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679" r:id="rId2"/>
    <p:sldId id="680" r:id="rId3"/>
    <p:sldId id="652" r:id="rId4"/>
    <p:sldId id="400" r:id="rId5"/>
    <p:sldId id="612" r:id="rId6"/>
    <p:sldId id="675" r:id="rId7"/>
    <p:sldId id="520" r:id="rId8"/>
    <p:sldId id="622" r:id="rId9"/>
    <p:sldId id="621" r:id="rId10"/>
    <p:sldId id="632" r:id="rId11"/>
    <p:sldId id="631" r:id="rId12"/>
    <p:sldId id="587" r:id="rId13"/>
    <p:sldId id="634" r:id="rId14"/>
    <p:sldId id="669" r:id="rId15"/>
    <p:sldId id="638" r:id="rId16"/>
    <p:sldId id="408" r:id="rId17"/>
    <p:sldId id="674" r:id="rId18"/>
    <p:sldId id="673" r:id="rId19"/>
    <p:sldId id="676" r:id="rId20"/>
    <p:sldId id="650" r:id="rId21"/>
    <p:sldId id="647" r:id="rId22"/>
    <p:sldId id="521" r:id="rId23"/>
    <p:sldId id="637" r:id="rId24"/>
    <p:sldId id="524" r:id="rId25"/>
    <p:sldId id="527" r:id="rId26"/>
    <p:sldId id="526" r:id="rId27"/>
    <p:sldId id="410" r:id="rId28"/>
    <p:sldId id="411" r:id="rId29"/>
    <p:sldId id="643" r:id="rId30"/>
    <p:sldId id="642" r:id="rId31"/>
    <p:sldId id="440" r:id="rId32"/>
    <p:sldId id="670" r:id="rId33"/>
    <p:sldId id="678" r:id="rId34"/>
    <p:sldId id="646" r:id="rId35"/>
    <p:sldId id="677" r:id="rId36"/>
    <p:sldId id="641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97">
          <p15:clr>
            <a:srgbClr val="A4A3A4"/>
          </p15:clr>
        </p15:guide>
        <p15:guide id="2" orient="horz" pos="4222">
          <p15:clr>
            <a:srgbClr val="A4A3A4"/>
          </p15:clr>
        </p15:guide>
        <p15:guide id="3" orient="horz" pos="607">
          <p15:clr>
            <a:srgbClr val="A4A3A4"/>
          </p15:clr>
        </p15:guide>
        <p15:guide id="4" orient="horz" pos="4160">
          <p15:clr>
            <a:srgbClr val="A4A3A4"/>
          </p15:clr>
        </p15:guide>
        <p15:guide id="5" pos="2875">
          <p15:clr>
            <a:srgbClr val="A4A3A4"/>
          </p15:clr>
        </p15:guide>
        <p15:guide id="6" pos="4822">
          <p15:clr>
            <a:srgbClr val="A4A3A4"/>
          </p15:clr>
        </p15:guide>
        <p15:guide id="7" pos="4080">
          <p15:clr>
            <a:srgbClr val="A4A3A4"/>
          </p15:clr>
        </p15:guide>
        <p15:guide id="8" pos="51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486"/>
    <p:restoredTop sz="94700"/>
  </p:normalViewPr>
  <p:slideViewPr>
    <p:cSldViewPr snapToGrid="0">
      <p:cViewPr>
        <p:scale>
          <a:sx n="85" d="100"/>
          <a:sy n="85" d="100"/>
        </p:scale>
        <p:origin x="472" y="1456"/>
      </p:cViewPr>
      <p:guideLst>
        <p:guide orient="horz" pos="2697"/>
        <p:guide orient="horz" pos="4222"/>
        <p:guide orient="horz" pos="607"/>
        <p:guide orient="horz" pos="4160"/>
        <p:guide pos="2875"/>
        <p:guide pos="4822"/>
        <p:guide pos="4080"/>
        <p:guide pos="51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9839D84-6749-D81B-52D8-0A6B6F96B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109B167-489D-9C4E-A79D-70701A5BA3A2}" type="slidenum">
              <a:rPr lang="en-US" alt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D763675-C559-6B99-F837-4BACDA10F51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D13C00B-E8EA-0009-4002-70EC569D7BC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FD893AE-0EEB-6135-9A92-1FE0E351F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4810EC9-4305-AF4E-89A8-EE7E83CB988B}" type="slidenum">
              <a:rPr lang="en-US" alt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3983630-460F-CF43-9822-71011B385D8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my-MM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1A66C14C-E19E-A78D-0FAB-837EBD1214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ea typeface="ＭＳ Ｐゴシック" panose="020B0600070205080204" pitchFamily="34" charset="-128"/>
            </a:endParaRP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0D47F26F-1022-2FF1-0554-B00A36B71A2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0B040187-7CD8-5856-980B-483D77C4E14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8B9C38A7-1B3A-C9B9-C357-B7301809A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5930553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3879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6383599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2280837"/>
      </p:ext>
    </p:extLst>
  </p:cSld>
  <p:clrMapOvr>
    <a:masterClrMapping/>
  </p:clrMapOvr>
  <p:transition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2976685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011483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2039286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467509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513811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930876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0821317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4489B282-BAC9-B226-9DAF-2B4FD72D5B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>
              <a:extLst>
                <a:ext uri="{FF2B5EF4-FFF2-40B4-BE49-F238E27FC236}">
                  <a16:creationId xmlns:a16="http://schemas.microsoft.com/office/drawing/2014/main" id="{610E433E-34E0-36D7-612C-3DE4D7A80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030" name="Group 26">
              <a:extLst>
                <a:ext uri="{FF2B5EF4-FFF2-40B4-BE49-F238E27FC236}">
                  <a16:creationId xmlns:a16="http://schemas.microsoft.com/office/drawing/2014/main" id="{CFB5C8D6-CFCC-17F9-F37B-161A8008D2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>
                <a:extLst>
                  <a:ext uri="{FF2B5EF4-FFF2-40B4-BE49-F238E27FC236}">
                    <a16:creationId xmlns:a16="http://schemas.microsoft.com/office/drawing/2014/main" id="{A2ED6D62-A24B-56C0-C752-462BE87AF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6" name="Freeform 4">
                <a:extLst>
                  <a:ext uri="{FF2B5EF4-FFF2-40B4-BE49-F238E27FC236}">
                    <a16:creationId xmlns:a16="http://schemas.microsoft.com/office/drawing/2014/main" id="{CF4D667F-FA6C-CD6C-B58D-A61A7192B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>
                <a:extLst>
                  <a:ext uri="{FF2B5EF4-FFF2-40B4-BE49-F238E27FC236}">
                    <a16:creationId xmlns:a16="http://schemas.microsoft.com/office/drawing/2014/main" id="{0969321B-1638-7427-495F-2780428B7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>
                <a:extLst>
                  <a:ext uri="{FF2B5EF4-FFF2-40B4-BE49-F238E27FC236}">
                    <a16:creationId xmlns:a16="http://schemas.microsoft.com/office/drawing/2014/main" id="{4D24BD60-5800-CE7B-8BE9-724A17F21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>
                <a:extLst>
                  <a:ext uri="{FF2B5EF4-FFF2-40B4-BE49-F238E27FC236}">
                    <a16:creationId xmlns:a16="http://schemas.microsoft.com/office/drawing/2014/main" id="{BA5A0843-2EAE-4007-ECC1-3508F057F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>
                <a:extLst>
                  <a:ext uri="{FF2B5EF4-FFF2-40B4-BE49-F238E27FC236}">
                    <a16:creationId xmlns:a16="http://schemas.microsoft.com/office/drawing/2014/main" id="{C043C39C-C655-B40F-7E88-4DECA8F6D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>
                <a:extLst>
                  <a:ext uri="{FF2B5EF4-FFF2-40B4-BE49-F238E27FC236}">
                    <a16:creationId xmlns:a16="http://schemas.microsoft.com/office/drawing/2014/main" id="{82E763E8-A577-C238-C3B6-162BE735D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>
                <a:extLst>
                  <a:ext uri="{FF2B5EF4-FFF2-40B4-BE49-F238E27FC236}">
                    <a16:creationId xmlns:a16="http://schemas.microsoft.com/office/drawing/2014/main" id="{77983A20-3893-6228-07C0-F65EFA5EE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>
                <a:extLst>
                  <a:ext uri="{FF2B5EF4-FFF2-40B4-BE49-F238E27FC236}">
                    <a16:creationId xmlns:a16="http://schemas.microsoft.com/office/drawing/2014/main" id="{BC62608C-7798-6DA4-2C8F-E6C4FA516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>
                <a:extLst>
                  <a:ext uri="{FF2B5EF4-FFF2-40B4-BE49-F238E27FC236}">
                    <a16:creationId xmlns:a16="http://schemas.microsoft.com/office/drawing/2014/main" id="{0CA0FEB2-BB2E-33D9-5371-9CBC9A534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>
                <a:extLst>
                  <a:ext uri="{FF2B5EF4-FFF2-40B4-BE49-F238E27FC236}">
                    <a16:creationId xmlns:a16="http://schemas.microsoft.com/office/drawing/2014/main" id="{E7EE9CF5-A0AF-6C08-7276-90A822924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>
                <a:extLst>
                  <a:ext uri="{FF2B5EF4-FFF2-40B4-BE49-F238E27FC236}">
                    <a16:creationId xmlns:a16="http://schemas.microsoft.com/office/drawing/2014/main" id="{C9A5B4F4-6CC8-130F-FC5F-A1D901BF1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>
                <a:extLst>
                  <a:ext uri="{FF2B5EF4-FFF2-40B4-BE49-F238E27FC236}">
                    <a16:creationId xmlns:a16="http://schemas.microsoft.com/office/drawing/2014/main" id="{27A8C64A-A4A8-3152-CC80-930DC0C65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>
                <a:extLst>
                  <a:ext uri="{FF2B5EF4-FFF2-40B4-BE49-F238E27FC236}">
                    <a16:creationId xmlns:a16="http://schemas.microsoft.com/office/drawing/2014/main" id="{A2D3F199-640A-7E13-F1DE-0C7830AB5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>
                <a:extLst>
                  <a:ext uri="{FF2B5EF4-FFF2-40B4-BE49-F238E27FC236}">
                    <a16:creationId xmlns:a16="http://schemas.microsoft.com/office/drawing/2014/main" id="{9B8B477B-3970-B329-ADD6-5B1EADA78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>
                <a:extLst>
                  <a:ext uri="{FF2B5EF4-FFF2-40B4-BE49-F238E27FC236}">
                    <a16:creationId xmlns:a16="http://schemas.microsoft.com/office/drawing/2014/main" id="{6249D6DF-BCC7-24E2-6D63-32A9E1EDC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>
                <a:extLst>
                  <a:ext uri="{FF2B5EF4-FFF2-40B4-BE49-F238E27FC236}">
                    <a16:creationId xmlns:a16="http://schemas.microsoft.com/office/drawing/2014/main" id="{F276CAE8-FB47-5143-4C34-E027ED814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>
                <a:extLst>
                  <a:ext uri="{FF2B5EF4-FFF2-40B4-BE49-F238E27FC236}">
                    <a16:creationId xmlns:a16="http://schemas.microsoft.com/office/drawing/2014/main" id="{63C4FCD0-F546-99D6-25A4-711C72E67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>
                <a:extLst>
                  <a:ext uri="{FF2B5EF4-FFF2-40B4-BE49-F238E27FC236}">
                    <a16:creationId xmlns:a16="http://schemas.microsoft.com/office/drawing/2014/main" id="{A1A35CB0-340A-49A6-D205-125985B9F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>
                <a:extLst>
                  <a:ext uri="{FF2B5EF4-FFF2-40B4-BE49-F238E27FC236}">
                    <a16:creationId xmlns:a16="http://schemas.microsoft.com/office/drawing/2014/main" id="{BFB36D16-FDBB-DA60-29B9-D878CD73A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>
                <a:extLst>
                  <a:ext uri="{FF2B5EF4-FFF2-40B4-BE49-F238E27FC236}">
                    <a16:creationId xmlns:a16="http://schemas.microsoft.com/office/drawing/2014/main" id="{8184B6E9-84C5-ABBD-0D11-D94121E5F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FD85C47D-6000-7CDD-9F03-83C60D019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400D7DD0-67D3-1036-15F7-32638B0FA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>
              <a:extLst>
                <a:ext uri="{FF2B5EF4-FFF2-40B4-BE49-F238E27FC236}">
                  <a16:creationId xmlns:a16="http://schemas.microsoft.com/office/drawing/2014/main" id="{8ADA414E-88F3-7477-470A-9506902B73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>
                <a:extLst>
                  <a:ext uri="{FF2B5EF4-FFF2-40B4-BE49-F238E27FC236}">
                    <a16:creationId xmlns:a16="http://schemas.microsoft.com/office/drawing/2014/main" id="{777D565D-1857-1D28-C78D-8C3FB286A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3" name="Rectangle 28">
                <a:extLst>
                  <a:ext uri="{FF2B5EF4-FFF2-40B4-BE49-F238E27FC236}">
                    <a16:creationId xmlns:a16="http://schemas.microsoft.com/office/drawing/2014/main" id="{D12F69AB-84D8-7B5A-820C-AB285707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4" name="Rectangle 29">
                <a:extLst>
                  <a:ext uri="{FF2B5EF4-FFF2-40B4-BE49-F238E27FC236}">
                    <a16:creationId xmlns:a16="http://schemas.microsoft.com/office/drawing/2014/main" id="{E2D189FE-859E-629A-DBA1-1A51FEF6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075" name="Text Box 51">
            <a:extLst>
              <a:ext uri="{FF2B5EF4-FFF2-40B4-BE49-F238E27FC236}">
                <a16:creationId xmlns:a16="http://schemas.microsoft.com/office/drawing/2014/main" id="{C965AC02-A583-BE7F-34F0-701CD591A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1076" name="Rectangle 52">
            <a:extLst>
              <a:ext uri="{FF2B5EF4-FFF2-40B4-BE49-F238E27FC236}">
                <a16:creationId xmlns:a16="http://schemas.microsoft.com/office/drawing/2014/main" id="{861CE218-937B-4A71-EAA5-69C36A26D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342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8.0.03e.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jpeg"/><Relationship Id="rId3" Type="http://schemas.openxmlformats.org/officeDocument/2006/relationships/image" Target="../media/image13.jpe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jpeg"/><Relationship Id="rId2" Type="http://schemas.openxmlformats.org/officeDocument/2006/relationships/image" Target="../media/image12.jpe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jpe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jpeg"/><Relationship Id="rId28" Type="http://schemas.openxmlformats.org/officeDocument/2006/relationships/image" Target="../media/image38.jpe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jpeg"/><Relationship Id="rId27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4.xml"/><Relationship Id="rId7" Type="http://schemas.openxmlformats.org/officeDocument/2006/relationships/image" Target="../media/image49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8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Relationship Id="rId9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65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jpeg"/><Relationship Id="rId3" Type="http://schemas.openxmlformats.org/officeDocument/2006/relationships/image" Target="../media/image67.emf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jpeg"/><Relationship Id="rId2" Type="http://schemas.openxmlformats.org/officeDocument/2006/relationships/image" Target="../media/image66.emf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29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24" Type="http://schemas.openxmlformats.org/officeDocument/2006/relationships/image" Target="../media/image88.jpeg"/><Relationship Id="rId5" Type="http://schemas.openxmlformats.org/officeDocument/2006/relationships/image" Target="../media/image69.jpeg"/><Relationship Id="rId15" Type="http://schemas.openxmlformats.org/officeDocument/2006/relationships/image" Target="../media/image79.png"/><Relationship Id="rId23" Type="http://schemas.openxmlformats.org/officeDocument/2006/relationships/image" Target="../media/image87.jpeg"/><Relationship Id="rId28" Type="http://schemas.openxmlformats.org/officeDocument/2006/relationships/image" Target="../media/image92.jpe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31" Type="http://schemas.openxmlformats.org/officeDocument/2006/relationships/image" Target="../media/image95.jpeg"/><Relationship Id="rId4" Type="http://schemas.openxmlformats.org/officeDocument/2006/relationships/image" Target="../media/image68.jpe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jpeg"/><Relationship Id="rId30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file:///%20HD-G4/Desktop%20Folder/TBB%20PPT%208.0S/8.0S.03f-JESUS-%2094#-1,1,PowerPoint Presentation" TargetMode="External"/><Relationship Id="rId2" Type="http://schemas.openxmlformats.org/officeDocument/2006/relationships/hyperlink" Target="file:///Macintosh%20HD/Desktop%20Folder/TBB%20BIG%20SHOW%207.0/7.0.03E-JESUS#-1,1,PowerPoint Presentation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>
            <a:extLst>
              <a:ext uri="{FF2B5EF4-FFF2-40B4-BE49-F238E27FC236}">
                <a16:creationId xmlns:a16="http://schemas.microsoft.com/office/drawing/2014/main" id="{BE560BD0-9FA3-930A-0516-2C8AB219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0" name="AutoShape 4">
            <a:extLst>
              <a:ext uri="{FF2B5EF4-FFF2-40B4-BE49-F238E27FC236}">
                <a16:creationId xmlns:a16="http://schemas.microsoft.com/office/drawing/2014/main" id="{5BD9B5CF-8DD1-0FF6-913D-3D7808BEB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4203D69C-836E-081A-DA72-6F39CE56F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2D9FD75F-2BEE-157B-3473-52F56E914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3" name="Rectangle 7">
            <a:extLst>
              <a:ext uri="{FF2B5EF4-FFF2-40B4-BE49-F238E27FC236}">
                <a16:creationId xmlns:a16="http://schemas.microsoft.com/office/drawing/2014/main" id="{C57809DC-F740-2083-1002-77DCED3BC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4" name="Line 8">
            <a:extLst>
              <a:ext uri="{FF2B5EF4-FFF2-40B4-BE49-F238E27FC236}">
                <a16:creationId xmlns:a16="http://schemas.microsoft.com/office/drawing/2014/main" id="{C360560C-6EF5-8EAC-B0EB-BBD3E3014D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5" name="Line 9">
            <a:extLst>
              <a:ext uri="{FF2B5EF4-FFF2-40B4-BE49-F238E27FC236}">
                <a16:creationId xmlns:a16="http://schemas.microsoft.com/office/drawing/2014/main" id="{938985B5-5517-3BD6-306B-184BC88EF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Line 11">
            <a:extLst>
              <a:ext uri="{FF2B5EF4-FFF2-40B4-BE49-F238E27FC236}">
                <a16:creationId xmlns:a16="http://schemas.microsoft.com/office/drawing/2014/main" id="{B6A78ECB-9593-36FB-111B-D05218443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7" name="Group 12">
            <a:extLst>
              <a:ext uri="{FF2B5EF4-FFF2-40B4-BE49-F238E27FC236}">
                <a16:creationId xmlns:a16="http://schemas.microsoft.com/office/drawing/2014/main" id="{D9B164DD-9181-4B56-79F1-5CA53BBF9E1C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44429" name="Rectangle 13">
              <a:extLst>
                <a:ext uri="{FF2B5EF4-FFF2-40B4-BE49-F238E27FC236}">
                  <a16:creationId xmlns:a16="http://schemas.microsoft.com/office/drawing/2014/main" id="{6F33D953-039A-8FA8-A764-B52A08CC7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  <a:ea typeface="+mn-ea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NT</a:t>
              </a:r>
            </a:p>
          </p:txBody>
        </p:sp>
        <p:sp>
          <p:nvSpPr>
            <p:cNvPr id="17452" name="AutoShape 14">
              <a:extLst>
                <a:ext uri="{FF2B5EF4-FFF2-40B4-BE49-F238E27FC236}">
                  <a16:creationId xmlns:a16="http://schemas.microsoft.com/office/drawing/2014/main" id="{F991EE7A-D25D-7065-F313-1FC9D458C3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44431" name="Rectangle 15">
            <a:extLst>
              <a:ext uri="{FF2B5EF4-FFF2-40B4-BE49-F238E27FC236}">
                <a16:creationId xmlns:a16="http://schemas.microsoft.com/office/drawing/2014/main" id="{3CB016E1-9247-547F-DFF7-C3EF38D35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7419" name="Text Box 16">
            <a:extLst>
              <a:ext uri="{FF2B5EF4-FFF2-40B4-BE49-F238E27FC236}">
                <a16:creationId xmlns:a16="http://schemas.microsoft.com/office/drawing/2014/main" id="{C3A74DC0-A491-6816-0FF8-6860F4389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pic>
        <p:nvPicPr>
          <p:cNvPr id="17420" name="Picture 17">
            <a:extLst>
              <a:ext uri="{FF2B5EF4-FFF2-40B4-BE49-F238E27FC236}">
                <a16:creationId xmlns:a16="http://schemas.microsoft.com/office/drawing/2014/main" id="{A2746351-39CD-0012-DB8B-74CE373ED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68350" y="539750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4434" name="Text Box 18">
            <a:extLst>
              <a:ext uri="{FF2B5EF4-FFF2-40B4-BE49-F238E27FC236}">
                <a16:creationId xmlns:a16="http://schemas.microsoft.com/office/drawing/2014/main" id="{48071A39-4C97-891A-4C47-5AE8421D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tmz&amp;du</a:t>
            </a:r>
            <a:r>
              <a:rPr lang="en-US" sz="44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444435" name="Text Box 19">
            <a:extLst>
              <a:ext uri="{FF2B5EF4-FFF2-40B4-BE49-F238E27FC236}">
                <a16:creationId xmlns:a16="http://schemas.microsoft.com/office/drawing/2014/main" id="{C1E887CC-F0B1-BFF3-19A5-FE407F0BC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tma</a:t>
            </a:r>
            <a:r>
              <a:rPr lang="en-US" sz="36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&amp;;</a:t>
            </a:r>
            <a:r>
              <a:rPr lang="en-US" sz="36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bD;,m</a:t>
            </a:r>
            <a:r>
              <a:rPr lang="en-US" sz="36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;/</a:t>
            </a:r>
            <a:r>
              <a:rPr lang="en-US" dirty="0"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444436" name="Text Box 20">
            <a:extLst>
              <a:ext uri="{FF2B5EF4-FFF2-40B4-BE49-F238E27FC236}">
                <a16:creationId xmlns:a16="http://schemas.microsoft.com/office/drawing/2014/main" id="{607A9A7D-2944-EEB4-5A28-61F5B6EB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2209800"/>
            <a:ext cx="15875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tm&amp;S</a:t>
            </a:r>
            <a:r>
              <a:rPr lang="en-US" sz="44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17424" name="Text Box 21">
            <a:extLst>
              <a:ext uri="{FF2B5EF4-FFF2-40B4-BE49-F238E27FC236}">
                <a16:creationId xmlns:a16="http://schemas.microsoft.com/office/drawing/2014/main" id="{A60AC69A-CD4D-2D26-48EE-845571361E90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47700" y="3238500"/>
            <a:ext cx="21082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</a:rPr>
              <a:t>MEDITERRANEAN SEA</a:t>
            </a:r>
          </a:p>
        </p:txBody>
      </p:sp>
      <p:sp>
        <p:nvSpPr>
          <p:cNvPr id="444438" name="Freeform 22">
            <a:extLst>
              <a:ext uri="{FF2B5EF4-FFF2-40B4-BE49-F238E27FC236}">
                <a16:creationId xmlns:a16="http://schemas.microsoft.com/office/drawing/2014/main" id="{C831B702-5BBF-31F6-3698-48761D9362B9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39" name="Freeform 23">
            <a:extLst>
              <a:ext uri="{FF2B5EF4-FFF2-40B4-BE49-F238E27FC236}">
                <a16:creationId xmlns:a16="http://schemas.microsoft.com/office/drawing/2014/main" id="{2E1D13C5-D57A-108C-4629-2CE732F16ECB}"/>
              </a:ext>
            </a:extLst>
          </p:cNvPr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0" name="Freeform 24">
            <a:extLst>
              <a:ext uri="{FF2B5EF4-FFF2-40B4-BE49-F238E27FC236}">
                <a16:creationId xmlns:a16="http://schemas.microsoft.com/office/drawing/2014/main" id="{40B15B48-669E-A0AA-B287-4B7CF07B60D9}"/>
              </a:ext>
            </a:extLst>
          </p:cNvPr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1" name="Freeform 25">
            <a:extLst>
              <a:ext uri="{FF2B5EF4-FFF2-40B4-BE49-F238E27FC236}">
                <a16:creationId xmlns:a16="http://schemas.microsoft.com/office/drawing/2014/main" id="{5EC41128-A8C4-F3A4-DFC5-F6CA9EB8E82B}"/>
              </a:ext>
            </a:extLst>
          </p:cNvPr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2" name="Freeform 26">
            <a:extLst>
              <a:ext uri="{FF2B5EF4-FFF2-40B4-BE49-F238E27FC236}">
                <a16:creationId xmlns:a16="http://schemas.microsoft.com/office/drawing/2014/main" id="{630F7715-4F6B-5F0F-ABEB-8BF39DF79C2A}"/>
              </a:ext>
            </a:extLst>
          </p:cNvPr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2" name="Text Box 36">
            <a:extLst>
              <a:ext uri="{FF2B5EF4-FFF2-40B4-BE49-F238E27FC236}">
                <a16:creationId xmlns:a16="http://schemas.microsoft.com/office/drawing/2014/main" id="{D1147387-9E2D-3B90-8540-E9C436FAE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2120900"/>
            <a:ext cx="6134100" cy="2170113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C60C15"/>
                </a:solidFill>
                <a:ea typeface="+mn-ea"/>
              </a:rPr>
              <a:t> </a:t>
            </a:r>
            <a:r>
              <a:rPr lang="en-US" sz="54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tvufZef;'g</a:t>
            </a:r>
            <a:r>
              <a:rPr lang="en-US" sz="54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;</a:t>
            </a:r>
          </a:p>
          <a:p>
            <a:pPr>
              <a:spcBef>
                <a:spcPct val="50000"/>
              </a:spcBef>
              <a:defRPr/>
            </a:pPr>
            <a:r>
              <a:rPr lang="en-US" sz="54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tifyg,m</a:t>
            </a:r>
            <a:r>
              <a:rPr lang="en-US" sz="54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?</a:t>
            </a:r>
            <a:r>
              <a:rPr lang="en-US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17431" name="Text Box 48">
            <a:extLst>
              <a:ext uri="{FF2B5EF4-FFF2-40B4-BE49-F238E27FC236}">
                <a16:creationId xmlns:a16="http://schemas.microsoft.com/office/drawing/2014/main" id="{C0E094EC-53F0-1D41-92F8-6A978BAED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4466" name="Text Box 50">
            <a:extLst>
              <a:ext uri="{FF2B5EF4-FFF2-40B4-BE49-F238E27FC236}">
                <a16:creationId xmlns:a16="http://schemas.microsoft.com/office/drawing/2014/main" id="{C17C34B1-5DC2-3534-21E2-F675CE310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315913"/>
            <a:ext cx="4764088" cy="5238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avhvmrItaxmuftul</a:t>
            </a:r>
            <a:r>
              <a:rPr lang="en-US" sz="2800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 (05) </a:t>
            </a:r>
          </a:p>
        </p:txBody>
      </p:sp>
      <p:grpSp>
        <p:nvGrpSpPr>
          <p:cNvPr id="3" name="Group 55">
            <a:extLst>
              <a:ext uri="{FF2B5EF4-FFF2-40B4-BE49-F238E27FC236}">
                <a16:creationId xmlns:a16="http://schemas.microsoft.com/office/drawing/2014/main" id="{DF2D34B7-F4EC-8B49-A1CC-2E6192C75665}"/>
              </a:ext>
            </a:extLst>
          </p:cNvPr>
          <p:cNvGrpSpPr>
            <a:grpSpLocks/>
          </p:cNvGrpSpPr>
          <p:nvPr/>
        </p:nvGrpSpPr>
        <p:grpSpPr bwMode="auto">
          <a:xfrm>
            <a:off x="1670050" y="1846263"/>
            <a:ext cx="6278563" cy="4149725"/>
            <a:chOff x="1205" y="1063"/>
            <a:chExt cx="3991" cy="2349"/>
          </a:xfrm>
        </p:grpSpPr>
        <p:sp>
          <p:nvSpPr>
            <p:cNvPr id="444472" name="Rectangle 56">
              <a:extLst>
                <a:ext uri="{FF2B5EF4-FFF2-40B4-BE49-F238E27FC236}">
                  <a16:creationId xmlns:a16="http://schemas.microsoft.com/office/drawing/2014/main" id="{3CDC8406-1745-CB04-C02E-97C063D85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" y="1063"/>
              <a:ext cx="2163" cy="1649"/>
            </a:xfrm>
            <a:prstGeom prst="rect">
              <a:avLst/>
            </a:prstGeom>
            <a:solidFill>
              <a:srgbClr val="263555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my-MM" altLang="en-US" sz="1600">
                <a:solidFill>
                  <a:schemeClr val="tx1"/>
                </a:solidFill>
              </a:endParaRPr>
            </a:p>
          </p:txBody>
        </p:sp>
        <p:grpSp>
          <p:nvGrpSpPr>
            <p:cNvPr id="17445" name="Group 57">
              <a:extLst>
                <a:ext uri="{FF2B5EF4-FFF2-40B4-BE49-F238E27FC236}">
                  <a16:creationId xmlns:a16="http://schemas.microsoft.com/office/drawing/2014/main" id="{C2BA1096-83F8-AC01-43C0-5515FEE71E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5" y="1064"/>
              <a:ext cx="3991" cy="2348"/>
              <a:chOff x="1205" y="1064"/>
              <a:chExt cx="3991" cy="2348"/>
            </a:xfrm>
          </p:grpSpPr>
          <p:grpSp>
            <p:nvGrpSpPr>
              <p:cNvPr id="17446" name="Group 58">
                <a:extLst>
                  <a:ext uri="{FF2B5EF4-FFF2-40B4-BE49-F238E27FC236}">
                    <a16:creationId xmlns:a16="http://schemas.microsoft.com/office/drawing/2014/main" id="{F2B19BFB-FBB8-A49C-8ECF-6C579B438E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5" y="1872"/>
                <a:ext cx="1411" cy="1540"/>
                <a:chOff x="1366" y="377"/>
                <a:chExt cx="3012" cy="3426"/>
              </a:xfrm>
            </p:grpSpPr>
            <p:pic>
              <p:nvPicPr>
                <p:cNvPr id="17448" name="Picture 59">
                  <a:extLst>
                    <a:ext uri="{FF2B5EF4-FFF2-40B4-BE49-F238E27FC236}">
                      <a16:creationId xmlns:a16="http://schemas.microsoft.com/office/drawing/2014/main" id="{D0A6A6D9-74DD-BDA8-2112-029F3D187C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66" y="376"/>
                  <a:ext cx="3011" cy="3427"/>
                </a:xfrm>
                <a:prstGeom prst="rect">
                  <a:avLst/>
                </a:prstGeom>
                <a:noFill/>
                <a:ln w="76200">
                  <a:solidFill>
                    <a:schemeClr val="accent2"/>
                  </a:solidFill>
                  <a:miter lim="800000"/>
                  <a:headEnd/>
                  <a:tailEnd/>
                </a:ln>
                <a:effectLst>
                  <a:outerShdw dist="89803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449" name="Rectangle 60">
                  <a:extLst>
                    <a:ext uri="{FF2B5EF4-FFF2-40B4-BE49-F238E27FC236}">
                      <a16:creationId xmlns:a16="http://schemas.microsoft.com/office/drawing/2014/main" id="{A1509736-7475-858D-0DA6-13D455A121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" y="886"/>
                  <a:ext cx="47" cy="47"/>
                </a:xfrm>
                <a:prstGeom prst="rect">
                  <a:avLst/>
                </a:prstGeom>
                <a:solidFill>
                  <a:srgbClr val="011B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my-MM" altLang="en-US" sz="1600"/>
                </a:p>
              </p:txBody>
            </p:sp>
            <p:sp>
              <p:nvSpPr>
                <p:cNvPr id="17450" name="Rectangle 61">
                  <a:extLst>
                    <a:ext uri="{FF2B5EF4-FFF2-40B4-BE49-F238E27FC236}">
                      <a16:creationId xmlns:a16="http://schemas.microsoft.com/office/drawing/2014/main" id="{4242EECF-0680-A2ED-7B5E-6004DD078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6" y="758"/>
                  <a:ext cx="95" cy="111"/>
                </a:xfrm>
                <a:prstGeom prst="rect">
                  <a:avLst/>
                </a:prstGeom>
                <a:solidFill>
                  <a:srgbClr val="011A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my-MM" altLang="en-US" sz="1600"/>
                </a:p>
              </p:txBody>
            </p:sp>
          </p:grpSp>
          <p:sp>
            <p:nvSpPr>
              <p:cNvPr id="17447" name="Text Box 62">
                <a:extLst>
                  <a:ext uri="{FF2B5EF4-FFF2-40B4-BE49-F238E27FC236}">
                    <a16:creationId xmlns:a16="http://schemas.microsoft.com/office/drawing/2014/main" id="{222F1197-57FB-25EF-EC2D-40C212C321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3" y="1064"/>
                <a:ext cx="2233" cy="144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4000" i="1">
                    <a:solidFill>
                      <a:schemeClr val="tx2">
                        <a:lumMod val="50000"/>
                      </a:schemeClr>
                    </a:solidFill>
                    <a:latin typeface="WinInnwa" pitchFamily="2" charset="0"/>
                  </a:rPr>
                  <a:t>"r®opfESifh "r®a[mif; pyfBum;umv tydkif;tjcm;/</a:t>
                </a:r>
                <a:r>
                  <a:rPr lang="en-US" altLang="en-US">
                    <a:solidFill>
                      <a:schemeClr val="tx2">
                        <a:lumMod val="50000"/>
                      </a:schemeClr>
                    </a:solidFill>
                    <a:latin typeface="WinInnwa" pitchFamily="2" charset="0"/>
                  </a:rPr>
                  <a:t> </a:t>
                </a:r>
              </a:p>
            </p:txBody>
          </p:sp>
        </p:grpSp>
      </p:grpSp>
      <p:sp>
        <p:nvSpPr>
          <p:cNvPr id="17434" name="AutoShape 41">
            <a:extLst>
              <a:ext uri="{FF2B5EF4-FFF2-40B4-BE49-F238E27FC236}">
                <a16:creationId xmlns:a16="http://schemas.microsoft.com/office/drawing/2014/main" id="{06393744-C606-F5D2-8F61-FB79C0CDA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35" name="Rectangle 42">
            <a:extLst>
              <a:ext uri="{FF2B5EF4-FFF2-40B4-BE49-F238E27FC236}">
                <a16:creationId xmlns:a16="http://schemas.microsoft.com/office/drawing/2014/main" id="{D52DE326-7795-BE6C-9855-EB70E6352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36" name="AutoShape 43">
            <a:extLst>
              <a:ext uri="{FF2B5EF4-FFF2-40B4-BE49-F238E27FC236}">
                <a16:creationId xmlns:a16="http://schemas.microsoft.com/office/drawing/2014/main" id="{8A640EFD-FF87-48B1-8694-7F870C768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37" name="Line 44">
            <a:extLst>
              <a:ext uri="{FF2B5EF4-FFF2-40B4-BE49-F238E27FC236}">
                <a16:creationId xmlns:a16="http://schemas.microsoft.com/office/drawing/2014/main" id="{F7B6FA11-58F8-A1A7-7E40-1EC3DDC9E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Line 45">
            <a:extLst>
              <a:ext uri="{FF2B5EF4-FFF2-40B4-BE49-F238E27FC236}">
                <a16:creationId xmlns:a16="http://schemas.microsoft.com/office/drawing/2014/main" id="{110BEA96-D3D1-2D20-9FE5-06A1EDE324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9" name="Rectangle 46">
            <a:extLst>
              <a:ext uri="{FF2B5EF4-FFF2-40B4-BE49-F238E27FC236}">
                <a16:creationId xmlns:a16="http://schemas.microsoft.com/office/drawing/2014/main" id="{8CA23CF4-07D6-DC44-FFF6-748B0D671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3670300"/>
            <a:ext cx="7143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444463" name="Rectangle 47">
            <a:extLst>
              <a:ext uri="{FF2B5EF4-FFF2-40B4-BE49-F238E27FC236}">
                <a16:creationId xmlns:a16="http://schemas.microsoft.com/office/drawing/2014/main" id="{8E955579-EEC4-7503-1038-8392472C1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5" y="3449638"/>
            <a:ext cx="735013" cy="382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17441" name="Text Box 64">
            <a:extLst>
              <a:ext uri="{FF2B5EF4-FFF2-40B4-BE49-F238E27FC236}">
                <a16:creationId xmlns:a16="http://schemas.microsoft.com/office/drawing/2014/main" id="{9BDBBA61-A8AA-8356-AB2C-CA6BC9BC9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444481" name="Rectangle 65">
            <a:extLst>
              <a:ext uri="{FF2B5EF4-FFF2-40B4-BE49-F238E27FC236}">
                <a16:creationId xmlns:a16="http://schemas.microsoft.com/office/drawing/2014/main" id="{E9B6390D-8D90-56A9-208C-323BA3D55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7443" name="Text Box 66">
            <a:extLst>
              <a:ext uri="{FF2B5EF4-FFF2-40B4-BE49-F238E27FC236}">
                <a16:creationId xmlns:a16="http://schemas.microsoft.com/office/drawing/2014/main" id="{41088F93-D4B3-AD05-F2BF-A0F3D3E25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2" name="Text Box 113">
            <a:extLst>
              <a:ext uri="{FF2B5EF4-FFF2-40B4-BE49-F238E27FC236}">
                <a16:creationId xmlns:a16="http://schemas.microsoft.com/office/drawing/2014/main" id="{608433B2-6747-5B04-D882-2BBCC16D6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98" y="1370204"/>
            <a:ext cx="7826375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3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</a:rPr>
              <a:t>qdwfNidrf/</a:t>
            </a:r>
            <a:r>
              <a:rPr lang="en-US" altLang="en-US" sz="13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6591112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66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>
            <a:extLst>
              <a:ext uri="{FF2B5EF4-FFF2-40B4-BE49-F238E27FC236}">
                <a16:creationId xmlns:a16="http://schemas.microsoft.com/office/drawing/2014/main" id="{16959BB1-A22A-3F07-B630-ACF1B4C09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290" name="AutoShape 4">
            <a:extLst>
              <a:ext uri="{FF2B5EF4-FFF2-40B4-BE49-F238E27FC236}">
                <a16:creationId xmlns:a16="http://schemas.microsoft.com/office/drawing/2014/main" id="{AF0EFB57-897B-676E-8605-15D112DC4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291" name="Rectangle 5">
            <a:extLst>
              <a:ext uri="{FF2B5EF4-FFF2-40B4-BE49-F238E27FC236}">
                <a16:creationId xmlns:a16="http://schemas.microsoft.com/office/drawing/2014/main" id="{DA5BA767-9115-B880-3BFD-7AE34DC75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12292" name="Rectangle 6">
            <a:extLst>
              <a:ext uri="{FF2B5EF4-FFF2-40B4-BE49-F238E27FC236}">
                <a16:creationId xmlns:a16="http://schemas.microsoft.com/office/drawing/2014/main" id="{EA85262F-ED12-F5AB-C10A-C7C9C1621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293" name="Rectangle 7">
            <a:extLst>
              <a:ext uri="{FF2B5EF4-FFF2-40B4-BE49-F238E27FC236}">
                <a16:creationId xmlns:a16="http://schemas.microsoft.com/office/drawing/2014/main" id="{F5457274-49BC-634F-5C82-6B2FEE1AF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294" name="Line 8">
            <a:extLst>
              <a:ext uri="{FF2B5EF4-FFF2-40B4-BE49-F238E27FC236}">
                <a16:creationId xmlns:a16="http://schemas.microsoft.com/office/drawing/2014/main" id="{4A8F5EC5-6750-9234-D658-49414BBB93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4" name="Line 10">
            <a:extLst>
              <a:ext uri="{FF2B5EF4-FFF2-40B4-BE49-F238E27FC236}">
                <a16:creationId xmlns:a16="http://schemas.microsoft.com/office/drawing/2014/main" id="{9752C562-BC1E-4DF9-5AF5-EEE29F129C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Line 12">
            <a:extLst>
              <a:ext uri="{FF2B5EF4-FFF2-40B4-BE49-F238E27FC236}">
                <a16:creationId xmlns:a16="http://schemas.microsoft.com/office/drawing/2014/main" id="{729828DD-A224-8DAF-C544-BFBE49743F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297" name="Group 13">
            <a:extLst>
              <a:ext uri="{FF2B5EF4-FFF2-40B4-BE49-F238E27FC236}">
                <a16:creationId xmlns:a16="http://schemas.microsoft.com/office/drawing/2014/main" id="{AAB649D8-610C-62A0-62F4-C08BC186418F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6238" name="Rectangle 14">
              <a:extLst>
                <a:ext uri="{FF2B5EF4-FFF2-40B4-BE49-F238E27FC236}">
                  <a16:creationId xmlns:a16="http://schemas.microsoft.com/office/drawing/2014/main" id="{05ABDD68-F2D5-B897-3E00-33F9EA57D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  <a:ea typeface="+mn-ea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NT</a:t>
              </a:r>
            </a:p>
          </p:txBody>
        </p:sp>
        <p:sp>
          <p:nvSpPr>
            <p:cNvPr id="12347" name="AutoShape 15">
              <a:extLst>
                <a:ext uri="{FF2B5EF4-FFF2-40B4-BE49-F238E27FC236}">
                  <a16:creationId xmlns:a16="http://schemas.microsoft.com/office/drawing/2014/main" id="{511CCF0B-3AC7-25AF-923C-68D31BB94B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36240" name="Rectangle 16">
            <a:extLst>
              <a:ext uri="{FF2B5EF4-FFF2-40B4-BE49-F238E27FC236}">
                <a16:creationId xmlns:a16="http://schemas.microsoft.com/office/drawing/2014/main" id="{B2B53D07-5304-31AA-F38A-BE58A4436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2299" name="Text Box 25">
            <a:extLst>
              <a:ext uri="{FF2B5EF4-FFF2-40B4-BE49-F238E27FC236}">
                <a16:creationId xmlns:a16="http://schemas.microsoft.com/office/drawing/2014/main" id="{0839E793-C9F8-3D86-494E-10E01F24E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pic>
        <p:nvPicPr>
          <p:cNvPr id="12300" name="Picture 27">
            <a:extLst>
              <a:ext uri="{FF2B5EF4-FFF2-40B4-BE49-F238E27FC236}">
                <a16:creationId xmlns:a16="http://schemas.microsoft.com/office/drawing/2014/main" id="{EA579545-115F-3E97-3C36-873722923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800100" y="563563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6252" name="Text Box 28">
            <a:extLst>
              <a:ext uri="{FF2B5EF4-FFF2-40B4-BE49-F238E27FC236}">
                <a16:creationId xmlns:a16="http://schemas.microsoft.com/office/drawing/2014/main" id="{96FC8272-9114-4017-0771-8C0E5728E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187534"/>
                </a:solidFill>
                <a:latin typeface="WinInnwa" pitchFamily="2" charset="0"/>
                <a:ea typeface="+mn-ea"/>
              </a:rPr>
              <a:t>tmz&amp;du</a:t>
            </a:r>
            <a:r>
              <a:rPr lang="en-US" sz="4400" dirty="0">
                <a:solidFill>
                  <a:srgbClr val="187534"/>
                </a:solidFill>
                <a:latin typeface="WinInnwa" pitchFamily="2" charset="0"/>
                <a:ea typeface="+mn-ea"/>
              </a:rPr>
              <a:t>/ </a:t>
            </a:r>
          </a:p>
        </p:txBody>
      </p:sp>
      <p:sp>
        <p:nvSpPr>
          <p:cNvPr id="436253" name="Text Box 29">
            <a:extLst>
              <a:ext uri="{FF2B5EF4-FFF2-40B4-BE49-F238E27FC236}">
                <a16:creationId xmlns:a16="http://schemas.microsoft.com/office/drawing/2014/main" id="{A3CE2CA0-3309-EA31-9B26-A097768CE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tma</a:t>
            </a:r>
            <a:r>
              <a:rPr lang="en-US" sz="36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&amp;;</a:t>
            </a:r>
            <a:r>
              <a:rPr lang="en-US" sz="36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bD;,m</a:t>
            </a:r>
            <a:r>
              <a:rPr lang="en-US" sz="36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;/ </a:t>
            </a:r>
          </a:p>
        </p:txBody>
      </p:sp>
      <p:sp>
        <p:nvSpPr>
          <p:cNvPr id="436255" name="Text Box 31">
            <a:extLst>
              <a:ext uri="{FF2B5EF4-FFF2-40B4-BE49-F238E27FC236}">
                <a16:creationId xmlns:a16="http://schemas.microsoft.com/office/drawing/2014/main" id="{198179DB-CBF5-1265-543F-5C470EAD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823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tm&amp;S</a:t>
            </a:r>
            <a:r>
              <a:rPr lang="en-US" sz="4800" dirty="0">
                <a:solidFill>
                  <a:schemeClr val="accent1"/>
                </a:solidFill>
                <a:latin typeface="WwinBurmese" pitchFamily="2" charset="0"/>
                <a:ea typeface="+mn-ea"/>
              </a:rPr>
              <a:t> </a:t>
            </a:r>
          </a:p>
        </p:txBody>
      </p:sp>
      <p:sp>
        <p:nvSpPr>
          <p:cNvPr id="12304" name="Text Box 37">
            <a:extLst>
              <a:ext uri="{FF2B5EF4-FFF2-40B4-BE49-F238E27FC236}">
                <a16:creationId xmlns:a16="http://schemas.microsoft.com/office/drawing/2014/main" id="{5454FFEC-537F-E52C-C341-BCF079A9F155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544513" y="3025775"/>
            <a:ext cx="210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  <a:latin typeface="WinInnwa" pitchFamily="2" charset="0"/>
              </a:rPr>
              <a:t>ajrxJyifv,f/ </a:t>
            </a:r>
          </a:p>
        </p:txBody>
      </p:sp>
      <p:sp>
        <p:nvSpPr>
          <p:cNvPr id="436264" name="Freeform 40">
            <a:extLst>
              <a:ext uri="{FF2B5EF4-FFF2-40B4-BE49-F238E27FC236}">
                <a16:creationId xmlns:a16="http://schemas.microsoft.com/office/drawing/2014/main" id="{D0C5D159-AE72-92A7-BAC3-506C4EF30923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5" name="Freeform 41">
            <a:extLst>
              <a:ext uri="{FF2B5EF4-FFF2-40B4-BE49-F238E27FC236}">
                <a16:creationId xmlns:a16="http://schemas.microsoft.com/office/drawing/2014/main" id="{D21FAA44-FB7B-C946-9180-54C80E5FD01A}"/>
              </a:ext>
            </a:extLst>
          </p:cNvPr>
          <p:cNvSpPr>
            <a:spLocks/>
          </p:cNvSpPr>
          <p:nvPr/>
        </p:nvSpPr>
        <p:spPr bwMode="auto">
          <a:xfrm>
            <a:off x="3767138" y="17351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8" name="Freeform 44">
            <a:extLst>
              <a:ext uri="{FF2B5EF4-FFF2-40B4-BE49-F238E27FC236}">
                <a16:creationId xmlns:a16="http://schemas.microsoft.com/office/drawing/2014/main" id="{80709499-FD21-E791-6A98-7BB1E6E77999}"/>
              </a:ext>
            </a:extLst>
          </p:cNvPr>
          <p:cNvSpPr>
            <a:spLocks/>
          </p:cNvSpPr>
          <p:nvPr/>
        </p:nvSpPr>
        <p:spPr bwMode="auto">
          <a:xfrm>
            <a:off x="5289550" y="1266825"/>
            <a:ext cx="3048000" cy="3906838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9" name="Freeform 45">
            <a:extLst>
              <a:ext uri="{FF2B5EF4-FFF2-40B4-BE49-F238E27FC236}">
                <a16:creationId xmlns:a16="http://schemas.microsoft.com/office/drawing/2014/main" id="{AE816B5C-48C1-088A-723C-3F00A72179C6}"/>
              </a:ext>
            </a:extLst>
          </p:cNvPr>
          <p:cNvSpPr>
            <a:spLocks/>
          </p:cNvSpPr>
          <p:nvPr/>
        </p:nvSpPr>
        <p:spPr bwMode="auto">
          <a:xfrm>
            <a:off x="849313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0" name="Freeform 46">
            <a:extLst>
              <a:ext uri="{FF2B5EF4-FFF2-40B4-BE49-F238E27FC236}">
                <a16:creationId xmlns:a16="http://schemas.microsoft.com/office/drawing/2014/main" id="{ABF43353-5FF4-5EFF-25F5-16623D7BF36C}"/>
              </a:ext>
            </a:extLst>
          </p:cNvPr>
          <p:cNvSpPr>
            <a:spLocks/>
          </p:cNvSpPr>
          <p:nvPr/>
        </p:nvSpPr>
        <p:spPr bwMode="auto">
          <a:xfrm>
            <a:off x="2397125" y="3590925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98">
            <a:extLst>
              <a:ext uri="{FF2B5EF4-FFF2-40B4-BE49-F238E27FC236}">
                <a16:creationId xmlns:a16="http://schemas.microsoft.com/office/drawing/2014/main" id="{76FE1449-DE83-2FFE-14A1-8497BC7D306F}"/>
              </a:ext>
            </a:extLst>
          </p:cNvPr>
          <p:cNvGrpSpPr>
            <a:grpSpLocks/>
          </p:cNvGrpSpPr>
          <p:nvPr/>
        </p:nvGrpSpPr>
        <p:grpSpPr bwMode="auto">
          <a:xfrm>
            <a:off x="4010025" y="2079625"/>
            <a:ext cx="4562475" cy="3071813"/>
            <a:chOff x="395" y="607"/>
            <a:chExt cx="2874" cy="1935"/>
          </a:xfrm>
        </p:grpSpPr>
        <p:pic>
          <p:nvPicPr>
            <p:cNvPr id="12344" name="Picture 99">
              <a:extLst>
                <a:ext uri="{FF2B5EF4-FFF2-40B4-BE49-F238E27FC236}">
                  <a16:creationId xmlns:a16="http://schemas.microsoft.com/office/drawing/2014/main" id="{C5186C5A-7AFC-7A6D-4421-8787C7A80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14"/>
            <a:stretch>
              <a:fillRect/>
            </a:stretch>
          </p:blipFill>
          <p:spPr bwMode="auto">
            <a:xfrm>
              <a:off x="395" y="607"/>
              <a:ext cx="2874" cy="193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45" name="Text Box 100">
              <a:extLst>
                <a:ext uri="{FF2B5EF4-FFF2-40B4-BE49-F238E27FC236}">
                  <a16:creationId xmlns:a16="http://schemas.microsoft.com/office/drawing/2014/main" id="{05A5B619-6B74-D8C4-5FFD-F74DC98FAE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" y="2254"/>
              <a:ext cx="1712" cy="28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i="1">
                  <a:solidFill>
                    <a:srgbClr val="F0F06C"/>
                  </a:solidFill>
                  <a:latin typeface="WinInnwa" pitchFamily="2" charset="0"/>
                </a:rPr>
                <a:t>ueOD;zdvdyÜdjrdKU</a:t>
              </a:r>
            </a:p>
          </p:txBody>
        </p:sp>
      </p:grpSp>
      <p:sp>
        <p:nvSpPr>
          <p:cNvPr id="436274" name="AutoShape 50">
            <a:extLst>
              <a:ext uri="{FF2B5EF4-FFF2-40B4-BE49-F238E27FC236}">
                <a16:creationId xmlns:a16="http://schemas.microsoft.com/office/drawing/2014/main" id="{D950FBCC-D28D-A651-613A-E614541D0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1079500"/>
            <a:ext cx="571500" cy="647700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6275" name="AutoShape 51">
            <a:extLst>
              <a:ext uri="{FF2B5EF4-FFF2-40B4-BE49-F238E27FC236}">
                <a16:creationId xmlns:a16="http://schemas.microsoft.com/office/drawing/2014/main" id="{5B8E2B2D-E5B5-C021-1027-5DBE76E71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844550"/>
            <a:ext cx="987425" cy="1204913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6276" name="AutoShape 52">
            <a:extLst>
              <a:ext uri="{FF2B5EF4-FFF2-40B4-BE49-F238E27FC236}">
                <a16:creationId xmlns:a16="http://schemas.microsoft.com/office/drawing/2014/main" id="{87105989-AA68-FB25-F7C4-17E7CB3E42D4}"/>
              </a:ext>
            </a:extLst>
          </p:cNvPr>
          <p:cNvSpPr>
            <a:spLocks noChangeArrowheads="1"/>
          </p:cNvSpPr>
          <p:nvPr/>
        </p:nvSpPr>
        <p:spPr bwMode="auto">
          <a:xfrm rot="-1508760">
            <a:off x="682625" y="798513"/>
            <a:ext cx="1520825" cy="1466850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6277" name="Line 53">
            <a:extLst>
              <a:ext uri="{FF2B5EF4-FFF2-40B4-BE49-F238E27FC236}">
                <a16:creationId xmlns:a16="http://schemas.microsoft.com/office/drawing/2014/main" id="{CBBFA1E2-FA16-5564-5DBF-43470A1920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9725" y="1933575"/>
            <a:ext cx="2667000" cy="26543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8" name="Line 54">
            <a:extLst>
              <a:ext uri="{FF2B5EF4-FFF2-40B4-BE49-F238E27FC236}">
                <a16:creationId xmlns:a16="http://schemas.microsoft.com/office/drawing/2014/main" id="{B18D5518-23E3-E71B-63A7-73AF26AA7A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575" y="1524000"/>
            <a:ext cx="7086600" cy="2501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83">
            <a:extLst>
              <a:ext uri="{FF2B5EF4-FFF2-40B4-BE49-F238E27FC236}">
                <a16:creationId xmlns:a16="http://schemas.microsoft.com/office/drawing/2014/main" id="{45C05436-B1A8-B7D1-9505-3115630FFDBD}"/>
              </a:ext>
            </a:extLst>
          </p:cNvPr>
          <p:cNvGrpSpPr>
            <a:grpSpLocks/>
          </p:cNvGrpSpPr>
          <p:nvPr/>
        </p:nvGrpSpPr>
        <p:grpSpPr bwMode="auto">
          <a:xfrm>
            <a:off x="3932238" y="4554538"/>
            <a:ext cx="4981575" cy="995362"/>
            <a:chOff x="1909" y="2951"/>
            <a:chExt cx="2778" cy="627"/>
          </a:xfrm>
        </p:grpSpPr>
        <p:grpSp>
          <p:nvGrpSpPr>
            <p:cNvPr id="12338" name="Group 59">
              <a:extLst>
                <a:ext uri="{FF2B5EF4-FFF2-40B4-BE49-F238E27FC236}">
                  <a16:creationId xmlns:a16="http://schemas.microsoft.com/office/drawing/2014/main" id="{D9C6BEDE-7716-8F8F-0B4F-3A1FA07C82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5" y="2951"/>
              <a:ext cx="2692" cy="421"/>
              <a:chOff x="2153" y="2416"/>
              <a:chExt cx="2928" cy="421"/>
            </a:xfrm>
          </p:grpSpPr>
          <p:sp>
            <p:nvSpPr>
              <p:cNvPr id="436284" name="Text Box 60">
                <a:extLst>
                  <a:ext uri="{FF2B5EF4-FFF2-40B4-BE49-F238E27FC236}">
                    <a16:creationId xmlns:a16="http://schemas.microsoft.com/office/drawing/2014/main" id="{3E88E79E-325A-18E1-BE6E-6BBDC26B26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2424"/>
                <a:ext cx="2919" cy="413"/>
              </a:xfrm>
              <a:prstGeom prst="rect">
                <a:avLst/>
              </a:prstGeom>
              <a:solidFill>
                <a:srgbClr val="0033CC"/>
              </a:soli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99190" dir="3011666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my-MM" alt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436285" name="Text Box 61">
                <a:extLst>
                  <a:ext uri="{FF2B5EF4-FFF2-40B4-BE49-F238E27FC236}">
                    <a16:creationId xmlns:a16="http://schemas.microsoft.com/office/drawing/2014/main" id="{74EE47C5-1CB6-60E0-5529-4FE42A16BB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3" y="2416"/>
                <a:ext cx="2919" cy="413"/>
              </a:xfrm>
              <a:prstGeom prst="rect">
                <a:avLst/>
              </a:prstGeom>
              <a:solidFill>
                <a:srgbClr val="0033CC"/>
              </a:soli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99190" dir="3011666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my-MM" altLang="en-US" sz="3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339" name="Group 62">
              <a:extLst>
                <a:ext uri="{FF2B5EF4-FFF2-40B4-BE49-F238E27FC236}">
                  <a16:creationId xmlns:a16="http://schemas.microsoft.com/office/drawing/2014/main" id="{D05778E3-FCDB-49C4-D8BA-BD7416714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9" y="2982"/>
              <a:ext cx="2778" cy="596"/>
              <a:chOff x="2153" y="2416"/>
              <a:chExt cx="2928" cy="596"/>
            </a:xfrm>
          </p:grpSpPr>
          <p:sp>
            <p:nvSpPr>
              <p:cNvPr id="436287" name="Text Box 63">
                <a:extLst>
                  <a:ext uri="{FF2B5EF4-FFF2-40B4-BE49-F238E27FC236}">
                    <a16:creationId xmlns:a16="http://schemas.microsoft.com/office/drawing/2014/main" id="{35F9DDF1-2838-B65F-4105-974EF7079E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2" y="2424"/>
                <a:ext cx="2919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99190" dir="301166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my-MM" alt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436288" name="Text Box 64">
                <a:extLst>
                  <a:ext uri="{FF2B5EF4-FFF2-40B4-BE49-F238E27FC236}">
                    <a16:creationId xmlns:a16="http://schemas.microsoft.com/office/drawing/2014/main" id="{F28F93AC-8D83-291A-633A-D5988B794D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3" y="2416"/>
                <a:ext cx="2919" cy="59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99190" dir="301166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800">
                    <a:solidFill>
                      <a:srgbClr val="FFEA18"/>
                    </a:solidFill>
                    <a:latin typeface="WinInnwa" pitchFamily="2" charset="0"/>
                  </a:rPr>
                  <a:t>*&amp;dxHk;wrf;pOfvmESifh*&amp;d[,fvefeDqrf   (</a:t>
                </a:r>
                <a:r>
                  <a:rPr lang="en-US" altLang="en-US" sz="2800">
                    <a:solidFill>
                      <a:srgbClr val="FFEA18"/>
                    </a:solidFill>
                    <a:latin typeface="Arial Unicode MS" panose="020B0604020202020204" pitchFamily="34" charset="-128"/>
                  </a:rPr>
                  <a:t>Hellenism)</a:t>
                </a:r>
                <a:endParaRPr lang="en-US" altLang="en-US" sz="2800">
                  <a:solidFill>
                    <a:srgbClr val="FFEA18"/>
                  </a:solidFill>
                  <a:latin typeface="WinInnwa" pitchFamily="2" charset="0"/>
                </a:endParaRPr>
              </a:p>
            </p:txBody>
          </p:sp>
        </p:grpSp>
      </p:grpSp>
      <p:grpSp>
        <p:nvGrpSpPr>
          <p:cNvPr id="7" name="Group 103">
            <a:extLst>
              <a:ext uri="{FF2B5EF4-FFF2-40B4-BE49-F238E27FC236}">
                <a16:creationId xmlns:a16="http://schemas.microsoft.com/office/drawing/2014/main" id="{EFBA9FD3-DBB6-432C-475E-AD42F0836BD3}"/>
              </a:ext>
            </a:extLst>
          </p:cNvPr>
          <p:cNvGrpSpPr>
            <a:grpSpLocks/>
          </p:cNvGrpSpPr>
          <p:nvPr/>
        </p:nvGrpSpPr>
        <p:grpSpPr bwMode="auto">
          <a:xfrm>
            <a:off x="2203450" y="3141663"/>
            <a:ext cx="812800" cy="1155700"/>
            <a:chOff x="1388" y="1979"/>
            <a:chExt cx="512" cy="728"/>
          </a:xfrm>
        </p:grpSpPr>
        <p:sp>
          <p:nvSpPr>
            <p:cNvPr id="436273" name="Oval 49">
              <a:extLst>
                <a:ext uri="{FF2B5EF4-FFF2-40B4-BE49-F238E27FC236}">
                  <a16:creationId xmlns:a16="http://schemas.microsoft.com/office/drawing/2014/main" id="{C25E9D47-7009-8C2E-72BD-8D1ADF276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8" y="1979"/>
              <a:ext cx="512" cy="7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6272" name="Oval 48">
              <a:extLst>
                <a:ext uri="{FF2B5EF4-FFF2-40B4-BE49-F238E27FC236}">
                  <a16:creationId xmlns:a16="http://schemas.microsoft.com/office/drawing/2014/main" id="{C641F309-61F1-79C7-DCF1-C625D972C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" y="2094"/>
              <a:ext cx="320" cy="512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2318" name="Text Box 81">
            <a:extLst>
              <a:ext uri="{FF2B5EF4-FFF2-40B4-BE49-F238E27FC236}">
                <a16:creationId xmlns:a16="http://schemas.microsoft.com/office/drawing/2014/main" id="{4BB130A6-F2FD-3AF5-5F7E-7ACF44F27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2319" name="Text Box 87">
            <a:extLst>
              <a:ext uri="{FF2B5EF4-FFF2-40B4-BE49-F238E27FC236}">
                <a16:creationId xmlns:a16="http://schemas.microsoft.com/office/drawing/2014/main" id="{54530BDA-B6C9-2AFC-F9AF-D7A0ACABB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5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36316" name="Rectangle 92">
            <a:extLst>
              <a:ext uri="{FF2B5EF4-FFF2-40B4-BE49-F238E27FC236}">
                <a16:creationId xmlns:a16="http://schemas.microsoft.com/office/drawing/2014/main" id="{3AE19553-D9EF-6606-CC47-7E4D65650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2321" name="Text Box 93">
            <a:extLst>
              <a:ext uri="{FF2B5EF4-FFF2-40B4-BE49-F238E27FC236}">
                <a16:creationId xmlns:a16="http://schemas.microsoft.com/office/drawing/2014/main" id="{102D23A2-186F-62E3-0A68-210CB636E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12322" name="AutoShape 74">
            <a:extLst>
              <a:ext uri="{FF2B5EF4-FFF2-40B4-BE49-F238E27FC236}">
                <a16:creationId xmlns:a16="http://schemas.microsoft.com/office/drawing/2014/main" id="{C63DFB76-5AB0-1C9E-CF3B-8CF525AB2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323" name="Rectangle 75">
            <a:extLst>
              <a:ext uri="{FF2B5EF4-FFF2-40B4-BE49-F238E27FC236}">
                <a16:creationId xmlns:a16="http://schemas.microsoft.com/office/drawing/2014/main" id="{D2D6F53F-44C5-6379-A7B2-6D091BD67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324" name="AutoShape 76">
            <a:extLst>
              <a:ext uri="{FF2B5EF4-FFF2-40B4-BE49-F238E27FC236}">
                <a16:creationId xmlns:a16="http://schemas.microsoft.com/office/drawing/2014/main" id="{683B946F-FA19-1767-495A-6E287244D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325" name="Line 77">
            <a:extLst>
              <a:ext uri="{FF2B5EF4-FFF2-40B4-BE49-F238E27FC236}">
                <a16:creationId xmlns:a16="http://schemas.microsoft.com/office/drawing/2014/main" id="{09FF89A0-4C43-1C54-EB89-880411CDA9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6" name="Line 78">
            <a:extLst>
              <a:ext uri="{FF2B5EF4-FFF2-40B4-BE49-F238E27FC236}">
                <a16:creationId xmlns:a16="http://schemas.microsoft.com/office/drawing/2014/main" id="{8A134675-0E6D-AA85-19D0-80C668B447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7" name="Rectangle 79">
            <a:extLst>
              <a:ext uri="{FF2B5EF4-FFF2-40B4-BE49-F238E27FC236}">
                <a16:creationId xmlns:a16="http://schemas.microsoft.com/office/drawing/2014/main" id="{28819E89-4FBB-9D5F-2096-209941B0D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6863" y="3670300"/>
            <a:ext cx="8064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WinInnwa" pitchFamily="2" charset="0"/>
              </a:rPr>
              <a:t> </a:t>
            </a:r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</a:t>
            </a:r>
            <a:r>
              <a:rPr lang="en-US" altLang="en-US" sz="1000">
                <a:solidFill>
                  <a:schemeClr val="bg2"/>
                </a:solidFill>
                <a:latin typeface="WinInnwa" pitchFamily="2" charset="0"/>
              </a:rPr>
              <a:t>;</a:t>
            </a:r>
          </a:p>
        </p:txBody>
      </p:sp>
      <p:sp>
        <p:nvSpPr>
          <p:cNvPr id="436304" name="Rectangle 80">
            <a:extLst>
              <a:ext uri="{FF2B5EF4-FFF2-40B4-BE49-F238E27FC236}">
                <a16:creationId xmlns:a16="http://schemas.microsoft.com/office/drawing/2014/main" id="{0C14AAF2-B996-7AAE-73D4-4F4228E92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3460750"/>
            <a:ext cx="693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</a:rPr>
              <a:t>qdwfNidrf/</a:t>
            </a:r>
          </a:p>
        </p:txBody>
      </p:sp>
      <p:grpSp>
        <p:nvGrpSpPr>
          <p:cNvPr id="8" name="Group 84">
            <a:extLst>
              <a:ext uri="{FF2B5EF4-FFF2-40B4-BE49-F238E27FC236}">
                <a16:creationId xmlns:a16="http://schemas.microsoft.com/office/drawing/2014/main" id="{13B04E53-A2F0-53D5-96FC-4F274BDFB564}"/>
              </a:ext>
            </a:extLst>
          </p:cNvPr>
          <p:cNvGrpSpPr>
            <a:grpSpLocks/>
          </p:cNvGrpSpPr>
          <p:nvPr/>
        </p:nvGrpSpPr>
        <p:grpSpPr bwMode="auto">
          <a:xfrm>
            <a:off x="2587625" y="911225"/>
            <a:ext cx="4738688" cy="954088"/>
            <a:chOff x="1413" y="407"/>
            <a:chExt cx="2978" cy="601"/>
          </a:xfrm>
        </p:grpSpPr>
        <p:sp>
          <p:nvSpPr>
            <p:cNvPr id="436280" name="Rectangle 56">
              <a:extLst>
                <a:ext uri="{FF2B5EF4-FFF2-40B4-BE49-F238E27FC236}">
                  <a16:creationId xmlns:a16="http://schemas.microsoft.com/office/drawing/2014/main" id="{238A2662-DC05-DEA0-B12E-DE43FACCE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" y="407"/>
              <a:ext cx="2978" cy="601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rufqD'dk;eD;,m</a:t>
              </a:r>
              <a:r>
                <a:rPr lang="en-US" sz="2800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;/ </a:t>
              </a:r>
              <a:r>
                <a:rPr lang="en-US" sz="2800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tvufZef;'g</a:t>
              </a:r>
              <a:r>
                <a:rPr lang="en-US" sz="2800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;\</a:t>
              </a:r>
              <a:r>
                <a:rPr lang="en-US" sz="2800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arG</a:t>
              </a:r>
              <a:r>
                <a:rPr lang="en-US" sz="2800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;&amp;</a:t>
              </a:r>
              <a:r>
                <a:rPr lang="en-US" sz="2800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yfZmwd</a:t>
              </a:r>
              <a:r>
                <a:rPr lang="en-US" sz="2800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/ </a:t>
              </a:r>
            </a:p>
          </p:txBody>
        </p:sp>
        <p:sp>
          <p:nvSpPr>
            <p:cNvPr id="436281" name="Rectangle 57">
              <a:extLst>
                <a:ext uri="{FF2B5EF4-FFF2-40B4-BE49-F238E27FC236}">
                  <a16:creationId xmlns:a16="http://schemas.microsoft.com/office/drawing/2014/main" id="{206ED266-401E-21FB-2D4E-A0F4FEA27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429"/>
              <a:ext cx="2875" cy="192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1400"/>
            </a:p>
          </p:txBody>
        </p:sp>
      </p:grpSp>
      <p:sp>
        <p:nvSpPr>
          <p:cNvPr id="436326" name="Oval 102">
            <a:extLst>
              <a:ext uri="{FF2B5EF4-FFF2-40B4-BE49-F238E27FC236}">
                <a16:creationId xmlns:a16="http://schemas.microsoft.com/office/drawing/2014/main" id="{4712F046-718C-9564-723E-D92F6EF12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4551363"/>
            <a:ext cx="2503488" cy="5873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9" name="Group 104">
            <a:extLst>
              <a:ext uri="{FF2B5EF4-FFF2-40B4-BE49-F238E27FC236}">
                <a16:creationId xmlns:a16="http://schemas.microsoft.com/office/drawing/2014/main" id="{E8CCD6E7-60C8-4098-2EB7-0374F835A161}"/>
              </a:ext>
            </a:extLst>
          </p:cNvPr>
          <p:cNvGrpSpPr>
            <a:grpSpLocks/>
          </p:cNvGrpSpPr>
          <p:nvPr/>
        </p:nvGrpSpPr>
        <p:grpSpPr bwMode="auto">
          <a:xfrm>
            <a:off x="2832100" y="3087688"/>
            <a:ext cx="2471738" cy="533400"/>
            <a:chOff x="4307" y="335"/>
            <a:chExt cx="1245" cy="443"/>
          </a:xfrm>
        </p:grpSpPr>
        <p:sp>
          <p:nvSpPr>
            <p:cNvPr id="436293" name="Rectangle 69">
              <a:extLst>
                <a:ext uri="{FF2B5EF4-FFF2-40B4-BE49-F238E27FC236}">
                  <a16:creationId xmlns:a16="http://schemas.microsoft.com/office/drawing/2014/main" id="{37DF8E32-AF9C-9647-658A-9CFC96595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5" y="335"/>
              <a:ext cx="1209" cy="443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my-MM" altLang="en-US">
                <a:solidFill>
                  <a:schemeClr val="tx1"/>
                </a:solidFill>
              </a:endParaRPr>
            </a:p>
          </p:txBody>
        </p:sp>
        <p:sp>
          <p:nvSpPr>
            <p:cNvPr id="12333" name="Rectangle 70">
              <a:extLst>
                <a:ext uri="{FF2B5EF4-FFF2-40B4-BE49-F238E27FC236}">
                  <a16:creationId xmlns:a16="http://schemas.microsoft.com/office/drawing/2014/main" id="{9D2A5FF6-350D-CE38-07D3-0D974DC03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347"/>
              <a:ext cx="1245" cy="380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>
                  <a:solidFill>
                    <a:schemeClr val="tx2"/>
                  </a:solidFill>
                  <a:latin typeface="WinInnwa" pitchFamily="2" charset="0"/>
                </a:rPr>
                <a:t>£Koa&amp;v (tpöa&amp;;)/</a:t>
              </a:r>
              <a:r>
                <a:rPr lang="en-US" altLang="en-US" sz="1600">
                  <a:latin typeface="WinInnwa" pitchFamily="2" charset="0"/>
                </a:rPr>
                <a:t> 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74" grpId="0" animBg="1" autoUpdateAnimBg="0"/>
      <p:bldP spid="436275" grpId="0" animBg="1" autoUpdateAnimBg="0"/>
      <p:bldP spid="436276" grpId="0" animBg="1" autoUpdateAnimBg="0"/>
      <p:bldP spid="436326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85">
            <a:extLst>
              <a:ext uri="{FF2B5EF4-FFF2-40B4-BE49-F238E27FC236}">
                <a16:creationId xmlns:a16="http://schemas.microsoft.com/office/drawing/2014/main" id="{1C7D9A83-DF0E-F38E-477D-B903708CAAFB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1858963"/>
            <a:ext cx="7977187" cy="4430712"/>
            <a:chOff x="1035" y="620"/>
            <a:chExt cx="3550" cy="2945"/>
          </a:xfrm>
        </p:grpSpPr>
        <p:pic>
          <p:nvPicPr>
            <p:cNvPr id="13341" name="Picture 86">
              <a:extLst>
                <a:ext uri="{FF2B5EF4-FFF2-40B4-BE49-F238E27FC236}">
                  <a16:creationId xmlns:a16="http://schemas.microsoft.com/office/drawing/2014/main" id="{E8FA710E-5481-5C4A-744D-05A3AF7590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620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2" name="Picture 87">
              <a:extLst>
                <a:ext uri="{FF2B5EF4-FFF2-40B4-BE49-F238E27FC236}">
                  <a16:creationId xmlns:a16="http://schemas.microsoft.com/office/drawing/2014/main" id="{C3895213-A2E0-4D6F-D60C-95009459F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729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3" name="Picture 88">
              <a:extLst>
                <a:ext uri="{FF2B5EF4-FFF2-40B4-BE49-F238E27FC236}">
                  <a16:creationId xmlns:a16="http://schemas.microsoft.com/office/drawing/2014/main" id="{6B34D663-A6A6-F805-D338-0E5E4B798C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83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4" name="Picture 89">
              <a:extLst>
                <a:ext uri="{FF2B5EF4-FFF2-40B4-BE49-F238E27FC236}">
                  <a16:creationId xmlns:a16="http://schemas.microsoft.com/office/drawing/2014/main" id="{9A6EC91F-AD51-B338-7742-214A069C1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947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5" name="Picture 90">
              <a:extLst>
                <a:ext uri="{FF2B5EF4-FFF2-40B4-BE49-F238E27FC236}">
                  <a16:creationId xmlns:a16="http://schemas.microsoft.com/office/drawing/2014/main" id="{C5999CB6-CDB4-7DE1-2876-F7F52F8D8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056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6" name="Picture 91">
              <a:extLst>
                <a:ext uri="{FF2B5EF4-FFF2-40B4-BE49-F238E27FC236}">
                  <a16:creationId xmlns:a16="http://schemas.microsoft.com/office/drawing/2014/main" id="{18126F5F-A65A-E867-6509-EF4CD36AD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166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7" name="Picture 92">
              <a:extLst>
                <a:ext uri="{FF2B5EF4-FFF2-40B4-BE49-F238E27FC236}">
                  <a16:creationId xmlns:a16="http://schemas.microsoft.com/office/drawing/2014/main" id="{1628B6F8-8681-EFD9-D8AF-B9A9246AE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275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8" name="Picture 93">
              <a:extLst>
                <a:ext uri="{FF2B5EF4-FFF2-40B4-BE49-F238E27FC236}">
                  <a16:creationId xmlns:a16="http://schemas.microsoft.com/office/drawing/2014/main" id="{D569F2AE-41E7-DEC0-7028-3DB153F27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384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9" name="Picture 94">
              <a:extLst>
                <a:ext uri="{FF2B5EF4-FFF2-40B4-BE49-F238E27FC236}">
                  <a16:creationId xmlns:a16="http://schemas.microsoft.com/office/drawing/2014/main" id="{95AD4209-AE9D-70D2-E8B1-2ACD562D87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493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0" name="Picture 95">
              <a:extLst>
                <a:ext uri="{FF2B5EF4-FFF2-40B4-BE49-F238E27FC236}">
                  <a16:creationId xmlns:a16="http://schemas.microsoft.com/office/drawing/2014/main" id="{719D5A69-9F06-2D4E-D015-83871C74F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601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1" name="Picture 96">
              <a:extLst>
                <a:ext uri="{FF2B5EF4-FFF2-40B4-BE49-F238E27FC236}">
                  <a16:creationId xmlns:a16="http://schemas.microsoft.com/office/drawing/2014/main" id="{10F95C2A-37BB-E8CF-4BF9-46C07C1E9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711"/>
              <a:ext cx="3550" cy="108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2" name="Picture 97">
              <a:extLst>
                <a:ext uri="{FF2B5EF4-FFF2-40B4-BE49-F238E27FC236}">
                  <a16:creationId xmlns:a16="http://schemas.microsoft.com/office/drawing/2014/main" id="{D559A826-FC99-8663-3482-FA078F6E8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819"/>
              <a:ext cx="3550" cy="111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3" name="Picture 98">
              <a:extLst>
                <a:ext uri="{FF2B5EF4-FFF2-40B4-BE49-F238E27FC236}">
                  <a16:creationId xmlns:a16="http://schemas.microsoft.com/office/drawing/2014/main" id="{5043DF3B-A8B6-EA06-2497-301A20CED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929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4" name="Picture 99">
              <a:extLst>
                <a:ext uri="{FF2B5EF4-FFF2-40B4-BE49-F238E27FC236}">
                  <a16:creationId xmlns:a16="http://schemas.microsoft.com/office/drawing/2014/main" id="{D86CF095-62F0-A32B-94ED-09B0C4092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039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5" name="Picture 100">
              <a:extLst>
                <a:ext uri="{FF2B5EF4-FFF2-40B4-BE49-F238E27FC236}">
                  <a16:creationId xmlns:a16="http://schemas.microsoft.com/office/drawing/2014/main" id="{EA52855A-CA52-1EAE-DE25-1104CEFB4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14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6" name="Picture 101">
              <a:extLst>
                <a:ext uri="{FF2B5EF4-FFF2-40B4-BE49-F238E27FC236}">
                  <a16:creationId xmlns:a16="http://schemas.microsoft.com/office/drawing/2014/main" id="{EE28C6DA-34F3-1ACA-F11A-017A0ECD2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257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7" name="Picture 102">
              <a:extLst>
                <a:ext uri="{FF2B5EF4-FFF2-40B4-BE49-F238E27FC236}">
                  <a16:creationId xmlns:a16="http://schemas.microsoft.com/office/drawing/2014/main" id="{7A1C98A0-A056-CF2A-73CA-A024F93F0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365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8" name="Picture 103">
              <a:extLst>
                <a:ext uri="{FF2B5EF4-FFF2-40B4-BE49-F238E27FC236}">
                  <a16:creationId xmlns:a16="http://schemas.microsoft.com/office/drawing/2014/main" id="{3CB150DF-619D-D494-174E-0909E6AC1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474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9" name="Picture 104">
              <a:extLst>
                <a:ext uri="{FF2B5EF4-FFF2-40B4-BE49-F238E27FC236}">
                  <a16:creationId xmlns:a16="http://schemas.microsoft.com/office/drawing/2014/main" id="{32A6D81E-3A3E-5DC2-D9F1-21C7DCBAD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583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0" name="Picture 105">
              <a:extLst>
                <a:ext uri="{FF2B5EF4-FFF2-40B4-BE49-F238E27FC236}">
                  <a16:creationId xmlns:a16="http://schemas.microsoft.com/office/drawing/2014/main" id="{41514FA5-B21C-12A3-A685-97ECDC026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692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1" name="Picture 106">
              <a:extLst>
                <a:ext uri="{FF2B5EF4-FFF2-40B4-BE49-F238E27FC236}">
                  <a16:creationId xmlns:a16="http://schemas.microsoft.com/office/drawing/2014/main" id="{6EBA48DB-43EB-56B7-B148-92ED36E9D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802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2" name="Picture 107">
              <a:extLst>
                <a:ext uri="{FF2B5EF4-FFF2-40B4-BE49-F238E27FC236}">
                  <a16:creationId xmlns:a16="http://schemas.microsoft.com/office/drawing/2014/main" id="{34AF17EE-6BB1-FFD1-A6BD-80AFC01A8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911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3" name="Picture 108">
              <a:extLst>
                <a:ext uri="{FF2B5EF4-FFF2-40B4-BE49-F238E27FC236}">
                  <a16:creationId xmlns:a16="http://schemas.microsoft.com/office/drawing/2014/main" id="{65DD5BFE-90DB-51A4-320D-918032AC5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021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4" name="Picture 109">
              <a:extLst>
                <a:ext uri="{FF2B5EF4-FFF2-40B4-BE49-F238E27FC236}">
                  <a16:creationId xmlns:a16="http://schemas.microsoft.com/office/drawing/2014/main" id="{13B935A1-8994-801F-D13D-B07472888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129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5" name="Picture 110">
              <a:extLst>
                <a:ext uri="{FF2B5EF4-FFF2-40B4-BE49-F238E27FC236}">
                  <a16:creationId xmlns:a16="http://schemas.microsoft.com/office/drawing/2014/main" id="{A287EAFB-4A68-5254-CBA5-86EDF02A6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23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6" name="Picture 111">
              <a:extLst>
                <a:ext uri="{FF2B5EF4-FFF2-40B4-BE49-F238E27FC236}">
                  <a16:creationId xmlns:a16="http://schemas.microsoft.com/office/drawing/2014/main" id="{60187F4D-A000-9D81-B911-F5FE95028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347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7" name="Picture 112">
              <a:extLst>
                <a:ext uri="{FF2B5EF4-FFF2-40B4-BE49-F238E27FC236}">
                  <a16:creationId xmlns:a16="http://schemas.microsoft.com/office/drawing/2014/main" id="{14C3F9CA-5A44-4854-51A4-D402DB122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456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3154" name="Rectangle 2">
            <a:extLst>
              <a:ext uri="{FF2B5EF4-FFF2-40B4-BE49-F238E27FC236}">
                <a16:creationId xmlns:a16="http://schemas.microsoft.com/office/drawing/2014/main" id="{C066156B-6AEB-5112-D91E-BEDF94C3F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4434F1C-CBA1-2DF1-9A79-F8CDB0F14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888" y="1689100"/>
            <a:ext cx="17922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13316" name="AutoShape 4">
            <a:extLst>
              <a:ext uri="{FF2B5EF4-FFF2-40B4-BE49-F238E27FC236}">
                <a16:creationId xmlns:a16="http://schemas.microsoft.com/office/drawing/2014/main" id="{865AA337-B9E6-DE60-4555-49AD01DF3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E06C47B4-E294-C044-77F8-5FD2FC6B3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100" y="944563"/>
            <a:ext cx="16795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chemeClr val="accent2"/>
                </a:solidFill>
                <a:latin typeface="WinInnwa" pitchFamily="2" charset="0"/>
              </a:rPr>
              <a:t>qdwfNidrf/</a:t>
            </a:r>
            <a:r>
              <a:rPr lang="en-US" altLang="en-US" sz="1400">
                <a:latin typeface="WinInnwa" pitchFamily="2" charset="0"/>
              </a:rPr>
              <a:t>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5181635F-00F8-19FD-294F-E827B280B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16C311F1-9692-4A72-4847-AF0D1C7F6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20" name="Line 8">
            <a:extLst>
              <a:ext uri="{FF2B5EF4-FFF2-40B4-BE49-F238E27FC236}">
                <a16:creationId xmlns:a16="http://schemas.microsoft.com/office/drawing/2014/main" id="{1547C5CF-4802-F302-059A-62636AB6C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1" name="Rectangle 9">
            <a:extLst>
              <a:ext uri="{FF2B5EF4-FFF2-40B4-BE49-F238E27FC236}">
                <a16:creationId xmlns:a16="http://schemas.microsoft.com/office/drawing/2014/main" id="{D52B1E80-BBB7-3ED7-1629-38242DDE1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33162" name="Line 10">
            <a:extLst>
              <a:ext uri="{FF2B5EF4-FFF2-40B4-BE49-F238E27FC236}">
                <a16:creationId xmlns:a16="http://schemas.microsoft.com/office/drawing/2014/main" id="{80848F91-D243-1EAD-74C6-0F566CFF4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2">
            <a:extLst>
              <a:ext uri="{FF2B5EF4-FFF2-40B4-BE49-F238E27FC236}">
                <a16:creationId xmlns:a16="http://schemas.microsoft.com/office/drawing/2014/main" id="{8EBF07CA-71C3-2142-0672-9326DCD10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8" name="Rectangle 16">
            <a:extLst>
              <a:ext uri="{FF2B5EF4-FFF2-40B4-BE49-F238E27FC236}">
                <a16:creationId xmlns:a16="http://schemas.microsoft.com/office/drawing/2014/main" id="{0191BB0A-9A32-93DF-87BE-B7812B08A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3325" name="Text Box 26">
            <a:extLst>
              <a:ext uri="{FF2B5EF4-FFF2-40B4-BE49-F238E27FC236}">
                <a16:creationId xmlns:a16="http://schemas.microsoft.com/office/drawing/2014/main" id="{27104AB1-A6F9-C8A3-63AD-55B9D5F4A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13326" name="AutoShape 28">
            <a:extLst>
              <a:ext uri="{FF2B5EF4-FFF2-40B4-BE49-F238E27FC236}">
                <a16:creationId xmlns:a16="http://schemas.microsoft.com/office/drawing/2014/main" id="{D81673E8-F120-CEDE-35F8-3046DD87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27" name="Rectangle 29">
            <a:extLst>
              <a:ext uri="{FF2B5EF4-FFF2-40B4-BE49-F238E27FC236}">
                <a16:creationId xmlns:a16="http://schemas.microsoft.com/office/drawing/2014/main" id="{A9D69BB2-FC46-27A8-3861-8C08E8E18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28" name="AutoShape 30">
            <a:extLst>
              <a:ext uri="{FF2B5EF4-FFF2-40B4-BE49-F238E27FC236}">
                <a16:creationId xmlns:a16="http://schemas.microsoft.com/office/drawing/2014/main" id="{0A7FCB43-2042-F55C-3868-E4CD3956F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29" name="Line 31">
            <a:extLst>
              <a:ext uri="{FF2B5EF4-FFF2-40B4-BE49-F238E27FC236}">
                <a16:creationId xmlns:a16="http://schemas.microsoft.com/office/drawing/2014/main" id="{41429A74-ABA6-E380-E95F-985A96036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32">
            <a:extLst>
              <a:ext uri="{FF2B5EF4-FFF2-40B4-BE49-F238E27FC236}">
                <a16:creationId xmlns:a16="http://schemas.microsoft.com/office/drawing/2014/main" id="{856926D4-6287-5B9D-76B1-609EF2BC0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Rectangle 33">
            <a:extLst>
              <a:ext uri="{FF2B5EF4-FFF2-40B4-BE49-F238E27FC236}">
                <a16:creationId xmlns:a16="http://schemas.microsoft.com/office/drawing/2014/main" id="{F46F2377-2487-3ED9-EA97-559916B58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667125"/>
            <a:ext cx="6889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win_Burmese1" pitchFamily="2" charset="0"/>
              </a:rPr>
              <a:t>tvufZef;'g;</a:t>
            </a:r>
          </a:p>
        </p:txBody>
      </p:sp>
      <p:sp>
        <p:nvSpPr>
          <p:cNvPr id="433186" name="Rectangle 34">
            <a:extLst>
              <a:ext uri="{FF2B5EF4-FFF2-40B4-BE49-F238E27FC236}">
                <a16:creationId xmlns:a16="http://schemas.microsoft.com/office/drawing/2014/main" id="{B3F821C7-701C-19A4-2D1D-C33F0667F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09950"/>
            <a:ext cx="62071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</a:rPr>
              <a:t>qdwfNidrf/</a:t>
            </a:r>
          </a:p>
        </p:txBody>
      </p:sp>
      <p:sp>
        <p:nvSpPr>
          <p:cNvPr id="13333" name="Text Box 35">
            <a:extLst>
              <a:ext uri="{FF2B5EF4-FFF2-40B4-BE49-F238E27FC236}">
                <a16:creationId xmlns:a16="http://schemas.microsoft.com/office/drawing/2014/main" id="{DA06D236-0427-3908-4A27-B949F0028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3191" name="Rectangle 39">
            <a:extLst>
              <a:ext uri="{FF2B5EF4-FFF2-40B4-BE49-F238E27FC236}">
                <a16:creationId xmlns:a16="http://schemas.microsoft.com/office/drawing/2014/main" id="{DFEF6854-C75C-CF9C-9600-C072A8132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433192" name="Text Box 40">
            <a:extLst>
              <a:ext uri="{FF2B5EF4-FFF2-40B4-BE49-F238E27FC236}">
                <a16:creationId xmlns:a16="http://schemas.microsoft.com/office/drawing/2014/main" id="{AC8BBA59-9377-6A6E-B592-78D8857EB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3200400"/>
            <a:ext cx="5119687" cy="1190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FF0000"/>
                </a:solidFill>
                <a:latin typeface="WinInnwa" pitchFamily="2" charset="0"/>
              </a:rPr>
              <a:t>xl;csm;rIarmfuGef;wif*&amp;drsm;rarh</a:t>
            </a:r>
          </a:p>
          <a:p>
            <a:pPr algn="ctr"/>
            <a:r>
              <a:rPr lang="en-US" altLang="en-US" sz="3600">
                <a:solidFill>
                  <a:srgbClr val="FF0000"/>
                </a:solidFill>
                <a:latin typeface="WinInnwa" pitchFamily="2" charset="0"/>
              </a:rPr>
              <a:t>Edkifaomyk*¾dKvf</a:t>
            </a:r>
          </a:p>
        </p:txBody>
      </p:sp>
      <p:sp>
        <p:nvSpPr>
          <p:cNvPr id="433193" name="Text Box 41">
            <a:extLst>
              <a:ext uri="{FF2B5EF4-FFF2-40B4-BE49-F238E27FC236}">
                <a16:creationId xmlns:a16="http://schemas.microsoft.com/office/drawing/2014/main" id="{AC33021A-8D06-9419-4112-E0B8EAD4C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475" y="5397500"/>
            <a:ext cx="5718175" cy="9144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5400">
                <a:solidFill>
                  <a:schemeClr val="tx1"/>
                </a:solidFill>
                <a:latin typeface="WinInnwa" pitchFamily="2" charset="0"/>
              </a:rPr>
              <a:t>&amp;Sifaygvkvnf;rarhcJhyg</a:t>
            </a:r>
            <a:endParaRPr lang="en-US" altLang="en-US" sz="4800" i="1" u="sng">
              <a:solidFill>
                <a:schemeClr val="tx1"/>
              </a:solidFill>
              <a:latin typeface="WinInnwa" pitchFamily="2" charset="0"/>
            </a:endParaRPr>
          </a:p>
        </p:txBody>
      </p:sp>
      <p:sp>
        <p:nvSpPr>
          <p:cNvPr id="13337" name="Text Box 42">
            <a:extLst>
              <a:ext uri="{FF2B5EF4-FFF2-40B4-BE49-F238E27FC236}">
                <a16:creationId xmlns:a16="http://schemas.microsoft.com/office/drawing/2014/main" id="{B091A6BD-D70D-DE20-A5BB-1A3B61FC1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13338" name="Text Box 43">
            <a:extLst>
              <a:ext uri="{FF2B5EF4-FFF2-40B4-BE49-F238E27FC236}">
                <a16:creationId xmlns:a16="http://schemas.microsoft.com/office/drawing/2014/main" id="{63FF801C-79B6-3E6A-A2FF-F91D2EE9F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33265" name="Text Box 113">
            <a:extLst>
              <a:ext uri="{FF2B5EF4-FFF2-40B4-BE49-F238E27FC236}">
                <a16:creationId xmlns:a16="http://schemas.microsoft.com/office/drawing/2014/main" id="{2D40791E-1896-C3FC-E2E9-542B4BD91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3813"/>
            <a:ext cx="5957887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wref</a:t>
            </a:r>
            <a:r>
              <a:rPr lang="en-US" sz="1800" dirty="0">
                <a:solidFill>
                  <a:schemeClr val="tx1"/>
                </a:solidFill>
                <a:latin typeface="WinInnwa" pitchFamily="2" charset="0"/>
                <a:ea typeface="+mn-ea"/>
              </a:rPr>
              <a:t> 17;16=34)</a:t>
            </a:r>
          </a:p>
        </p:txBody>
      </p:sp>
      <p:sp>
        <p:nvSpPr>
          <p:cNvPr id="13340" name="Text Box 114">
            <a:extLst>
              <a:ext uri="{FF2B5EF4-FFF2-40B4-BE49-F238E27FC236}">
                <a16:creationId xmlns:a16="http://schemas.microsoft.com/office/drawing/2014/main" id="{9A93089A-0C2D-2A8A-BB48-29E7567D4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5" y="773113"/>
            <a:ext cx="4972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400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92" grpId="0" autoUpdateAnimBg="0"/>
      <p:bldP spid="43319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4" name="Rectangle 34">
            <a:extLst>
              <a:ext uri="{FF2B5EF4-FFF2-40B4-BE49-F238E27FC236}">
                <a16:creationId xmlns:a16="http://schemas.microsoft.com/office/drawing/2014/main" id="{D3E45A6B-F519-16E0-B245-8A9666C55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38" name="Rectangle 35">
            <a:extLst>
              <a:ext uri="{FF2B5EF4-FFF2-40B4-BE49-F238E27FC236}">
                <a16:creationId xmlns:a16="http://schemas.microsoft.com/office/drawing/2014/main" id="{96EA7406-6614-3CEA-1325-1B570AAAC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1562100"/>
            <a:ext cx="14922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WwinBurmese" pitchFamily="2" charset="0"/>
              </a:rPr>
              <a:t>tvufZENm;</a:t>
            </a:r>
          </a:p>
        </p:txBody>
      </p:sp>
      <p:sp>
        <p:nvSpPr>
          <p:cNvPr id="14339" name="AutoShape 36">
            <a:extLst>
              <a:ext uri="{FF2B5EF4-FFF2-40B4-BE49-F238E27FC236}">
                <a16:creationId xmlns:a16="http://schemas.microsoft.com/office/drawing/2014/main" id="{35688CE7-9370-1458-84E8-921C19B1E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40" name="Rectangle 37">
            <a:extLst>
              <a:ext uri="{FF2B5EF4-FFF2-40B4-BE49-F238E27FC236}">
                <a16:creationId xmlns:a16="http://schemas.microsoft.com/office/drawing/2014/main" id="{9CC26FDF-CB51-52FB-68CF-F7AA9CDDA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957263"/>
            <a:ext cx="17780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chemeClr val="accent2"/>
                </a:solidFill>
                <a:latin typeface="WinInnwa" pitchFamily="2" charset="0"/>
              </a:rPr>
              <a:t>qdwfNidrf/</a:t>
            </a:r>
            <a:r>
              <a:rPr lang="en-US" altLang="en-US" sz="3200"/>
              <a:t> </a:t>
            </a:r>
          </a:p>
        </p:txBody>
      </p:sp>
      <p:sp>
        <p:nvSpPr>
          <p:cNvPr id="14341" name="Rectangle 38">
            <a:extLst>
              <a:ext uri="{FF2B5EF4-FFF2-40B4-BE49-F238E27FC236}">
                <a16:creationId xmlns:a16="http://schemas.microsoft.com/office/drawing/2014/main" id="{021C8A06-4FC3-CDF3-FDE3-61A48363D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42" name="Line 39">
            <a:extLst>
              <a:ext uri="{FF2B5EF4-FFF2-40B4-BE49-F238E27FC236}">
                <a16:creationId xmlns:a16="http://schemas.microsoft.com/office/drawing/2014/main" id="{E1C1910D-BAF9-F34F-9A5F-B0A2670CED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40">
            <a:extLst>
              <a:ext uri="{FF2B5EF4-FFF2-40B4-BE49-F238E27FC236}">
                <a16:creationId xmlns:a16="http://schemas.microsoft.com/office/drawing/2014/main" id="{70EC350B-69C3-4AD8-67D1-32ED989C00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1" name="Rectangle 41">
            <a:extLst>
              <a:ext uri="{FF2B5EF4-FFF2-40B4-BE49-F238E27FC236}">
                <a16:creationId xmlns:a16="http://schemas.microsoft.com/office/drawing/2014/main" id="{E994A4EC-1C0E-14FB-AD19-8C2C5524A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368644" name="Rectangle 4">
            <a:extLst>
              <a:ext uri="{FF2B5EF4-FFF2-40B4-BE49-F238E27FC236}">
                <a16:creationId xmlns:a16="http://schemas.microsoft.com/office/drawing/2014/main" id="{7E40184A-2A63-63B5-6FA2-5F4F4356D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368645" name="Line 5">
            <a:extLst>
              <a:ext uri="{FF2B5EF4-FFF2-40B4-BE49-F238E27FC236}">
                <a16:creationId xmlns:a16="http://schemas.microsoft.com/office/drawing/2014/main" id="{7605717F-52B2-C592-B4D7-2514FEDE97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Text Box 21">
            <a:extLst>
              <a:ext uri="{FF2B5EF4-FFF2-40B4-BE49-F238E27FC236}">
                <a16:creationId xmlns:a16="http://schemas.microsoft.com/office/drawing/2014/main" id="{79ED3120-118D-DDCB-8064-3FC0B5D33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14348" name="AutoShape 23">
            <a:extLst>
              <a:ext uri="{FF2B5EF4-FFF2-40B4-BE49-F238E27FC236}">
                <a16:creationId xmlns:a16="http://schemas.microsoft.com/office/drawing/2014/main" id="{DA55B167-D97A-5DB4-C606-98493AE98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49" name="Rectangle 24">
            <a:extLst>
              <a:ext uri="{FF2B5EF4-FFF2-40B4-BE49-F238E27FC236}">
                <a16:creationId xmlns:a16="http://schemas.microsoft.com/office/drawing/2014/main" id="{575B81CF-F26B-E6A5-1E3E-7DD531E84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50" name="AutoShape 25">
            <a:extLst>
              <a:ext uri="{FF2B5EF4-FFF2-40B4-BE49-F238E27FC236}">
                <a16:creationId xmlns:a16="http://schemas.microsoft.com/office/drawing/2014/main" id="{0D4A0AC8-FF6B-1711-2605-EA0B4E64F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51" name="Line 26">
            <a:extLst>
              <a:ext uri="{FF2B5EF4-FFF2-40B4-BE49-F238E27FC236}">
                <a16:creationId xmlns:a16="http://schemas.microsoft.com/office/drawing/2014/main" id="{6B0E6C32-64AF-A6A5-3A08-8358453E5A6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Line 27">
            <a:extLst>
              <a:ext uri="{FF2B5EF4-FFF2-40B4-BE49-F238E27FC236}">
                <a16:creationId xmlns:a16="http://schemas.microsoft.com/office/drawing/2014/main" id="{E8760855-BDC9-1F16-11F6-6CD137A64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Rectangle 28">
            <a:extLst>
              <a:ext uri="{FF2B5EF4-FFF2-40B4-BE49-F238E27FC236}">
                <a16:creationId xmlns:a16="http://schemas.microsoft.com/office/drawing/2014/main" id="{6879582C-4718-DFAD-0A9B-4B33527A5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530600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accent2"/>
                </a:solidFill>
                <a:latin typeface="WinInnwa" pitchFamily="2" charset="0"/>
              </a:rPr>
              <a:t>tvufZENm;</a:t>
            </a:r>
          </a:p>
        </p:txBody>
      </p:sp>
      <p:sp>
        <p:nvSpPr>
          <p:cNvPr id="14354" name="Rectangle 29">
            <a:extLst>
              <a:ext uri="{FF2B5EF4-FFF2-40B4-BE49-F238E27FC236}">
                <a16:creationId xmlns:a16="http://schemas.microsoft.com/office/drawing/2014/main" id="{FAF9975F-C59B-E631-9F18-E1977E2A0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38" y="3352800"/>
            <a:ext cx="9064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chemeClr val="accent2"/>
                </a:solidFill>
                <a:latin typeface="WinInnwa" pitchFamily="2" charset="0"/>
              </a:rPr>
              <a:t>qdwfNidrf/ </a:t>
            </a:r>
          </a:p>
        </p:txBody>
      </p:sp>
      <p:sp>
        <p:nvSpPr>
          <p:cNvPr id="14355" name="Text Box 30">
            <a:extLst>
              <a:ext uri="{FF2B5EF4-FFF2-40B4-BE49-F238E27FC236}">
                <a16:creationId xmlns:a16="http://schemas.microsoft.com/office/drawing/2014/main" id="{E55F1593-6F04-E82B-751B-CE7F28974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8682" name="Rectangle 42">
            <a:extLst>
              <a:ext uri="{FF2B5EF4-FFF2-40B4-BE49-F238E27FC236}">
                <a16:creationId xmlns:a16="http://schemas.microsoft.com/office/drawing/2014/main" id="{E3C28480-C861-AF73-ECDD-322B4F24A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4357" name="Text Box 43">
            <a:extLst>
              <a:ext uri="{FF2B5EF4-FFF2-40B4-BE49-F238E27FC236}">
                <a16:creationId xmlns:a16="http://schemas.microsoft.com/office/drawing/2014/main" id="{45B301BA-FD51-DF90-964F-9116ECB6C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pic>
        <p:nvPicPr>
          <p:cNvPr id="14358" name="Picture 44">
            <a:extLst>
              <a:ext uri="{FF2B5EF4-FFF2-40B4-BE49-F238E27FC236}">
                <a16:creationId xmlns:a16="http://schemas.microsoft.com/office/drawing/2014/main" id="{4CA5CAB0-BE07-3ADF-633B-12F3BD515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8"/>
          <a:stretch>
            <a:fillRect/>
          </a:stretch>
        </p:blipFill>
        <p:spPr bwMode="auto">
          <a:xfrm>
            <a:off x="865188" y="1662113"/>
            <a:ext cx="5978525" cy="3989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7">
            <a:extLst>
              <a:ext uri="{FF2B5EF4-FFF2-40B4-BE49-F238E27FC236}">
                <a16:creationId xmlns:a16="http://schemas.microsoft.com/office/drawing/2014/main" id="{39BDB98E-C028-6519-4DE8-89E0B67DB591}"/>
              </a:ext>
            </a:extLst>
          </p:cNvPr>
          <p:cNvGrpSpPr>
            <a:grpSpLocks/>
          </p:cNvGrpSpPr>
          <p:nvPr/>
        </p:nvGrpSpPr>
        <p:grpSpPr bwMode="auto">
          <a:xfrm>
            <a:off x="4999038" y="849313"/>
            <a:ext cx="3838575" cy="2797175"/>
            <a:chOff x="3749" y="583"/>
            <a:chExt cx="1858" cy="1361"/>
          </a:xfrm>
        </p:grpSpPr>
        <p:pic>
          <p:nvPicPr>
            <p:cNvPr id="14364" name="Picture 45">
              <a:extLst>
                <a:ext uri="{FF2B5EF4-FFF2-40B4-BE49-F238E27FC236}">
                  <a16:creationId xmlns:a16="http://schemas.microsoft.com/office/drawing/2014/main" id="{7E707425-6E9B-0641-A2E1-3EC219206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r="6612" b="11978"/>
            <a:stretch>
              <a:fillRect/>
            </a:stretch>
          </p:blipFill>
          <p:spPr bwMode="auto">
            <a:xfrm>
              <a:off x="3749" y="583"/>
              <a:ext cx="1858" cy="136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65" name="Text Box 46">
              <a:extLst>
                <a:ext uri="{FF2B5EF4-FFF2-40B4-BE49-F238E27FC236}">
                  <a16:creationId xmlns:a16="http://schemas.microsoft.com/office/drawing/2014/main" id="{58CCC960-4E3F-3D39-F1DD-337425576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" y="1722"/>
              <a:ext cx="61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i="1">
                  <a:solidFill>
                    <a:srgbClr val="F0F06C"/>
                  </a:solidFill>
                  <a:latin typeface="WinInnwa" pitchFamily="2" charset="0"/>
                </a:rPr>
                <a:t>aum&amp;defok</a:t>
              </a:r>
              <a:r>
                <a:rPr lang="en-US" altLang="en-US" sz="1600" i="1">
                  <a:solidFill>
                    <a:srgbClr val="F0F06C"/>
                  </a:solidFill>
                  <a:latin typeface="WinInnwa" pitchFamily="2" charset="0"/>
                </a:rPr>
                <a:t>NrdKY </a:t>
              </a:r>
            </a:p>
          </p:txBody>
        </p:sp>
      </p:grpSp>
      <p:grpSp>
        <p:nvGrpSpPr>
          <p:cNvPr id="3" name="Group 48">
            <a:extLst>
              <a:ext uri="{FF2B5EF4-FFF2-40B4-BE49-F238E27FC236}">
                <a16:creationId xmlns:a16="http://schemas.microsoft.com/office/drawing/2014/main" id="{8F04E8FE-EAA8-B6AD-E8A2-FF38BF48E7F1}"/>
              </a:ext>
            </a:extLst>
          </p:cNvPr>
          <p:cNvGrpSpPr>
            <a:grpSpLocks/>
          </p:cNvGrpSpPr>
          <p:nvPr/>
        </p:nvGrpSpPr>
        <p:grpSpPr bwMode="auto">
          <a:xfrm>
            <a:off x="1212850" y="4349750"/>
            <a:ext cx="7186613" cy="1677988"/>
            <a:chOff x="1412" y="2740"/>
            <a:chExt cx="3879" cy="1057"/>
          </a:xfrm>
        </p:grpSpPr>
        <p:pic>
          <p:nvPicPr>
            <p:cNvPr id="14362" name="Picture 10">
              <a:extLst>
                <a:ext uri="{FF2B5EF4-FFF2-40B4-BE49-F238E27FC236}">
                  <a16:creationId xmlns:a16="http://schemas.microsoft.com/office/drawing/2014/main" id="{C2B2F23B-20D9-5E4A-5305-9FA0E19DFED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" y="2740"/>
              <a:ext cx="1566" cy="105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63" name="Rectangle 11">
              <a:extLst>
                <a:ext uri="{FF2B5EF4-FFF2-40B4-BE49-F238E27FC236}">
                  <a16:creationId xmlns:a16="http://schemas.microsoft.com/office/drawing/2014/main" id="{8BC607B3-C172-330B-2A41-3C603D4FD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" y="3147"/>
              <a:ext cx="2455" cy="425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chemeClr val="accent2"/>
                  </a:solidFill>
                  <a:latin typeface="WwinBurmese" pitchFamily="2" charset="0"/>
                </a:rPr>
                <a:t> </a:t>
              </a:r>
              <a:r>
                <a:rPr lang="en-US" altLang="en-US" sz="1800">
                  <a:solidFill>
                    <a:schemeClr val="accent2"/>
                  </a:solidFill>
                  <a:latin typeface="WinInnwa" pitchFamily="2" charset="0"/>
                </a:rPr>
                <a:t>atoif­NrdKY/ tufc&amp;dkydkvpf(pf)ESifh toDemEdkufewfbk&amp;m;yv</a:t>
              </a:r>
              <a:r>
                <a:rPr lang="ja-JP" altLang="en-US" sz="1800">
                  <a:solidFill>
                    <a:schemeClr val="accent2"/>
                  </a:solidFill>
                  <a:latin typeface="WinInnwa" pitchFamily="2" charset="0"/>
                </a:rPr>
                <a:t>’</a:t>
              </a:r>
              <a:r>
                <a:rPr lang="en-US" altLang="ja-JP" sz="1800">
                  <a:solidFill>
                    <a:schemeClr val="accent2"/>
                  </a:solidFill>
                  <a:latin typeface="WinInnwa" pitchFamily="2" charset="0"/>
                </a:rPr>
                <a:t>if?</a:t>
              </a:r>
              <a:endParaRPr lang="en-US" altLang="en-US" sz="1800">
                <a:solidFill>
                  <a:schemeClr val="accent2"/>
                </a:solidFill>
                <a:latin typeface="WinInnwa" pitchFamily="2" charset="0"/>
              </a:endParaRPr>
            </a:p>
          </p:txBody>
        </p:sp>
      </p:grpSp>
      <p:sp>
        <p:nvSpPr>
          <p:cNvPr id="368689" name="Text Box 49">
            <a:extLst>
              <a:ext uri="{FF2B5EF4-FFF2-40B4-BE49-F238E27FC236}">
                <a16:creationId xmlns:a16="http://schemas.microsoft.com/office/drawing/2014/main" id="{7C6F2967-ADCD-AFE5-5DF9-F8A3084C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3813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wref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</a:rPr>
              <a:t> 17;16=34/ </a:t>
            </a:r>
            <a:r>
              <a:rPr lang="en-US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wref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</a:rPr>
              <a:t> 18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>
            <a:extLst>
              <a:ext uri="{FF2B5EF4-FFF2-40B4-BE49-F238E27FC236}">
                <a16:creationId xmlns:a16="http://schemas.microsoft.com/office/drawing/2014/main" id="{D484D0E1-184D-048B-D6F3-86859CDAE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2" name="AutoShape 4">
            <a:extLst>
              <a:ext uri="{FF2B5EF4-FFF2-40B4-BE49-F238E27FC236}">
                <a16:creationId xmlns:a16="http://schemas.microsoft.com/office/drawing/2014/main" id="{19EEF6A0-D403-5AD9-B71A-24FBCF63D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896AED77-2A1D-4C32-4A75-81B81D24C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85F7A527-CD24-4EAA-762C-90BE13073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53F675EB-AD10-6135-6637-9FEE577E2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6" name="Line 8">
            <a:extLst>
              <a:ext uri="{FF2B5EF4-FFF2-40B4-BE49-F238E27FC236}">
                <a16:creationId xmlns:a16="http://schemas.microsoft.com/office/drawing/2014/main" id="{65989DF6-D765-BB88-8902-66035FBAB1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1" name="Line 9">
            <a:extLst>
              <a:ext uri="{FF2B5EF4-FFF2-40B4-BE49-F238E27FC236}">
                <a16:creationId xmlns:a16="http://schemas.microsoft.com/office/drawing/2014/main" id="{A93EA480-D4FA-8118-739C-2B9E4E9A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11">
            <a:extLst>
              <a:ext uri="{FF2B5EF4-FFF2-40B4-BE49-F238E27FC236}">
                <a16:creationId xmlns:a16="http://schemas.microsoft.com/office/drawing/2014/main" id="{0DF658EE-B66F-6CB5-36DB-6CB1B18717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9" name="Group 12">
            <a:extLst>
              <a:ext uri="{FF2B5EF4-FFF2-40B4-BE49-F238E27FC236}">
                <a16:creationId xmlns:a16="http://schemas.microsoft.com/office/drawing/2014/main" id="{9A6FAA33-0999-12D2-3B26-3468438A919D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8285" name="Rectangle 13">
              <a:extLst>
                <a:ext uri="{FF2B5EF4-FFF2-40B4-BE49-F238E27FC236}">
                  <a16:creationId xmlns:a16="http://schemas.microsoft.com/office/drawing/2014/main" id="{D9B16DD2-1002-1B3B-4682-4F2B6993E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  <a:ea typeface="+mn-ea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NT</a:t>
              </a:r>
            </a:p>
          </p:txBody>
        </p:sp>
        <p:sp>
          <p:nvSpPr>
            <p:cNvPr id="15404" name="AutoShape 14">
              <a:extLst>
                <a:ext uri="{FF2B5EF4-FFF2-40B4-BE49-F238E27FC236}">
                  <a16:creationId xmlns:a16="http://schemas.microsoft.com/office/drawing/2014/main" id="{4A25A8FA-251F-6801-A1B7-3BBF6FD0FE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38287" name="Rectangle 15">
            <a:extLst>
              <a:ext uri="{FF2B5EF4-FFF2-40B4-BE49-F238E27FC236}">
                <a16:creationId xmlns:a16="http://schemas.microsoft.com/office/drawing/2014/main" id="{53990D26-FAD0-4ACC-22C0-DA98CB433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5371" name="Text Box 16">
            <a:extLst>
              <a:ext uri="{FF2B5EF4-FFF2-40B4-BE49-F238E27FC236}">
                <a16:creationId xmlns:a16="http://schemas.microsoft.com/office/drawing/2014/main" id="{0929EF8D-A60F-920E-1875-0DB4DB6E7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pic>
        <p:nvPicPr>
          <p:cNvPr id="15372" name="Picture 17">
            <a:extLst>
              <a:ext uri="{FF2B5EF4-FFF2-40B4-BE49-F238E27FC236}">
                <a16:creationId xmlns:a16="http://schemas.microsoft.com/office/drawing/2014/main" id="{21E5832D-B127-7704-6509-FD13DE20D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685800" y="596900"/>
            <a:ext cx="7797800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290" name="Text Box 18">
            <a:extLst>
              <a:ext uri="{FF2B5EF4-FFF2-40B4-BE49-F238E27FC236}">
                <a16:creationId xmlns:a16="http://schemas.microsoft.com/office/drawing/2014/main" id="{98D8CEA8-2955-D696-6235-5AA839E69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tmz&amp;du</a:t>
            </a:r>
            <a:r>
              <a:rPr lang="en-US" sz="4000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 </a:t>
            </a:r>
          </a:p>
        </p:txBody>
      </p:sp>
      <p:sp>
        <p:nvSpPr>
          <p:cNvPr id="438291" name="Text Box 19">
            <a:extLst>
              <a:ext uri="{FF2B5EF4-FFF2-40B4-BE49-F238E27FC236}">
                <a16:creationId xmlns:a16="http://schemas.microsoft.com/office/drawing/2014/main" id="{0B38129F-F8DB-7995-0065-59BE1B725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5" y="492125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tma</a:t>
            </a:r>
            <a:r>
              <a:rPr lang="en-US" sz="36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&amp;;</a:t>
            </a:r>
            <a:r>
              <a:rPr lang="en-US" sz="36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bD;,m</a:t>
            </a:r>
            <a:r>
              <a:rPr lang="en-US" sz="36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;/ </a:t>
            </a:r>
          </a:p>
        </p:txBody>
      </p:sp>
      <p:sp>
        <p:nvSpPr>
          <p:cNvPr id="438292" name="Text Box 20">
            <a:extLst>
              <a:ext uri="{FF2B5EF4-FFF2-40B4-BE49-F238E27FC236}">
                <a16:creationId xmlns:a16="http://schemas.microsoft.com/office/drawing/2014/main" id="{D50A99C3-01CF-EFD1-D52A-0C66EE176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823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tm&amp;S</a:t>
            </a:r>
            <a:r>
              <a:rPr lang="en-US" sz="48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15376" name="Text Box 21">
            <a:extLst>
              <a:ext uri="{FF2B5EF4-FFF2-40B4-BE49-F238E27FC236}">
                <a16:creationId xmlns:a16="http://schemas.microsoft.com/office/drawing/2014/main" id="{D8B18BDB-5CEB-9D11-C5EA-6C7B00208BC3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71513" y="3241675"/>
            <a:ext cx="210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A4E19"/>
                </a:solidFill>
                <a:latin typeface="WinInnwa" pitchFamily="2" charset="0"/>
              </a:rPr>
              <a:t>ajrxJyifv,f/ </a:t>
            </a:r>
          </a:p>
        </p:txBody>
      </p:sp>
      <p:sp>
        <p:nvSpPr>
          <p:cNvPr id="438294" name="Freeform 22">
            <a:extLst>
              <a:ext uri="{FF2B5EF4-FFF2-40B4-BE49-F238E27FC236}">
                <a16:creationId xmlns:a16="http://schemas.microsoft.com/office/drawing/2014/main" id="{9BD7C843-A815-9410-6685-83123F1702E7}"/>
              </a:ext>
            </a:extLst>
          </p:cNvPr>
          <p:cNvSpPr>
            <a:spLocks/>
          </p:cNvSpPr>
          <p:nvPr/>
        </p:nvSpPr>
        <p:spPr bwMode="auto">
          <a:xfrm>
            <a:off x="6858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5" name="Freeform 23">
            <a:extLst>
              <a:ext uri="{FF2B5EF4-FFF2-40B4-BE49-F238E27FC236}">
                <a16:creationId xmlns:a16="http://schemas.microsoft.com/office/drawing/2014/main" id="{679F099D-BF55-1B3C-953D-EC3020B225FE}"/>
              </a:ext>
            </a:extLst>
          </p:cNvPr>
          <p:cNvSpPr>
            <a:spLocks/>
          </p:cNvSpPr>
          <p:nvPr/>
        </p:nvSpPr>
        <p:spPr bwMode="auto">
          <a:xfrm>
            <a:off x="3594100" y="1878013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6" name="Freeform 24">
            <a:extLst>
              <a:ext uri="{FF2B5EF4-FFF2-40B4-BE49-F238E27FC236}">
                <a16:creationId xmlns:a16="http://schemas.microsoft.com/office/drawing/2014/main" id="{9489F2FD-544D-38AC-AC2F-B6D4B829BF43}"/>
              </a:ext>
            </a:extLst>
          </p:cNvPr>
          <p:cNvSpPr>
            <a:spLocks/>
          </p:cNvSpPr>
          <p:nvPr/>
        </p:nvSpPr>
        <p:spPr bwMode="auto">
          <a:xfrm>
            <a:off x="51816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7" name="Freeform 25">
            <a:extLst>
              <a:ext uri="{FF2B5EF4-FFF2-40B4-BE49-F238E27FC236}">
                <a16:creationId xmlns:a16="http://schemas.microsoft.com/office/drawing/2014/main" id="{EB3DBE4E-353E-4B73-53EF-5C061665B3AF}"/>
              </a:ext>
            </a:extLst>
          </p:cNvPr>
          <p:cNvSpPr>
            <a:spLocks/>
          </p:cNvSpPr>
          <p:nvPr/>
        </p:nvSpPr>
        <p:spPr bwMode="auto">
          <a:xfrm>
            <a:off x="6858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8" name="Freeform 26">
            <a:extLst>
              <a:ext uri="{FF2B5EF4-FFF2-40B4-BE49-F238E27FC236}">
                <a16:creationId xmlns:a16="http://schemas.microsoft.com/office/drawing/2014/main" id="{35BE2FC1-DCA6-D267-62E2-5F31602C6A7C}"/>
              </a:ext>
            </a:extLst>
          </p:cNvPr>
          <p:cNvSpPr>
            <a:spLocks/>
          </p:cNvSpPr>
          <p:nvPr/>
        </p:nvSpPr>
        <p:spPr bwMode="auto">
          <a:xfrm>
            <a:off x="22860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26" name="Text Box 54">
            <a:extLst>
              <a:ext uri="{FF2B5EF4-FFF2-40B4-BE49-F238E27FC236}">
                <a16:creationId xmlns:a16="http://schemas.microsoft.com/office/drawing/2014/main" id="{5AE39DAF-FC18-0DAF-5386-930505378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2173288"/>
            <a:ext cx="6134100" cy="2462212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C60C15"/>
                </a:solidFill>
              </a:rPr>
              <a:t> </a:t>
            </a:r>
            <a:r>
              <a:rPr lang="en-US" altLang="en-US" sz="4400">
                <a:solidFill>
                  <a:schemeClr val="accent1"/>
                </a:solidFill>
                <a:latin typeface="WinInnwa" pitchFamily="2" charset="0"/>
              </a:rPr>
              <a:t>tvufZE´m;.</a:t>
            </a:r>
          </a:p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chemeClr val="accent1"/>
                </a:solidFill>
                <a:latin typeface="WinInnwa" pitchFamily="2" charset="0"/>
              </a:rPr>
              <a:t>                     tifyg,m?</a:t>
            </a:r>
            <a:r>
              <a:rPr lang="en-US" altLang="en-US">
                <a:latin typeface="WinInnwa" pitchFamily="2" charset="0"/>
              </a:rPr>
              <a:t> </a:t>
            </a:r>
          </a:p>
        </p:txBody>
      </p:sp>
      <p:grpSp>
        <p:nvGrpSpPr>
          <p:cNvPr id="3" name="Group 63">
            <a:extLst>
              <a:ext uri="{FF2B5EF4-FFF2-40B4-BE49-F238E27FC236}">
                <a16:creationId xmlns:a16="http://schemas.microsoft.com/office/drawing/2014/main" id="{F7423306-08AE-4F4F-64AC-7947CEC69FCA}"/>
              </a:ext>
            </a:extLst>
          </p:cNvPr>
          <p:cNvGrpSpPr>
            <a:grpSpLocks/>
          </p:cNvGrpSpPr>
          <p:nvPr/>
        </p:nvGrpSpPr>
        <p:grpSpPr bwMode="auto">
          <a:xfrm>
            <a:off x="1439863" y="3635375"/>
            <a:ext cx="3360737" cy="1028700"/>
            <a:chOff x="1196" y="2564"/>
            <a:chExt cx="3386" cy="648"/>
          </a:xfrm>
        </p:grpSpPr>
        <p:sp>
          <p:nvSpPr>
            <p:cNvPr id="438330" name="Text Box 58">
              <a:extLst>
                <a:ext uri="{FF2B5EF4-FFF2-40B4-BE49-F238E27FC236}">
                  <a16:creationId xmlns:a16="http://schemas.microsoft.com/office/drawing/2014/main" id="{550B96DD-BAD8-B401-393C-549697485A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6" y="2753"/>
              <a:ext cx="3386" cy="45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3600">
                <a:solidFill>
                  <a:srgbClr val="62D6AC"/>
                </a:solidFill>
                <a:ea typeface="+mn-ea"/>
              </a:endParaRPr>
            </a:p>
          </p:txBody>
        </p:sp>
        <p:grpSp>
          <p:nvGrpSpPr>
            <p:cNvPr id="15400" name="Group 61">
              <a:extLst>
                <a:ext uri="{FF2B5EF4-FFF2-40B4-BE49-F238E27FC236}">
                  <a16:creationId xmlns:a16="http://schemas.microsoft.com/office/drawing/2014/main" id="{D62AA4BA-EC73-6200-4BB3-6F8F47C278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8" y="2564"/>
              <a:ext cx="337" cy="300"/>
              <a:chOff x="3488" y="2712"/>
              <a:chExt cx="337" cy="300"/>
            </a:xfrm>
          </p:grpSpPr>
          <p:sp>
            <p:nvSpPr>
              <p:cNvPr id="438331" name="Oval 59">
                <a:extLst>
                  <a:ext uri="{FF2B5EF4-FFF2-40B4-BE49-F238E27FC236}">
                    <a16:creationId xmlns:a16="http://schemas.microsoft.com/office/drawing/2014/main" id="{9E4F4174-EA7B-72DD-69E2-451BDAC8A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801"/>
                <a:ext cx="149" cy="125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38332" name="Oval 60">
                <a:extLst>
                  <a:ext uri="{FF2B5EF4-FFF2-40B4-BE49-F238E27FC236}">
                    <a16:creationId xmlns:a16="http://schemas.microsoft.com/office/drawing/2014/main" id="{D37FECFD-D0A9-8443-B49F-0762B1E7F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8" y="2712"/>
                <a:ext cx="334" cy="3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sp>
        <p:nvSpPr>
          <p:cNvPr id="15384" name="Text Box 71">
            <a:extLst>
              <a:ext uri="{FF2B5EF4-FFF2-40B4-BE49-F238E27FC236}">
                <a16:creationId xmlns:a16="http://schemas.microsoft.com/office/drawing/2014/main" id="{86DBDCD9-4CBE-4EC9-8E35-6BF6E08C7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385" name="Text Box 74">
            <a:extLst>
              <a:ext uri="{FF2B5EF4-FFF2-40B4-BE49-F238E27FC236}">
                <a16:creationId xmlns:a16="http://schemas.microsoft.com/office/drawing/2014/main" id="{7C03BE07-CB24-2AAD-ACB4-F2837BF26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988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38347" name="Rectangle 75">
            <a:extLst>
              <a:ext uri="{FF2B5EF4-FFF2-40B4-BE49-F238E27FC236}">
                <a16:creationId xmlns:a16="http://schemas.microsoft.com/office/drawing/2014/main" id="{02B7C4DA-B3F2-FC9F-C1D5-43E168025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15387" name="Text Box 76">
            <a:extLst>
              <a:ext uri="{FF2B5EF4-FFF2-40B4-BE49-F238E27FC236}">
                <a16:creationId xmlns:a16="http://schemas.microsoft.com/office/drawing/2014/main" id="{2F3104F2-0657-F6F4-4DC4-22663228F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pic>
        <p:nvPicPr>
          <p:cNvPr id="438349" name="Picture 77">
            <a:extLst>
              <a:ext uri="{FF2B5EF4-FFF2-40B4-BE49-F238E27FC236}">
                <a16:creationId xmlns:a16="http://schemas.microsoft.com/office/drawing/2014/main" id="{763FB5D8-923B-3579-57C9-FA7F3A71D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>
            <a:fillRect/>
          </a:stretch>
        </p:blipFill>
        <p:spPr bwMode="auto">
          <a:xfrm>
            <a:off x="1978025" y="2508250"/>
            <a:ext cx="4562475" cy="3090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350" name="Text Box 78">
            <a:extLst>
              <a:ext uri="{FF2B5EF4-FFF2-40B4-BE49-F238E27FC236}">
                <a16:creationId xmlns:a16="http://schemas.microsoft.com/office/drawing/2014/main" id="{9EFA2034-E429-8845-C95C-A529488FF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8" y="4141788"/>
            <a:ext cx="3963987" cy="16160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i="1" dirty="0" err="1">
                <a:solidFill>
                  <a:srgbClr val="DA32C6"/>
                </a:solidFill>
                <a:latin typeface="WinInnwa" pitchFamily="2" charset="0"/>
                <a:ea typeface="+mn-ea"/>
              </a:rPr>
              <a:t>tvufZef;'&amp;D;,m</a:t>
            </a:r>
            <a:r>
              <a:rPr lang="en-US" sz="4000" i="1" dirty="0">
                <a:solidFill>
                  <a:srgbClr val="DA32C6"/>
                </a:solidFill>
                <a:latin typeface="WinInnwa" pitchFamily="2" charset="0"/>
                <a:ea typeface="+mn-ea"/>
              </a:rPr>
              <a:t>;&amp;</a:t>
            </a:r>
            <a:r>
              <a:rPr lang="en-US" sz="4000" i="1" dirty="0" err="1">
                <a:solidFill>
                  <a:srgbClr val="DA32C6"/>
                </a:solidFill>
                <a:latin typeface="WinInnwa" pitchFamily="2" charset="0"/>
                <a:ea typeface="+mn-ea"/>
              </a:rPr>
              <a:t>SdtD</a:t>
            </a:r>
            <a:endParaRPr lang="en-US" sz="4000" i="1" dirty="0">
              <a:solidFill>
                <a:srgbClr val="DA32C6"/>
              </a:solidFill>
              <a:latin typeface="WinInnwa" pitchFamily="2" charset="0"/>
              <a:ea typeface="+mn-ea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000" i="1" dirty="0">
                <a:solidFill>
                  <a:srgbClr val="DA32C6"/>
                </a:solidFill>
                <a:latin typeface="WinInnwa" pitchFamily="2" charset="0"/>
                <a:ea typeface="+mn-ea"/>
              </a:rPr>
              <a:t>*</a:t>
            </a:r>
            <a:r>
              <a:rPr lang="en-US" sz="4000" i="1" dirty="0" err="1">
                <a:solidFill>
                  <a:srgbClr val="DA32C6"/>
                </a:solidFill>
                <a:latin typeface="WinInnwa" pitchFamily="2" charset="0"/>
                <a:ea typeface="+mn-ea"/>
              </a:rPr>
              <a:t>spfedkifiH</a:t>
            </a:r>
            <a:endParaRPr lang="en-US" sz="4000" i="1" dirty="0">
              <a:solidFill>
                <a:srgbClr val="DA32C6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15390" name="AutoShape 64">
            <a:extLst>
              <a:ext uri="{FF2B5EF4-FFF2-40B4-BE49-F238E27FC236}">
                <a16:creationId xmlns:a16="http://schemas.microsoft.com/office/drawing/2014/main" id="{89669820-504F-4916-FA18-0868F09C6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91" name="Rectangle 65">
            <a:extLst>
              <a:ext uri="{FF2B5EF4-FFF2-40B4-BE49-F238E27FC236}">
                <a16:creationId xmlns:a16="http://schemas.microsoft.com/office/drawing/2014/main" id="{F9F06AC2-B8C0-6F69-A03F-590515AA4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92" name="AutoShape 66">
            <a:extLst>
              <a:ext uri="{FF2B5EF4-FFF2-40B4-BE49-F238E27FC236}">
                <a16:creationId xmlns:a16="http://schemas.microsoft.com/office/drawing/2014/main" id="{BD6D8486-6B4B-C102-71EE-610D74618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93" name="Line 67">
            <a:extLst>
              <a:ext uri="{FF2B5EF4-FFF2-40B4-BE49-F238E27FC236}">
                <a16:creationId xmlns:a16="http://schemas.microsoft.com/office/drawing/2014/main" id="{BD035BFD-8034-BA7C-20DC-0CAE0FEF20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4" name="Line 68">
            <a:extLst>
              <a:ext uri="{FF2B5EF4-FFF2-40B4-BE49-F238E27FC236}">
                <a16:creationId xmlns:a16="http://schemas.microsoft.com/office/drawing/2014/main" id="{D274C833-D305-715C-90B8-A6936810F4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5" name="Rectangle 69">
            <a:extLst>
              <a:ext uri="{FF2B5EF4-FFF2-40B4-BE49-F238E27FC236}">
                <a16:creationId xmlns:a16="http://schemas.microsoft.com/office/drawing/2014/main" id="{97867927-84CA-75F3-B0F5-837B2FCF6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0363" y="3625850"/>
            <a:ext cx="6889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win_Burmese1" pitchFamily="2" charset="0"/>
              </a:rPr>
              <a:t>tvufZef;'g;</a:t>
            </a:r>
          </a:p>
        </p:txBody>
      </p:sp>
      <p:sp>
        <p:nvSpPr>
          <p:cNvPr id="15396" name="Rectangle 70">
            <a:extLst>
              <a:ext uri="{FF2B5EF4-FFF2-40B4-BE49-F238E27FC236}">
                <a16:creationId xmlns:a16="http://schemas.microsoft.com/office/drawing/2014/main" id="{CE5E48C9-D4FE-5585-0CFA-AB795761A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850" y="3473450"/>
            <a:ext cx="812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accent2"/>
                </a:solidFill>
                <a:latin typeface="WinInnwa" pitchFamily="2" charset="0"/>
              </a:rPr>
              <a:t>qdwfNidrf/ </a:t>
            </a:r>
          </a:p>
        </p:txBody>
      </p:sp>
      <p:pic>
        <p:nvPicPr>
          <p:cNvPr id="438351" name="Picture 79" descr="Alexandria bay to east">
            <a:extLst>
              <a:ext uri="{FF2B5EF4-FFF2-40B4-BE49-F238E27FC236}">
                <a16:creationId xmlns:a16="http://schemas.microsoft.com/office/drawing/2014/main" id="{083788CC-E55C-EE66-38DE-3149BE5759A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1409700"/>
            <a:ext cx="2541588" cy="19065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98" name="Text Box 80">
            <a:extLst>
              <a:ext uri="{FF2B5EF4-FFF2-40B4-BE49-F238E27FC236}">
                <a16:creationId xmlns:a16="http://schemas.microsoft.com/office/drawing/2014/main" id="{EAE6D391-B131-61B1-6CD2-8D94F551D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3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26" grpId="0" autoUpdateAnimBg="0"/>
      <p:bldP spid="438350" grpId="0" autoUpdateAnimBg="0"/>
      <p:bldP spid="438351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>
            <a:extLst>
              <a:ext uri="{FF2B5EF4-FFF2-40B4-BE49-F238E27FC236}">
                <a16:creationId xmlns:a16="http://schemas.microsoft.com/office/drawing/2014/main" id="{A96E587C-A03A-CA74-BCF7-81530B567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386" name="Text Box 14">
            <a:extLst>
              <a:ext uri="{FF2B5EF4-FFF2-40B4-BE49-F238E27FC236}">
                <a16:creationId xmlns:a16="http://schemas.microsoft.com/office/drawing/2014/main" id="{78000580-E221-907C-5112-9CC747C30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16387" name="Text Box 40">
            <a:extLst>
              <a:ext uri="{FF2B5EF4-FFF2-40B4-BE49-F238E27FC236}">
                <a16:creationId xmlns:a16="http://schemas.microsoft.com/office/drawing/2014/main" id="{E7092A0F-1EC5-EAD2-FE01-FE63CA00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88490" name="Rectangle 42">
            <a:extLst>
              <a:ext uri="{FF2B5EF4-FFF2-40B4-BE49-F238E27FC236}">
                <a16:creationId xmlns:a16="http://schemas.microsoft.com/office/drawing/2014/main" id="{F4EABE01-FE2D-69E3-C6D6-B7128CFD5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pic>
        <p:nvPicPr>
          <p:cNvPr id="16389" name="Picture 43">
            <a:extLst>
              <a:ext uri="{FF2B5EF4-FFF2-40B4-BE49-F238E27FC236}">
                <a16:creationId xmlns:a16="http://schemas.microsoft.com/office/drawing/2014/main" id="{F86499C4-055F-5BA4-AE98-EE861B22A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0"/>
            <a:ext cx="7769225" cy="5641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45">
            <a:extLst>
              <a:ext uri="{FF2B5EF4-FFF2-40B4-BE49-F238E27FC236}">
                <a16:creationId xmlns:a16="http://schemas.microsoft.com/office/drawing/2014/main" id="{76567983-D38B-E9FB-9520-E32B97F8C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488495" name="Text Box 47">
            <a:extLst>
              <a:ext uri="{FF2B5EF4-FFF2-40B4-BE49-F238E27FC236}">
                <a16:creationId xmlns:a16="http://schemas.microsoft.com/office/drawing/2014/main" id="{A1AB8C01-1293-C8E1-49AA-2F2B57D75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13" y="5546725"/>
            <a:ext cx="6853237" cy="519113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tvufZef;'&amp;D;,m</a:t>
            </a:r>
            <a:r>
              <a:rPr lang="en-US" sz="2800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;&amp;</a:t>
            </a:r>
            <a:r>
              <a:rPr lang="en-US" sz="2800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Sd</a:t>
            </a:r>
            <a:r>
              <a:rPr lang="en-US" sz="2800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BuD;rm;onfhpmBunfhwdkuf</a:t>
            </a:r>
            <a:r>
              <a:rPr lang="en-US" sz="2800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?</a:t>
            </a:r>
          </a:p>
        </p:txBody>
      </p:sp>
      <p:sp>
        <p:nvSpPr>
          <p:cNvPr id="16392" name="AutoShape 33">
            <a:extLst>
              <a:ext uri="{FF2B5EF4-FFF2-40B4-BE49-F238E27FC236}">
                <a16:creationId xmlns:a16="http://schemas.microsoft.com/office/drawing/2014/main" id="{58BC92B5-4BD2-F3D8-A041-1BA4734FD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393" name="Rectangle 34">
            <a:extLst>
              <a:ext uri="{FF2B5EF4-FFF2-40B4-BE49-F238E27FC236}">
                <a16:creationId xmlns:a16="http://schemas.microsoft.com/office/drawing/2014/main" id="{DA65CAB0-F78A-2B18-75D0-8A83198C1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394" name="AutoShape 35">
            <a:extLst>
              <a:ext uri="{FF2B5EF4-FFF2-40B4-BE49-F238E27FC236}">
                <a16:creationId xmlns:a16="http://schemas.microsoft.com/office/drawing/2014/main" id="{69443A3D-D0DA-C142-BFDF-7901D60BF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395" name="Line 36">
            <a:extLst>
              <a:ext uri="{FF2B5EF4-FFF2-40B4-BE49-F238E27FC236}">
                <a16:creationId xmlns:a16="http://schemas.microsoft.com/office/drawing/2014/main" id="{922991E6-2799-77FA-EA68-856C001BA6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Line 37">
            <a:extLst>
              <a:ext uri="{FF2B5EF4-FFF2-40B4-BE49-F238E27FC236}">
                <a16:creationId xmlns:a16="http://schemas.microsoft.com/office/drawing/2014/main" id="{FAA8BC02-4FE6-E487-DD79-0D2964A804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Rectangle 38">
            <a:extLst>
              <a:ext uri="{FF2B5EF4-FFF2-40B4-BE49-F238E27FC236}">
                <a16:creationId xmlns:a16="http://schemas.microsoft.com/office/drawing/2014/main" id="{B94BE72D-627E-2E26-D5C2-0BEFE725E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684588"/>
            <a:ext cx="7556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488487" name="Rectangle 39">
            <a:extLst>
              <a:ext uri="{FF2B5EF4-FFF2-40B4-BE49-F238E27FC236}">
                <a16:creationId xmlns:a16="http://schemas.microsoft.com/office/drawing/2014/main" id="{3823C6BE-3CEE-127C-10E9-D8315D706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1475" y="3433763"/>
            <a:ext cx="735013" cy="382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9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>
            <a:extLst>
              <a:ext uri="{FF2B5EF4-FFF2-40B4-BE49-F238E27FC236}">
                <a16:creationId xmlns:a16="http://schemas.microsoft.com/office/drawing/2014/main" id="{BE560BD0-9FA3-930A-0516-2C8AB219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0" name="AutoShape 4">
            <a:extLst>
              <a:ext uri="{FF2B5EF4-FFF2-40B4-BE49-F238E27FC236}">
                <a16:creationId xmlns:a16="http://schemas.microsoft.com/office/drawing/2014/main" id="{5BD9B5CF-8DD1-0FF6-913D-3D7808BEB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4203D69C-836E-081A-DA72-6F39CE56F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2D9FD75F-2BEE-157B-3473-52F56E914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3" name="Rectangle 7">
            <a:extLst>
              <a:ext uri="{FF2B5EF4-FFF2-40B4-BE49-F238E27FC236}">
                <a16:creationId xmlns:a16="http://schemas.microsoft.com/office/drawing/2014/main" id="{C57809DC-F740-2083-1002-77DCED3BC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4" name="Line 8">
            <a:extLst>
              <a:ext uri="{FF2B5EF4-FFF2-40B4-BE49-F238E27FC236}">
                <a16:creationId xmlns:a16="http://schemas.microsoft.com/office/drawing/2014/main" id="{C360560C-6EF5-8EAC-B0EB-BBD3E3014D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5" name="Line 9">
            <a:extLst>
              <a:ext uri="{FF2B5EF4-FFF2-40B4-BE49-F238E27FC236}">
                <a16:creationId xmlns:a16="http://schemas.microsoft.com/office/drawing/2014/main" id="{938985B5-5517-3BD6-306B-184BC88EF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Line 11">
            <a:extLst>
              <a:ext uri="{FF2B5EF4-FFF2-40B4-BE49-F238E27FC236}">
                <a16:creationId xmlns:a16="http://schemas.microsoft.com/office/drawing/2014/main" id="{B6A78ECB-9593-36FB-111B-D05218443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7" name="Group 12">
            <a:extLst>
              <a:ext uri="{FF2B5EF4-FFF2-40B4-BE49-F238E27FC236}">
                <a16:creationId xmlns:a16="http://schemas.microsoft.com/office/drawing/2014/main" id="{D9B164DD-9181-4B56-79F1-5CA53BBF9E1C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44429" name="Rectangle 13">
              <a:extLst>
                <a:ext uri="{FF2B5EF4-FFF2-40B4-BE49-F238E27FC236}">
                  <a16:creationId xmlns:a16="http://schemas.microsoft.com/office/drawing/2014/main" id="{6F33D953-039A-8FA8-A764-B52A08CC7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  <a:ea typeface="+mn-ea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NT</a:t>
              </a:r>
            </a:p>
          </p:txBody>
        </p:sp>
        <p:sp>
          <p:nvSpPr>
            <p:cNvPr id="17452" name="AutoShape 14">
              <a:extLst>
                <a:ext uri="{FF2B5EF4-FFF2-40B4-BE49-F238E27FC236}">
                  <a16:creationId xmlns:a16="http://schemas.microsoft.com/office/drawing/2014/main" id="{F991EE7A-D25D-7065-F313-1FC9D458C3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44431" name="Rectangle 15">
            <a:extLst>
              <a:ext uri="{FF2B5EF4-FFF2-40B4-BE49-F238E27FC236}">
                <a16:creationId xmlns:a16="http://schemas.microsoft.com/office/drawing/2014/main" id="{3CB016E1-9247-547F-DFF7-C3EF38D35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7419" name="Text Box 16">
            <a:extLst>
              <a:ext uri="{FF2B5EF4-FFF2-40B4-BE49-F238E27FC236}">
                <a16:creationId xmlns:a16="http://schemas.microsoft.com/office/drawing/2014/main" id="{C3A74DC0-A491-6816-0FF8-6860F4389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pic>
        <p:nvPicPr>
          <p:cNvPr id="17420" name="Picture 17">
            <a:extLst>
              <a:ext uri="{FF2B5EF4-FFF2-40B4-BE49-F238E27FC236}">
                <a16:creationId xmlns:a16="http://schemas.microsoft.com/office/drawing/2014/main" id="{A2746351-39CD-0012-DB8B-74CE373ED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68350" y="539750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4434" name="Text Box 18">
            <a:extLst>
              <a:ext uri="{FF2B5EF4-FFF2-40B4-BE49-F238E27FC236}">
                <a16:creationId xmlns:a16="http://schemas.microsoft.com/office/drawing/2014/main" id="{48071A39-4C97-891A-4C47-5AE8421D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tmz&amp;du</a:t>
            </a:r>
            <a:r>
              <a:rPr lang="en-US" sz="44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444435" name="Text Box 19">
            <a:extLst>
              <a:ext uri="{FF2B5EF4-FFF2-40B4-BE49-F238E27FC236}">
                <a16:creationId xmlns:a16="http://schemas.microsoft.com/office/drawing/2014/main" id="{C1E887CC-F0B1-BFF3-19A5-FE407F0BC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tma</a:t>
            </a:r>
            <a:r>
              <a:rPr lang="en-US" sz="36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&amp;;</a:t>
            </a:r>
            <a:r>
              <a:rPr lang="en-US" sz="36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bD;,m</a:t>
            </a:r>
            <a:r>
              <a:rPr lang="en-US" sz="36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;/</a:t>
            </a:r>
            <a:r>
              <a:rPr lang="en-US" dirty="0"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444436" name="Text Box 20">
            <a:extLst>
              <a:ext uri="{FF2B5EF4-FFF2-40B4-BE49-F238E27FC236}">
                <a16:creationId xmlns:a16="http://schemas.microsoft.com/office/drawing/2014/main" id="{607A9A7D-2944-EEB4-5A28-61F5B6EB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2209800"/>
            <a:ext cx="15875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tm&amp;S</a:t>
            </a:r>
            <a:r>
              <a:rPr lang="en-US" sz="44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17424" name="Text Box 21">
            <a:extLst>
              <a:ext uri="{FF2B5EF4-FFF2-40B4-BE49-F238E27FC236}">
                <a16:creationId xmlns:a16="http://schemas.microsoft.com/office/drawing/2014/main" id="{A60AC69A-CD4D-2D26-48EE-845571361E90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47700" y="3238500"/>
            <a:ext cx="21082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</a:rPr>
              <a:t>MEDITERRANEAN SEA</a:t>
            </a:r>
          </a:p>
        </p:txBody>
      </p:sp>
      <p:sp>
        <p:nvSpPr>
          <p:cNvPr id="444438" name="Freeform 22">
            <a:extLst>
              <a:ext uri="{FF2B5EF4-FFF2-40B4-BE49-F238E27FC236}">
                <a16:creationId xmlns:a16="http://schemas.microsoft.com/office/drawing/2014/main" id="{C831B702-5BBF-31F6-3698-48761D9362B9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39" name="Freeform 23">
            <a:extLst>
              <a:ext uri="{FF2B5EF4-FFF2-40B4-BE49-F238E27FC236}">
                <a16:creationId xmlns:a16="http://schemas.microsoft.com/office/drawing/2014/main" id="{2E1D13C5-D57A-108C-4629-2CE732F16ECB}"/>
              </a:ext>
            </a:extLst>
          </p:cNvPr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0" name="Freeform 24">
            <a:extLst>
              <a:ext uri="{FF2B5EF4-FFF2-40B4-BE49-F238E27FC236}">
                <a16:creationId xmlns:a16="http://schemas.microsoft.com/office/drawing/2014/main" id="{40B15B48-669E-A0AA-B287-4B7CF07B60D9}"/>
              </a:ext>
            </a:extLst>
          </p:cNvPr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1" name="Freeform 25">
            <a:extLst>
              <a:ext uri="{FF2B5EF4-FFF2-40B4-BE49-F238E27FC236}">
                <a16:creationId xmlns:a16="http://schemas.microsoft.com/office/drawing/2014/main" id="{5EC41128-A8C4-F3A4-DFC5-F6CA9EB8E82B}"/>
              </a:ext>
            </a:extLst>
          </p:cNvPr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2" name="Freeform 26">
            <a:extLst>
              <a:ext uri="{FF2B5EF4-FFF2-40B4-BE49-F238E27FC236}">
                <a16:creationId xmlns:a16="http://schemas.microsoft.com/office/drawing/2014/main" id="{630F7715-4F6B-5F0F-ABEB-8BF39DF79C2A}"/>
              </a:ext>
            </a:extLst>
          </p:cNvPr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2" name="Text Box 36">
            <a:extLst>
              <a:ext uri="{FF2B5EF4-FFF2-40B4-BE49-F238E27FC236}">
                <a16:creationId xmlns:a16="http://schemas.microsoft.com/office/drawing/2014/main" id="{D1147387-9E2D-3B90-8540-E9C436FAE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2120900"/>
            <a:ext cx="6134100" cy="2170113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C60C15"/>
                </a:solidFill>
                <a:ea typeface="+mn-ea"/>
              </a:rPr>
              <a:t> </a:t>
            </a:r>
            <a:r>
              <a:rPr lang="en-US" sz="54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tvufZef;'g</a:t>
            </a:r>
            <a:r>
              <a:rPr lang="en-US" sz="54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;</a:t>
            </a:r>
          </a:p>
          <a:p>
            <a:pPr>
              <a:spcBef>
                <a:spcPct val="50000"/>
              </a:spcBef>
              <a:defRPr/>
            </a:pPr>
            <a:r>
              <a:rPr lang="en-US" sz="5400" i="1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tifyg,m</a:t>
            </a:r>
            <a:r>
              <a:rPr lang="en-US" sz="5400" i="1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?</a:t>
            </a:r>
            <a:r>
              <a:rPr lang="en-US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17431" name="Text Box 48">
            <a:extLst>
              <a:ext uri="{FF2B5EF4-FFF2-40B4-BE49-F238E27FC236}">
                <a16:creationId xmlns:a16="http://schemas.microsoft.com/office/drawing/2014/main" id="{C0E094EC-53F0-1D41-92F8-6A978BAED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4466" name="Text Box 50">
            <a:extLst>
              <a:ext uri="{FF2B5EF4-FFF2-40B4-BE49-F238E27FC236}">
                <a16:creationId xmlns:a16="http://schemas.microsoft.com/office/drawing/2014/main" id="{C17C34B1-5DC2-3534-21E2-F675CE310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315913"/>
            <a:ext cx="4764088" cy="5238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avhvmrItaxmuftul</a:t>
            </a:r>
            <a:r>
              <a:rPr lang="en-US" sz="2800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 (05) </a:t>
            </a:r>
          </a:p>
        </p:txBody>
      </p:sp>
      <p:grpSp>
        <p:nvGrpSpPr>
          <p:cNvPr id="3" name="Group 55">
            <a:extLst>
              <a:ext uri="{FF2B5EF4-FFF2-40B4-BE49-F238E27FC236}">
                <a16:creationId xmlns:a16="http://schemas.microsoft.com/office/drawing/2014/main" id="{DF2D34B7-F4EC-8B49-A1CC-2E6192C75665}"/>
              </a:ext>
            </a:extLst>
          </p:cNvPr>
          <p:cNvGrpSpPr>
            <a:grpSpLocks/>
          </p:cNvGrpSpPr>
          <p:nvPr/>
        </p:nvGrpSpPr>
        <p:grpSpPr bwMode="auto">
          <a:xfrm>
            <a:off x="1670050" y="1846263"/>
            <a:ext cx="6278563" cy="4149725"/>
            <a:chOff x="1205" y="1063"/>
            <a:chExt cx="3991" cy="2349"/>
          </a:xfrm>
        </p:grpSpPr>
        <p:sp>
          <p:nvSpPr>
            <p:cNvPr id="444472" name="Rectangle 56">
              <a:extLst>
                <a:ext uri="{FF2B5EF4-FFF2-40B4-BE49-F238E27FC236}">
                  <a16:creationId xmlns:a16="http://schemas.microsoft.com/office/drawing/2014/main" id="{3CDC8406-1745-CB04-C02E-97C063D85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" y="1063"/>
              <a:ext cx="2163" cy="1649"/>
            </a:xfrm>
            <a:prstGeom prst="rect">
              <a:avLst/>
            </a:prstGeom>
            <a:solidFill>
              <a:srgbClr val="263555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my-MM" altLang="en-US" sz="1600">
                <a:solidFill>
                  <a:schemeClr val="tx1"/>
                </a:solidFill>
              </a:endParaRPr>
            </a:p>
          </p:txBody>
        </p:sp>
        <p:grpSp>
          <p:nvGrpSpPr>
            <p:cNvPr id="17445" name="Group 57">
              <a:extLst>
                <a:ext uri="{FF2B5EF4-FFF2-40B4-BE49-F238E27FC236}">
                  <a16:creationId xmlns:a16="http://schemas.microsoft.com/office/drawing/2014/main" id="{C2BA1096-83F8-AC01-43C0-5515FEE71E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5" y="1064"/>
              <a:ext cx="3991" cy="2348"/>
              <a:chOff x="1205" y="1064"/>
              <a:chExt cx="3991" cy="2348"/>
            </a:xfrm>
          </p:grpSpPr>
          <p:grpSp>
            <p:nvGrpSpPr>
              <p:cNvPr id="17446" name="Group 58">
                <a:extLst>
                  <a:ext uri="{FF2B5EF4-FFF2-40B4-BE49-F238E27FC236}">
                    <a16:creationId xmlns:a16="http://schemas.microsoft.com/office/drawing/2014/main" id="{F2B19BFB-FBB8-A49C-8ECF-6C579B438E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5" y="1872"/>
                <a:ext cx="1411" cy="1540"/>
                <a:chOff x="1366" y="377"/>
                <a:chExt cx="3012" cy="3426"/>
              </a:xfrm>
            </p:grpSpPr>
            <p:pic>
              <p:nvPicPr>
                <p:cNvPr id="17448" name="Picture 59">
                  <a:extLst>
                    <a:ext uri="{FF2B5EF4-FFF2-40B4-BE49-F238E27FC236}">
                      <a16:creationId xmlns:a16="http://schemas.microsoft.com/office/drawing/2014/main" id="{D0A6A6D9-74DD-BDA8-2112-029F3D187C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66" y="376"/>
                  <a:ext cx="3011" cy="3427"/>
                </a:xfrm>
                <a:prstGeom prst="rect">
                  <a:avLst/>
                </a:prstGeom>
                <a:noFill/>
                <a:ln w="76200">
                  <a:solidFill>
                    <a:schemeClr val="accent2"/>
                  </a:solidFill>
                  <a:miter lim="800000"/>
                  <a:headEnd/>
                  <a:tailEnd/>
                </a:ln>
                <a:effectLst>
                  <a:outerShdw dist="89803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449" name="Rectangle 60">
                  <a:extLst>
                    <a:ext uri="{FF2B5EF4-FFF2-40B4-BE49-F238E27FC236}">
                      <a16:creationId xmlns:a16="http://schemas.microsoft.com/office/drawing/2014/main" id="{A1509736-7475-858D-0DA6-13D455A121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" y="886"/>
                  <a:ext cx="47" cy="47"/>
                </a:xfrm>
                <a:prstGeom prst="rect">
                  <a:avLst/>
                </a:prstGeom>
                <a:solidFill>
                  <a:srgbClr val="011B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my-MM" altLang="en-US" sz="1600"/>
                </a:p>
              </p:txBody>
            </p:sp>
            <p:sp>
              <p:nvSpPr>
                <p:cNvPr id="17450" name="Rectangle 61">
                  <a:extLst>
                    <a:ext uri="{FF2B5EF4-FFF2-40B4-BE49-F238E27FC236}">
                      <a16:creationId xmlns:a16="http://schemas.microsoft.com/office/drawing/2014/main" id="{4242EECF-0680-A2ED-7B5E-6004DD078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6" y="758"/>
                  <a:ext cx="95" cy="111"/>
                </a:xfrm>
                <a:prstGeom prst="rect">
                  <a:avLst/>
                </a:prstGeom>
                <a:solidFill>
                  <a:srgbClr val="011A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my-MM" altLang="en-US" sz="1600"/>
                </a:p>
              </p:txBody>
            </p:sp>
          </p:grpSp>
          <p:sp>
            <p:nvSpPr>
              <p:cNvPr id="17447" name="Text Box 62">
                <a:extLst>
                  <a:ext uri="{FF2B5EF4-FFF2-40B4-BE49-F238E27FC236}">
                    <a16:creationId xmlns:a16="http://schemas.microsoft.com/office/drawing/2014/main" id="{222F1197-57FB-25EF-EC2D-40C212C321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3" y="1064"/>
                <a:ext cx="2233" cy="144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4000" i="1">
                    <a:solidFill>
                      <a:srgbClr val="FFFF00"/>
                    </a:solidFill>
                    <a:latin typeface="WinInnwa" pitchFamily="2" charset="0"/>
                  </a:rPr>
                  <a:t>"r®opfESifh "r®a[mif; pyfBum;umv tydkif;tjcm;/</a:t>
                </a:r>
                <a:r>
                  <a:rPr lang="en-US" altLang="en-US">
                    <a:solidFill>
                      <a:srgbClr val="FFFF00"/>
                    </a:solidFill>
                    <a:latin typeface="WinInnwa" pitchFamily="2" charset="0"/>
                  </a:rPr>
                  <a:t> </a:t>
                </a:r>
              </a:p>
            </p:txBody>
          </p:sp>
        </p:grpSp>
      </p:grpSp>
      <p:sp>
        <p:nvSpPr>
          <p:cNvPr id="17434" name="AutoShape 41">
            <a:extLst>
              <a:ext uri="{FF2B5EF4-FFF2-40B4-BE49-F238E27FC236}">
                <a16:creationId xmlns:a16="http://schemas.microsoft.com/office/drawing/2014/main" id="{06393744-C606-F5D2-8F61-FB79C0CDA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35" name="Rectangle 42">
            <a:extLst>
              <a:ext uri="{FF2B5EF4-FFF2-40B4-BE49-F238E27FC236}">
                <a16:creationId xmlns:a16="http://schemas.microsoft.com/office/drawing/2014/main" id="{D52DE326-7795-BE6C-9855-EB70E6352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36" name="AutoShape 43">
            <a:extLst>
              <a:ext uri="{FF2B5EF4-FFF2-40B4-BE49-F238E27FC236}">
                <a16:creationId xmlns:a16="http://schemas.microsoft.com/office/drawing/2014/main" id="{8A640EFD-FF87-48B1-8694-7F870C768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37" name="Line 44">
            <a:extLst>
              <a:ext uri="{FF2B5EF4-FFF2-40B4-BE49-F238E27FC236}">
                <a16:creationId xmlns:a16="http://schemas.microsoft.com/office/drawing/2014/main" id="{F7B6FA11-58F8-A1A7-7E40-1EC3DDC9E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Line 45">
            <a:extLst>
              <a:ext uri="{FF2B5EF4-FFF2-40B4-BE49-F238E27FC236}">
                <a16:creationId xmlns:a16="http://schemas.microsoft.com/office/drawing/2014/main" id="{110BEA96-D3D1-2D20-9FE5-06A1EDE324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9" name="Rectangle 46">
            <a:extLst>
              <a:ext uri="{FF2B5EF4-FFF2-40B4-BE49-F238E27FC236}">
                <a16:creationId xmlns:a16="http://schemas.microsoft.com/office/drawing/2014/main" id="{8CA23CF4-07D6-DC44-FFF6-748B0D671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3670300"/>
            <a:ext cx="7143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444463" name="Rectangle 47">
            <a:extLst>
              <a:ext uri="{FF2B5EF4-FFF2-40B4-BE49-F238E27FC236}">
                <a16:creationId xmlns:a16="http://schemas.microsoft.com/office/drawing/2014/main" id="{8E955579-EEC4-7503-1038-8392472C1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5" y="3449638"/>
            <a:ext cx="735013" cy="382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17441" name="Text Box 64">
            <a:extLst>
              <a:ext uri="{FF2B5EF4-FFF2-40B4-BE49-F238E27FC236}">
                <a16:creationId xmlns:a16="http://schemas.microsoft.com/office/drawing/2014/main" id="{9BDBBA61-A8AA-8356-AB2C-CA6BC9BC9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444481" name="Rectangle 65">
            <a:extLst>
              <a:ext uri="{FF2B5EF4-FFF2-40B4-BE49-F238E27FC236}">
                <a16:creationId xmlns:a16="http://schemas.microsoft.com/office/drawing/2014/main" id="{E9B6390D-8D90-56A9-208C-323BA3D55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7443" name="Text Box 66">
            <a:extLst>
              <a:ext uri="{FF2B5EF4-FFF2-40B4-BE49-F238E27FC236}">
                <a16:creationId xmlns:a16="http://schemas.microsoft.com/office/drawing/2014/main" id="{41088F93-D4B3-AD05-F2BF-A0F3D3E25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66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>
            <a:extLst>
              <a:ext uri="{FF2B5EF4-FFF2-40B4-BE49-F238E27FC236}">
                <a16:creationId xmlns:a16="http://schemas.microsoft.com/office/drawing/2014/main" id="{A0B46B24-D73E-A642-49BA-DC71E14C2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62821" name="Line 5">
            <a:extLst>
              <a:ext uri="{FF2B5EF4-FFF2-40B4-BE49-F238E27FC236}">
                <a16:creationId xmlns:a16="http://schemas.microsoft.com/office/drawing/2014/main" id="{55A3444C-B715-6A27-0B46-0574D45B30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2" name="Text Box 6">
            <a:extLst>
              <a:ext uri="{FF2B5EF4-FFF2-40B4-BE49-F238E27FC236}">
                <a16:creationId xmlns:a16="http://schemas.microsoft.com/office/drawing/2014/main" id="{9AC56CA1-6C08-D43E-EA10-FC904038F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644525"/>
            <a:ext cx="68326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chemeClr val="tx2"/>
                </a:solidFill>
                <a:latin typeface="WinInnwa" pitchFamily="2" charset="0"/>
              </a:rPr>
              <a:t>touf 33ESpf </a:t>
            </a:r>
            <a:r>
              <a:rPr lang="en-US" altLang="en-US" sz="2800" i="1">
                <a:solidFill>
                  <a:schemeClr val="tx2"/>
                </a:solidFill>
                <a:latin typeface="Arial Unicode MS" panose="020B0604020202020204" pitchFamily="34" charset="-128"/>
              </a:rPr>
              <a:t>BC</a:t>
            </a:r>
            <a:r>
              <a:rPr lang="en-US" altLang="en-US" sz="2800" i="1">
                <a:solidFill>
                  <a:schemeClr val="tx2"/>
                </a:solidFill>
                <a:latin typeface="WinInnwa" pitchFamily="2" charset="0"/>
              </a:rPr>
              <a:t> 300 </a:t>
            </a:r>
            <a:r>
              <a:rPr lang="en-US" altLang="en-US">
                <a:solidFill>
                  <a:srgbClr val="F4CC3A"/>
                </a:solidFill>
                <a:latin typeface="WinInnwa" pitchFamily="2" charset="0"/>
              </a:rPr>
              <a:t>ü</a:t>
            </a:r>
            <a:r>
              <a:rPr lang="en-US" altLang="en-US" sz="2800" i="1">
                <a:solidFill>
                  <a:schemeClr val="tx2"/>
                </a:solidFill>
                <a:latin typeface="WinInnwa" pitchFamily="2" charset="0"/>
              </a:rPr>
              <a:t>tvufZef;'g;aoqHk;onf? </a:t>
            </a:r>
          </a:p>
        </p:txBody>
      </p:sp>
      <p:sp>
        <p:nvSpPr>
          <p:cNvPr id="162823" name="Text Box 7">
            <a:extLst>
              <a:ext uri="{FF2B5EF4-FFF2-40B4-BE49-F238E27FC236}">
                <a16:creationId xmlns:a16="http://schemas.microsoft.com/office/drawing/2014/main" id="{53320BD7-3B92-0896-0E6F-1A1BD51CE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1195388"/>
            <a:ext cx="6451600" cy="5794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Arial" charset="0"/>
              </a:rPr>
              <a:t>xdkYaemufAdkvfcsKyf</a:t>
            </a:r>
            <a:r>
              <a:rPr lang="en-US" sz="3200" i="1" dirty="0">
                <a:solidFill>
                  <a:schemeClr val="tx2"/>
                </a:solidFill>
                <a:latin typeface="WinInnwa" pitchFamily="2" charset="0"/>
                <a:ea typeface="+mn-ea"/>
                <a:cs typeface="Arial" charset="0"/>
              </a:rPr>
              <a:t> (4)OD;cJGa0onf?</a:t>
            </a:r>
          </a:p>
        </p:txBody>
      </p:sp>
      <p:grpSp>
        <p:nvGrpSpPr>
          <p:cNvPr id="2" name="Group 105">
            <a:extLst>
              <a:ext uri="{FF2B5EF4-FFF2-40B4-BE49-F238E27FC236}">
                <a16:creationId xmlns:a16="http://schemas.microsoft.com/office/drawing/2014/main" id="{CE4F36EB-A58E-825D-FC9E-5005BCA3F837}"/>
              </a:ext>
            </a:extLst>
          </p:cNvPr>
          <p:cNvGrpSpPr>
            <a:grpSpLocks/>
          </p:cNvGrpSpPr>
          <p:nvPr/>
        </p:nvGrpSpPr>
        <p:grpSpPr bwMode="auto">
          <a:xfrm>
            <a:off x="2676525" y="1630363"/>
            <a:ext cx="2227263" cy="1179512"/>
            <a:chOff x="1670" y="1051"/>
            <a:chExt cx="1403" cy="743"/>
          </a:xfrm>
        </p:grpSpPr>
        <p:sp>
          <p:nvSpPr>
            <p:cNvPr id="162828" name="Oval 12">
              <a:extLst>
                <a:ext uri="{FF2B5EF4-FFF2-40B4-BE49-F238E27FC236}">
                  <a16:creationId xmlns:a16="http://schemas.microsoft.com/office/drawing/2014/main" id="{577D1493-ED00-562B-C1A2-880010B64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105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2838" name="Text Box 22">
              <a:extLst>
                <a:ext uri="{FF2B5EF4-FFF2-40B4-BE49-F238E27FC236}">
                  <a16:creationId xmlns:a16="http://schemas.microsoft.com/office/drawing/2014/main" id="{5F753AF8-8895-44EF-88B2-68F295DFEA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4" y="1153"/>
              <a:ext cx="1379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i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tm&amp;S</a:t>
              </a:r>
              <a:r>
                <a:rPr lang="en-US" sz="2800" i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 </a:t>
              </a:r>
              <a:r>
                <a:rPr lang="en-US" sz="2800" i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rdkifem</a:t>
              </a:r>
              <a:r>
                <a:rPr lang="en-US" sz="2800" i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/</a:t>
              </a:r>
              <a:r>
                <a:rPr lang="en-US" sz="2800" i="1" dirty="0">
                  <a:solidFill>
                    <a:schemeClr val="tx2"/>
                  </a:solidFill>
                  <a:latin typeface="WwinBurmese" pitchFamily="2" charset="0"/>
                  <a:ea typeface="+mn-ea"/>
                </a:rPr>
                <a:t> </a:t>
              </a:r>
            </a:p>
          </p:txBody>
        </p:sp>
      </p:grpSp>
      <p:grpSp>
        <p:nvGrpSpPr>
          <p:cNvPr id="3" name="Group 106">
            <a:extLst>
              <a:ext uri="{FF2B5EF4-FFF2-40B4-BE49-F238E27FC236}">
                <a16:creationId xmlns:a16="http://schemas.microsoft.com/office/drawing/2014/main" id="{5C981294-02DF-03FF-23B1-B01251434B5E}"/>
              </a:ext>
            </a:extLst>
          </p:cNvPr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2861" y="1705"/>
            <a:chExt cx="1357" cy="743"/>
          </a:xfrm>
        </p:grpSpPr>
        <p:sp>
          <p:nvSpPr>
            <p:cNvPr id="162829" name="Oval 13">
              <a:extLst>
                <a:ext uri="{FF2B5EF4-FFF2-40B4-BE49-F238E27FC236}">
                  <a16:creationId xmlns:a16="http://schemas.microsoft.com/office/drawing/2014/main" id="{8A735E6D-D25B-4F96-8E9D-A3882E163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70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2839" name="Text Box 23">
              <a:extLst>
                <a:ext uri="{FF2B5EF4-FFF2-40B4-BE49-F238E27FC236}">
                  <a16:creationId xmlns:a16="http://schemas.microsoft.com/office/drawing/2014/main" id="{D62287B1-52D0-C63F-A999-99C7B80E68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6" y="1767"/>
              <a:ext cx="1109" cy="36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i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qD</a:t>
              </a:r>
              <a:r>
                <a:rPr lang="en-US" sz="3200" i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;&amp;</a:t>
              </a:r>
              <a:r>
                <a:rPr lang="en-US" sz="3200" i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D;,m</a:t>
              </a:r>
              <a:r>
                <a:rPr lang="en-US" sz="3200" i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</p:grpSp>
      <p:grpSp>
        <p:nvGrpSpPr>
          <p:cNvPr id="4" name="Group 107">
            <a:extLst>
              <a:ext uri="{FF2B5EF4-FFF2-40B4-BE49-F238E27FC236}">
                <a16:creationId xmlns:a16="http://schemas.microsoft.com/office/drawing/2014/main" id="{7158E859-075B-D838-6317-930D339C7AD5}"/>
              </a:ext>
            </a:extLst>
          </p:cNvPr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1951" y="3300"/>
            <a:chExt cx="1357" cy="743"/>
          </a:xfrm>
        </p:grpSpPr>
        <p:sp>
          <p:nvSpPr>
            <p:cNvPr id="162830" name="Oval 14">
              <a:extLst>
                <a:ext uri="{FF2B5EF4-FFF2-40B4-BE49-F238E27FC236}">
                  <a16:creationId xmlns:a16="http://schemas.microsoft.com/office/drawing/2014/main" id="{307CF6C1-91DF-10D0-F74A-482ECD111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3300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2840" name="Text Box 24">
              <a:extLst>
                <a:ext uri="{FF2B5EF4-FFF2-40B4-BE49-F238E27FC236}">
                  <a16:creationId xmlns:a16="http://schemas.microsoft.com/office/drawing/2014/main" id="{403B65BD-8E78-F7F0-B593-BBC612EAB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7" y="3350"/>
              <a:ext cx="1109" cy="40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chemeClr val="tx2"/>
                  </a:solidFill>
                  <a:latin typeface="WwinBurmese" pitchFamily="2" charset="0"/>
                  <a:ea typeface="+mn-ea"/>
                </a:rPr>
                <a:t> </a:t>
              </a:r>
              <a:r>
                <a:rPr lang="en-US" sz="3600" i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tD</a:t>
              </a:r>
              <a:r>
                <a:rPr lang="en-US" sz="3600" i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*</a:t>
              </a:r>
              <a:r>
                <a:rPr lang="en-US" sz="3600" i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spf</a:t>
              </a:r>
              <a:r>
                <a:rPr lang="en-US" sz="3600" i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/ </a:t>
              </a:r>
            </a:p>
          </p:txBody>
        </p:sp>
      </p:grpSp>
      <p:grpSp>
        <p:nvGrpSpPr>
          <p:cNvPr id="5" name="Group 98">
            <a:extLst>
              <a:ext uri="{FF2B5EF4-FFF2-40B4-BE49-F238E27FC236}">
                <a16:creationId xmlns:a16="http://schemas.microsoft.com/office/drawing/2014/main" id="{1AB79089-C1D9-5B90-B41E-C8B1C3F7EF71}"/>
              </a:ext>
            </a:extLst>
          </p:cNvPr>
          <p:cNvGrpSpPr>
            <a:grpSpLocks/>
          </p:cNvGrpSpPr>
          <p:nvPr/>
        </p:nvGrpSpPr>
        <p:grpSpPr bwMode="auto">
          <a:xfrm>
            <a:off x="1103313" y="2857500"/>
            <a:ext cx="3092450" cy="2605088"/>
            <a:chOff x="695" y="1800"/>
            <a:chExt cx="1948" cy="1641"/>
          </a:xfrm>
        </p:grpSpPr>
        <p:sp>
          <p:nvSpPr>
            <p:cNvPr id="162832" name="Arc 16">
              <a:extLst>
                <a:ext uri="{FF2B5EF4-FFF2-40B4-BE49-F238E27FC236}">
                  <a16:creationId xmlns:a16="http://schemas.microsoft.com/office/drawing/2014/main" id="{B380B8B3-3BF8-868C-6DAE-CEBEEF549C08}"/>
                </a:ext>
              </a:extLst>
            </p:cNvPr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T0" fmla="*/ 138 w 43191"/>
                <a:gd name="T1" fmla="*/ 1780 h 33575"/>
                <a:gd name="T2" fmla="*/ 1641 w 43191"/>
                <a:gd name="T3" fmla="*/ 1114 h 33575"/>
                <a:gd name="T4" fmla="*/ 821 w 43191"/>
                <a:gd name="T5" fmla="*/ 1145 h 335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-1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-1"/>
                    <a:pt x="42870" y="9312"/>
                    <a:pt x="43191" y="21005"/>
                  </a:cubicBezTo>
                  <a:lnTo>
                    <a:pt x="21600" y="21600"/>
                  </a:lnTo>
                  <a:lnTo>
                    <a:pt x="3623" y="33575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42" name="Text Box 26">
              <a:extLst>
                <a:ext uri="{FF2B5EF4-FFF2-40B4-BE49-F238E27FC236}">
                  <a16:creationId xmlns:a16="http://schemas.microsoft.com/office/drawing/2014/main" id="{F524B538-A79C-D323-E999-EAF92CC51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34223">
              <a:off x="695" y="2501"/>
              <a:ext cx="1674" cy="36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i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ajrxJyifv,f</a:t>
              </a:r>
              <a:r>
                <a:rPr lang="en-US" sz="3200" i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/ </a:t>
              </a:r>
            </a:p>
          </p:txBody>
        </p:sp>
      </p:grpSp>
      <p:sp>
        <p:nvSpPr>
          <p:cNvPr id="18441" name="AutoShape 64">
            <a:extLst>
              <a:ext uri="{FF2B5EF4-FFF2-40B4-BE49-F238E27FC236}">
                <a16:creationId xmlns:a16="http://schemas.microsoft.com/office/drawing/2014/main" id="{61CF22FA-2031-8981-065F-FBA8A1A6B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42" name="Rectangle 65">
            <a:extLst>
              <a:ext uri="{FF2B5EF4-FFF2-40B4-BE49-F238E27FC236}">
                <a16:creationId xmlns:a16="http://schemas.microsoft.com/office/drawing/2014/main" id="{964CEC0C-85EF-8A2A-FCF4-0DBE8BE79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43" name="AutoShape 66">
            <a:extLst>
              <a:ext uri="{FF2B5EF4-FFF2-40B4-BE49-F238E27FC236}">
                <a16:creationId xmlns:a16="http://schemas.microsoft.com/office/drawing/2014/main" id="{98CE002D-D929-7F03-7092-A2F43491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44" name="Line 67">
            <a:extLst>
              <a:ext uri="{FF2B5EF4-FFF2-40B4-BE49-F238E27FC236}">
                <a16:creationId xmlns:a16="http://schemas.microsoft.com/office/drawing/2014/main" id="{1384E71D-2D77-3F15-FD06-F9F94A58F3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68">
            <a:extLst>
              <a:ext uri="{FF2B5EF4-FFF2-40B4-BE49-F238E27FC236}">
                <a16:creationId xmlns:a16="http://schemas.microsoft.com/office/drawing/2014/main" id="{C607D9B5-7DAF-0404-F34E-54ED5BC737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Rectangle 69">
            <a:extLst>
              <a:ext uri="{FF2B5EF4-FFF2-40B4-BE49-F238E27FC236}">
                <a16:creationId xmlns:a16="http://schemas.microsoft.com/office/drawing/2014/main" id="{144ACB23-8EC1-CD2A-CC5A-0F9E316F3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6863" y="3670300"/>
            <a:ext cx="7556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162886" name="Rectangle 70">
            <a:extLst>
              <a:ext uri="{FF2B5EF4-FFF2-40B4-BE49-F238E27FC236}">
                <a16:creationId xmlns:a16="http://schemas.microsoft.com/office/drawing/2014/main" id="{8EE4B968-2C51-5DBE-B55A-38E1EC199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414713"/>
            <a:ext cx="735013" cy="382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18448" name="Text Box 71">
            <a:extLst>
              <a:ext uri="{FF2B5EF4-FFF2-40B4-BE49-F238E27FC236}">
                <a16:creationId xmlns:a16="http://schemas.microsoft.com/office/drawing/2014/main" id="{920E7FE2-E4F7-659E-0FCC-F15255D71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2889" name="Oval 73">
            <a:extLst>
              <a:ext uri="{FF2B5EF4-FFF2-40B4-BE49-F238E27FC236}">
                <a16:creationId xmlns:a16="http://schemas.microsoft.com/office/drawing/2014/main" id="{52102EA6-D518-EBCA-E802-1EA721D85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00" y="695325"/>
            <a:ext cx="1117600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my-MM" altLang="en-US" sz="1600"/>
          </a:p>
        </p:txBody>
      </p:sp>
      <p:sp>
        <p:nvSpPr>
          <p:cNvPr id="162890" name="Oval 74">
            <a:extLst>
              <a:ext uri="{FF2B5EF4-FFF2-40B4-BE49-F238E27FC236}">
                <a16:creationId xmlns:a16="http://schemas.microsoft.com/office/drawing/2014/main" id="{404678D3-BBA4-9059-2A9C-CB3C1248A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075" y="1108075"/>
            <a:ext cx="1266825" cy="66516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my-MM" altLang="en-US" b="0"/>
          </a:p>
        </p:txBody>
      </p:sp>
      <p:sp>
        <p:nvSpPr>
          <p:cNvPr id="18451" name="Text Box 76">
            <a:extLst>
              <a:ext uri="{FF2B5EF4-FFF2-40B4-BE49-F238E27FC236}">
                <a16:creationId xmlns:a16="http://schemas.microsoft.com/office/drawing/2014/main" id="{6D13ED73-7570-E9EB-22EE-C06D176C8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262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9</a:t>
            </a: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62893" name="Rectangle 77">
            <a:extLst>
              <a:ext uri="{FF2B5EF4-FFF2-40B4-BE49-F238E27FC236}">
                <a16:creationId xmlns:a16="http://schemas.microsoft.com/office/drawing/2014/main" id="{D0FC03CA-2D62-5768-E4FC-9B419139F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8453" name="Text Box 78">
            <a:extLst>
              <a:ext uri="{FF2B5EF4-FFF2-40B4-BE49-F238E27FC236}">
                <a16:creationId xmlns:a16="http://schemas.microsoft.com/office/drawing/2014/main" id="{142A9657-CC99-9004-5C63-A8BC5D9A6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grpSp>
        <p:nvGrpSpPr>
          <p:cNvPr id="6" name="Group 104">
            <a:extLst>
              <a:ext uri="{FF2B5EF4-FFF2-40B4-BE49-F238E27FC236}">
                <a16:creationId xmlns:a16="http://schemas.microsoft.com/office/drawing/2014/main" id="{3EA55F2C-01BB-217C-08D4-1CA60E182BA4}"/>
              </a:ext>
            </a:extLst>
          </p:cNvPr>
          <p:cNvGrpSpPr>
            <a:grpSpLocks/>
          </p:cNvGrpSpPr>
          <p:nvPr/>
        </p:nvGrpSpPr>
        <p:grpSpPr bwMode="auto">
          <a:xfrm>
            <a:off x="296863" y="1643063"/>
            <a:ext cx="2154237" cy="1179512"/>
            <a:chOff x="187" y="1035"/>
            <a:chExt cx="1357" cy="743"/>
          </a:xfrm>
        </p:grpSpPr>
        <p:sp>
          <p:nvSpPr>
            <p:cNvPr id="162907" name="Oval 91">
              <a:extLst>
                <a:ext uri="{FF2B5EF4-FFF2-40B4-BE49-F238E27FC236}">
                  <a16:creationId xmlns:a16="http://schemas.microsoft.com/office/drawing/2014/main" id="{1D41D5A6-9008-BB29-F085-D4727B94C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" y="103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2908" name="Text Box 92">
              <a:extLst>
                <a:ext uri="{FF2B5EF4-FFF2-40B4-BE49-F238E27FC236}">
                  <a16:creationId xmlns:a16="http://schemas.microsoft.com/office/drawing/2014/main" id="{CFA33D99-83A1-6C0A-7A46-D5DADDDF33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" y="1106"/>
              <a:ext cx="1109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i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*&amp;d/</a:t>
              </a:r>
            </a:p>
          </p:txBody>
        </p:sp>
      </p:grpSp>
      <p:sp>
        <p:nvSpPr>
          <p:cNvPr id="162915" name="Text Box 99">
            <a:extLst>
              <a:ext uri="{FF2B5EF4-FFF2-40B4-BE49-F238E27FC236}">
                <a16:creationId xmlns:a16="http://schemas.microsoft.com/office/drawing/2014/main" id="{3490E340-BFDD-3263-DB06-C966AAEF9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4225925"/>
            <a:ext cx="3989387" cy="1077913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avhvmrItaxmuftul</a:t>
            </a:r>
            <a:r>
              <a:rPr lang="en-US" sz="3200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 (05)</a:t>
            </a:r>
          </a:p>
        </p:txBody>
      </p:sp>
      <p:grpSp>
        <p:nvGrpSpPr>
          <p:cNvPr id="7" name="Group 108">
            <a:extLst>
              <a:ext uri="{FF2B5EF4-FFF2-40B4-BE49-F238E27FC236}">
                <a16:creationId xmlns:a16="http://schemas.microsoft.com/office/drawing/2014/main" id="{E1167AAC-2527-A66D-742F-D6D8F1EA3651}"/>
              </a:ext>
            </a:extLst>
          </p:cNvPr>
          <p:cNvGrpSpPr>
            <a:grpSpLocks/>
          </p:cNvGrpSpPr>
          <p:nvPr/>
        </p:nvGrpSpPr>
        <p:grpSpPr bwMode="auto">
          <a:xfrm>
            <a:off x="350838" y="1595438"/>
            <a:ext cx="4111625" cy="1004887"/>
            <a:chOff x="221" y="965"/>
            <a:chExt cx="2366" cy="672"/>
          </a:xfrm>
        </p:grpSpPr>
        <p:sp>
          <p:nvSpPr>
            <p:cNvPr id="162916" name="Text Box 100">
              <a:extLst>
                <a:ext uri="{FF2B5EF4-FFF2-40B4-BE49-F238E27FC236}">
                  <a16:creationId xmlns:a16="http://schemas.microsoft.com/office/drawing/2014/main" id="{17D43C3B-986A-FCA4-B3EC-EFB42E793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" y="1290"/>
              <a:ext cx="1270" cy="34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i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cgqef'&amp;m</a:t>
              </a:r>
              <a:r>
                <a:rPr lang="en-US" sz="2800" i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grpSp>
          <p:nvGrpSpPr>
            <p:cNvPr id="18474" name="Group 93">
              <a:extLst>
                <a:ext uri="{FF2B5EF4-FFF2-40B4-BE49-F238E27FC236}">
                  <a16:creationId xmlns:a16="http://schemas.microsoft.com/office/drawing/2014/main" id="{D63BADE5-6B14-B329-4E90-1CC87DD5E6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" y="965"/>
              <a:ext cx="2277" cy="658"/>
              <a:chOff x="310" y="965"/>
              <a:chExt cx="2277" cy="658"/>
            </a:xfrm>
          </p:grpSpPr>
          <p:sp>
            <p:nvSpPr>
              <p:cNvPr id="162843" name="Text Box 27">
                <a:extLst>
                  <a:ext uri="{FF2B5EF4-FFF2-40B4-BE49-F238E27FC236}">
                    <a16:creationId xmlns:a16="http://schemas.microsoft.com/office/drawing/2014/main" id="{82D07E18-1CB9-3A29-EE53-D59994322E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" y="1358"/>
                <a:ext cx="1109" cy="26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my-MM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853" name="Line 37">
                <a:extLst>
                  <a:ext uri="{FF2B5EF4-FFF2-40B4-BE49-F238E27FC236}">
                    <a16:creationId xmlns:a16="http://schemas.microsoft.com/office/drawing/2014/main" id="{C5BEE1FF-8765-B472-AFE6-0CCC4B18FF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51" y="965"/>
                <a:ext cx="1336" cy="518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" name="Group 109">
            <a:extLst>
              <a:ext uri="{FF2B5EF4-FFF2-40B4-BE49-F238E27FC236}">
                <a16:creationId xmlns:a16="http://schemas.microsoft.com/office/drawing/2014/main" id="{BECFD60B-AF84-1AE7-3B1A-A8D1B0FAB3E3}"/>
              </a:ext>
            </a:extLst>
          </p:cNvPr>
          <p:cNvGrpSpPr>
            <a:grpSpLocks/>
          </p:cNvGrpSpPr>
          <p:nvPr/>
        </p:nvGrpSpPr>
        <p:grpSpPr bwMode="auto">
          <a:xfrm>
            <a:off x="2584450" y="1617663"/>
            <a:ext cx="2295525" cy="1069975"/>
            <a:chOff x="1628" y="1019"/>
            <a:chExt cx="1446" cy="674"/>
          </a:xfrm>
        </p:grpSpPr>
        <p:sp>
          <p:nvSpPr>
            <p:cNvPr id="162917" name="Text Box 101">
              <a:extLst>
                <a:ext uri="{FF2B5EF4-FFF2-40B4-BE49-F238E27FC236}">
                  <a16:creationId xmlns:a16="http://schemas.microsoft.com/office/drawing/2014/main" id="{572318CA-50F9-3AF2-53F3-93A2591BC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8" y="1304"/>
              <a:ext cx="1446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i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vpfqDrmuyf</a:t>
              </a:r>
              <a:r>
                <a:rPr lang="en-US" sz="2800" i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(</a:t>
              </a:r>
              <a:r>
                <a:rPr lang="en-US" sz="2800" i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pf</a:t>
              </a:r>
              <a:r>
                <a:rPr lang="en-US" sz="2800" i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)/</a:t>
              </a:r>
              <a:r>
                <a:rPr lang="en-US" sz="2000" dirty="0">
                  <a:latin typeface="WinInnwa" pitchFamily="2" charset="0"/>
                  <a:ea typeface="+mn-ea"/>
                </a:rPr>
                <a:t> </a:t>
              </a:r>
            </a:p>
          </p:txBody>
        </p:sp>
        <p:grpSp>
          <p:nvGrpSpPr>
            <p:cNvPr id="18470" name="Group 94">
              <a:extLst>
                <a:ext uri="{FF2B5EF4-FFF2-40B4-BE49-F238E27FC236}">
                  <a16:creationId xmlns:a16="http://schemas.microsoft.com/office/drawing/2014/main" id="{44C4D9E3-DA4A-48BB-CBAD-7A879A517B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7" y="1019"/>
              <a:ext cx="1379" cy="674"/>
              <a:chOff x="1637" y="1019"/>
              <a:chExt cx="1379" cy="674"/>
            </a:xfrm>
          </p:grpSpPr>
          <p:sp>
            <p:nvSpPr>
              <p:cNvPr id="162844" name="Text Box 28">
                <a:extLst>
                  <a:ext uri="{FF2B5EF4-FFF2-40B4-BE49-F238E27FC236}">
                    <a16:creationId xmlns:a16="http://schemas.microsoft.com/office/drawing/2014/main" id="{53E983F9-567E-1BB8-654D-EE2709C273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7" y="1412"/>
                <a:ext cx="137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>
                    <a:solidFill>
                      <a:schemeClr val="tx1"/>
                    </a:solidFill>
                    <a:ea typeface="+mn-ea"/>
                  </a:rPr>
                  <a:t> </a:t>
                </a:r>
              </a:p>
            </p:txBody>
          </p:sp>
          <p:sp>
            <p:nvSpPr>
              <p:cNvPr id="162852" name="Line 36">
                <a:extLst>
                  <a:ext uri="{FF2B5EF4-FFF2-40B4-BE49-F238E27FC236}">
                    <a16:creationId xmlns:a16="http://schemas.microsoft.com/office/drawing/2014/main" id="{3E8B32F1-889A-D9B8-58DD-BD228E6F92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83" y="1019"/>
                <a:ext cx="206" cy="463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" name="Group 110">
            <a:extLst>
              <a:ext uri="{FF2B5EF4-FFF2-40B4-BE49-F238E27FC236}">
                <a16:creationId xmlns:a16="http://schemas.microsoft.com/office/drawing/2014/main" id="{0A11B3F4-80D8-B635-FDBC-E035D56BBA14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12900"/>
            <a:ext cx="2470150" cy="4705350"/>
            <a:chOff x="1872" y="1016"/>
            <a:chExt cx="1556" cy="2964"/>
          </a:xfrm>
        </p:grpSpPr>
        <p:sp>
          <p:nvSpPr>
            <p:cNvPr id="162919" name="Text Box 103">
              <a:extLst>
                <a:ext uri="{FF2B5EF4-FFF2-40B4-BE49-F238E27FC236}">
                  <a16:creationId xmlns:a16="http://schemas.microsoft.com/office/drawing/2014/main" id="{DE27B2AA-CFCF-7B52-6F9F-B70DD9EDFF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3576"/>
              <a:ext cx="1556" cy="40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i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wdkvrD</a:t>
              </a:r>
              <a:r>
                <a:rPr lang="en-US" sz="3600" i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?</a:t>
              </a:r>
              <a:r>
                <a:rPr lang="en-US" sz="3600" i="1" dirty="0">
                  <a:solidFill>
                    <a:schemeClr val="tx1"/>
                  </a:solidFill>
                  <a:latin typeface="WwinBurmese" pitchFamily="2" charset="0"/>
                  <a:ea typeface="+mn-ea"/>
                </a:rPr>
                <a:t> </a:t>
              </a:r>
            </a:p>
          </p:txBody>
        </p:sp>
        <p:grpSp>
          <p:nvGrpSpPr>
            <p:cNvPr id="18466" name="Group 95">
              <a:extLst>
                <a:ext uri="{FF2B5EF4-FFF2-40B4-BE49-F238E27FC236}">
                  <a16:creationId xmlns:a16="http://schemas.microsoft.com/office/drawing/2014/main" id="{479474BB-28DB-537B-8AA3-AD2676B997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2" y="1016"/>
              <a:ext cx="1109" cy="2910"/>
              <a:chOff x="2082" y="1016"/>
              <a:chExt cx="1109" cy="2910"/>
            </a:xfrm>
          </p:grpSpPr>
          <p:sp>
            <p:nvSpPr>
              <p:cNvPr id="162899" name="Text Box 83">
                <a:extLst>
                  <a:ext uri="{FF2B5EF4-FFF2-40B4-BE49-F238E27FC236}">
                    <a16:creationId xmlns:a16="http://schemas.microsoft.com/office/drawing/2014/main" id="{523319E5-10C4-2B29-FF37-4B80CF7EE7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82" y="3645"/>
                <a:ext cx="110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my-MM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900" name="Line 84">
                <a:extLst>
                  <a:ext uri="{FF2B5EF4-FFF2-40B4-BE49-F238E27FC236}">
                    <a16:creationId xmlns:a16="http://schemas.microsoft.com/office/drawing/2014/main" id="{C9351EE1-2ABD-583D-E78A-11AAE170B9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30" y="1016"/>
                <a:ext cx="226" cy="273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" name="Group 111">
            <a:extLst>
              <a:ext uri="{FF2B5EF4-FFF2-40B4-BE49-F238E27FC236}">
                <a16:creationId xmlns:a16="http://schemas.microsoft.com/office/drawing/2014/main" id="{C9E2E679-D879-4F71-D9B6-15C38C582540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1604963"/>
            <a:ext cx="2341562" cy="2209800"/>
            <a:chOff x="2785" y="1011"/>
            <a:chExt cx="1475" cy="1392"/>
          </a:xfrm>
        </p:grpSpPr>
        <p:sp>
          <p:nvSpPr>
            <p:cNvPr id="162918" name="Text Box 102">
              <a:extLst>
                <a:ext uri="{FF2B5EF4-FFF2-40B4-BE49-F238E27FC236}">
                  <a16:creationId xmlns:a16="http://schemas.microsoft.com/office/drawing/2014/main" id="{2AE8ACC6-E4E7-CEC2-8EEA-C6C2E89F7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5" y="1999"/>
              <a:ext cx="1475" cy="40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i="1" dirty="0" err="1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qufav;cyf</a:t>
              </a:r>
              <a:r>
                <a:rPr lang="en-US" sz="3600" i="1" dirty="0">
                  <a:solidFill>
                    <a:schemeClr val="tx1"/>
                  </a:solidFill>
                  <a:latin typeface="WinInnwa" pitchFamily="2" charset="0"/>
                  <a:ea typeface="+mn-ea"/>
                </a:rPr>
                <a:t>/ </a:t>
              </a:r>
            </a:p>
          </p:txBody>
        </p:sp>
        <p:grpSp>
          <p:nvGrpSpPr>
            <p:cNvPr id="18462" name="Group 96">
              <a:extLst>
                <a:ext uri="{FF2B5EF4-FFF2-40B4-BE49-F238E27FC236}">
                  <a16:creationId xmlns:a16="http://schemas.microsoft.com/office/drawing/2014/main" id="{7771F1E4-01DC-B0C0-7EB9-300C1D114B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6" y="1011"/>
              <a:ext cx="1109" cy="1311"/>
              <a:chOff x="2946" y="1011"/>
              <a:chExt cx="1109" cy="1311"/>
            </a:xfrm>
          </p:grpSpPr>
          <p:sp>
            <p:nvSpPr>
              <p:cNvPr id="162845" name="Text Box 29">
                <a:extLst>
                  <a:ext uri="{FF2B5EF4-FFF2-40B4-BE49-F238E27FC236}">
                    <a16:creationId xmlns:a16="http://schemas.microsoft.com/office/drawing/2014/main" id="{A5BBDD24-2728-5C9A-D5DD-8D747F9BC3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6" y="2041"/>
                <a:ext cx="110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my-MM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855" name="Line 39">
                <a:extLst>
                  <a:ext uri="{FF2B5EF4-FFF2-40B4-BE49-F238E27FC236}">
                    <a16:creationId xmlns:a16="http://schemas.microsoft.com/office/drawing/2014/main" id="{F2E63F09-80E9-2200-85F0-0439AC8076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9" y="1011"/>
                <a:ext cx="416" cy="108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2901" name="Oval 85">
            <a:extLst>
              <a:ext uri="{FF2B5EF4-FFF2-40B4-BE49-F238E27FC236}">
                <a16:creationId xmlns:a16="http://schemas.microsoft.com/office/drawing/2014/main" id="{FF9E5759-BAC1-5E6F-C490-70084952C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1208088"/>
            <a:ext cx="814387" cy="611187"/>
          </a:xfrm>
          <a:prstGeom prst="ellipse">
            <a:avLst/>
          </a:prstGeom>
          <a:noFill/>
          <a:ln w="57150">
            <a:solidFill>
              <a:srgbClr val="62D6AC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utoUpdateAnimBg="0"/>
      <p:bldP spid="162823" grpId="0" autoUpdateAnimBg="0"/>
      <p:bldP spid="162889" grpId="0" animBg="1" autoUpdateAnimBg="0"/>
      <p:bldP spid="162890" grpId="0" animBg="1"/>
      <p:bldP spid="162915" grpId="0" animBg="1" autoUpdateAnimBg="0"/>
      <p:bldP spid="16290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>
            <a:extLst>
              <a:ext uri="{FF2B5EF4-FFF2-40B4-BE49-F238E27FC236}">
                <a16:creationId xmlns:a16="http://schemas.microsoft.com/office/drawing/2014/main" id="{A2FC43DE-A397-B4A0-262C-41CFDC246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522243" name="Line 3">
            <a:extLst>
              <a:ext uri="{FF2B5EF4-FFF2-40B4-BE49-F238E27FC236}">
                <a16:creationId xmlns:a16="http://schemas.microsoft.com/office/drawing/2014/main" id="{A665D1E5-0436-A870-C87C-3C8715ED71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47" name="Oval 7">
            <a:extLst>
              <a:ext uri="{FF2B5EF4-FFF2-40B4-BE49-F238E27FC236}">
                <a16:creationId xmlns:a16="http://schemas.microsoft.com/office/drawing/2014/main" id="{98DAC2A6-83EF-F234-9B94-CB4E2B778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25" y="1668463"/>
            <a:ext cx="2154238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22248" name="Text Box 8">
            <a:extLst>
              <a:ext uri="{FF2B5EF4-FFF2-40B4-BE49-F238E27FC236}">
                <a16:creationId xmlns:a16="http://schemas.microsoft.com/office/drawing/2014/main" id="{016EDF9B-611F-D21D-EBFC-C14A084D7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25" y="1830388"/>
            <a:ext cx="2189163" cy="1066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i="1">
                <a:solidFill>
                  <a:srgbClr val="33CC33"/>
                </a:solidFill>
                <a:latin typeface="WinInnwa" pitchFamily="2" charset="0"/>
              </a:rPr>
              <a:t>tm&amp;S rdkifem/ </a:t>
            </a:r>
          </a:p>
          <a:p>
            <a:pPr algn="ctr">
              <a:spcBef>
                <a:spcPct val="50000"/>
              </a:spcBef>
            </a:pPr>
            <a:endParaRPr lang="en-US" altLang="en-US">
              <a:solidFill>
                <a:srgbClr val="33CC33"/>
              </a:solidFill>
              <a:latin typeface="WinInnwa" pitchFamily="2" charset="0"/>
            </a:endParaRPr>
          </a:p>
        </p:txBody>
      </p:sp>
      <p:grpSp>
        <p:nvGrpSpPr>
          <p:cNvPr id="19461" name="Group 9">
            <a:extLst>
              <a:ext uri="{FF2B5EF4-FFF2-40B4-BE49-F238E27FC236}">
                <a16:creationId xmlns:a16="http://schemas.microsoft.com/office/drawing/2014/main" id="{616F9710-03E0-0246-DE8A-1F91697D3601}"/>
              </a:ext>
            </a:extLst>
          </p:cNvPr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1523" y="1631"/>
            <a:chExt cx="1357" cy="743"/>
          </a:xfrm>
        </p:grpSpPr>
        <p:sp>
          <p:nvSpPr>
            <p:cNvPr id="522250" name="Oval 10">
              <a:extLst>
                <a:ext uri="{FF2B5EF4-FFF2-40B4-BE49-F238E27FC236}">
                  <a16:creationId xmlns:a16="http://schemas.microsoft.com/office/drawing/2014/main" id="{125E08DA-583F-93C6-C2A2-2BB7AB779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" y="163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251" name="Text Box 11">
              <a:extLst>
                <a:ext uri="{FF2B5EF4-FFF2-40B4-BE49-F238E27FC236}">
                  <a16:creationId xmlns:a16="http://schemas.microsoft.com/office/drawing/2014/main" id="{E3015FB6-EAC9-37A0-17D4-16E81C3634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8" y="1693"/>
              <a:ext cx="1109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i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qD</a:t>
              </a:r>
              <a:r>
                <a:rPr lang="en-US" sz="2800" i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;&amp;</a:t>
              </a:r>
              <a:r>
                <a:rPr lang="en-US" sz="2800" i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D;,m</a:t>
              </a:r>
              <a:r>
                <a:rPr lang="en-US" sz="2800" i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</p:grpSp>
      <p:grpSp>
        <p:nvGrpSpPr>
          <p:cNvPr id="19462" name="Group 12">
            <a:extLst>
              <a:ext uri="{FF2B5EF4-FFF2-40B4-BE49-F238E27FC236}">
                <a16:creationId xmlns:a16="http://schemas.microsoft.com/office/drawing/2014/main" id="{93805459-431A-7EE2-4414-7859DE4E1F60}"/>
              </a:ext>
            </a:extLst>
          </p:cNvPr>
          <p:cNvGrpSpPr>
            <a:grpSpLocks/>
          </p:cNvGrpSpPr>
          <p:nvPr/>
        </p:nvGrpSpPr>
        <p:grpSpPr bwMode="auto">
          <a:xfrm>
            <a:off x="3097213" y="5238750"/>
            <a:ext cx="2154237" cy="1300163"/>
            <a:chOff x="818" y="3477"/>
            <a:chExt cx="1357" cy="819"/>
          </a:xfrm>
        </p:grpSpPr>
        <p:sp>
          <p:nvSpPr>
            <p:cNvPr id="522253" name="Oval 13">
              <a:extLst>
                <a:ext uri="{FF2B5EF4-FFF2-40B4-BE49-F238E27FC236}">
                  <a16:creationId xmlns:a16="http://schemas.microsoft.com/office/drawing/2014/main" id="{D75951F4-4594-5A4F-BE99-527BBF231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" y="3477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254" name="Text Box 14">
              <a:extLst>
                <a:ext uri="{FF2B5EF4-FFF2-40B4-BE49-F238E27FC236}">
                  <a16:creationId xmlns:a16="http://schemas.microsoft.com/office/drawing/2014/main" id="{DA452DB4-5C11-762E-5F3C-63778BD67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" y="3527"/>
              <a:ext cx="1109" cy="769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 i="1">
                  <a:solidFill>
                    <a:schemeClr val="tx2"/>
                  </a:solidFill>
                  <a:latin typeface="WinInnwa" pitchFamily="2" charset="0"/>
                </a:rPr>
                <a:t>tD*spf/</a:t>
              </a:r>
              <a:r>
                <a:rPr lang="en-US" altLang="en-US" sz="3200" i="1">
                  <a:solidFill>
                    <a:schemeClr val="tx2"/>
                  </a:solidFill>
                  <a:latin typeface="WwinBurmese" pitchFamily="2" charset="0"/>
                </a:rPr>
                <a:t> </a:t>
              </a:r>
            </a:p>
            <a:p>
              <a:pPr algn="ctr">
                <a:spcBef>
                  <a:spcPct val="50000"/>
                </a:spcBef>
              </a:pPr>
              <a:endParaRPr lang="en-US" altLang="en-US" sz="2800">
                <a:solidFill>
                  <a:schemeClr val="tx2"/>
                </a:solidFill>
                <a:latin typeface="WwinBurmese" pitchFamily="2" charset="0"/>
              </a:endParaRPr>
            </a:p>
          </p:txBody>
        </p:sp>
      </p:grpSp>
      <p:grpSp>
        <p:nvGrpSpPr>
          <p:cNvPr id="19463" name="Group 15">
            <a:extLst>
              <a:ext uri="{FF2B5EF4-FFF2-40B4-BE49-F238E27FC236}">
                <a16:creationId xmlns:a16="http://schemas.microsoft.com/office/drawing/2014/main" id="{E82819F4-04DD-8466-7639-4909022B7AB5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2857500"/>
            <a:ext cx="3079750" cy="2605088"/>
            <a:chOff x="703" y="1800"/>
            <a:chExt cx="1940" cy="1641"/>
          </a:xfrm>
        </p:grpSpPr>
        <p:sp>
          <p:nvSpPr>
            <p:cNvPr id="522256" name="Arc 16">
              <a:extLst>
                <a:ext uri="{FF2B5EF4-FFF2-40B4-BE49-F238E27FC236}">
                  <a16:creationId xmlns:a16="http://schemas.microsoft.com/office/drawing/2014/main" id="{BA403C63-617B-F8B9-2885-35B7A945D503}"/>
                </a:ext>
              </a:extLst>
            </p:cNvPr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T0" fmla="*/ 138 w 43191"/>
                <a:gd name="T1" fmla="*/ 1780 h 33575"/>
                <a:gd name="T2" fmla="*/ 1641 w 43191"/>
                <a:gd name="T3" fmla="*/ 1114 h 33575"/>
                <a:gd name="T4" fmla="*/ 821 w 43191"/>
                <a:gd name="T5" fmla="*/ 1145 h 335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-1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-1"/>
                    <a:pt x="42870" y="9312"/>
                    <a:pt x="43191" y="21005"/>
                  </a:cubicBezTo>
                  <a:lnTo>
                    <a:pt x="21600" y="21600"/>
                  </a:lnTo>
                  <a:lnTo>
                    <a:pt x="3623" y="33575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57" name="Text Box 17">
              <a:extLst>
                <a:ext uri="{FF2B5EF4-FFF2-40B4-BE49-F238E27FC236}">
                  <a16:creationId xmlns:a16="http://schemas.microsoft.com/office/drawing/2014/main" id="{628ED698-CBE2-C7DB-26EA-A1BE98FFDD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34223">
              <a:off x="703" y="2500"/>
              <a:ext cx="1674" cy="40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i="1" dirty="0" err="1">
                  <a:solidFill>
                    <a:srgbClr val="33CCCC"/>
                  </a:solidFill>
                  <a:latin typeface="WinInnwa" pitchFamily="2" charset="0"/>
                  <a:ea typeface="+mn-ea"/>
                </a:rPr>
                <a:t>ajrxJyifv,f</a:t>
              </a:r>
              <a:r>
                <a:rPr lang="en-US" sz="3600" i="1" dirty="0">
                  <a:solidFill>
                    <a:srgbClr val="33CCCC"/>
                  </a:solidFill>
                  <a:latin typeface="WinInnwa" pitchFamily="2" charset="0"/>
                  <a:ea typeface="+mn-ea"/>
                </a:rPr>
                <a:t>/ </a:t>
              </a:r>
            </a:p>
          </p:txBody>
        </p:sp>
      </p:grpSp>
      <p:sp>
        <p:nvSpPr>
          <p:cNvPr id="19464" name="AutoShape 23">
            <a:extLst>
              <a:ext uri="{FF2B5EF4-FFF2-40B4-BE49-F238E27FC236}">
                <a16:creationId xmlns:a16="http://schemas.microsoft.com/office/drawing/2014/main" id="{1111A720-F07B-9A1F-0F5A-674F24E79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5" name="Rectangle 24">
            <a:extLst>
              <a:ext uri="{FF2B5EF4-FFF2-40B4-BE49-F238E27FC236}">
                <a16:creationId xmlns:a16="http://schemas.microsoft.com/office/drawing/2014/main" id="{F7BF71E5-C524-EAE1-0EC7-E56E2C351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6" name="AutoShape 25">
            <a:extLst>
              <a:ext uri="{FF2B5EF4-FFF2-40B4-BE49-F238E27FC236}">
                <a16:creationId xmlns:a16="http://schemas.microsoft.com/office/drawing/2014/main" id="{CC4D2E00-706C-C82B-274F-DF11C4279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7" name="Line 26">
            <a:extLst>
              <a:ext uri="{FF2B5EF4-FFF2-40B4-BE49-F238E27FC236}">
                <a16:creationId xmlns:a16="http://schemas.microsoft.com/office/drawing/2014/main" id="{4E1C4F30-4FE7-831C-13AC-3B97ECD40C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Line 27">
            <a:extLst>
              <a:ext uri="{FF2B5EF4-FFF2-40B4-BE49-F238E27FC236}">
                <a16:creationId xmlns:a16="http://schemas.microsoft.com/office/drawing/2014/main" id="{9969A756-CF86-9B7A-9837-64C9200C0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Rectangle 28">
            <a:extLst>
              <a:ext uri="{FF2B5EF4-FFF2-40B4-BE49-F238E27FC236}">
                <a16:creationId xmlns:a16="http://schemas.microsoft.com/office/drawing/2014/main" id="{FDCA3A9F-3519-67A8-8C85-8D4C217C4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656013"/>
            <a:ext cx="7556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522269" name="Rectangle 29">
            <a:extLst>
              <a:ext uri="{FF2B5EF4-FFF2-40B4-BE49-F238E27FC236}">
                <a16:creationId xmlns:a16="http://schemas.microsoft.com/office/drawing/2014/main" id="{98BE8280-C873-5B2C-44F7-0B6F9F373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425825"/>
            <a:ext cx="6604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</a:rPr>
              <a:t>qdwfNidrf/</a:t>
            </a:r>
          </a:p>
        </p:txBody>
      </p:sp>
      <p:sp>
        <p:nvSpPr>
          <p:cNvPr id="19471" name="Text Box 30">
            <a:extLst>
              <a:ext uri="{FF2B5EF4-FFF2-40B4-BE49-F238E27FC236}">
                <a16:creationId xmlns:a16="http://schemas.microsoft.com/office/drawing/2014/main" id="{47A3713D-A65F-7716-E835-447D61762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72" name="Text Box 33">
            <a:extLst>
              <a:ext uri="{FF2B5EF4-FFF2-40B4-BE49-F238E27FC236}">
                <a16:creationId xmlns:a16="http://schemas.microsoft.com/office/drawing/2014/main" id="{4E6076A5-820E-68AC-6D6C-BFEA7BD84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262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522274" name="Rectangle 34">
            <a:extLst>
              <a:ext uri="{FF2B5EF4-FFF2-40B4-BE49-F238E27FC236}">
                <a16:creationId xmlns:a16="http://schemas.microsoft.com/office/drawing/2014/main" id="{CE5C6348-3673-F699-7094-1D090908D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19474" name="Text Box 35">
            <a:extLst>
              <a:ext uri="{FF2B5EF4-FFF2-40B4-BE49-F238E27FC236}">
                <a16:creationId xmlns:a16="http://schemas.microsoft.com/office/drawing/2014/main" id="{6AE00709-EBD5-D48B-DA50-27FDEA6A5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522277" name="Text Box 37">
            <a:extLst>
              <a:ext uri="{FF2B5EF4-FFF2-40B4-BE49-F238E27FC236}">
                <a16:creationId xmlns:a16="http://schemas.microsoft.com/office/drawing/2014/main" id="{FD680FDE-22B1-3269-1889-6603F858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338" y="2228850"/>
            <a:ext cx="2189162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i="1" dirty="0" err="1">
                <a:solidFill>
                  <a:srgbClr val="33CC33"/>
                </a:solidFill>
                <a:latin typeface="WinInnwa" pitchFamily="2" charset="0"/>
                <a:ea typeface="+mn-ea"/>
              </a:rPr>
              <a:t>vpfqDrmuyf</a:t>
            </a:r>
            <a:r>
              <a:rPr lang="en-US" i="1" dirty="0">
                <a:solidFill>
                  <a:srgbClr val="33CC33"/>
                </a:solidFill>
                <a:latin typeface="WinInnwa" pitchFamily="2" charset="0"/>
                <a:ea typeface="+mn-ea"/>
              </a:rPr>
              <a:t>(</a:t>
            </a:r>
            <a:r>
              <a:rPr lang="en-US" i="1" dirty="0" err="1">
                <a:solidFill>
                  <a:srgbClr val="33CC33"/>
                </a:solidFill>
                <a:latin typeface="WinInnwa" pitchFamily="2" charset="0"/>
                <a:ea typeface="+mn-ea"/>
              </a:rPr>
              <a:t>pf</a:t>
            </a:r>
            <a:r>
              <a:rPr lang="en-US" i="1" dirty="0">
                <a:solidFill>
                  <a:srgbClr val="33CC33"/>
                </a:solidFill>
                <a:latin typeface="WinInnwa" pitchFamily="2" charset="0"/>
                <a:ea typeface="+mn-ea"/>
              </a:rPr>
              <a:t>)/</a:t>
            </a:r>
          </a:p>
        </p:txBody>
      </p:sp>
      <p:sp>
        <p:nvSpPr>
          <p:cNvPr id="522280" name="Text Box 40">
            <a:extLst>
              <a:ext uri="{FF2B5EF4-FFF2-40B4-BE49-F238E27FC236}">
                <a16:creationId xmlns:a16="http://schemas.microsoft.com/office/drawing/2014/main" id="{879DB313-232B-0A8F-9637-8E23DDCC0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775" y="3240088"/>
            <a:ext cx="1760538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WwinBurmese" pitchFamily="2" charset="0"/>
                <a:ea typeface="+mn-ea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qufav;cyf</a:t>
            </a:r>
            <a:r>
              <a:rPr lang="en-US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22283" name="Text Box 43">
            <a:extLst>
              <a:ext uri="{FF2B5EF4-FFF2-40B4-BE49-F238E27FC236}">
                <a16:creationId xmlns:a16="http://schemas.microsoft.com/office/drawing/2014/main" id="{6A1B8803-692D-41B4-9DC0-D0121419A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175" y="5786438"/>
            <a:ext cx="1760538" cy="1066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i="1">
                <a:solidFill>
                  <a:schemeClr val="tx1"/>
                </a:solidFill>
                <a:latin typeface="WinInnwa" pitchFamily="2" charset="0"/>
              </a:rPr>
              <a:t>wdkvrD? </a:t>
            </a:r>
          </a:p>
          <a:p>
            <a:pPr algn="ctr"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  <a:latin typeface="WinInnwa" pitchFamily="2" charset="0"/>
            </a:endParaRPr>
          </a:p>
        </p:txBody>
      </p:sp>
      <p:sp>
        <p:nvSpPr>
          <p:cNvPr id="522286" name="Oval 46">
            <a:extLst>
              <a:ext uri="{FF2B5EF4-FFF2-40B4-BE49-F238E27FC236}">
                <a16:creationId xmlns:a16="http://schemas.microsoft.com/office/drawing/2014/main" id="{043F68CB-D2AE-EFE3-3E32-881F9B3B7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1643063"/>
            <a:ext cx="2154237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22287" name="Text Box 47">
            <a:extLst>
              <a:ext uri="{FF2B5EF4-FFF2-40B4-BE49-F238E27FC236}">
                <a16:creationId xmlns:a16="http://schemas.microsoft.com/office/drawing/2014/main" id="{E9393F16-6891-8C18-8E42-4EF75C017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1755775"/>
            <a:ext cx="1760537" cy="10366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rgbClr val="33CC33"/>
                </a:solidFill>
                <a:latin typeface="WinInnwa" pitchFamily="2" charset="0"/>
              </a:rPr>
              <a:t>*&amp;d/</a:t>
            </a:r>
          </a:p>
          <a:p>
            <a:pPr algn="ctr">
              <a:spcBef>
                <a:spcPct val="50000"/>
              </a:spcBef>
            </a:pPr>
            <a:endParaRPr lang="en-US" altLang="en-US" sz="2000">
              <a:solidFill>
                <a:srgbClr val="187534"/>
              </a:solidFill>
              <a:latin typeface="WinInnwa" pitchFamily="2" charset="0"/>
            </a:endParaRPr>
          </a:p>
        </p:txBody>
      </p:sp>
      <p:sp>
        <p:nvSpPr>
          <p:cNvPr id="522289" name="Text Box 49">
            <a:extLst>
              <a:ext uri="{FF2B5EF4-FFF2-40B4-BE49-F238E27FC236}">
                <a16:creationId xmlns:a16="http://schemas.microsoft.com/office/drawing/2014/main" id="{9B2B5ED7-0D79-A79E-1273-84321228D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2155825"/>
            <a:ext cx="1760538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i="1" dirty="0" err="1">
                <a:solidFill>
                  <a:srgbClr val="33CC33"/>
                </a:solidFill>
                <a:latin typeface="WinInnwa" pitchFamily="2" charset="0"/>
                <a:ea typeface="+mn-ea"/>
              </a:rPr>
              <a:t>cgqef'&amp;m</a:t>
            </a:r>
            <a:r>
              <a:rPr lang="en-US" i="1" dirty="0">
                <a:solidFill>
                  <a:srgbClr val="33CC33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22292" name="Text Box 52">
            <a:extLst>
              <a:ext uri="{FF2B5EF4-FFF2-40B4-BE49-F238E27FC236}">
                <a16:creationId xmlns:a16="http://schemas.microsoft.com/office/drawing/2014/main" id="{D97A2502-463A-0F0E-9CE5-99CF36A3E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825" y="2171700"/>
            <a:ext cx="2455863" cy="10668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i="1" dirty="0" err="1">
                <a:solidFill>
                  <a:srgbClr val="FF0000"/>
                </a:solidFill>
                <a:latin typeface="WinInnwa" pitchFamily="2" charset="0"/>
                <a:ea typeface="+mn-ea"/>
              </a:rPr>
              <a:t>qufvl;qpf</a:t>
            </a:r>
            <a:r>
              <a:rPr lang="en-US" sz="3200" i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WinInnwa" pitchFamily="2" charset="0"/>
                <a:ea typeface="+mn-ea"/>
              </a:rPr>
              <a:t>tifyg,mrif;rsm</a:t>
            </a:r>
            <a:r>
              <a:rPr lang="en-US" sz="3200" i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;</a:t>
            </a:r>
          </a:p>
        </p:txBody>
      </p:sp>
      <p:sp>
        <p:nvSpPr>
          <p:cNvPr id="522293" name="Text Box 53">
            <a:extLst>
              <a:ext uri="{FF2B5EF4-FFF2-40B4-BE49-F238E27FC236}">
                <a16:creationId xmlns:a16="http://schemas.microsoft.com/office/drawing/2014/main" id="{E44BDC6F-80AE-9286-5D81-42966CC7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5567363"/>
            <a:ext cx="2954337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600" i="1" dirty="0" err="1">
                <a:solidFill>
                  <a:srgbClr val="FF0000"/>
                </a:solidFill>
                <a:latin typeface="WinInnwa" pitchFamily="2" charset="0"/>
                <a:ea typeface="+mn-ea"/>
              </a:rPr>
              <a:t>wdkvrpfzga&amp;mrsm</a:t>
            </a:r>
            <a:r>
              <a:rPr lang="en-US" sz="3600" i="1" dirty="0">
                <a:solidFill>
                  <a:srgbClr val="FF0000"/>
                </a:solidFill>
                <a:latin typeface="WinInnwa" pitchFamily="2" charset="0"/>
                <a:ea typeface="+mn-ea"/>
              </a:rPr>
              <a:t>;</a:t>
            </a:r>
          </a:p>
        </p:txBody>
      </p:sp>
      <p:grpSp>
        <p:nvGrpSpPr>
          <p:cNvPr id="19483" name="Group 66">
            <a:extLst>
              <a:ext uri="{FF2B5EF4-FFF2-40B4-BE49-F238E27FC236}">
                <a16:creationId xmlns:a16="http://schemas.microsoft.com/office/drawing/2014/main" id="{949C1168-2E66-D945-200D-F51A86991E81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4159250"/>
            <a:ext cx="1762125" cy="1009650"/>
            <a:chOff x="1287" y="2624"/>
            <a:chExt cx="1110" cy="636"/>
          </a:xfrm>
        </p:grpSpPr>
        <p:sp>
          <p:nvSpPr>
            <p:cNvPr id="522307" name="Oval 67">
              <a:extLst>
                <a:ext uri="{FF2B5EF4-FFF2-40B4-BE49-F238E27FC236}">
                  <a16:creationId xmlns:a16="http://schemas.microsoft.com/office/drawing/2014/main" id="{1041BC4E-6B57-DB89-F61B-71571ADFB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" y="2624"/>
              <a:ext cx="1064" cy="636"/>
            </a:xfrm>
            <a:prstGeom prst="ellipse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2308" name="Text Box 68">
              <a:extLst>
                <a:ext uri="{FF2B5EF4-FFF2-40B4-BE49-F238E27FC236}">
                  <a16:creationId xmlns:a16="http://schemas.microsoft.com/office/drawing/2014/main" id="{681FE766-03ED-69C7-C3BE-83B1FAE903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7" y="2807"/>
              <a:ext cx="1000" cy="23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75">
            <a:extLst>
              <a:ext uri="{FF2B5EF4-FFF2-40B4-BE49-F238E27FC236}">
                <a16:creationId xmlns:a16="http://schemas.microsoft.com/office/drawing/2014/main" id="{C706CBC4-A3D3-3A30-8D47-B2A44F2BD62E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3267075"/>
            <a:ext cx="3506787" cy="2814638"/>
            <a:chOff x="1969" y="2058"/>
            <a:chExt cx="2209" cy="1773"/>
          </a:xfrm>
        </p:grpSpPr>
        <p:grpSp>
          <p:nvGrpSpPr>
            <p:cNvPr id="19492" name="Group 74">
              <a:extLst>
                <a:ext uri="{FF2B5EF4-FFF2-40B4-BE49-F238E27FC236}">
                  <a16:creationId xmlns:a16="http://schemas.microsoft.com/office/drawing/2014/main" id="{D338AD9C-B633-C082-035F-76A3524386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1" y="2538"/>
              <a:ext cx="1298" cy="828"/>
              <a:chOff x="2581" y="2538"/>
              <a:chExt cx="1298" cy="828"/>
            </a:xfrm>
          </p:grpSpPr>
          <p:grpSp>
            <p:nvGrpSpPr>
              <p:cNvPr id="19497" name="Group 70">
                <a:extLst>
                  <a:ext uri="{FF2B5EF4-FFF2-40B4-BE49-F238E27FC236}">
                    <a16:creationId xmlns:a16="http://schemas.microsoft.com/office/drawing/2014/main" id="{77E3048F-1C04-8975-5489-D67209D550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8" y="2625"/>
                <a:ext cx="1110" cy="706"/>
                <a:chOff x="1287" y="2624"/>
                <a:chExt cx="1110" cy="706"/>
              </a:xfrm>
            </p:grpSpPr>
            <p:sp>
              <p:nvSpPr>
                <p:cNvPr id="522311" name="Oval 71">
                  <a:extLst>
                    <a:ext uri="{FF2B5EF4-FFF2-40B4-BE49-F238E27FC236}">
                      <a16:creationId xmlns:a16="http://schemas.microsoft.com/office/drawing/2014/main" id="{21119362-9642-BB71-4081-5CD55F7F72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" y="2624"/>
                  <a:ext cx="1064" cy="636"/>
                </a:xfrm>
                <a:prstGeom prst="ellipse">
                  <a:avLst/>
                </a:prstGeom>
                <a:noFill/>
                <a:ln w="762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9500" name="Text Box 72">
                  <a:extLst>
                    <a:ext uri="{FF2B5EF4-FFF2-40B4-BE49-F238E27FC236}">
                      <a16:creationId xmlns:a16="http://schemas.microsoft.com/office/drawing/2014/main" id="{E0D29F69-7346-8528-794E-CCB429CE84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97" y="2807"/>
                  <a:ext cx="1000" cy="52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r>
                    <a:rPr lang="en-US" altLang="en-US">
                      <a:solidFill>
                        <a:srgbClr val="33CC33"/>
                      </a:solidFill>
                      <a:latin typeface="WinInnwa" pitchFamily="2" charset="0"/>
                    </a:rPr>
                    <a:t>£Koa&amp;v (tpöa&amp;;)/ </a:t>
                  </a:r>
                </a:p>
              </p:txBody>
            </p:sp>
          </p:grpSp>
          <p:sp>
            <p:nvSpPr>
              <p:cNvPr id="522313" name="Oval 73">
                <a:extLst>
                  <a:ext uri="{FF2B5EF4-FFF2-40B4-BE49-F238E27FC236}">
                    <a16:creationId xmlns:a16="http://schemas.microsoft.com/office/drawing/2014/main" id="{7A17EADE-D60F-7EAF-893B-2814F8782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1" y="2538"/>
                <a:ext cx="1298" cy="828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25724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22298" name="Freeform 58">
              <a:extLst>
                <a:ext uri="{FF2B5EF4-FFF2-40B4-BE49-F238E27FC236}">
                  <a16:creationId xmlns:a16="http://schemas.microsoft.com/office/drawing/2014/main" id="{C4B2EF8C-33D3-607F-01F2-15FB40210A4C}"/>
                </a:ext>
              </a:extLst>
            </p:cNvPr>
            <p:cNvSpPr>
              <a:spLocks/>
            </p:cNvSpPr>
            <p:nvPr/>
          </p:nvSpPr>
          <p:spPr bwMode="auto">
            <a:xfrm rot="1142504">
              <a:off x="3398" y="3145"/>
              <a:ext cx="355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97" name="Freeform 57">
              <a:extLst>
                <a:ext uri="{FF2B5EF4-FFF2-40B4-BE49-F238E27FC236}">
                  <a16:creationId xmlns:a16="http://schemas.microsoft.com/office/drawing/2014/main" id="{C62D0CBC-65D9-226A-E174-458029995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2277"/>
              <a:ext cx="357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3" name="Freeform 63">
              <a:extLst>
                <a:ext uri="{FF2B5EF4-FFF2-40B4-BE49-F238E27FC236}">
                  <a16:creationId xmlns:a16="http://schemas.microsoft.com/office/drawing/2014/main" id="{935592E0-5CD7-47FE-0337-ADE5B527E5C3}"/>
                </a:ext>
              </a:extLst>
            </p:cNvPr>
            <p:cNvSpPr>
              <a:spLocks/>
            </p:cNvSpPr>
            <p:nvPr/>
          </p:nvSpPr>
          <p:spPr bwMode="auto">
            <a:xfrm rot="1974329" flipH="1">
              <a:off x="2586" y="2058"/>
              <a:ext cx="329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4" name="Freeform 64">
              <a:extLst>
                <a:ext uri="{FF2B5EF4-FFF2-40B4-BE49-F238E27FC236}">
                  <a16:creationId xmlns:a16="http://schemas.microsoft.com/office/drawing/2014/main" id="{9E819236-C497-7E1D-EBC5-8936B5F5DAC0}"/>
                </a:ext>
              </a:extLst>
            </p:cNvPr>
            <p:cNvSpPr>
              <a:spLocks/>
            </p:cNvSpPr>
            <p:nvPr/>
          </p:nvSpPr>
          <p:spPr bwMode="auto">
            <a:xfrm rot="3224292" flipH="1">
              <a:off x="2149" y="2709"/>
              <a:ext cx="327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80">
            <a:extLst>
              <a:ext uri="{FF2B5EF4-FFF2-40B4-BE49-F238E27FC236}">
                <a16:creationId xmlns:a16="http://schemas.microsoft.com/office/drawing/2014/main" id="{C0C33518-8FE2-468A-EEB4-868ACF105121}"/>
              </a:ext>
            </a:extLst>
          </p:cNvPr>
          <p:cNvGrpSpPr>
            <a:grpSpLocks/>
          </p:cNvGrpSpPr>
          <p:nvPr/>
        </p:nvGrpSpPr>
        <p:grpSpPr bwMode="auto">
          <a:xfrm>
            <a:off x="404813" y="2962275"/>
            <a:ext cx="3540125" cy="2540000"/>
            <a:chOff x="415" y="1818"/>
            <a:chExt cx="2230" cy="1600"/>
          </a:xfrm>
        </p:grpSpPr>
        <p:sp>
          <p:nvSpPr>
            <p:cNvPr id="522317" name="Oval 77">
              <a:extLst>
                <a:ext uri="{FF2B5EF4-FFF2-40B4-BE49-F238E27FC236}">
                  <a16:creationId xmlns:a16="http://schemas.microsoft.com/office/drawing/2014/main" id="{92BDCCFF-12B3-7391-A2F0-BA27691E9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" y="1818"/>
              <a:ext cx="2230" cy="160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FF0000"/>
                </a:gs>
                <a:gs pos="100000">
                  <a:srgbClr val="000000"/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113592" dir="3806097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1" name="Text Box 76">
              <a:extLst>
                <a:ext uri="{FF2B5EF4-FFF2-40B4-BE49-F238E27FC236}">
                  <a16:creationId xmlns:a16="http://schemas.microsoft.com/office/drawing/2014/main" id="{E88F807E-E030-858A-9FF4-6344902985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" y="2064"/>
              <a:ext cx="1932" cy="826"/>
            </a:xfrm>
            <a:prstGeom prst="rect">
              <a:avLst/>
            </a:prstGeom>
            <a:noFill/>
            <a:ln>
              <a:noFill/>
            </a:ln>
            <a:effectLst>
              <a:outerShdw dist="96720" dir="400808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4000" i="1">
                  <a:solidFill>
                    <a:schemeClr val="tx1"/>
                  </a:solidFill>
                  <a:latin typeface="WinInnwa" pitchFamily="2" charset="0"/>
                </a:rPr>
                <a:t>urÇmUa&amp;wyf tiftm;/</a:t>
              </a:r>
              <a:r>
                <a:rPr lang="en-US" altLang="en-US" sz="4000">
                  <a:solidFill>
                    <a:schemeClr val="tx1"/>
                  </a:solidFill>
                  <a:latin typeface="WinInnwa" pitchFamily="2" charset="0"/>
                </a:rPr>
                <a:t> </a:t>
              </a:r>
            </a:p>
          </p:txBody>
        </p:sp>
      </p:grpSp>
      <p:sp>
        <p:nvSpPr>
          <p:cNvPr id="19486" name="Text Box 81">
            <a:extLst>
              <a:ext uri="{FF2B5EF4-FFF2-40B4-BE49-F238E27FC236}">
                <a16:creationId xmlns:a16="http://schemas.microsoft.com/office/drawing/2014/main" id="{C120943F-65AE-684B-3CB9-A91643C6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5" y="439738"/>
            <a:ext cx="437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>
              <a:latin typeface="WwinBurmese" pitchFamily="2" charset="0"/>
            </a:endParaRPr>
          </a:p>
        </p:txBody>
      </p:sp>
      <p:sp>
        <p:nvSpPr>
          <p:cNvPr id="522322" name="Text Box 82">
            <a:extLst>
              <a:ext uri="{FF2B5EF4-FFF2-40B4-BE49-F238E27FC236}">
                <a16:creationId xmlns:a16="http://schemas.microsoft.com/office/drawing/2014/main" id="{A424BBD3-CA1E-D47E-0061-AB2320718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644525"/>
            <a:ext cx="6669088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33CC33"/>
                </a:solidFill>
                <a:latin typeface="WinInnwa" pitchFamily="2" charset="0"/>
              </a:rPr>
              <a:t>touf 33ESpf </a:t>
            </a:r>
            <a:r>
              <a:rPr lang="en-US" altLang="en-US" i="1">
                <a:solidFill>
                  <a:srgbClr val="33CC33"/>
                </a:solidFill>
                <a:latin typeface="Arial Unicode MS" panose="020B0604020202020204" pitchFamily="34" charset="-128"/>
              </a:rPr>
              <a:t>BC</a:t>
            </a:r>
            <a:r>
              <a:rPr lang="en-US" altLang="en-US" i="1">
                <a:solidFill>
                  <a:srgbClr val="33CC33"/>
                </a:solidFill>
                <a:latin typeface="WinInnwa" pitchFamily="2" charset="0"/>
              </a:rPr>
              <a:t> </a:t>
            </a:r>
            <a:r>
              <a:rPr lang="en-US" altLang="en-US" sz="2800" i="1">
                <a:solidFill>
                  <a:srgbClr val="33CC33"/>
                </a:solidFill>
                <a:latin typeface="WinInnwa" pitchFamily="2" charset="0"/>
              </a:rPr>
              <a:t>300 </a:t>
            </a:r>
            <a:r>
              <a:rPr lang="en-US" altLang="en-US">
                <a:solidFill>
                  <a:srgbClr val="33CC33"/>
                </a:solidFill>
                <a:latin typeface="WinInnwa" pitchFamily="2" charset="0"/>
              </a:rPr>
              <a:t>ü</a:t>
            </a:r>
            <a:r>
              <a:rPr lang="en-US" altLang="en-US" sz="2800" i="1">
                <a:solidFill>
                  <a:srgbClr val="33CC33"/>
                </a:solidFill>
                <a:latin typeface="WinInnwa" pitchFamily="2" charset="0"/>
              </a:rPr>
              <a:t>tvufZef;'g;aoqHk;onf </a:t>
            </a:r>
          </a:p>
        </p:txBody>
      </p:sp>
      <p:sp>
        <p:nvSpPr>
          <p:cNvPr id="19488" name="Text Box 83">
            <a:extLst>
              <a:ext uri="{FF2B5EF4-FFF2-40B4-BE49-F238E27FC236}">
                <a16:creationId xmlns:a16="http://schemas.microsoft.com/office/drawing/2014/main" id="{E2E76530-D4D0-59BA-96D0-BEA818A5E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12065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>
              <a:latin typeface="WwinBurmese" pitchFamily="2" charset="0"/>
            </a:endParaRPr>
          </a:p>
        </p:txBody>
      </p:sp>
      <p:sp>
        <p:nvSpPr>
          <p:cNvPr id="522324" name="Text Box 84">
            <a:extLst>
              <a:ext uri="{FF2B5EF4-FFF2-40B4-BE49-F238E27FC236}">
                <a16:creationId xmlns:a16="http://schemas.microsoft.com/office/drawing/2014/main" id="{83388D60-0D0C-26E6-8660-4069C239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1195388"/>
            <a:ext cx="6451600" cy="5794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i="1" dirty="0" err="1">
                <a:solidFill>
                  <a:srgbClr val="33CC33"/>
                </a:solidFill>
                <a:latin typeface="WinInnwa" pitchFamily="2" charset="0"/>
                <a:ea typeface="+mn-ea"/>
                <a:cs typeface="Arial" charset="0"/>
              </a:rPr>
              <a:t>xdkYaemufAdkvfcsKyf</a:t>
            </a:r>
            <a:r>
              <a:rPr lang="en-US" sz="3200" i="1" dirty="0">
                <a:solidFill>
                  <a:srgbClr val="33CC33"/>
                </a:solidFill>
                <a:latin typeface="WinInnwa" pitchFamily="2" charset="0"/>
                <a:ea typeface="+mn-ea"/>
                <a:cs typeface="Arial" charset="0"/>
              </a:rPr>
              <a:t> (4)OD;cJGa0onf?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2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2" grpId="0" autoUpdateAnimBg="0"/>
      <p:bldP spid="522293" grpId="0" autoUpdateAnimBg="0"/>
      <p:bldP spid="522322" grpId="0" autoUpdateAnimBg="0"/>
      <p:bldP spid="52232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>
            <a:extLst>
              <a:ext uri="{FF2B5EF4-FFF2-40B4-BE49-F238E27FC236}">
                <a16:creationId xmlns:a16="http://schemas.microsoft.com/office/drawing/2014/main" id="{806E71CA-6195-E7A5-A4F3-D0276714D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02787" name="Text Box 3">
            <a:extLst>
              <a:ext uri="{FF2B5EF4-FFF2-40B4-BE49-F238E27FC236}">
                <a16:creationId xmlns:a16="http://schemas.microsoft.com/office/drawing/2014/main" id="{E3792C20-F334-075A-05D3-3AFEAED9A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175" y="5470525"/>
            <a:ext cx="8543925" cy="6461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0F06C"/>
                </a:solidFill>
                <a:latin typeface="WinInnwa" pitchFamily="2" charset="0"/>
              </a:rPr>
              <a:t>"r®a[mif;         ESpf 400 cefY           "r®opf </a:t>
            </a:r>
          </a:p>
        </p:txBody>
      </p:sp>
      <p:sp>
        <p:nvSpPr>
          <p:cNvPr id="502788" name="AutoShape 4">
            <a:extLst>
              <a:ext uri="{FF2B5EF4-FFF2-40B4-BE49-F238E27FC236}">
                <a16:creationId xmlns:a16="http://schemas.microsoft.com/office/drawing/2014/main" id="{B8CE5EEF-6592-DD00-D937-3F9AC719A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4554538"/>
            <a:ext cx="8081963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rgbClr val="000000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02793" name="Rectangle 9">
            <a:extLst>
              <a:ext uri="{FF2B5EF4-FFF2-40B4-BE49-F238E27FC236}">
                <a16:creationId xmlns:a16="http://schemas.microsoft.com/office/drawing/2014/main" id="{C4D0BA52-5D90-AF2A-2E40-309DBD8E5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502794" name="Line 10">
            <a:extLst>
              <a:ext uri="{FF2B5EF4-FFF2-40B4-BE49-F238E27FC236}">
                <a16:creationId xmlns:a16="http://schemas.microsoft.com/office/drawing/2014/main" id="{C10852E3-C6CF-3524-8C3F-11F08E6021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Text Box 11">
            <a:extLst>
              <a:ext uri="{FF2B5EF4-FFF2-40B4-BE49-F238E27FC236}">
                <a16:creationId xmlns:a16="http://schemas.microsoft.com/office/drawing/2014/main" id="{A86F316F-4F42-0B17-8888-E640F626F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20487" name="Text Box 12">
            <a:extLst>
              <a:ext uri="{FF2B5EF4-FFF2-40B4-BE49-F238E27FC236}">
                <a16:creationId xmlns:a16="http://schemas.microsoft.com/office/drawing/2014/main" id="{92317770-0AF7-B867-F06F-7298C1B36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19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3</a:t>
            </a:r>
            <a:endParaRPr lang="en-US" altLang="en-US" sz="18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02797" name="Rectangle 13">
            <a:extLst>
              <a:ext uri="{FF2B5EF4-FFF2-40B4-BE49-F238E27FC236}">
                <a16:creationId xmlns:a16="http://schemas.microsoft.com/office/drawing/2014/main" id="{0856A753-C5E3-C6AC-EC4E-EDCCFA2D6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20489" name="Text Box 14">
            <a:extLst>
              <a:ext uri="{FF2B5EF4-FFF2-40B4-BE49-F238E27FC236}">
                <a16:creationId xmlns:a16="http://schemas.microsoft.com/office/drawing/2014/main" id="{D8E4B0CC-4248-4A36-11EF-E08EB6552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502799" name="Text Box 15">
            <a:extLst>
              <a:ext uri="{FF2B5EF4-FFF2-40B4-BE49-F238E27FC236}">
                <a16:creationId xmlns:a16="http://schemas.microsoft.com/office/drawing/2014/main" id="{3EF75C97-8B82-CCB1-2AA5-DFF6FED57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898650"/>
            <a:ext cx="8609013" cy="25304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cJGxGufqefYusifolrsm</a:t>
            </a:r>
            <a:r>
              <a:rPr lang="en-US" sz="3200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;/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bk&amp;m;rIwfoGif;xm;jcif;r</a:t>
            </a:r>
            <a:r>
              <a:rPr lang="en-US" sz="3200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[</a:t>
            </a:r>
            <a:r>
              <a:rPr lang="en-US" sz="3200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kwf</a:t>
            </a:r>
            <a:r>
              <a:rPr lang="en-US" sz="3200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?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a&amp;mruufovpfwdkYonf</a:t>
            </a:r>
            <a:r>
              <a:rPr lang="en-US" sz="3200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 (7)</a:t>
            </a:r>
            <a:r>
              <a:rPr lang="en-US" sz="3200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tkyfrQom</a:t>
            </a:r>
            <a:r>
              <a:rPr lang="en-US" sz="3200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 1546 </a:t>
            </a:r>
            <a:r>
              <a:rPr lang="en-US" sz="3200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ckESpf</a:t>
            </a:r>
            <a:r>
              <a:rPr lang="en-US" sz="3200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 </a:t>
            </a:r>
            <a:r>
              <a:rPr lang="en-US" sz="3200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uvufcHcJhBuonf</a:t>
            </a:r>
            <a:r>
              <a:rPr lang="en-US" sz="3200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?</a:t>
            </a:r>
            <a:r>
              <a:rPr lang="en-US" dirty="0"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502800" name="Text Box 16">
            <a:extLst>
              <a:ext uri="{FF2B5EF4-FFF2-40B4-BE49-F238E27FC236}">
                <a16:creationId xmlns:a16="http://schemas.microsoft.com/office/drawing/2014/main" id="{26CC3329-30C3-E1B6-BE5F-1C53D1FB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676275"/>
            <a:ext cx="6997700" cy="914400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usrf;y,f</a:t>
            </a:r>
            <a:r>
              <a:rPr lang="en-US" sz="5400" dirty="0">
                <a:solidFill>
                  <a:schemeClr val="tx1"/>
                </a:solidFill>
                <a:latin typeface="WinInnwa" pitchFamily="2" charset="0"/>
                <a:ea typeface="+mn-ea"/>
              </a:rPr>
              <a:t> 15 </a:t>
            </a:r>
            <a:r>
              <a:rPr lang="en-US" sz="5400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usrf</a:t>
            </a:r>
            <a:r>
              <a:rPr lang="en-US" sz="5400" dirty="0">
                <a:solidFill>
                  <a:schemeClr val="tx1"/>
                </a:solidFill>
                <a:latin typeface="WinInnwa" pitchFamily="2" charset="0"/>
                <a:ea typeface="+mn-ea"/>
              </a:rPr>
              <a:t>;/ </a:t>
            </a:r>
          </a:p>
        </p:txBody>
      </p:sp>
      <p:sp>
        <p:nvSpPr>
          <p:cNvPr id="502803" name="Text Box 19">
            <a:extLst>
              <a:ext uri="{FF2B5EF4-FFF2-40B4-BE49-F238E27FC236}">
                <a16:creationId xmlns:a16="http://schemas.microsoft.com/office/drawing/2014/main" id="{3C53A8FA-E210-1B0B-2033-7DB6F822D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013" y="3644900"/>
            <a:ext cx="1054100" cy="587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chemeClr val="accent1"/>
                </a:solidFill>
              </a:rPr>
              <a:t>1546</a:t>
            </a:r>
            <a:endParaRPr lang="en-US" altLang="en-US" sz="1600">
              <a:solidFill>
                <a:schemeClr val="accent1"/>
              </a:solidFill>
            </a:endParaRPr>
          </a:p>
        </p:txBody>
      </p:sp>
      <p:sp>
        <p:nvSpPr>
          <p:cNvPr id="502801" name="Text Box 17">
            <a:extLst>
              <a:ext uri="{FF2B5EF4-FFF2-40B4-BE49-F238E27FC236}">
                <a16:creationId xmlns:a16="http://schemas.microsoft.com/office/drawing/2014/main" id="{34349EFC-8884-C85D-42F2-B6EE2E0AA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313" y="3641725"/>
            <a:ext cx="1054100" cy="587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</a:rPr>
              <a:t>1546</a:t>
            </a:r>
            <a:endParaRPr lang="en-US" altLang="en-US" sz="1600">
              <a:solidFill>
                <a:srgbClr val="FF0000"/>
              </a:solidFill>
            </a:endParaRPr>
          </a:p>
        </p:txBody>
      </p:sp>
      <p:sp>
        <p:nvSpPr>
          <p:cNvPr id="502802" name="Text Box 18">
            <a:extLst>
              <a:ext uri="{FF2B5EF4-FFF2-40B4-BE49-F238E27FC236}">
                <a16:creationId xmlns:a16="http://schemas.microsoft.com/office/drawing/2014/main" id="{C49E9208-D28C-6BD3-0C25-575C3D708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725" y="3641725"/>
            <a:ext cx="1054100" cy="587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1546</a:t>
            </a:r>
            <a:endParaRPr lang="en-US" altLang="en-US" sz="1600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0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502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7" grpId="0" autoUpdateAnimBg="0"/>
      <p:bldP spid="502788" grpId="0" animBg="1"/>
      <p:bldP spid="502799" grpId="0" build="p" autoUpdateAnimBg="0"/>
      <p:bldP spid="502800" grpId="0" autoUpdateAnimBg="0"/>
      <p:bldP spid="502803" grpId="0" autoUpdateAnimBg="0"/>
      <p:bldP spid="502801" grpId="0" autoUpdateAnimBg="0"/>
      <p:bldP spid="50280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>
            <a:extLst>
              <a:ext uri="{FF2B5EF4-FFF2-40B4-BE49-F238E27FC236}">
                <a16:creationId xmlns:a16="http://schemas.microsoft.com/office/drawing/2014/main" id="{BBBB5DB2-7CCC-D8C5-BF3B-AB7C077C6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531459" name="Line 3">
            <a:extLst>
              <a:ext uri="{FF2B5EF4-FFF2-40B4-BE49-F238E27FC236}">
                <a16:creationId xmlns:a16="http://schemas.microsoft.com/office/drawing/2014/main" id="{F7D1AA5A-8DAC-D8B6-E5CC-79C29B9A2E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60" name="Text Box 4">
            <a:extLst>
              <a:ext uri="{FF2B5EF4-FFF2-40B4-BE49-F238E27FC236}">
                <a16:creationId xmlns:a16="http://schemas.microsoft.com/office/drawing/2014/main" id="{06A5D1E7-56F6-67B8-C99D-B5010C881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513" y="506413"/>
            <a:ext cx="5781675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usrf;y,f</a:t>
            </a:r>
            <a:r>
              <a:rPr lang="en-US" sz="3600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 15 </a:t>
            </a:r>
            <a:r>
              <a:rPr lang="en-US" sz="3600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tkyf</a:t>
            </a:r>
            <a:r>
              <a:rPr lang="en-US" sz="3600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531461" name="Text Box 5">
            <a:extLst>
              <a:ext uri="{FF2B5EF4-FFF2-40B4-BE49-F238E27FC236}">
                <a16:creationId xmlns:a16="http://schemas.microsoft.com/office/drawing/2014/main" id="{9025DFD8-FE51-1DD9-82FE-6C18CD5CC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563" y="458788"/>
            <a:ext cx="6950075" cy="60023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yxr tuf(pf)'&amp;m(pf)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'kwd, tuf(pf)'&amp;m(pf)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wdkbpf/ 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*sL'pf/ 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{owm0w¦KtydkwJG/ 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a&amp;Smvrkef.\ynm/ 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qD&amp;uf.om;/ a,m7IOmPfawmf (0g) a'oem/ 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bm&amp;k/ 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a,&amp;rday;pm/ 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tZm&amp;d,yXem/ 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vli,foHk;OD;oDcsif;/ 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qlqem/ 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acgif;avmif;ESifhe*g;/ 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rema&amp;S.yXem/ 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yXr rubD;/ </a:t>
            </a:r>
          </a:p>
          <a:p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'kwd, rubD;?</a:t>
            </a:r>
          </a:p>
        </p:txBody>
      </p:sp>
      <p:sp>
        <p:nvSpPr>
          <p:cNvPr id="21509" name="AutoShape 6">
            <a:extLst>
              <a:ext uri="{FF2B5EF4-FFF2-40B4-BE49-F238E27FC236}">
                <a16:creationId xmlns:a16="http://schemas.microsoft.com/office/drawing/2014/main" id="{80D36FA8-E137-B51F-3898-749289941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510" name="Rectangle 7">
            <a:extLst>
              <a:ext uri="{FF2B5EF4-FFF2-40B4-BE49-F238E27FC236}">
                <a16:creationId xmlns:a16="http://schemas.microsoft.com/office/drawing/2014/main" id="{E681DCEC-8F91-34C5-036A-E5DEB1BC9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511" name="AutoShape 8">
            <a:extLst>
              <a:ext uri="{FF2B5EF4-FFF2-40B4-BE49-F238E27FC236}">
                <a16:creationId xmlns:a16="http://schemas.microsoft.com/office/drawing/2014/main" id="{C2D57B50-93AE-8EB2-070C-78AE52739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512" name="Line 9">
            <a:extLst>
              <a:ext uri="{FF2B5EF4-FFF2-40B4-BE49-F238E27FC236}">
                <a16:creationId xmlns:a16="http://schemas.microsoft.com/office/drawing/2014/main" id="{99C5FE03-21BB-3217-FAB9-3F931F2579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10">
            <a:extLst>
              <a:ext uri="{FF2B5EF4-FFF2-40B4-BE49-F238E27FC236}">
                <a16:creationId xmlns:a16="http://schemas.microsoft.com/office/drawing/2014/main" id="{AF597DDB-018D-B08D-DAAD-F1B5CAA955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Rectangle 11">
            <a:extLst>
              <a:ext uri="{FF2B5EF4-FFF2-40B4-BE49-F238E27FC236}">
                <a16:creationId xmlns:a16="http://schemas.microsoft.com/office/drawing/2014/main" id="{D9685FE7-A568-329C-3BB8-D9577ECBD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7540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531468" name="Rectangle 12">
            <a:extLst>
              <a:ext uri="{FF2B5EF4-FFF2-40B4-BE49-F238E27FC236}">
                <a16:creationId xmlns:a16="http://schemas.microsoft.com/office/drawing/2014/main" id="{F313DF89-BFA5-357A-FDD2-5AF22035D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7038" y="3403600"/>
            <a:ext cx="6604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r>
              <a:rPr lang="en-US" sz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</a:t>
            </a:r>
          </a:p>
          <a:p>
            <a:pPr>
              <a:defRPr/>
            </a:pPr>
            <a:endParaRPr lang="en-US" sz="4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21516" name="Text Box 13">
            <a:extLst>
              <a:ext uri="{FF2B5EF4-FFF2-40B4-BE49-F238E27FC236}">
                <a16:creationId xmlns:a16="http://schemas.microsoft.com/office/drawing/2014/main" id="{2A13507B-F324-F89F-0D51-0CA01A39A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1470" name="Oval 14">
            <a:extLst>
              <a:ext uri="{FF2B5EF4-FFF2-40B4-BE49-F238E27FC236}">
                <a16:creationId xmlns:a16="http://schemas.microsoft.com/office/drawing/2014/main" id="{D5B54258-0582-15B9-DD05-25D1B4AE1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063" y="5768975"/>
            <a:ext cx="3321050" cy="8255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1471" name="Rectangle 15">
            <a:extLst>
              <a:ext uri="{FF2B5EF4-FFF2-40B4-BE49-F238E27FC236}">
                <a16:creationId xmlns:a16="http://schemas.microsoft.com/office/drawing/2014/main" id="{60A40997-2597-03EC-59DA-44EFC5D70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31472" name="Oval 16">
            <a:extLst>
              <a:ext uri="{FF2B5EF4-FFF2-40B4-BE49-F238E27FC236}">
                <a16:creationId xmlns:a16="http://schemas.microsoft.com/office/drawing/2014/main" id="{A3312D77-1AC9-ABE5-3936-636083198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5935663"/>
            <a:ext cx="2679700" cy="444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my-MM" altLang="en-US" sz="1600">
              <a:solidFill>
                <a:srgbClr val="62D6AC"/>
              </a:solidFill>
            </a:endParaRPr>
          </a:p>
        </p:txBody>
      </p:sp>
      <p:sp>
        <p:nvSpPr>
          <p:cNvPr id="21520" name="Text Box 17">
            <a:extLst>
              <a:ext uri="{FF2B5EF4-FFF2-40B4-BE49-F238E27FC236}">
                <a16:creationId xmlns:a16="http://schemas.microsoft.com/office/drawing/2014/main" id="{E2E9364C-C0E8-1744-4036-5FBED433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400" b="0">
              <a:solidFill>
                <a:srgbClr val="FFFFFF"/>
              </a:solidFill>
            </a:endParaRPr>
          </a:p>
        </p:txBody>
      </p:sp>
      <p:sp>
        <p:nvSpPr>
          <p:cNvPr id="21521" name="Text Box 18">
            <a:extLst>
              <a:ext uri="{FF2B5EF4-FFF2-40B4-BE49-F238E27FC236}">
                <a16:creationId xmlns:a16="http://schemas.microsoft.com/office/drawing/2014/main" id="{43179AFB-EEDA-557F-1DAA-7422019DD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3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31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31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31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531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314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31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314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314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5314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5314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5314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5314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5314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5314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5314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1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1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1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1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31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60" grpId="0" autoUpdateAnimBg="0"/>
      <p:bldP spid="531461" grpId="0" build="p" autoUpdateAnimBg="0" advAuto="0"/>
      <p:bldP spid="531470" grpId="0" animBg="1"/>
      <p:bldP spid="53147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Burmese</a:t>
            </a:r>
            <a:endParaRPr lang="en-US" sz="36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76200" y="5211485"/>
            <a:ext cx="8596313" cy="1346200"/>
            <a:chOff x="48" y="3424"/>
            <a:chExt cx="5415" cy="848"/>
          </a:xfrm>
        </p:grpSpPr>
        <p:sp>
          <p:nvSpPr>
            <p:cNvPr id="105477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105478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800" b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</p:grp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7648575" y="6570663"/>
            <a:ext cx="835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Gulim" charset="0"/>
                <a:cs typeface="Gulim" charset="0"/>
              </a:rPr>
              <a:t>8.0.01.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8140700" y="6559550"/>
            <a:ext cx="444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000" b="1" dirty="0">
                <a:solidFill>
                  <a:srgbClr val="FFFFFF"/>
                </a:solidFill>
                <a:ea typeface="Gulim" charset="0"/>
                <a:cs typeface="Gulim" charset="0"/>
              </a:rPr>
              <a:t>01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1387475" y="968098"/>
            <a:ext cx="7267575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1700" b="1" dirty="0">
                <a:solidFill>
                  <a:srgbClr val="FFFF00"/>
                </a:solidFill>
                <a:latin typeface="WinInnwa"/>
                <a:ea typeface="MS PGothic" pitchFamily="34" charset="-128"/>
                <a:cs typeface="WinInnwa"/>
              </a:rPr>
              <a:t>or®musrf;pm</a:t>
            </a:r>
          </a:p>
          <a:p>
            <a:pPr>
              <a:defRPr/>
            </a:pPr>
            <a:r>
              <a:rPr lang="en-US" sz="11700" b="1" dirty="0">
                <a:solidFill>
                  <a:srgbClr val="FFFF00"/>
                </a:solidFill>
                <a:latin typeface="WinInnwa"/>
                <a:ea typeface="MS PGothic" pitchFamily="34" charset="-128"/>
                <a:cs typeface="WinInnwa"/>
              </a:rPr>
              <a:t>tkwfNrpf</a:t>
            </a:r>
          </a:p>
        </p:txBody>
      </p:sp>
      <p:sp>
        <p:nvSpPr>
          <p:cNvPr id="26633" name="Rectangle 13"/>
          <p:cNvSpPr>
            <a:spLocks noChangeArrowheads="1"/>
          </p:cNvSpPr>
          <p:nvPr/>
        </p:nvSpPr>
        <p:spPr bwMode="auto">
          <a:xfrm>
            <a:off x="476250" y="5071785"/>
            <a:ext cx="8189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i="1" dirty="0">
                <a:solidFill>
                  <a:srgbClr val="FAFD00"/>
                </a:solidFill>
                <a:latin typeface="Arial Unicode MS" charset="0"/>
                <a:cs typeface="Arial Unicode MS" charset="0"/>
              </a:rPr>
              <a:t>Texas</a:t>
            </a:r>
            <a:r>
              <a:rPr lang="en-US" altLang="ko-KR" b="1" i="1" dirty="0">
                <a:solidFill>
                  <a:srgbClr val="FAFD00"/>
                </a:solidFill>
                <a:latin typeface="Win Innwa" charset="0"/>
              </a:rPr>
              <a:t> 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jrdk.rS</a:t>
            </a:r>
            <a: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 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o</a:t>
            </a:r>
            <a:r>
              <a:rPr lang="en-US" b="1" dirty="0" err="1">
                <a:solidFill>
                  <a:srgbClr val="EEE30C"/>
                </a:solidFill>
                <a:latin typeface="WinInnwa" charset="0"/>
                <a:cs typeface="WinInnwa" charset="0"/>
              </a:rPr>
              <a:t>r®m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usrf;pm-tkwfjrpf</a:t>
            </a:r>
            <a: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 (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edkifiHwumtrSkawmfaqmifvkyfief</a:t>
            </a:r>
            <a: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;) </a:t>
            </a:r>
            <a:b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</a:br>
            <a:r>
              <a:rPr lang="en-US" altLang="ko-KR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\ </a:t>
            </a:r>
            <a:r>
              <a:rPr lang="en-US" altLang="ko-KR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wifjycsuf</a:t>
            </a:r>
            <a:endParaRPr lang="en-US" altLang="ko-KR" b="1" i="1" dirty="0">
              <a:solidFill>
                <a:srgbClr val="FAFD00"/>
              </a:solidFill>
              <a:latin typeface="WinInnwa" charset="0"/>
              <a:cs typeface="WinInnwa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246376" y="-1300892"/>
            <a:ext cx="72675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 err="1">
                <a:solidFill>
                  <a:srgbClr val="000000"/>
                </a:solidFill>
                <a:latin typeface="WinInnwa"/>
                <a:ea typeface="MS PGothic" pitchFamily="34" charset="-128"/>
                <a:cs typeface="WinInnwa"/>
              </a:rPr>
              <a:t>or®musrf;pm</a:t>
            </a:r>
            <a:r>
              <a:rPr lang="en-US" sz="6600" b="1" dirty="0">
                <a:solidFill>
                  <a:srgbClr val="000000"/>
                </a:solidFill>
                <a:latin typeface="WinInnwa"/>
                <a:ea typeface="MS PGothic" pitchFamily="34" charset="-128"/>
                <a:cs typeface="WinInnwa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WinInnwa"/>
                <a:ea typeface="MS PGothic" pitchFamily="34" charset="-128"/>
                <a:cs typeface="WinInnwa"/>
              </a:rPr>
              <a:t>tkwfNrpf</a:t>
            </a:r>
            <a:endParaRPr lang="en-US" sz="6600" b="1" dirty="0">
              <a:solidFill>
                <a:srgbClr val="000000"/>
              </a:solidFill>
              <a:latin typeface="WinInnwa"/>
              <a:ea typeface="MS PGothic" pitchFamily="34" charset="-128"/>
              <a:cs typeface="WinInnwa"/>
            </a:endParaRPr>
          </a:p>
        </p:txBody>
      </p:sp>
    </p:spTree>
  </p:cSld>
  <p:clrMapOvr>
    <a:masterClrMapping/>
  </p:clrMapOvr>
  <p:transition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>
            <a:extLst>
              <a:ext uri="{FF2B5EF4-FFF2-40B4-BE49-F238E27FC236}">
                <a16:creationId xmlns:a16="http://schemas.microsoft.com/office/drawing/2014/main" id="{E3AAC312-32E6-8353-24B6-D4D1D0A0F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57731" name="Line 3">
            <a:extLst>
              <a:ext uri="{FF2B5EF4-FFF2-40B4-BE49-F238E27FC236}">
                <a16:creationId xmlns:a16="http://schemas.microsoft.com/office/drawing/2014/main" id="{8DFD3DEF-D325-BD71-1278-A1009083C4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2" name="Text Box 4">
            <a:extLst>
              <a:ext uri="{FF2B5EF4-FFF2-40B4-BE49-F238E27FC236}">
                <a16:creationId xmlns:a16="http://schemas.microsoft.com/office/drawing/2014/main" id="{1CFD78B4-FC38-9200-D2F6-5EC7FC08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477838"/>
            <a:ext cx="5781675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usrf;y,f</a:t>
            </a:r>
            <a:r>
              <a:rPr lang="en-US" sz="4400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 15 </a:t>
            </a:r>
            <a:r>
              <a:rPr lang="en-US" sz="4400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tkyf</a:t>
            </a:r>
            <a:r>
              <a:rPr lang="en-US" sz="4400" i="1" dirty="0">
                <a:solidFill>
                  <a:srgbClr val="F0F06C"/>
                </a:solidFill>
                <a:latin typeface="WwinBurmese" pitchFamily="2" charset="0"/>
                <a:ea typeface="+mn-ea"/>
              </a:rPr>
              <a:t> </a:t>
            </a:r>
          </a:p>
        </p:txBody>
      </p:sp>
      <p:sp>
        <p:nvSpPr>
          <p:cNvPr id="22532" name="AutoShape 6">
            <a:extLst>
              <a:ext uri="{FF2B5EF4-FFF2-40B4-BE49-F238E27FC236}">
                <a16:creationId xmlns:a16="http://schemas.microsoft.com/office/drawing/2014/main" id="{E73090C4-7481-7935-3494-9D73200E7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3" name="Rectangle 7">
            <a:extLst>
              <a:ext uri="{FF2B5EF4-FFF2-40B4-BE49-F238E27FC236}">
                <a16:creationId xmlns:a16="http://schemas.microsoft.com/office/drawing/2014/main" id="{57AF09C0-E78E-BE29-47A0-F244A0551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4" name="AutoShape 8">
            <a:extLst>
              <a:ext uri="{FF2B5EF4-FFF2-40B4-BE49-F238E27FC236}">
                <a16:creationId xmlns:a16="http://schemas.microsoft.com/office/drawing/2014/main" id="{9738E847-3054-51F5-D986-A5905902D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5" name="Line 9">
            <a:extLst>
              <a:ext uri="{FF2B5EF4-FFF2-40B4-BE49-F238E27FC236}">
                <a16:creationId xmlns:a16="http://schemas.microsoft.com/office/drawing/2014/main" id="{27BADA8A-2C24-08D8-847F-F9B53213CE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Line 10">
            <a:extLst>
              <a:ext uri="{FF2B5EF4-FFF2-40B4-BE49-F238E27FC236}">
                <a16:creationId xmlns:a16="http://schemas.microsoft.com/office/drawing/2014/main" id="{016674AF-6200-E456-DF5F-3F444891BF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Rectangle 11">
            <a:extLst>
              <a:ext uri="{FF2B5EF4-FFF2-40B4-BE49-F238E27FC236}">
                <a16:creationId xmlns:a16="http://schemas.microsoft.com/office/drawing/2014/main" id="{194848A8-EB30-652A-5A9B-ADAF3089B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38" y="3613150"/>
            <a:ext cx="7143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457740" name="Rectangle 12">
            <a:extLst>
              <a:ext uri="{FF2B5EF4-FFF2-40B4-BE49-F238E27FC236}">
                <a16:creationId xmlns:a16="http://schemas.microsoft.com/office/drawing/2014/main" id="{63F3DAC5-09CF-4598-9256-CEE905CE2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429000"/>
            <a:ext cx="73501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</a:rPr>
              <a:t>qdwfNidrf/</a:t>
            </a:r>
          </a:p>
        </p:txBody>
      </p:sp>
      <p:sp>
        <p:nvSpPr>
          <p:cNvPr id="22539" name="Text Box 13">
            <a:extLst>
              <a:ext uri="{FF2B5EF4-FFF2-40B4-BE49-F238E27FC236}">
                <a16:creationId xmlns:a16="http://schemas.microsoft.com/office/drawing/2014/main" id="{281DF57B-3D00-39F5-508E-8FB2CC7B2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2540" name="Text Box 16">
            <a:extLst>
              <a:ext uri="{FF2B5EF4-FFF2-40B4-BE49-F238E27FC236}">
                <a16:creationId xmlns:a16="http://schemas.microsoft.com/office/drawing/2014/main" id="{60D21EE6-05AD-29CE-EDB9-F616FA51C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988" y="645318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14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7745" name="Text Box 17">
            <a:extLst>
              <a:ext uri="{FF2B5EF4-FFF2-40B4-BE49-F238E27FC236}">
                <a16:creationId xmlns:a16="http://schemas.microsoft.com/office/drawing/2014/main" id="{F0E4AE27-9B54-6556-DAF1-D36325EAA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816100"/>
            <a:ext cx="7802563" cy="7620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i="1" dirty="0">
                <a:solidFill>
                  <a:srgbClr val="33CCCC"/>
                </a:solidFill>
                <a:latin typeface="WinInnwa" pitchFamily="2" charset="0"/>
                <a:ea typeface="+mn-ea"/>
              </a:rPr>
              <a:t>4if;umv\&amp;</a:t>
            </a:r>
            <a:r>
              <a:rPr lang="en-US" sz="4400" i="1" dirty="0" err="1">
                <a:solidFill>
                  <a:srgbClr val="33CCCC"/>
                </a:solidFill>
                <a:latin typeface="WinInnwa" pitchFamily="2" charset="0"/>
                <a:ea typeface="+mn-ea"/>
              </a:rPr>
              <a:t>dk</a:t>
            </a:r>
            <a:r>
              <a:rPr lang="en-US" sz="4400" i="1" dirty="0">
                <a:solidFill>
                  <a:srgbClr val="33CCCC"/>
                </a:solidFill>
                <a:latin typeface="WinInnwa" pitchFamily="2" charset="0"/>
                <a:ea typeface="+mn-ea"/>
              </a:rPr>
              <a:t>;&amp;</a:t>
            </a:r>
            <a:r>
              <a:rPr lang="en-US" sz="4400" i="1" dirty="0" err="1">
                <a:solidFill>
                  <a:srgbClr val="33CCCC"/>
                </a:solidFill>
                <a:latin typeface="WinInnwa" pitchFamily="2" charset="0"/>
                <a:ea typeface="+mn-ea"/>
              </a:rPr>
              <a:t>mordkif;taxmuftxm</a:t>
            </a:r>
            <a:r>
              <a:rPr lang="en-US" sz="4400" i="1" dirty="0">
                <a:solidFill>
                  <a:srgbClr val="33CCCC"/>
                </a:solidFill>
                <a:latin typeface="WinInnwa" pitchFamily="2" charset="0"/>
                <a:ea typeface="+mn-ea"/>
              </a:rPr>
              <a:t>;/ </a:t>
            </a:r>
          </a:p>
        </p:txBody>
      </p:sp>
      <p:sp>
        <p:nvSpPr>
          <p:cNvPr id="457746" name="Text Box 18">
            <a:extLst>
              <a:ext uri="{FF2B5EF4-FFF2-40B4-BE49-F238E27FC236}">
                <a16:creationId xmlns:a16="http://schemas.microsoft.com/office/drawing/2014/main" id="{1BCB34FF-3677-5D34-35DC-1F269B9BF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25" y="3568700"/>
            <a:ext cx="6477000" cy="13112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000" dirty="0">
                <a:solidFill>
                  <a:srgbClr val="F0F06C"/>
                </a:solidFill>
                <a:latin typeface="WwinBurmese" pitchFamily="2" charset="0"/>
                <a:ea typeface="+mn-ea"/>
              </a:rPr>
              <a:t> </a:t>
            </a:r>
            <a:r>
              <a:rPr lang="en-US" sz="60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yXr</a:t>
            </a:r>
            <a:r>
              <a:rPr lang="en-US" sz="6000" dirty="0">
                <a:solidFill>
                  <a:srgbClr val="F0F06C"/>
                </a:solidFill>
                <a:latin typeface="WinInnwa" pitchFamily="2" charset="0"/>
                <a:ea typeface="+mn-ea"/>
              </a:rPr>
              <a:t> </a:t>
            </a:r>
            <a:r>
              <a:rPr lang="en-US" sz="60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rubD</a:t>
            </a:r>
            <a:r>
              <a:rPr lang="en-US" sz="6000" dirty="0">
                <a:solidFill>
                  <a:srgbClr val="F0F06C"/>
                </a:solidFill>
                <a:latin typeface="WinInnwa" pitchFamily="2" charset="0"/>
                <a:ea typeface="+mn-ea"/>
              </a:rPr>
              <a:t>;</a:t>
            </a:r>
            <a:r>
              <a:rPr lang="en-US" sz="6000" dirty="0">
                <a:solidFill>
                  <a:srgbClr val="F0F06C"/>
                </a:solidFill>
                <a:latin typeface="WwinBurmese" pitchFamily="2" charset="0"/>
                <a:ea typeface="+mn-ea"/>
              </a:rPr>
              <a:t> </a:t>
            </a:r>
          </a:p>
        </p:txBody>
      </p:sp>
      <p:sp>
        <p:nvSpPr>
          <p:cNvPr id="457747" name="Rectangle 19">
            <a:extLst>
              <a:ext uri="{FF2B5EF4-FFF2-40B4-BE49-F238E27FC236}">
                <a16:creationId xmlns:a16="http://schemas.microsoft.com/office/drawing/2014/main" id="{B463CA2E-7D99-16B7-883A-53CCB41FF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22544" name="Text Box 20">
            <a:extLst>
              <a:ext uri="{FF2B5EF4-FFF2-40B4-BE49-F238E27FC236}">
                <a16:creationId xmlns:a16="http://schemas.microsoft.com/office/drawing/2014/main" id="{6FEB5F0C-DA75-01A3-C655-F957137E1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457749" name="Text Box 21">
            <a:extLst>
              <a:ext uri="{FF2B5EF4-FFF2-40B4-BE49-F238E27FC236}">
                <a16:creationId xmlns:a16="http://schemas.microsoft.com/office/drawing/2014/main" id="{A251677E-C462-8B03-4751-9406F7BD4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4505325"/>
            <a:ext cx="7037388" cy="28352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>
                <a:solidFill>
                  <a:srgbClr val="F0F06C"/>
                </a:solidFill>
                <a:latin typeface="WinInnwa" pitchFamily="2" charset="0"/>
              </a:rPr>
              <a:t>*sdKqD;zyfa&amp;;om;jcif;?</a:t>
            </a:r>
          </a:p>
          <a:p>
            <a:pPr algn="ctr">
              <a:spcBef>
                <a:spcPct val="50000"/>
              </a:spcBef>
            </a:pPr>
            <a:endParaRPr lang="en-US" altLang="en-US" sz="8000">
              <a:solidFill>
                <a:srgbClr val="F0F06C"/>
              </a:solidFill>
              <a:latin typeface="WinInnwa" pitchFamily="2" charset="0"/>
            </a:endParaRPr>
          </a:p>
        </p:txBody>
      </p:sp>
      <p:sp>
        <p:nvSpPr>
          <p:cNvPr id="22546" name="Text Box 22">
            <a:extLst>
              <a:ext uri="{FF2B5EF4-FFF2-40B4-BE49-F238E27FC236}">
                <a16:creationId xmlns:a16="http://schemas.microsoft.com/office/drawing/2014/main" id="{C3A424E0-A2E7-603B-ACD2-C040FE078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25" y="379413"/>
            <a:ext cx="7318375" cy="60023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yxr tuf(pf)'&amp;m(pf)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'kwd, tuf(pf)'&amp;m(pf)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wdkbpf/ 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*sL'pf/ 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{owm0w¦KtydkwJG/ 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a&amp;Smvrkef.Om%fynm/ 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qD&amp;uf.om;/ a,m&amp;IOmP%fawmf (0g) a'oem/ 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bm&amp;k/ 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a,&amp;rd.ay;pm/ 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tZm&amp;d,.yXem/ 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vli,foHk;OD;.oDcsif;/ 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qlqem/ 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acgif;avmif;ESifhe*g;/ 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rema&amp;S.yXem/ 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yXr rubD;/ </a:t>
            </a:r>
          </a:p>
          <a:p>
            <a:r>
              <a:rPr lang="en-US" altLang="en-US">
                <a:solidFill>
                  <a:schemeClr val="bg1"/>
                </a:solidFill>
                <a:latin typeface="WinInnwa" pitchFamily="2" charset="0"/>
              </a:rPr>
              <a:t>'kwd, rubD;?</a:t>
            </a:r>
          </a:p>
        </p:txBody>
      </p:sp>
    </p:spTree>
  </p:cSld>
  <p:clrMapOvr>
    <a:masterClrMapping/>
  </p:clrMapOvr>
  <p:transition advClick="0" advTm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5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5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45" grpId="0"/>
      <p:bldP spid="457746" grpId="0"/>
      <p:bldP spid="4577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>
            <a:extLst>
              <a:ext uri="{FF2B5EF4-FFF2-40B4-BE49-F238E27FC236}">
                <a16:creationId xmlns:a16="http://schemas.microsoft.com/office/drawing/2014/main" id="{287B28DB-7959-141B-0186-1EC26E069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53637" name="Line 5">
            <a:extLst>
              <a:ext uri="{FF2B5EF4-FFF2-40B4-BE49-F238E27FC236}">
                <a16:creationId xmlns:a16="http://schemas.microsoft.com/office/drawing/2014/main" id="{17C09E67-115B-E28E-8A2C-1310CDCF0D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3648" name="Text Box 16">
            <a:extLst>
              <a:ext uri="{FF2B5EF4-FFF2-40B4-BE49-F238E27FC236}">
                <a16:creationId xmlns:a16="http://schemas.microsoft.com/office/drawing/2014/main" id="{692D22C8-C277-8385-96EB-98BE3FBE4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962025"/>
            <a:ext cx="3048000" cy="579438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tvufZef;'g;umv</a:t>
            </a:r>
            <a:r>
              <a:rPr lang="en-US" dirty="0"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453650" name="Text Box 18">
            <a:extLst>
              <a:ext uri="{FF2B5EF4-FFF2-40B4-BE49-F238E27FC236}">
                <a16:creationId xmlns:a16="http://schemas.microsoft.com/office/drawing/2014/main" id="{819190D7-D5B6-EEC4-5729-E7E07DE46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 b="0">
              <a:solidFill>
                <a:srgbClr val="FFA27C"/>
              </a:solidFill>
            </a:endParaRPr>
          </a:p>
        </p:txBody>
      </p:sp>
      <p:sp>
        <p:nvSpPr>
          <p:cNvPr id="23557" name="Text Box 24">
            <a:extLst>
              <a:ext uri="{FF2B5EF4-FFF2-40B4-BE49-F238E27FC236}">
                <a16:creationId xmlns:a16="http://schemas.microsoft.com/office/drawing/2014/main" id="{61C972AA-D81A-F47C-4242-2A301614F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113" y="6400800"/>
            <a:ext cx="4635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12</a:t>
            </a:r>
            <a:endParaRPr lang="en-US" altLang="en-US" sz="1400" b="0">
              <a:solidFill>
                <a:srgbClr val="FFFFFF"/>
              </a:solidFill>
            </a:endParaRPr>
          </a:p>
        </p:txBody>
      </p:sp>
      <p:sp>
        <p:nvSpPr>
          <p:cNvPr id="453658" name="Rectangle 26">
            <a:extLst>
              <a:ext uri="{FF2B5EF4-FFF2-40B4-BE49-F238E27FC236}">
                <a16:creationId xmlns:a16="http://schemas.microsoft.com/office/drawing/2014/main" id="{C575BAA3-2377-C769-3521-F0F482BA3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23559" name="Text Box 28">
            <a:extLst>
              <a:ext uri="{FF2B5EF4-FFF2-40B4-BE49-F238E27FC236}">
                <a16:creationId xmlns:a16="http://schemas.microsoft.com/office/drawing/2014/main" id="{57605657-A6AB-FBDD-67B4-CB79EDDCF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pic>
        <p:nvPicPr>
          <p:cNvPr id="453661" name="Picture 29">
            <a:extLst>
              <a:ext uri="{FF2B5EF4-FFF2-40B4-BE49-F238E27FC236}">
                <a16:creationId xmlns:a16="http://schemas.microsoft.com/office/drawing/2014/main" id="{7CFCF38F-FF54-79E4-C6EB-85EA0D61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27530" r="23973" b="14717"/>
          <a:stretch>
            <a:fillRect/>
          </a:stretch>
        </p:blipFill>
        <p:spPr bwMode="auto">
          <a:xfrm>
            <a:off x="3976688" y="723900"/>
            <a:ext cx="2986087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62" name="Picture 30">
            <a:extLst>
              <a:ext uri="{FF2B5EF4-FFF2-40B4-BE49-F238E27FC236}">
                <a16:creationId xmlns:a16="http://schemas.microsoft.com/office/drawing/2014/main" id="{0AE8FF71-F1F7-44D6-AEB7-F9E2E109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5"/>
          <a:stretch>
            <a:fillRect/>
          </a:stretch>
        </p:blipFill>
        <p:spPr bwMode="auto">
          <a:xfrm>
            <a:off x="5030788" y="1709738"/>
            <a:ext cx="3621087" cy="23860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634" name="Rectangle 2">
            <a:extLst>
              <a:ext uri="{FF2B5EF4-FFF2-40B4-BE49-F238E27FC236}">
                <a16:creationId xmlns:a16="http://schemas.microsoft.com/office/drawing/2014/main" id="{30BBF2FB-B77D-434A-E4F6-0287E2923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1663700"/>
            <a:ext cx="5711825" cy="4595813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t&amp;pfwdkw,f? tvufZE´,m;\q&amp;m/     *DwoDtdk&amp;D? w&amp;kwfNrdK&amp;dk;/ </a:t>
            </a:r>
          </a:p>
          <a:p>
            <a:pPr>
              <a:lnSpc>
                <a:spcPct val="120000"/>
              </a:lnSpc>
            </a:pPr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w&amp;kwfjynf\oHowÅKtoHk;jyKjcif;/ tvufZef;'&amp;D;,m;ü *&amp;dbmompum;oifBum;jcif;/ ,luvpf/*Joarx&amp;D\tqifhtwef;/ tOD;qHk;aoma&amp;mrtaBuGaph/ aum&amp;defokjrdKU\pD;yGm;a&amp;;tcsuftcsmusvmjcif;/ *sL;wdkU\pD;yGm;a&amp;;tcsuftcsm? tD*spfjynf/ [JveDqifESifh*&amp;dBrdKrsm;/ *&amp;dyHkpHjzifhaexdkifrI</a:t>
            </a:r>
          </a:p>
          <a:p>
            <a:pPr>
              <a:lnSpc>
                <a:spcPct val="120000"/>
              </a:lnSpc>
            </a:pPr>
            <a:r>
              <a:rPr lang="en-US" altLang="en-US" sz="2800">
                <a:solidFill>
                  <a:schemeClr val="tx1"/>
                </a:solidFill>
                <a:latin typeface="WinInnwa" pitchFamily="2" charset="0"/>
              </a:rPr>
              <a:t>*&amp;dbmom&amp;yfpum;?</a:t>
            </a:r>
          </a:p>
        </p:txBody>
      </p:sp>
      <p:sp>
        <p:nvSpPr>
          <p:cNvPr id="453659" name="Text Box 27">
            <a:extLst>
              <a:ext uri="{FF2B5EF4-FFF2-40B4-BE49-F238E27FC236}">
                <a16:creationId xmlns:a16="http://schemas.microsoft.com/office/drawing/2014/main" id="{ABE4F569-DCEC-EC0F-D46E-ABD5A55C4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025" y="211138"/>
            <a:ext cx="3989388" cy="5238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avhvmrItaxmuftul</a:t>
            </a:r>
            <a:r>
              <a:rPr lang="en-US" sz="2800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 (05) </a:t>
            </a:r>
          </a:p>
        </p:txBody>
      </p:sp>
      <p:pic>
        <p:nvPicPr>
          <p:cNvPr id="453664" name="Picture 32">
            <a:extLst>
              <a:ext uri="{FF2B5EF4-FFF2-40B4-BE49-F238E27FC236}">
                <a16:creationId xmlns:a16="http://schemas.microsoft.com/office/drawing/2014/main" id="{EE4D7EE4-739D-4F5E-EE7C-2C7F6D761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23677" r="5742" b="16017"/>
          <a:stretch>
            <a:fillRect/>
          </a:stretch>
        </p:blipFill>
        <p:spPr bwMode="auto">
          <a:xfrm>
            <a:off x="5489575" y="4135438"/>
            <a:ext cx="3059113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5" name="Group 6">
            <a:extLst>
              <a:ext uri="{FF2B5EF4-FFF2-40B4-BE49-F238E27FC236}">
                <a16:creationId xmlns:a16="http://schemas.microsoft.com/office/drawing/2014/main" id="{F8A3A6C6-D389-68E3-1A6D-2674CCB29CD3}"/>
              </a:ext>
            </a:extLst>
          </p:cNvPr>
          <p:cNvGrpSpPr>
            <a:grpSpLocks/>
          </p:cNvGrpSpPr>
          <p:nvPr/>
        </p:nvGrpSpPr>
        <p:grpSpPr bwMode="auto">
          <a:xfrm>
            <a:off x="7920038" y="3540125"/>
            <a:ext cx="952500" cy="527050"/>
            <a:chOff x="4152" y="2783"/>
            <a:chExt cx="600" cy="332"/>
          </a:xfrm>
        </p:grpSpPr>
        <p:sp>
          <p:nvSpPr>
            <p:cNvPr id="23572" name="AutoShape 7">
              <a:extLst>
                <a:ext uri="{FF2B5EF4-FFF2-40B4-BE49-F238E27FC236}">
                  <a16:creationId xmlns:a16="http://schemas.microsoft.com/office/drawing/2014/main" id="{289E67AF-606F-BAD7-66F6-2EE3F4AFD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573" name="Rectangle 8">
              <a:extLst>
                <a:ext uri="{FF2B5EF4-FFF2-40B4-BE49-F238E27FC236}">
                  <a16:creationId xmlns:a16="http://schemas.microsoft.com/office/drawing/2014/main" id="{34A8B631-F9B6-CB64-729F-96FA12E07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574" name="AutoShape 9">
              <a:extLst>
                <a:ext uri="{FF2B5EF4-FFF2-40B4-BE49-F238E27FC236}">
                  <a16:creationId xmlns:a16="http://schemas.microsoft.com/office/drawing/2014/main" id="{09E90DD7-5747-439A-B7A1-B2B517887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3566" name="Line 10">
            <a:extLst>
              <a:ext uri="{FF2B5EF4-FFF2-40B4-BE49-F238E27FC236}">
                <a16:creationId xmlns:a16="http://schemas.microsoft.com/office/drawing/2014/main" id="{DDF19124-7182-DB7F-3CAA-3D3C1B790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Line 11">
            <a:extLst>
              <a:ext uri="{FF2B5EF4-FFF2-40B4-BE49-F238E27FC236}">
                <a16:creationId xmlns:a16="http://schemas.microsoft.com/office/drawing/2014/main" id="{FAA45C4D-7537-26E3-569E-D5F1EDB074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9052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Rectangle 12">
            <a:extLst>
              <a:ext uri="{FF2B5EF4-FFF2-40B4-BE49-F238E27FC236}">
                <a16:creationId xmlns:a16="http://schemas.microsoft.com/office/drawing/2014/main" id="{F5CDF01C-7858-9D28-D5E7-CADEDBFFC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6778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WinInnwa" pitchFamily="2" charset="0"/>
              </a:rPr>
              <a:t>a&amp;mrpepf? </a:t>
            </a:r>
          </a:p>
        </p:txBody>
      </p:sp>
      <p:sp>
        <p:nvSpPr>
          <p:cNvPr id="23569" name="Rectangle 13">
            <a:extLst>
              <a:ext uri="{FF2B5EF4-FFF2-40B4-BE49-F238E27FC236}">
                <a16:creationId xmlns:a16="http://schemas.microsoft.com/office/drawing/2014/main" id="{10EF4ED3-3107-DB26-80ED-60BA8CA51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575" y="3635375"/>
            <a:ext cx="7556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453646" name="Rectangle 14">
            <a:extLst>
              <a:ext uri="{FF2B5EF4-FFF2-40B4-BE49-F238E27FC236}">
                <a16:creationId xmlns:a16="http://schemas.microsoft.com/office/drawing/2014/main" id="{DC0C3EAB-9F0B-D726-FB45-7CB909499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5588" y="3409950"/>
            <a:ext cx="893762" cy="474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r>
              <a:rPr lang="en-US" sz="18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</a:t>
            </a:r>
          </a:p>
          <a:p>
            <a:pPr>
              <a:defRPr/>
            </a:pPr>
            <a:endParaRPr lang="en-US" sz="7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53653" name="Oval 21">
            <a:extLst>
              <a:ext uri="{FF2B5EF4-FFF2-40B4-BE49-F238E27FC236}">
                <a16:creationId xmlns:a16="http://schemas.microsoft.com/office/drawing/2014/main" id="{B0F57B0F-BF3E-EEF7-83E2-E8F21EBC4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750888"/>
            <a:ext cx="3140075" cy="8763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4" grpId="0" build="p" autoUpdateAnimBg="0"/>
      <p:bldP spid="4536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7" name="Picture 49" descr="Pompei street with elevated stepping stones, wk 031001">
            <a:extLst>
              <a:ext uri="{FF2B5EF4-FFF2-40B4-BE49-F238E27FC236}">
                <a16:creationId xmlns:a16="http://schemas.microsoft.com/office/drawing/2014/main" id="{5FEED86B-C638-8475-3DDA-F10675B2051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654050"/>
            <a:ext cx="3954462" cy="296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816" name="Picture 48" descr="Temple of the Divus Romulus">
            <a:extLst>
              <a:ext uri="{FF2B5EF4-FFF2-40B4-BE49-F238E27FC236}">
                <a16:creationId xmlns:a16="http://schemas.microsoft.com/office/drawing/2014/main" id="{835D3669-877C-CB3A-1AE6-37BEF722251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3421063"/>
            <a:ext cx="3221038" cy="24145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815" name="Picture 47" descr="Forum with Temples of Saturn and Vespasian">
            <a:extLst>
              <a:ext uri="{FF2B5EF4-FFF2-40B4-BE49-F238E27FC236}">
                <a16:creationId xmlns:a16="http://schemas.microsoft.com/office/drawing/2014/main" id="{19F5C4EE-399E-33DC-905B-090FBD62B9B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573088"/>
            <a:ext cx="3603625" cy="2701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814" name="Picture 46" descr="Forum Arch of Severus, Temple of Saturn">
            <a:extLst>
              <a:ext uri="{FF2B5EF4-FFF2-40B4-BE49-F238E27FC236}">
                <a16:creationId xmlns:a16="http://schemas.microsoft.com/office/drawing/2014/main" id="{CDCAABA9-8103-3231-4E27-C1D35E00EE5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576638"/>
            <a:ext cx="3938588" cy="2608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0" name="Rectangle 2">
            <a:extLst>
              <a:ext uri="{FF2B5EF4-FFF2-40B4-BE49-F238E27FC236}">
                <a16:creationId xmlns:a16="http://schemas.microsoft.com/office/drawing/2014/main" id="{FE63A1F4-7B39-4CA1-1F94-76F388B46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2" name="Rectangle 3">
            <a:extLst>
              <a:ext uri="{FF2B5EF4-FFF2-40B4-BE49-F238E27FC236}">
                <a16:creationId xmlns:a16="http://schemas.microsoft.com/office/drawing/2014/main" id="{C58F9AB1-C9E5-D9E1-B7C4-6B944573A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676400"/>
            <a:ext cx="26749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Wwin_Burmese1" pitchFamily="2" charset="0"/>
              </a:rPr>
              <a:t>  </a:t>
            </a:r>
            <a:r>
              <a:rPr lang="en-US" altLang="en-US" sz="2800">
                <a:solidFill>
                  <a:schemeClr val="accent2"/>
                </a:solidFill>
                <a:latin typeface="WinInnwa" pitchFamily="2" charset="0"/>
              </a:rPr>
              <a:t>tvufZef;'g; (*&amp;d)</a:t>
            </a:r>
          </a:p>
        </p:txBody>
      </p:sp>
      <p:sp>
        <p:nvSpPr>
          <p:cNvPr id="24583" name="AutoShape 4">
            <a:extLst>
              <a:ext uri="{FF2B5EF4-FFF2-40B4-BE49-F238E27FC236}">
                <a16:creationId xmlns:a16="http://schemas.microsoft.com/office/drawing/2014/main" id="{29D6EF51-8C1C-39CD-D73D-CE2D9F1AD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8773" name="Rectangle 5">
            <a:extLst>
              <a:ext uri="{FF2B5EF4-FFF2-40B4-BE49-F238E27FC236}">
                <a16:creationId xmlns:a16="http://schemas.microsoft.com/office/drawing/2014/main" id="{DCA242BD-9F74-1B65-1011-AC2CF2DC5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175" y="960438"/>
            <a:ext cx="12874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</a:rPr>
              <a:t>qdwfNidrf/</a:t>
            </a:r>
          </a:p>
        </p:txBody>
      </p:sp>
      <p:sp>
        <p:nvSpPr>
          <p:cNvPr id="24585" name="Rectangle 6">
            <a:extLst>
              <a:ext uri="{FF2B5EF4-FFF2-40B4-BE49-F238E27FC236}">
                <a16:creationId xmlns:a16="http://schemas.microsoft.com/office/drawing/2014/main" id="{1086D057-DA9C-EFC8-26A7-71047FEC1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6" name="Rectangle 7">
            <a:extLst>
              <a:ext uri="{FF2B5EF4-FFF2-40B4-BE49-F238E27FC236}">
                <a16:creationId xmlns:a16="http://schemas.microsoft.com/office/drawing/2014/main" id="{869C6A9D-6653-325D-06D5-6C59339E8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7" name="Line 8">
            <a:extLst>
              <a:ext uri="{FF2B5EF4-FFF2-40B4-BE49-F238E27FC236}">
                <a16:creationId xmlns:a16="http://schemas.microsoft.com/office/drawing/2014/main" id="{EC98E71A-F94E-D603-2709-ADD45A71A6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Line 12">
            <a:extLst>
              <a:ext uri="{FF2B5EF4-FFF2-40B4-BE49-F238E27FC236}">
                <a16:creationId xmlns:a16="http://schemas.microsoft.com/office/drawing/2014/main" id="{C5EE69C2-5FD9-FD95-4015-657C1613A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5" name="Rectangle 17">
            <a:extLst>
              <a:ext uri="{FF2B5EF4-FFF2-40B4-BE49-F238E27FC236}">
                <a16:creationId xmlns:a16="http://schemas.microsoft.com/office/drawing/2014/main" id="{F175A358-574B-F856-0263-424DBA3A7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788" y="2100263"/>
            <a:ext cx="173037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chemeClr val="accent2"/>
                </a:solidFill>
                <a:latin typeface="WinInnwa" pitchFamily="2" charset="0"/>
              </a:rPr>
              <a:t>a&amp;mrpepf? </a:t>
            </a:r>
          </a:p>
        </p:txBody>
      </p:sp>
      <p:sp>
        <p:nvSpPr>
          <p:cNvPr id="288787" name="Text Box 19">
            <a:extLst>
              <a:ext uri="{FF2B5EF4-FFF2-40B4-BE49-F238E27FC236}">
                <a16:creationId xmlns:a16="http://schemas.microsoft.com/office/drawing/2014/main" id="{FCF197CE-3B13-FB71-241E-E555F4C19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2976563"/>
            <a:ext cx="7594600" cy="3478212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06400" eaLnBrk="1" hangingPunct="1">
              <a:defRPr/>
            </a:pPr>
            <a:r>
              <a:rPr lang="en-US" sz="44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ppftkyfcsKyfa</a:t>
            </a:r>
            <a:r>
              <a:rPr lang="en-US" sz="4400" dirty="0">
                <a:solidFill>
                  <a:srgbClr val="F0F06C"/>
                </a:solidFill>
                <a:latin typeface="WinInnwa" pitchFamily="2" charset="0"/>
                <a:ea typeface="+mn-ea"/>
              </a:rPr>
              <a:t>&amp;;</a:t>
            </a:r>
            <a:r>
              <a:rPr lang="en-US" sz="44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Oya</a:t>
            </a:r>
            <a:r>
              <a:rPr lang="en-US" sz="4400" dirty="0">
                <a:solidFill>
                  <a:srgbClr val="F0F06C"/>
                </a:solidFill>
                <a:latin typeface="WinInnwa" pitchFamily="2" charset="0"/>
                <a:ea typeface="+mn-ea"/>
              </a:rPr>
              <a:t>'/</a:t>
            </a:r>
          </a:p>
          <a:p>
            <a:pPr defTabSz="406400" eaLnBrk="1" hangingPunct="1">
              <a:defRPr/>
            </a:pPr>
            <a:r>
              <a:rPr lang="en-US" sz="44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vrf;yef;qufoG,fa</a:t>
            </a:r>
            <a:r>
              <a:rPr lang="en-US" sz="4400" dirty="0">
                <a:solidFill>
                  <a:srgbClr val="F0F06C"/>
                </a:solidFill>
                <a:latin typeface="WinInnwa" pitchFamily="2" charset="0"/>
                <a:ea typeface="+mn-ea"/>
              </a:rPr>
              <a:t>&amp;;/ </a:t>
            </a:r>
          </a:p>
          <a:p>
            <a:pPr defTabSz="406400" eaLnBrk="1" hangingPunct="1">
              <a:defRPr/>
            </a:pPr>
            <a:r>
              <a:rPr lang="en-US" sz="4400" dirty="0" err="1">
                <a:solidFill>
                  <a:srgbClr val="F0F06C"/>
                </a:solidFill>
                <a:latin typeface="WinInnwa" pitchFamily="2" charset="0"/>
                <a:ea typeface="Arial Unicode MS" pitchFamily="34" charset="-128"/>
                <a:cs typeface="Arial Unicode MS" pitchFamily="34" charset="-128"/>
              </a:rPr>
              <a:t>pDrHcefUcGJa</a:t>
            </a:r>
            <a:r>
              <a:rPr lang="en-US" sz="4400" dirty="0">
                <a:solidFill>
                  <a:srgbClr val="F0F06C"/>
                </a:solidFill>
                <a:latin typeface="WinInnwa" pitchFamily="2" charset="0"/>
                <a:ea typeface="Arial Unicode MS" pitchFamily="34" charset="-128"/>
                <a:cs typeface="Arial Unicode MS" pitchFamily="34" charset="-128"/>
              </a:rPr>
              <a:t>&amp;;/ </a:t>
            </a:r>
          </a:p>
          <a:p>
            <a:pPr defTabSz="406400" eaLnBrk="1" hangingPunct="1">
              <a:defRPr/>
            </a:pPr>
            <a:r>
              <a:rPr lang="en-US" sz="4400" dirty="0">
                <a:solidFill>
                  <a:srgbClr val="F0F06C"/>
                </a:solidFill>
                <a:latin typeface="WinInnwa" pitchFamily="2" charset="0"/>
                <a:ea typeface="+mn-ea"/>
              </a:rPr>
              <a:t>                   </a:t>
            </a:r>
            <a:r>
              <a:rPr lang="en-US" sz="44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a&amp;mrtcGefaumufcHjcif</a:t>
            </a:r>
            <a:r>
              <a:rPr lang="en-US" sz="4400" dirty="0">
                <a:solidFill>
                  <a:srgbClr val="F0F06C"/>
                </a:solidFill>
                <a:latin typeface="WinInnwa" pitchFamily="2" charset="0"/>
                <a:ea typeface="+mn-ea"/>
              </a:rPr>
              <a:t>;/</a:t>
            </a:r>
          </a:p>
        </p:txBody>
      </p:sp>
      <p:sp>
        <p:nvSpPr>
          <p:cNvPr id="24591" name="Text Box 30">
            <a:extLst>
              <a:ext uri="{FF2B5EF4-FFF2-40B4-BE49-F238E27FC236}">
                <a16:creationId xmlns:a16="http://schemas.microsoft.com/office/drawing/2014/main" id="{1D53F6D6-19FD-A429-4594-58F1B256C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24592" name="AutoShape 32">
            <a:extLst>
              <a:ext uri="{FF2B5EF4-FFF2-40B4-BE49-F238E27FC236}">
                <a16:creationId xmlns:a16="http://schemas.microsoft.com/office/drawing/2014/main" id="{9CA45484-F90F-C274-E302-CC7961EED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788" y="30591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93" name="Rectangle 33">
            <a:extLst>
              <a:ext uri="{FF2B5EF4-FFF2-40B4-BE49-F238E27FC236}">
                <a16:creationId xmlns:a16="http://schemas.microsoft.com/office/drawing/2014/main" id="{EB788132-3C57-2F12-D66C-78DD0A0B6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94" name="AutoShape 34">
            <a:extLst>
              <a:ext uri="{FF2B5EF4-FFF2-40B4-BE49-F238E27FC236}">
                <a16:creationId xmlns:a16="http://schemas.microsoft.com/office/drawing/2014/main" id="{181300F7-EADB-9B3A-9389-CF8ED6E0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95" name="Line 35">
            <a:extLst>
              <a:ext uri="{FF2B5EF4-FFF2-40B4-BE49-F238E27FC236}">
                <a16:creationId xmlns:a16="http://schemas.microsoft.com/office/drawing/2014/main" id="{655A8087-B171-3395-6D76-4AFBA83D2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Line 36">
            <a:extLst>
              <a:ext uri="{FF2B5EF4-FFF2-40B4-BE49-F238E27FC236}">
                <a16:creationId xmlns:a16="http://schemas.microsoft.com/office/drawing/2014/main" id="{48DDD2D6-1BF9-7E82-9ED3-EB09E33CE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Rectangle 37">
            <a:extLst>
              <a:ext uri="{FF2B5EF4-FFF2-40B4-BE49-F238E27FC236}">
                <a16:creationId xmlns:a16="http://schemas.microsoft.com/office/drawing/2014/main" id="{DE4D772D-D3C5-FA54-4D54-846C203F1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660775"/>
            <a:ext cx="6778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WinInnwa" pitchFamily="2" charset="0"/>
              </a:rPr>
              <a:t>a&amp;mrpepf? </a:t>
            </a:r>
          </a:p>
        </p:txBody>
      </p:sp>
      <p:sp>
        <p:nvSpPr>
          <p:cNvPr id="24598" name="Rectangle 38">
            <a:extLst>
              <a:ext uri="{FF2B5EF4-FFF2-40B4-BE49-F238E27FC236}">
                <a16:creationId xmlns:a16="http://schemas.microsoft.com/office/drawing/2014/main" id="{48BA4FCB-E009-01C0-3481-8DAC2884C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25" y="3530600"/>
            <a:ext cx="7540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288807" name="Rectangle 39">
            <a:extLst>
              <a:ext uri="{FF2B5EF4-FFF2-40B4-BE49-F238E27FC236}">
                <a16:creationId xmlns:a16="http://schemas.microsoft.com/office/drawing/2014/main" id="{595E7B5D-818D-9550-B3B0-BAC52F4F1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8138" y="3314700"/>
            <a:ext cx="73501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</a:rPr>
              <a:t>qdwfNidrf/</a:t>
            </a:r>
          </a:p>
        </p:txBody>
      </p:sp>
      <p:sp>
        <p:nvSpPr>
          <p:cNvPr id="24600" name="Text Box 40">
            <a:extLst>
              <a:ext uri="{FF2B5EF4-FFF2-40B4-BE49-F238E27FC236}">
                <a16:creationId xmlns:a16="http://schemas.microsoft.com/office/drawing/2014/main" id="{ADAF66AB-BCD4-23A2-D84B-C81E44E13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4601" name="Text Box 43">
            <a:extLst>
              <a:ext uri="{FF2B5EF4-FFF2-40B4-BE49-F238E27FC236}">
                <a16:creationId xmlns:a16="http://schemas.microsoft.com/office/drawing/2014/main" id="{E49D2635-9CA4-D08A-45E4-D8E7CC9FA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6</a:t>
            </a:r>
            <a:endParaRPr lang="en-US" altLang="en-US" sz="1400">
              <a:solidFill>
                <a:srgbClr val="FFFFFF"/>
              </a:solidFill>
            </a:endParaRPr>
          </a:p>
        </p:txBody>
      </p:sp>
      <p:sp>
        <p:nvSpPr>
          <p:cNvPr id="288812" name="Rectangle 44">
            <a:extLst>
              <a:ext uri="{FF2B5EF4-FFF2-40B4-BE49-F238E27FC236}">
                <a16:creationId xmlns:a16="http://schemas.microsoft.com/office/drawing/2014/main" id="{DA288229-E4C9-D060-0410-E33D26424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24603" name="Text Box 45">
            <a:extLst>
              <a:ext uri="{FF2B5EF4-FFF2-40B4-BE49-F238E27FC236}">
                <a16:creationId xmlns:a16="http://schemas.microsoft.com/office/drawing/2014/main" id="{0996B544-D06A-2068-1AE2-6F7E1D968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288818" name="Rectangle 50">
            <a:extLst>
              <a:ext uri="{FF2B5EF4-FFF2-40B4-BE49-F238E27FC236}">
                <a16:creationId xmlns:a16="http://schemas.microsoft.com/office/drawing/2014/main" id="{86FE7B7C-4D7C-DA5F-A0A8-74A2FE9B6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175" y="91916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chemeClr val="bg2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24605" name="Text Box 61">
            <a:extLst>
              <a:ext uri="{FF2B5EF4-FFF2-40B4-BE49-F238E27FC236}">
                <a16:creationId xmlns:a16="http://schemas.microsoft.com/office/drawing/2014/main" id="{4FA1FD49-A7FE-6267-D9F4-DDEE07C1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65088"/>
            <a:ext cx="1027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WinInnwa" pitchFamily="2" charset="0"/>
              </a:rPr>
              <a:t>wref28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8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17" grpId="0" animBg="1" autoUpdateAnimBg="0"/>
      <p:bldP spid="288816" grpId="0" animBg="1" autoUpdateAnimBg="0"/>
      <p:bldP spid="288815" grpId="0" animBg="1" autoUpdateAnimBg="0"/>
      <p:bldP spid="288814" grpId="0" animBg="1" autoUpdateAnimBg="0"/>
      <p:bldP spid="288785" grpId="0" autoUpdateAnimBg="0"/>
      <p:bldP spid="28878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3">
            <a:extLst>
              <a:ext uri="{FF2B5EF4-FFF2-40B4-BE49-F238E27FC236}">
                <a16:creationId xmlns:a16="http://schemas.microsoft.com/office/drawing/2014/main" id="{48F125BC-F0AF-F0EC-5577-CF0DAA2B0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642" r="4184" b="3426"/>
          <a:stretch>
            <a:fillRect/>
          </a:stretch>
        </p:blipFill>
        <p:spPr bwMode="auto">
          <a:xfrm>
            <a:off x="571500" y="506413"/>
            <a:ext cx="79502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74" name="Freeform 30">
            <a:extLst>
              <a:ext uri="{FF2B5EF4-FFF2-40B4-BE49-F238E27FC236}">
                <a16:creationId xmlns:a16="http://schemas.microsoft.com/office/drawing/2014/main" id="{DD10ADE0-5DE1-E132-C178-E9C2304FACA0}"/>
              </a:ext>
            </a:extLst>
          </p:cNvPr>
          <p:cNvSpPr>
            <a:spLocks/>
          </p:cNvSpPr>
          <p:nvPr/>
        </p:nvSpPr>
        <p:spPr bwMode="auto">
          <a:xfrm>
            <a:off x="558800" y="4289425"/>
            <a:ext cx="5918200" cy="2022475"/>
          </a:xfrm>
          <a:custGeom>
            <a:avLst/>
            <a:gdLst>
              <a:gd name="T0" fmla="*/ 0 w 3728"/>
              <a:gd name="T1" fmla="*/ 34 h 1274"/>
              <a:gd name="T2" fmla="*/ 224 w 3728"/>
              <a:gd name="T3" fmla="*/ 2 h 1274"/>
              <a:gd name="T4" fmla="*/ 472 w 3728"/>
              <a:gd name="T5" fmla="*/ 18 h 1274"/>
              <a:gd name="T6" fmla="*/ 744 w 3728"/>
              <a:gd name="T7" fmla="*/ 82 h 1274"/>
              <a:gd name="T8" fmla="*/ 1328 w 3728"/>
              <a:gd name="T9" fmla="*/ 82 h 1274"/>
              <a:gd name="T10" fmla="*/ 1384 w 3728"/>
              <a:gd name="T11" fmla="*/ 122 h 1274"/>
              <a:gd name="T12" fmla="*/ 1480 w 3728"/>
              <a:gd name="T13" fmla="*/ 234 h 1274"/>
              <a:gd name="T14" fmla="*/ 1536 w 3728"/>
              <a:gd name="T15" fmla="*/ 354 h 1274"/>
              <a:gd name="T16" fmla="*/ 1576 w 3728"/>
              <a:gd name="T17" fmla="*/ 402 h 1274"/>
              <a:gd name="T18" fmla="*/ 1624 w 3728"/>
              <a:gd name="T19" fmla="*/ 442 h 1274"/>
              <a:gd name="T20" fmla="*/ 1664 w 3728"/>
              <a:gd name="T21" fmla="*/ 514 h 1274"/>
              <a:gd name="T22" fmla="*/ 1680 w 3728"/>
              <a:gd name="T23" fmla="*/ 538 h 1274"/>
              <a:gd name="T24" fmla="*/ 1776 w 3728"/>
              <a:gd name="T25" fmla="*/ 578 h 1274"/>
              <a:gd name="T26" fmla="*/ 1832 w 3728"/>
              <a:gd name="T27" fmla="*/ 674 h 1274"/>
              <a:gd name="T28" fmla="*/ 1856 w 3728"/>
              <a:gd name="T29" fmla="*/ 682 h 1274"/>
              <a:gd name="T30" fmla="*/ 1904 w 3728"/>
              <a:gd name="T31" fmla="*/ 714 h 1274"/>
              <a:gd name="T32" fmla="*/ 1928 w 3728"/>
              <a:gd name="T33" fmla="*/ 730 h 1274"/>
              <a:gd name="T34" fmla="*/ 1968 w 3728"/>
              <a:gd name="T35" fmla="*/ 762 h 1274"/>
              <a:gd name="T36" fmla="*/ 2008 w 3728"/>
              <a:gd name="T37" fmla="*/ 802 h 1274"/>
              <a:gd name="T38" fmla="*/ 2136 w 3728"/>
              <a:gd name="T39" fmla="*/ 834 h 1274"/>
              <a:gd name="T40" fmla="*/ 2216 w 3728"/>
              <a:gd name="T41" fmla="*/ 954 h 1274"/>
              <a:gd name="T42" fmla="*/ 2264 w 3728"/>
              <a:gd name="T43" fmla="*/ 970 h 1274"/>
              <a:gd name="T44" fmla="*/ 2312 w 3728"/>
              <a:gd name="T45" fmla="*/ 1002 h 1274"/>
              <a:gd name="T46" fmla="*/ 2368 w 3728"/>
              <a:gd name="T47" fmla="*/ 1106 h 1274"/>
              <a:gd name="T48" fmla="*/ 2392 w 3728"/>
              <a:gd name="T49" fmla="*/ 1130 h 1274"/>
              <a:gd name="T50" fmla="*/ 2472 w 3728"/>
              <a:gd name="T51" fmla="*/ 1154 h 1274"/>
              <a:gd name="T52" fmla="*/ 2496 w 3728"/>
              <a:gd name="T53" fmla="*/ 1162 h 1274"/>
              <a:gd name="T54" fmla="*/ 2576 w 3728"/>
              <a:gd name="T55" fmla="*/ 1138 h 1274"/>
              <a:gd name="T56" fmla="*/ 2640 w 3728"/>
              <a:gd name="T57" fmla="*/ 986 h 1274"/>
              <a:gd name="T58" fmla="*/ 2736 w 3728"/>
              <a:gd name="T59" fmla="*/ 930 h 1274"/>
              <a:gd name="T60" fmla="*/ 2832 w 3728"/>
              <a:gd name="T61" fmla="*/ 874 h 1274"/>
              <a:gd name="T62" fmla="*/ 2904 w 3728"/>
              <a:gd name="T63" fmla="*/ 866 h 1274"/>
              <a:gd name="T64" fmla="*/ 2928 w 3728"/>
              <a:gd name="T65" fmla="*/ 858 h 1274"/>
              <a:gd name="T66" fmla="*/ 3168 w 3728"/>
              <a:gd name="T67" fmla="*/ 914 h 1274"/>
              <a:gd name="T68" fmla="*/ 3312 w 3728"/>
              <a:gd name="T69" fmla="*/ 1010 h 1274"/>
              <a:gd name="T70" fmla="*/ 3360 w 3728"/>
              <a:gd name="T71" fmla="*/ 1026 h 1274"/>
              <a:gd name="T72" fmla="*/ 3504 w 3728"/>
              <a:gd name="T73" fmla="*/ 1122 h 1274"/>
              <a:gd name="T74" fmla="*/ 3632 w 3728"/>
              <a:gd name="T75" fmla="*/ 1162 h 1274"/>
              <a:gd name="T76" fmla="*/ 3680 w 3728"/>
              <a:gd name="T77" fmla="*/ 1178 h 1274"/>
              <a:gd name="T78" fmla="*/ 3728 w 3728"/>
              <a:gd name="T79" fmla="*/ 1274 h 127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728" h="1274">
                <a:moveTo>
                  <a:pt x="0" y="34"/>
                </a:moveTo>
                <a:cubicBezTo>
                  <a:pt x="78" y="26"/>
                  <a:pt x="144" y="8"/>
                  <a:pt x="224" y="2"/>
                </a:cubicBezTo>
                <a:cubicBezTo>
                  <a:pt x="297" y="4"/>
                  <a:pt x="392" y="0"/>
                  <a:pt x="472" y="18"/>
                </a:cubicBezTo>
                <a:cubicBezTo>
                  <a:pt x="565" y="38"/>
                  <a:pt x="648" y="72"/>
                  <a:pt x="744" y="82"/>
                </a:cubicBezTo>
                <a:cubicBezTo>
                  <a:pt x="759" y="81"/>
                  <a:pt x="1211" y="64"/>
                  <a:pt x="1328" y="82"/>
                </a:cubicBezTo>
                <a:cubicBezTo>
                  <a:pt x="1350" y="85"/>
                  <a:pt x="1364" y="109"/>
                  <a:pt x="1384" y="122"/>
                </a:cubicBezTo>
                <a:cubicBezTo>
                  <a:pt x="1411" y="162"/>
                  <a:pt x="1457" y="188"/>
                  <a:pt x="1480" y="234"/>
                </a:cubicBezTo>
                <a:cubicBezTo>
                  <a:pt x="1499" y="272"/>
                  <a:pt x="1507" y="319"/>
                  <a:pt x="1536" y="354"/>
                </a:cubicBezTo>
                <a:cubicBezTo>
                  <a:pt x="1549" y="370"/>
                  <a:pt x="1561" y="387"/>
                  <a:pt x="1576" y="402"/>
                </a:cubicBezTo>
                <a:cubicBezTo>
                  <a:pt x="1622" y="448"/>
                  <a:pt x="1578" y="383"/>
                  <a:pt x="1624" y="442"/>
                </a:cubicBezTo>
                <a:cubicBezTo>
                  <a:pt x="1694" y="532"/>
                  <a:pt x="1635" y="456"/>
                  <a:pt x="1664" y="514"/>
                </a:cubicBezTo>
                <a:cubicBezTo>
                  <a:pt x="1668" y="522"/>
                  <a:pt x="1671" y="532"/>
                  <a:pt x="1680" y="538"/>
                </a:cubicBezTo>
                <a:cubicBezTo>
                  <a:pt x="1710" y="557"/>
                  <a:pt x="1745" y="557"/>
                  <a:pt x="1776" y="578"/>
                </a:cubicBezTo>
                <a:cubicBezTo>
                  <a:pt x="1789" y="598"/>
                  <a:pt x="1812" y="667"/>
                  <a:pt x="1832" y="674"/>
                </a:cubicBezTo>
                <a:cubicBezTo>
                  <a:pt x="1840" y="676"/>
                  <a:pt x="1848" y="677"/>
                  <a:pt x="1856" y="682"/>
                </a:cubicBezTo>
                <a:cubicBezTo>
                  <a:pt x="1872" y="691"/>
                  <a:pt x="1888" y="703"/>
                  <a:pt x="1904" y="714"/>
                </a:cubicBezTo>
                <a:cubicBezTo>
                  <a:pt x="1912" y="719"/>
                  <a:pt x="1928" y="730"/>
                  <a:pt x="1928" y="730"/>
                </a:cubicBezTo>
                <a:cubicBezTo>
                  <a:pt x="1973" y="798"/>
                  <a:pt x="1912" y="717"/>
                  <a:pt x="1968" y="762"/>
                </a:cubicBezTo>
                <a:cubicBezTo>
                  <a:pt x="2009" y="794"/>
                  <a:pt x="1956" y="779"/>
                  <a:pt x="2008" y="802"/>
                </a:cubicBezTo>
                <a:cubicBezTo>
                  <a:pt x="2047" y="818"/>
                  <a:pt x="2094" y="820"/>
                  <a:pt x="2136" y="834"/>
                </a:cubicBezTo>
                <a:cubicBezTo>
                  <a:pt x="2148" y="884"/>
                  <a:pt x="2158" y="934"/>
                  <a:pt x="2216" y="954"/>
                </a:cubicBezTo>
                <a:cubicBezTo>
                  <a:pt x="2232" y="959"/>
                  <a:pt x="2249" y="960"/>
                  <a:pt x="2264" y="970"/>
                </a:cubicBezTo>
                <a:cubicBezTo>
                  <a:pt x="2280" y="980"/>
                  <a:pt x="2312" y="1002"/>
                  <a:pt x="2312" y="1002"/>
                </a:cubicBezTo>
                <a:cubicBezTo>
                  <a:pt x="2329" y="1073"/>
                  <a:pt x="2317" y="1064"/>
                  <a:pt x="2368" y="1106"/>
                </a:cubicBezTo>
                <a:cubicBezTo>
                  <a:pt x="2376" y="1113"/>
                  <a:pt x="2382" y="1124"/>
                  <a:pt x="2392" y="1130"/>
                </a:cubicBezTo>
                <a:cubicBezTo>
                  <a:pt x="2416" y="1143"/>
                  <a:pt x="2445" y="1145"/>
                  <a:pt x="2472" y="1154"/>
                </a:cubicBezTo>
                <a:cubicBezTo>
                  <a:pt x="2480" y="1156"/>
                  <a:pt x="2496" y="1162"/>
                  <a:pt x="2496" y="1162"/>
                </a:cubicBezTo>
                <a:cubicBezTo>
                  <a:pt x="2511" y="1159"/>
                  <a:pt x="2561" y="1160"/>
                  <a:pt x="2576" y="1138"/>
                </a:cubicBezTo>
                <a:cubicBezTo>
                  <a:pt x="2602" y="1095"/>
                  <a:pt x="2593" y="1017"/>
                  <a:pt x="2640" y="986"/>
                </a:cubicBezTo>
                <a:cubicBezTo>
                  <a:pt x="2673" y="963"/>
                  <a:pt x="2702" y="948"/>
                  <a:pt x="2736" y="930"/>
                </a:cubicBezTo>
                <a:cubicBezTo>
                  <a:pt x="2771" y="910"/>
                  <a:pt x="2794" y="886"/>
                  <a:pt x="2832" y="874"/>
                </a:cubicBezTo>
                <a:cubicBezTo>
                  <a:pt x="2871" y="887"/>
                  <a:pt x="2848" y="884"/>
                  <a:pt x="2904" y="866"/>
                </a:cubicBezTo>
                <a:cubicBezTo>
                  <a:pt x="2912" y="863"/>
                  <a:pt x="2928" y="858"/>
                  <a:pt x="2928" y="858"/>
                </a:cubicBezTo>
                <a:cubicBezTo>
                  <a:pt x="3006" y="864"/>
                  <a:pt x="3099" y="868"/>
                  <a:pt x="3168" y="914"/>
                </a:cubicBezTo>
                <a:cubicBezTo>
                  <a:pt x="3190" y="948"/>
                  <a:pt x="3270" y="991"/>
                  <a:pt x="3312" y="1010"/>
                </a:cubicBezTo>
                <a:cubicBezTo>
                  <a:pt x="3327" y="1016"/>
                  <a:pt x="3345" y="1016"/>
                  <a:pt x="3360" y="1026"/>
                </a:cubicBezTo>
                <a:cubicBezTo>
                  <a:pt x="3393" y="1048"/>
                  <a:pt x="3465" y="1109"/>
                  <a:pt x="3504" y="1122"/>
                </a:cubicBezTo>
                <a:cubicBezTo>
                  <a:pt x="3546" y="1136"/>
                  <a:pt x="3589" y="1149"/>
                  <a:pt x="3632" y="1162"/>
                </a:cubicBezTo>
                <a:cubicBezTo>
                  <a:pt x="3648" y="1166"/>
                  <a:pt x="3680" y="1178"/>
                  <a:pt x="3680" y="1178"/>
                </a:cubicBezTo>
                <a:cubicBezTo>
                  <a:pt x="3694" y="1220"/>
                  <a:pt x="3728" y="1216"/>
                  <a:pt x="3728" y="127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5" name="Freeform 31">
            <a:extLst>
              <a:ext uri="{FF2B5EF4-FFF2-40B4-BE49-F238E27FC236}">
                <a16:creationId xmlns:a16="http://schemas.microsoft.com/office/drawing/2014/main" id="{0BD95EF6-D5A8-0849-EF0F-B86271939408}"/>
              </a:ext>
            </a:extLst>
          </p:cNvPr>
          <p:cNvSpPr>
            <a:spLocks/>
          </p:cNvSpPr>
          <p:nvPr/>
        </p:nvSpPr>
        <p:spPr bwMode="auto">
          <a:xfrm>
            <a:off x="3314700" y="927100"/>
            <a:ext cx="2578100" cy="1371600"/>
          </a:xfrm>
          <a:custGeom>
            <a:avLst/>
            <a:gdLst>
              <a:gd name="T0" fmla="*/ 0 w 1624"/>
              <a:gd name="T1" fmla="*/ 0 h 864"/>
              <a:gd name="T2" fmla="*/ 24 w 1624"/>
              <a:gd name="T3" fmla="*/ 8 h 864"/>
              <a:gd name="T4" fmla="*/ 40 w 1624"/>
              <a:gd name="T5" fmla="*/ 56 h 864"/>
              <a:gd name="T6" fmla="*/ 72 w 1624"/>
              <a:gd name="T7" fmla="*/ 264 h 864"/>
              <a:gd name="T8" fmla="*/ 64 w 1624"/>
              <a:gd name="T9" fmla="*/ 320 h 864"/>
              <a:gd name="T10" fmla="*/ 48 w 1624"/>
              <a:gd name="T11" fmla="*/ 368 h 864"/>
              <a:gd name="T12" fmla="*/ 56 w 1624"/>
              <a:gd name="T13" fmla="*/ 392 h 864"/>
              <a:gd name="T14" fmla="*/ 80 w 1624"/>
              <a:gd name="T15" fmla="*/ 400 h 864"/>
              <a:gd name="T16" fmla="*/ 152 w 1624"/>
              <a:gd name="T17" fmla="*/ 440 h 864"/>
              <a:gd name="T18" fmla="*/ 224 w 1624"/>
              <a:gd name="T19" fmla="*/ 528 h 864"/>
              <a:gd name="T20" fmla="*/ 336 w 1624"/>
              <a:gd name="T21" fmla="*/ 536 h 864"/>
              <a:gd name="T22" fmla="*/ 456 w 1624"/>
              <a:gd name="T23" fmla="*/ 608 h 864"/>
              <a:gd name="T24" fmla="*/ 512 w 1624"/>
              <a:gd name="T25" fmla="*/ 688 h 864"/>
              <a:gd name="T26" fmla="*/ 632 w 1624"/>
              <a:gd name="T27" fmla="*/ 736 h 864"/>
              <a:gd name="T28" fmla="*/ 808 w 1624"/>
              <a:gd name="T29" fmla="*/ 672 h 864"/>
              <a:gd name="T30" fmla="*/ 944 w 1624"/>
              <a:gd name="T31" fmla="*/ 672 h 864"/>
              <a:gd name="T32" fmla="*/ 992 w 1624"/>
              <a:gd name="T33" fmla="*/ 648 h 864"/>
              <a:gd name="T34" fmla="*/ 1088 w 1624"/>
              <a:gd name="T35" fmla="*/ 664 h 864"/>
              <a:gd name="T36" fmla="*/ 1144 w 1624"/>
              <a:gd name="T37" fmla="*/ 648 h 864"/>
              <a:gd name="T38" fmla="*/ 1200 w 1624"/>
              <a:gd name="T39" fmla="*/ 656 h 864"/>
              <a:gd name="T40" fmla="*/ 1248 w 1624"/>
              <a:gd name="T41" fmla="*/ 672 h 864"/>
              <a:gd name="T42" fmla="*/ 1280 w 1624"/>
              <a:gd name="T43" fmla="*/ 664 h 864"/>
              <a:gd name="T44" fmla="*/ 1328 w 1624"/>
              <a:gd name="T45" fmla="*/ 648 h 864"/>
              <a:gd name="T46" fmla="*/ 1416 w 1624"/>
              <a:gd name="T47" fmla="*/ 664 h 864"/>
              <a:gd name="T48" fmla="*/ 1512 w 1624"/>
              <a:gd name="T49" fmla="*/ 736 h 864"/>
              <a:gd name="T50" fmla="*/ 1576 w 1624"/>
              <a:gd name="T51" fmla="*/ 752 h 864"/>
              <a:gd name="T52" fmla="*/ 1624 w 1624"/>
              <a:gd name="T53" fmla="*/ 864 h 8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624" h="864">
                <a:moveTo>
                  <a:pt x="0" y="0"/>
                </a:moveTo>
                <a:cubicBezTo>
                  <a:pt x="8" y="2"/>
                  <a:pt x="19" y="1"/>
                  <a:pt x="24" y="8"/>
                </a:cubicBezTo>
                <a:cubicBezTo>
                  <a:pt x="33" y="21"/>
                  <a:pt x="40" y="56"/>
                  <a:pt x="40" y="56"/>
                </a:cubicBezTo>
                <a:cubicBezTo>
                  <a:pt x="45" y="125"/>
                  <a:pt x="49" y="196"/>
                  <a:pt x="72" y="264"/>
                </a:cubicBezTo>
                <a:cubicBezTo>
                  <a:pt x="69" y="282"/>
                  <a:pt x="68" y="301"/>
                  <a:pt x="64" y="320"/>
                </a:cubicBezTo>
                <a:cubicBezTo>
                  <a:pt x="60" y="336"/>
                  <a:pt x="48" y="368"/>
                  <a:pt x="48" y="368"/>
                </a:cubicBezTo>
                <a:cubicBezTo>
                  <a:pt x="50" y="376"/>
                  <a:pt x="50" y="386"/>
                  <a:pt x="56" y="392"/>
                </a:cubicBezTo>
                <a:cubicBezTo>
                  <a:pt x="61" y="397"/>
                  <a:pt x="72" y="395"/>
                  <a:pt x="80" y="400"/>
                </a:cubicBezTo>
                <a:cubicBezTo>
                  <a:pt x="162" y="445"/>
                  <a:pt x="97" y="421"/>
                  <a:pt x="152" y="440"/>
                </a:cubicBezTo>
                <a:cubicBezTo>
                  <a:pt x="162" y="456"/>
                  <a:pt x="192" y="522"/>
                  <a:pt x="224" y="528"/>
                </a:cubicBezTo>
                <a:cubicBezTo>
                  <a:pt x="260" y="534"/>
                  <a:pt x="298" y="533"/>
                  <a:pt x="336" y="536"/>
                </a:cubicBezTo>
                <a:cubicBezTo>
                  <a:pt x="381" y="551"/>
                  <a:pt x="425" y="568"/>
                  <a:pt x="456" y="608"/>
                </a:cubicBezTo>
                <a:cubicBezTo>
                  <a:pt x="459" y="612"/>
                  <a:pt x="501" y="678"/>
                  <a:pt x="512" y="688"/>
                </a:cubicBezTo>
                <a:cubicBezTo>
                  <a:pt x="552" y="723"/>
                  <a:pt x="580" y="727"/>
                  <a:pt x="632" y="736"/>
                </a:cubicBezTo>
                <a:cubicBezTo>
                  <a:pt x="694" y="727"/>
                  <a:pt x="754" y="707"/>
                  <a:pt x="808" y="672"/>
                </a:cubicBezTo>
                <a:cubicBezTo>
                  <a:pt x="857" y="676"/>
                  <a:pt x="897" y="687"/>
                  <a:pt x="944" y="672"/>
                </a:cubicBezTo>
                <a:cubicBezTo>
                  <a:pt x="947" y="670"/>
                  <a:pt x="984" y="650"/>
                  <a:pt x="992" y="648"/>
                </a:cubicBezTo>
                <a:cubicBezTo>
                  <a:pt x="1024" y="652"/>
                  <a:pt x="1055" y="664"/>
                  <a:pt x="1088" y="664"/>
                </a:cubicBezTo>
                <a:cubicBezTo>
                  <a:pt x="1107" y="664"/>
                  <a:pt x="1125" y="652"/>
                  <a:pt x="1144" y="648"/>
                </a:cubicBezTo>
                <a:cubicBezTo>
                  <a:pt x="1162" y="650"/>
                  <a:pt x="1181" y="651"/>
                  <a:pt x="1200" y="656"/>
                </a:cubicBezTo>
                <a:cubicBezTo>
                  <a:pt x="1216" y="659"/>
                  <a:pt x="1248" y="672"/>
                  <a:pt x="1248" y="672"/>
                </a:cubicBezTo>
                <a:cubicBezTo>
                  <a:pt x="1258" y="669"/>
                  <a:pt x="1269" y="667"/>
                  <a:pt x="1280" y="664"/>
                </a:cubicBezTo>
                <a:cubicBezTo>
                  <a:pt x="1296" y="659"/>
                  <a:pt x="1328" y="648"/>
                  <a:pt x="1328" y="648"/>
                </a:cubicBezTo>
                <a:cubicBezTo>
                  <a:pt x="1330" y="648"/>
                  <a:pt x="1398" y="652"/>
                  <a:pt x="1416" y="664"/>
                </a:cubicBezTo>
                <a:cubicBezTo>
                  <a:pt x="1445" y="683"/>
                  <a:pt x="1475" y="728"/>
                  <a:pt x="1512" y="736"/>
                </a:cubicBezTo>
                <a:cubicBezTo>
                  <a:pt x="1560" y="745"/>
                  <a:pt x="1539" y="739"/>
                  <a:pt x="1576" y="752"/>
                </a:cubicBezTo>
                <a:cubicBezTo>
                  <a:pt x="1610" y="803"/>
                  <a:pt x="1624" y="796"/>
                  <a:pt x="1624" y="86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6" name="Freeform 32">
            <a:extLst>
              <a:ext uri="{FF2B5EF4-FFF2-40B4-BE49-F238E27FC236}">
                <a16:creationId xmlns:a16="http://schemas.microsoft.com/office/drawing/2014/main" id="{8884789A-C5F2-A333-C32E-FF3D4CB76BE7}"/>
              </a:ext>
            </a:extLst>
          </p:cNvPr>
          <p:cNvSpPr>
            <a:spLocks/>
          </p:cNvSpPr>
          <p:nvPr/>
        </p:nvSpPr>
        <p:spPr bwMode="auto">
          <a:xfrm>
            <a:off x="6997700" y="3009900"/>
            <a:ext cx="317500" cy="3297238"/>
          </a:xfrm>
          <a:custGeom>
            <a:avLst/>
            <a:gdLst>
              <a:gd name="T0" fmla="*/ 48 w 200"/>
              <a:gd name="T1" fmla="*/ 0 h 2077"/>
              <a:gd name="T2" fmla="*/ 120 w 200"/>
              <a:gd name="T3" fmla="*/ 16 h 2077"/>
              <a:gd name="T4" fmla="*/ 152 w 200"/>
              <a:gd name="T5" fmla="*/ 88 h 2077"/>
              <a:gd name="T6" fmla="*/ 128 w 200"/>
              <a:gd name="T7" fmla="*/ 280 h 2077"/>
              <a:gd name="T8" fmla="*/ 120 w 200"/>
              <a:gd name="T9" fmla="*/ 352 h 2077"/>
              <a:gd name="T10" fmla="*/ 48 w 200"/>
              <a:gd name="T11" fmla="*/ 416 h 2077"/>
              <a:gd name="T12" fmla="*/ 0 w 200"/>
              <a:gd name="T13" fmla="*/ 496 h 2077"/>
              <a:gd name="T14" fmla="*/ 8 w 200"/>
              <a:gd name="T15" fmla="*/ 616 h 2077"/>
              <a:gd name="T16" fmla="*/ 88 w 200"/>
              <a:gd name="T17" fmla="*/ 720 h 2077"/>
              <a:gd name="T18" fmla="*/ 144 w 200"/>
              <a:gd name="T19" fmla="*/ 792 h 2077"/>
              <a:gd name="T20" fmla="*/ 176 w 200"/>
              <a:gd name="T21" fmla="*/ 880 h 2077"/>
              <a:gd name="T22" fmla="*/ 200 w 200"/>
              <a:gd name="T23" fmla="*/ 1096 h 2077"/>
              <a:gd name="T24" fmla="*/ 96 w 200"/>
              <a:gd name="T25" fmla="*/ 1288 h 2077"/>
              <a:gd name="T26" fmla="*/ 112 w 200"/>
              <a:gd name="T27" fmla="*/ 1424 h 2077"/>
              <a:gd name="T28" fmla="*/ 136 w 200"/>
              <a:gd name="T29" fmla="*/ 1504 h 2077"/>
              <a:gd name="T30" fmla="*/ 200 w 200"/>
              <a:gd name="T31" fmla="*/ 1824 h 2077"/>
              <a:gd name="T32" fmla="*/ 168 w 200"/>
              <a:gd name="T33" fmla="*/ 1992 h 2077"/>
              <a:gd name="T34" fmla="*/ 152 w 200"/>
              <a:gd name="T35" fmla="*/ 2016 h 2077"/>
              <a:gd name="T36" fmla="*/ 128 w 200"/>
              <a:gd name="T37" fmla="*/ 2072 h 207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0" h="2077">
                <a:moveTo>
                  <a:pt x="48" y="0"/>
                </a:moveTo>
                <a:cubicBezTo>
                  <a:pt x="48" y="0"/>
                  <a:pt x="109" y="7"/>
                  <a:pt x="120" y="16"/>
                </a:cubicBezTo>
                <a:cubicBezTo>
                  <a:pt x="140" y="32"/>
                  <a:pt x="152" y="88"/>
                  <a:pt x="152" y="88"/>
                </a:cubicBezTo>
                <a:cubicBezTo>
                  <a:pt x="144" y="152"/>
                  <a:pt x="137" y="216"/>
                  <a:pt x="128" y="280"/>
                </a:cubicBezTo>
                <a:cubicBezTo>
                  <a:pt x="124" y="303"/>
                  <a:pt x="130" y="330"/>
                  <a:pt x="120" y="352"/>
                </a:cubicBezTo>
                <a:cubicBezTo>
                  <a:pt x="107" y="378"/>
                  <a:pt x="72" y="399"/>
                  <a:pt x="48" y="416"/>
                </a:cubicBezTo>
                <a:cubicBezTo>
                  <a:pt x="30" y="442"/>
                  <a:pt x="17" y="469"/>
                  <a:pt x="0" y="496"/>
                </a:cubicBezTo>
                <a:cubicBezTo>
                  <a:pt x="2" y="536"/>
                  <a:pt x="1" y="576"/>
                  <a:pt x="8" y="616"/>
                </a:cubicBezTo>
                <a:cubicBezTo>
                  <a:pt x="15" y="660"/>
                  <a:pt x="66" y="687"/>
                  <a:pt x="88" y="720"/>
                </a:cubicBezTo>
                <a:cubicBezTo>
                  <a:pt x="105" y="745"/>
                  <a:pt x="128" y="764"/>
                  <a:pt x="144" y="792"/>
                </a:cubicBezTo>
                <a:cubicBezTo>
                  <a:pt x="160" y="820"/>
                  <a:pt x="165" y="849"/>
                  <a:pt x="176" y="880"/>
                </a:cubicBezTo>
                <a:cubicBezTo>
                  <a:pt x="181" y="956"/>
                  <a:pt x="189" y="1021"/>
                  <a:pt x="200" y="1096"/>
                </a:cubicBezTo>
                <a:cubicBezTo>
                  <a:pt x="182" y="1167"/>
                  <a:pt x="136" y="1227"/>
                  <a:pt x="96" y="1288"/>
                </a:cubicBezTo>
                <a:cubicBezTo>
                  <a:pt x="108" y="1467"/>
                  <a:pt x="91" y="1351"/>
                  <a:pt x="112" y="1424"/>
                </a:cubicBezTo>
                <a:cubicBezTo>
                  <a:pt x="119" y="1450"/>
                  <a:pt x="136" y="1504"/>
                  <a:pt x="136" y="1504"/>
                </a:cubicBezTo>
                <a:cubicBezTo>
                  <a:pt x="141" y="1628"/>
                  <a:pt x="133" y="1723"/>
                  <a:pt x="200" y="1824"/>
                </a:cubicBezTo>
                <a:cubicBezTo>
                  <a:pt x="193" y="1876"/>
                  <a:pt x="192" y="1943"/>
                  <a:pt x="168" y="1992"/>
                </a:cubicBezTo>
                <a:cubicBezTo>
                  <a:pt x="163" y="2000"/>
                  <a:pt x="155" y="2007"/>
                  <a:pt x="152" y="2016"/>
                </a:cubicBezTo>
                <a:cubicBezTo>
                  <a:pt x="124" y="2077"/>
                  <a:pt x="150" y="2049"/>
                  <a:pt x="128" y="2072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7" name="Freeform 33">
            <a:extLst>
              <a:ext uri="{FF2B5EF4-FFF2-40B4-BE49-F238E27FC236}">
                <a16:creationId xmlns:a16="http://schemas.microsoft.com/office/drawing/2014/main" id="{82BA2749-0F43-1F23-CD52-6018CD21FB78}"/>
              </a:ext>
            </a:extLst>
          </p:cNvPr>
          <p:cNvSpPr>
            <a:spLocks/>
          </p:cNvSpPr>
          <p:nvPr/>
        </p:nvSpPr>
        <p:spPr bwMode="auto">
          <a:xfrm>
            <a:off x="1592263" y="520700"/>
            <a:ext cx="1252537" cy="800100"/>
          </a:xfrm>
          <a:custGeom>
            <a:avLst/>
            <a:gdLst>
              <a:gd name="T0" fmla="*/ 701 w 789"/>
              <a:gd name="T1" fmla="*/ 0 h 504"/>
              <a:gd name="T2" fmla="*/ 685 w 789"/>
              <a:gd name="T3" fmla="*/ 120 h 504"/>
              <a:gd name="T4" fmla="*/ 677 w 789"/>
              <a:gd name="T5" fmla="*/ 248 h 504"/>
              <a:gd name="T6" fmla="*/ 757 w 789"/>
              <a:gd name="T7" fmla="*/ 264 h 504"/>
              <a:gd name="T8" fmla="*/ 789 w 789"/>
              <a:gd name="T9" fmla="*/ 360 h 504"/>
              <a:gd name="T10" fmla="*/ 757 w 789"/>
              <a:gd name="T11" fmla="*/ 376 h 504"/>
              <a:gd name="T12" fmla="*/ 677 w 789"/>
              <a:gd name="T13" fmla="*/ 384 h 504"/>
              <a:gd name="T14" fmla="*/ 693 w 789"/>
              <a:gd name="T15" fmla="*/ 448 h 504"/>
              <a:gd name="T16" fmla="*/ 549 w 789"/>
              <a:gd name="T17" fmla="*/ 504 h 504"/>
              <a:gd name="T18" fmla="*/ 413 w 789"/>
              <a:gd name="T19" fmla="*/ 480 h 504"/>
              <a:gd name="T20" fmla="*/ 333 w 789"/>
              <a:gd name="T21" fmla="*/ 480 h 504"/>
              <a:gd name="T22" fmla="*/ 253 w 789"/>
              <a:gd name="T23" fmla="*/ 488 h 504"/>
              <a:gd name="T24" fmla="*/ 197 w 789"/>
              <a:gd name="T25" fmla="*/ 480 h 504"/>
              <a:gd name="T26" fmla="*/ 229 w 789"/>
              <a:gd name="T27" fmla="*/ 440 h 504"/>
              <a:gd name="T28" fmla="*/ 413 w 789"/>
              <a:gd name="T29" fmla="*/ 384 h 504"/>
              <a:gd name="T30" fmla="*/ 381 w 789"/>
              <a:gd name="T31" fmla="*/ 328 h 504"/>
              <a:gd name="T32" fmla="*/ 301 w 789"/>
              <a:gd name="T33" fmla="*/ 256 h 504"/>
              <a:gd name="T34" fmla="*/ 413 w 789"/>
              <a:gd name="T35" fmla="*/ 216 h 504"/>
              <a:gd name="T36" fmla="*/ 405 w 789"/>
              <a:gd name="T37" fmla="*/ 168 h 504"/>
              <a:gd name="T38" fmla="*/ 317 w 789"/>
              <a:gd name="T39" fmla="*/ 224 h 504"/>
              <a:gd name="T40" fmla="*/ 117 w 789"/>
              <a:gd name="T41" fmla="*/ 216 h 504"/>
              <a:gd name="T42" fmla="*/ 61 w 789"/>
              <a:gd name="T43" fmla="*/ 208 h 504"/>
              <a:gd name="T44" fmla="*/ 37 w 789"/>
              <a:gd name="T45" fmla="*/ 200 h 504"/>
              <a:gd name="T46" fmla="*/ 13 w 789"/>
              <a:gd name="T47" fmla="*/ 184 h 504"/>
              <a:gd name="T48" fmla="*/ 37 w 789"/>
              <a:gd name="T49" fmla="*/ 112 h 504"/>
              <a:gd name="T50" fmla="*/ 61 w 789"/>
              <a:gd name="T51" fmla="*/ 64 h 504"/>
              <a:gd name="T52" fmla="*/ 109 w 789"/>
              <a:gd name="T53" fmla="*/ 48 h 504"/>
              <a:gd name="T54" fmla="*/ 117 w 789"/>
              <a:gd name="T55" fmla="*/ 24 h 504"/>
              <a:gd name="T56" fmla="*/ 133 w 789"/>
              <a:gd name="T57" fmla="*/ 0 h 50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789" h="504">
                <a:moveTo>
                  <a:pt x="701" y="0"/>
                </a:moveTo>
                <a:cubicBezTo>
                  <a:pt x="720" y="59"/>
                  <a:pt x="719" y="67"/>
                  <a:pt x="685" y="120"/>
                </a:cubicBezTo>
                <a:cubicBezTo>
                  <a:pt x="694" y="174"/>
                  <a:pt x="708" y="200"/>
                  <a:pt x="677" y="248"/>
                </a:cubicBezTo>
                <a:cubicBezTo>
                  <a:pt x="716" y="274"/>
                  <a:pt x="708" y="251"/>
                  <a:pt x="757" y="264"/>
                </a:cubicBezTo>
                <a:cubicBezTo>
                  <a:pt x="764" y="311"/>
                  <a:pt x="775" y="318"/>
                  <a:pt x="789" y="360"/>
                </a:cubicBezTo>
                <a:cubicBezTo>
                  <a:pt x="778" y="365"/>
                  <a:pt x="768" y="373"/>
                  <a:pt x="757" y="376"/>
                </a:cubicBezTo>
                <a:cubicBezTo>
                  <a:pt x="730" y="381"/>
                  <a:pt x="699" y="369"/>
                  <a:pt x="677" y="384"/>
                </a:cubicBezTo>
                <a:cubicBezTo>
                  <a:pt x="671" y="387"/>
                  <a:pt x="689" y="438"/>
                  <a:pt x="693" y="448"/>
                </a:cubicBezTo>
                <a:cubicBezTo>
                  <a:pt x="663" y="492"/>
                  <a:pt x="598" y="495"/>
                  <a:pt x="549" y="504"/>
                </a:cubicBezTo>
                <a:cubicBezTo>
                  <a:pt x="497" y="498"/>
                  <a:pt x="460" y="495"/>
                  <a:pt x="413" y="480"/>
                </a:cubicBezTo>
                <a:cubicBezTo>
                  <a:pt x="338" y="498"/>
                  <a:pt x="431" y="480"/>
                  <a:pt x="333" y="480"/>
                </a:cubicBezTo>
                <a:cubicBezTo>
                  <a:pt x="306" y="480"/>
                  <a:pt x="279" y="485"/>
                  <a:pt x="253" y="488"/>
                </a:cubicBezTo>
                <a:cubicBezTo>
                  <a:pt x="234" y="485"/>
                  <a:pt x="212" y="490"/>
                  <a:pt x="197" y="480"/>
                </a:cubicBezTo>
                <a:cubicBezTo>
                  <a:pt x="183" y="471"/>
                  <a:pt x="210" y="448"/>
                  <a:pt x="229" y="440"/>
                </a:cubicBezTo>
                <a:cubicBezTo>
                  <a:pt x="290" y="412"/>
                  <a:pt x="345" y="392"/>
                  <a:pt x="413" y="384"/>
                </a:cubicBezTo>
                <a:cubicBezTo>
                  <a:pt x="440" y="342"/>
                  <a:pt x="420" y="341"/>
                  <a:pt x="381" y="328"/>
                </a:cubicBezTo>
                <a:cubicBezTo>
                  <a:pt x="365" y="282"/>
                  <a:pt x="347" y="267"/>
                  <a:pt x="301" y="256"/>
                </a:cubicBezTo>
                <a:cubicBezTo>
                  <a:pt x="334" y="233"/>
                  <a:pt x="373" y="225"/>
                  <a:pt x="413" y="216"/>
                </a:cubicBezTo>
                <a:cubicBezTo>
                  <a:pt x="410" y="200"/>
                  <a:pt x="419" y="175"/>
                  <a:pt x="405" y="168"/>
                </a:cubicBezTo>
                <a:cubicBezTo>
                  <a:pt x="349" y="137"/>
                  <a:pt x="328" y="190"/>
                  <a:pt x="317" y="224"/>
                </a:cubicBezTo>
                <a:cubicBezTo>
                  <a:pt x="208" y="196"/>
                  <a:pt x="274" y="206"/>
                  <a:pt x="117" y="216"/>
                </a:cubicBezTo>
                <a:cubicBezTo>
                  <a:pt x="21" y="247"/>
                  <a:pt x="94" y="241"/>
                  <a:pt x="61" y="208"/>
                </a:cubicBezTo>
                <a:cubicBezTo>
                  <a:pt x="55" y="202"/>
                  <a:pt x="44" y="203"/>
                  <a:pt x="37" y="200"/>
                </a:cubicBezTo>
                <a:cubicBezTo>
                  <a:pt x="28" y="195"/>
                  <a:pt x="21" y="189"/>
                  <a:pt x="13" y="184"/>
                </a:cubicBezTo>
                <a:cubicBezTo>
                  <a:pt x="0" y="147"/>
                  <a:pt x="9" y="139"/>
                  <a:pt x="37" y="112"/>
                </a:cubicBezTo>
                <a:cubicBezTo>
                  <a:pt x="41" y="98"/>
                  <a:pt x="47" y="72"/>
                  <a:pt x="61" y="64"/>
                </a:cubicBezTo>
                <a:cubicBezTo>
                  <a:pt x="75" y="55"/>
                  <a:pt x="109" y="48"/>
                  <a:pt x="109" y="48"/>
                </a:cubicBezTo>
                <a:cubicBezTo>
                  <a:pt x="111" y="40"/>
                  <a:pt x="113" y="31"/>
                  <a:pt x="117" y="24"/>
                </a:cubicBezTo>
                <a:cubicBezTo>
                  <a:pt x="121" y="15"/>
                  <a:pt x="133" y="0"/>
                  <a:pt x="133" y="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6" name="Text Box 42">
            <a:extLst>
              <a:ext uri="{FF2B5EF4-FFF2-40B4-BE49-F238E27FC236}">
                <a16:creationId xmlns:a16="http://schemas.microsoft.com/office/drawing/2014/main" id="{51361FA6-92EB-2738-2EAC-B2DB31478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45100"/>
            <a:ext cx="2616200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tmz&amp;du</a:t>
            </a:r>
            <a:r>
              <a:rPr lang="en-US" sz="3200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441387" name="Text Box 43">
            <a:extLst>
              <a:ext uri="{FF2B5EF4-FFF2-40B4-BE49-F238E27FC236}">
                <a16:creationId xmlns:a16="http://schemas.microsoft.com/office/drawing/2014/main" id="{A173ED40-FDEF-A2BE-6685-9FBE06037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914900"/>
            <a:ext cx="2146300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b="0">
                <a:solidFill>
                  <a:schemeClr val="tx1"/>
                </a:solidFill>
                <a:latin typeface="Wwin_Burmese1" pitchFamily="2" charset="0"/>
                <a:ea typeface="+mn-ea"/>
              </a:rPr>
              <a:t>tma&amp;;bD;,m;</a:t>
            </a:r>
          </a:p>
        </p:txBody>
      </p:sp>
      <p:sp>
        <p:nvSpPr>
          <p:cNvPr id="441389" name="Text Box 45">
            <a:extLst>
              <a:ext uri="{FF2B5EF4-FFF2-40B4-BE49-F238E27FC236}">
                <a16:creationId xmlns:a16="http://schemas.microsoft.com/office/drawing/2014/main" id="{EC75B3E0-1CB4-7710-156E-D686528BF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900" y="2006600"/>
            <a:ext cx="1485900" cy="579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sz="3200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tm&amp;S</a:t>
            </a:r>
            <a:r>
              <a:rPr lang="en-US" sz="3200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441390" name="Text Box 46">
            <a:extLst>
              <a:ext uri="{FF2B5EF4-FFF2-40B4-BE49-F238E27FC236}">
                <a16:creationId xmlns:a16="http://schemas.microsoft.com/office/drawing/2014/main" id="{557CFC44-ED0A-2116-1BB2-5F8BA8C7A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1244600"/>
            <a:ext cx="2882900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accent1"/>
                </a:solidFill>
                <a:latin typeface="WinInnwa" pitchFamily="2" charset="0"/>
                <a:ea typeface="+mn-ea"/>
              </a:rPr>
              <a:t>Oa&amp;my</a:t>
            </a:r>
            <a:r>
              <a:rPr lang="en-US" sz="4000" dirty="0">
                <a:solidFill>
                  <a:schemeClr val="accent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25610" name="Text Box 48">
            <a:extLst>
              <a:ext uri="{FF2B5EF4-FFF2-40B4-BE49-F238E27FC236}">
                <a16:creationId xmlns:a16="http://schemas.microsoft.com/office/drawing/2014/main" id="{050C73FB-E75D-6A7F-188F-BDB5E746C1A2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198813" y="4194175"/>
            <a:ext cx="210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b="0">
                <a:solidFill>
                  <a:schemeClr val="tx1"/>
                </a:solidFill>
                <a:latin typeface="WinInnwa" pitchFamily="2" charset="0"/>
              </a:rPr>
              <a:t>ajrxJyifv,f/</a:t>
            </a:r>
          </a:p>
        </p:txBody>
      </p:sp>
      <p:sp>
        <p:nvSpPr>
          <p:cNvPr id="25611" name="Text Box 49">
            <a:extLst>
              <a:ext uri="{FF2B5EF4-FFF2-40B4-BE49-F238E27FC236}">
                <a16:creationId xmlns:a16="http://schemas.microsoft.com/office/drawing/2014/main" id="{B48AED15-55B7-2136-3B3C-7AAFE4650372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527050" y="1257300"/>
            <a:ext cx="13636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  <a:latin typeface="WinInnwa" pitchFamily="2" charset="0"/>
              </a:rPr>
              <a:t>twÅvEÅdwfork'´&amp;m/</a:t>
            </a:r>
          </a:p>
        </p:txBody>
      </p:sp>
      <p:sp>
        <p:nvSpPr>
          <p:cNvPr id="441394" name="Line 50">
            <a:extLst>
              <a:ext uri="{FF2B5EF4-FFF2-40B4-BE49-F238E27FC236}">
                <a16:creationId xmlns:a16="http://schemas.microsoft.com/office/drawing/2014/main" id="{D6537F0B-AE4E-5FA1-E7D0-46D1A105A9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86100" y="2120900"/>
            <a:ext cx="2527300" cy="2667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2">
            <a:extLst>
              <a:ext uri="{FF2B5EF4-FFF2-40B4-BE49-F238E27FC236}">
                <a16:creationId xmlns:a16="http://schemas.microsoft.com/office/drawing/2014/main" id="{67D215C0-219B-91E4-996B-E2ACBA9B386F}"/>
              </a:ext>
            </a:extLst>
          </p:cNvPr>
          <p:cNvGrpSpPr>
            <a:grpSpLocks/>
          </p:cNvGrpSpPr>
          <p:nvPr/>
        </p:nvGrpSpPr>
        <p:grpSpPr bwMode="auto">
          <a:xfrm>
            <a:off x="6183313" y="4165600"/>
            <a:ext cx="695325" cy="1225550"/>
            <a:chOff x="3800" y="2424"/>
            <a:chExt cx="592" cy="912"/>
          </a:xfrm>
        </p:grpSpPr>
        <p:sp>
          <p:nvSpPr>
            <p:cNvPr id="441397" name="Oval 53">
              <a:extLst>
                <a:ext uri="{FF2B5EF4-FFF2-40B4-BE49-F238E27FC236}">
                  <a16:creationId xmlns:a16="http://schemas.microsoft.com/office/drawing/2014/main" id="{CE14045B-5F12-05CC-87BA-CC7382FBB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504"/>
              <a:ext cx="424" cy="73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my-MM" altLang="en-US" sz="1600" b="0">
                <a:solidFill>
                  <a:schemeClr val="accent1"/>
                </a:solidFill>
                <a:latin typeface="Times" charset="0"/>
              </a:endParaRPr>
            </a:p>
          </p:txBody>
        </p:sp>
        <p:sp>
          <p:nvSpPr>
            <p:cNvPr id="441398" name="Oval 54">
              <a:extLst>
                <a:ext uri="{FF2B5EF4-FFF2-40B4-BE49-F238E27FC236}">
                  <a16:creationId xmlns:a16="http://schemas.microsoft.com/office/drawing/2014/main" id="{F7C8B4D2-8B7C-8318-0E37-0F49B9971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" y="2424"/>
              <a:ext cx="592" cy="91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5614" name="Freeform 56" descr="Purple mesh">
            <a:extLst>
              <a:ext uri="{FF2B5EF4-FFF2-40B4-BE49-F238E27FC236}">
                <a16:creationId xmlns:a16="http://schemas.microsoft.com/office/drawing/2014/main" id="{3157FE20-9F54-E0AA-88C6-103A5663CDBE}"/>
              </a:ext>
            </a:extLst>
          </p:cNvPr>
          <p:cNvSpPr>
            <a:spLocks/>
          </p:cNvSpPr>
          <p:nvPr/>
        </p:nvSpPr>
        <p:spPr bwMode="auto">
          <a:xfrm>
            <a:off x="6251575" y="5351463"/>
            <a:ext cx="914400" cy="998537"/>
          </a:xfrm>
          <a:custGeom>
            <a:avLst/>
            <a:gdLst>
              <a:gd name="T0" fmla="*/ 761087188 w 576"/>
              <a:gd name="T1" fmla="*/ 1343241815 h 629"/>
              <a:gd name="T2" fmla="*/ 660280938 w 576"/>
              <a:gd name="T3" fmla="*/ 1161790656 h 629"/>
              <a:gd name="T4" fmla="*/ 599797188 w 576"/>
              <a:gd name="T5" fmla="*/ 1101306936 h 629"/>
              <a:gd name="T6" fmla="*/ 519152188 w 576"/>
              <a:gd name="T7" fmla="*/ 980339497 h 629"/>
              <a:gd name="T8" fmla="*/ 236894688 w 576"/>
              <a:gd name="T9" fmla="*/ 657759658 h 629"/>
              <a:gd name="T10" fmla="*/ 156249688 w 576"/>
              <a:gd name="T11" fmla="*/ 536792219 h 629"/>
              <a:gd name="T12" fmla="*/ 115927188 w 576"/>
              <a:gd name="T13" fmla="*/ 315018580 h 629"/>
              <a:gd name="T14" fmla="*/ 15120938 w 576"/>
              <a:gd name="T15" fmla="*/ 133567421 h 629"/>
              <a:gd name="T16" fmla="*/ 136088438 w 576"/>
              <a:gd name="T17" fmla="*/ 73083701 h 629"/>
              <a:gd name="T18" fmla="*/ 176410938 w 576"/>
              <a:gd name="T19" fmla="*/ 214212380 h 629"/>
              <a:gd name="T20" fmla="*/ 317539688 w 576"/>
              <a:gd name="T21" fmla="*/ 456147259 h 629"/>
              <a:gd name="T22" fmla="*/ 438507188 w 576"/>
              <a:gd name="T23" fmla="*/ 536792219 h 629"/>
              <a:gd name="T24" fmla="*/ 559474688 w 576"/>
              <a:gd name="T25" fmla="*/ 677920898 h 629"/>
              <a:gd name="T26" fmla="*/ 579635938 w 576"/>
              <a:gd name="T27" fmla="*/ 274696100 h 629"/>
              <a:gd name="T28" fmla="*/ 640119688 w 576"/>
              <a:gd name="T29" fmla="*/ 294857340 h 629"/>
              <a:gd name="T30" fmla="*/ 599797188 w 576"/>
              <a:gd name="T31" fmla="*/ 496469739 h 629"/>
              <a:gd name="T32" fmla="*/ 640119688 w 576"/>
              <a:gd name="T33" fmla="*/ 657759658 h 629"/>
              <a:gd name="T34" fmla="*/ 841732188 w 576"/>
              <a:gd name="T35" fmla="*/ 738404618 h 629"/>
              <a:gd name="T36" fmla="*/ 902215938 w 576"/>
              <a:gd name="T37" fmla="*/ 798888337 h 629"/>
              <a:gd name="T38" fmla="*/ 982860938 w 576"/>
              <a:gd name="T39" fmla="*/ 980339497 h 629"/>
              <a:gd name="T40" fmla="*/ 1103828438 w 576"/>
              <a:gd name="T41" fmla="*/ 1040823216 h 629"/>
              <a:gd name="T42" fmla="*/ 1244957188 w 576"/>
              <a:gd name="T43" fmla="*/ 1202113136 h 629"/>
              <a:gd name="T44" fmla="*/ 1365924688 w 576"/>
              <a:gd name="T45" fmla="*/ 1242435615 h 629"/>
              <a:gd name="T46" fmla="*/ 1426408438 w 576"/>
              <a:gd name="T47" fmla="*/ 1464209254 h 629"/>
              <a:gd name="T48" fmla="*/ 1184473438 w 576"/>
              <a:gd name="T49" fmla="*/ 1524692974 h 629"/>
              <a:gd name="T50" fmla="*/ 1063505938 w 576"/>
              <a:gd name="T51" fmla="*/ 1565015454 h 629"/>
              <a:gd name="T52" fmla="*/ 1003022188 w 576"/>
              <a:gd name="T53" fmla="*/ 1585176694 h 629"/>
              <a:gd name="T54" fmla="*/ 761087188 w 576"/>
              <a:gd name="T55" fmla="*/ 1484370494 h 629"/>
              <a:gd name="T56" fmla="*/ 761087188 w 576"/>
              <a:gd name="T57" fmla="*/ 1343241815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6"/>
              <a:gd name="T88" fmla="*/ 0 h 629"/>
              <a:gd name="T89" fmla="*/ 576 w 576"/>
              <a:gd name="T90" fmla="*/ 629 h 62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Rectangle 57">
            <a:extLst>
              <a:ext uri="{FF2B5EF4-FFF2-40B4-BE49-F238E27FC236}">
                <a16:creationId xmlns:a16="http://schemas.microsoft.com/office/drawing/2014/main" id="{247BC32A-5DED-E658-A48B-E68E08B56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495300"/>
            <a:ext cx="7950200" cy="5829300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1395" name="Line 51">
            <a:extLst>
              <a:ext uri="{FF2B5EF4-FFF2-40B4-BE49-F238E27FC236}">
                <a16:creationId xmlns:a16="http://schemas.microsoft.com/office/drawing/2014/main" id="{736C1EFB-4D7B-5D6B-7960-966B48FED6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177800"/>
            <a:ext cx="5257800" cy="6337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dist="113592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8" name="Text Box 44">
            <a:extLst>
              <a:ext uri="{FF2B5EF4-FFF2-40B4-BE49-F238E27FC236}">
                <a16:creationId xmlns:a16="http://schemas.microsoft.com/office/drawing/2014/main" id="{2404069B-45A0-EB02-873B-6A6FAC320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4273550"/>
            <a:ext cx="1474788" cy="769938"/>
          </a:xfrm>
          <a:prstGeom prst="rect">
            <a:avLst/>
          </a:prstGeom>
          <a:solidFill>
            <a:srgbClr val="022178"/>
          </a:solidFill>
          <a:ln w="76200">
            <a:solidFill>
              <a:srgbClr val="A5002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>
                <a:solidFill>
                  <a:srgbClr val="6666FF"/>
                </a:solidFill>
                <a:latin typeface="WinInnwa" pitchFamily="2" charset="0"/>
              </a:rPr>
              <a:t>tpöa&amp;; </a:t>
            </a:r>
            <a:r>
              <a:rPr lang="en-US" altLang="en-US" sz="2000">
                <a:solidFill>
                  <a:srgbClr val="6666FF"/>
                </a:solidFill>
                <a:latin typeface="WinInnwa" pitchFamily="2" charset="0"/>
              </a:rPr>
              <a:t>(£Koa&amp;v)</a:t>
            </a:r>
          </a:p>
        </p:txBody>
      </p:sp>
      <p:sp>
        <p:nvSpPr>
          <p:cNvPr id="441391" name="Text Box 47">
            <a:extLst>
              <a:ext uri="{FF2B5EF4-FFF2-40B4-BE49-F238E27FC236}">
                <a16:creationId xmlns:a16="http://schemas.microsoft.com/office/drawing/2014/main" id="{11575548-B5CA-90BD-276D-8C03AD372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2427288"/>
            <a:ext cx="5033963" cy="1189037"/>
          </a:xfrm>
          <a:prstGeom prst="rect">
            <a:avLst/>
          </a:prstGeom>
          <a:noFill/>
          <a:ln>
            <a:noFill/>
          </a:ln>
          <a:effectLst>
            <a:outerShdw dist="109250" dir="2132261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sz="7200" dirty="0" err="1">
                <a:solidFill>
                  <a:srgbClr val="FF0000"/>
                </a:solidFill>
                <a:latin typeface="WinInnwa" pitchFamily="2" charset="0"/>
                <a:ea typeface="+mn-ea"/>
              </a:rPr>
              <a:t>a&amp;mrtifyg,m</a:t>
            </a:r>
            <a:r>
              <a:rPr lang="en-US" sz="7200" dirty="0">
                <a:solidFill>
                  <a:srgbClr val="FF0000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25619" name="AutoShape 69">
            <a:extLst>
              <a:ext uri="{FF2B5EF4-FFF2-40B4-BE49-F238E27FC236}">
                <a16:creationId xmlns:a16="http://schemas.microsoft.com/office/drawing/2014/main" id="{EF150D63-17C3-A0E1-FEEB-5B21B5B73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32369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5620" name="Rectangle 70">
            <a:extLst>
              <a:ext uri="{FF2B5EF4-FFF2-40B4-BE49-F238E27FC236}">
                <a16:creationId xmlns:a16="http://schemas.microsoft.com/office/drawing/2014/main" id="{1B4625B9-CBC1-24C4-46CA-D2AE686D4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5621" name="AutoShape 71">
            <a:extLst>
              <a:ext uri="{FF2B5EF4-FFF2-40B4-BE49-F238E27FC236}">
                <a16:creationId xmlns:a16="http://schemas.microsoft.com/office/drawing/2014/main" id="{3D08287E-E44A-7891-AF77-FE73DF4AF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5622" name="Line 72">
            <a:extLst>
              <a:ext uri="{FF2B5EF4-FFF2-40B4-BE49-F238E27FC236}">
                <a16:creationId xmlns:a16="http://schemas.microsoft.com/office/drawing/2014/main" id="{8DE2D367-D643-6BB0-C31F-A12F623BA6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Line 73">
            <a:extLst>
              <a:ext uri="{FF2B5EF4-FFF2-40B4-BE49-F238E27FC236}">
                <a16:creationId xmlns:a16="http://schemas.microsoft.com/office/drawing/2014/main" id="{10A07177-019D-7692-B12B-28A7C58E49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Rectangle 74">
            <a:extLst>
              <a:ext uri="{FF2B5EF4-FFF2-40B4-BE49-F238E27FC236}">
                <a16:creationId xmlns:a16="http://schemas.microsoft.com/office/drawing/2014/main" id="{90F8043A-8DBC-4B20-D344-C6DBAD643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3648075"/>
            <a:ext cx="6778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WinInnwa" pitchFamily="2" charset="0"/>
              </a:rPr>
              <a:t>a&amp;mrpepf? </a:t>
            </a:r>
          </a:p>
        </p:txBody>
      </p:sp>
      <p:sp>
        <p:nvSpPr>
          <p:cNvPr id="25625" name="Rectangle 75">
            <a:extLst>
              <a:ext uri="{FF2B5EF4-FFF2-40B4-BE49-F238E27FC236}">
                <a16:creationId xmlns:a16="http://schemas.microsoft.com/office/drawing/2014/main" id="{BDA8C01D-C868-9761-1E03-88809FA15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67100"/>
            <a:ext cx="7540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441420" name="Rectangle 76">
            <a:extLst>
              <a:ext uri="{FF2B5EF4-FFF2-40B4-BE49-F238E27FC236}">
                <a16:creationId xmlns:a16="http://schemas.microsoft.com/office/drawing/2014/main" id="{99345AFB-ACE2-3567-FA49-043D1F291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8138" y="3227388"/>
            <a:ext cx="735012" cy="382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25627" name="Text Box 77">
            <a:extLst>
              <a:ext uri="{FF2B5EF4-FFF2-40B4-BE49-F238E27FC236}">
                <a16:creationId xmlns:a16="http://schemas.microsoft.com/office/drawing/2014/main" id="{DFF2B83C-67E9-B21D-6D96-1148B8047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1426" name="Rectangle 82">
            <a:extLst>
              <a:ext uri="{FF2B5EF4-FFF2-40B4-BE49-F238E27FC236}">
                <a16:creationId xmlns:a16="http://schemas.microsoft.com/office/drawing/2014/main" id="{CDD7F404-BC85-BAC3-13AD-271455043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5629" name="Text Box 83">
            <a:extLst>
              <a:ext uri="{FF2B5EF4-FFF2-40B4-BE49-F238E27FC236}">
                <a16:creationId xmlns:a16="http://schemas.microsoft.com/office/drawing/2014/main" id="{BF59AB66-1F2B-E803-CA30-07660148E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25630" name="Text Box 84">
            <a:extLst>
              <a:ext uri="{FF2B5EF4-FFF2-40B4-BE49-F238E27FC236}">
                <a16:creationId xmlns:a16="http://schemas.microsoft.com/office/drawing/2014/main" id="{E8F22CDB-9488-F361-E682-CAC80C4EF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  <a:endParaRPr lang="en-US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4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88" grpId="0" animBg="1" autoUpdateAnimBg="0"/>
      <p:bldP spid="44139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Line 2">
            <a:extLst>
              <a:ext uri="{FF2B5EF4-FFF2-40B4-BE49-F238E27FC236}">
                <a16:creationId xmlns:a16="http://schemas.microsoft.com/office/drawing/2014/main" id="{BDD372B7-984B-9A9A-BCD3-4942861A6A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26" name="Picture 5">
            <a:extLst>
              <a:ext uri="{FF2B5EF4-FFF2-40B4-BE49-F238E27FC236}">
                <a16:creationId xmlns:a16="http://schemas.microsoft.com/office/drawing/2014/main" id="{0022B329-6F7F-2658-F160-3292F2A1540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0"/>
            <a:ext cx="7929562" cy="5699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71" name="Rectangle 7">
            <a:extLst>
              <a:ext uri="{FF2B5EF4-FFF2-40B4-BE49-F238E27FC236}">
                <a16:creationId xmlns:a16="http://schemas.microsoft.com/office/drawing/2014/main" id="{AE1378FF-F898-C0F6-1087-B8B16E255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5508625"/>
            <a:ext cx="5995987" cy="7667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sz="44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a&amp;mr</a:t>
            </a:r>
            <a:r>
              <a:rPr lang="en-US" sz="4400" dirty="0">
                <a:solidFill>
                  <a:srgbClr val="F0F06C"/>
                </a:solidFill>
                <a:latin typeface="WinInnwa" pitchFamily="2" charset="0"/>
                <a:ea typeface="+mn-ea"/>
              </a:rPr>
              <a:t>/ </a:t>
            </a:r>
            <a:r>
              <a:rPr lang="en-US" sz="44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uGefpwufuif</a:t>
            </a:r>
            <a:r>
              <a:rPr lang="en-US" sz="4400" dirty="0">
                <a:solidFill>
                  <a:srgbClr val="F0F06C"/>
                </a:solidFill>
                <a:latin typeface="WinInnwa" pitchFamily="2" charset="0"/>
                <a:ea typeface="+mn-ea"/>
              </a:rPr>
              <a:t>; rkcf0</a:t>
            </a:r>
          </a:p>
        </p:txBody>
      </p:sp>
      <p:sp>
        <p:nvSpPr>
          <p:cNvPr id="26628" name="AutoShape 19">
            <a:extLst>
              <a:ext uri="{FF2B5EF4-FFF2-40B4-BE49-F238E27FC236}">
                <a16:creationId xmlns:a16="http://schemas.microsoft.com/office/drawing/2014/main" id="{5566D7E3-B172-F2B0-D970-6766AF7AE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6629" name="Rectangle 20">
            <a:extLst>
              <a:ext uri="{FF2B5EF4-FFF2-40B4-BE49-F238E27FC236}">
                <a16:creationId xmlns:a16="http://schemas.microsoft.com/office/drawing/2014/main" id="{530F2678-4606-6F4D-BDDD-06A4DDED9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6630" name="AutoShape 21">
            <a:extLst>
              <a:ext uri="{FF2B5EF4-FFF2-40B4-BE49-F238E27FC236}">
                <a16:creationId xmlns:a16="http://schemas.microsoft.com/office/drawing/2014/main" id="{4BFB9EA9-4C15-A709-4FD1-107AC3E34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6631" name="Line 22">
            <a:extLst>
              <a:ext uri="{FF2B5EF4-FFF2-40B4-BE49-F238E27FC236}">
                <a16:creationId xmlns:a16="http://schemas.microsoft.com/office/drawing/2014/main" id="{9FCEE90D-0CB4-E28C-664E-B2CCE49DDC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23">
            <a:extLst>
              <a:ext uri="{FF2B5EF4-FFF2-40B4-BE49-F238E27FC236}">
                <a16:creationId xmlns:a16="http://schemas.microsoft.com/office/drawing/2014/main" id="{1C9ED342-BD8D-5C36-4762-411C9EBA0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Rectangle 24">
            <a:extLst>
              <a:ext uri="{FF2B5EF4-FFF2-40B4-BE49-F238E27FC236}">
                <a16:creationId xmlns:a16="http://schemas.microsoft.com/office/drawing/2014/main" id="{B21F101C-C85C-6613-3B5D-4C4E58368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3550" y="3673475"/>
            <a:ext cx="6778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WinInnwa" pitchFamily="2" charset="0"/>
              </a:rPr>
              <a:t>a&amp;mrpepf? </a:t>
            </a:r>
          </a:p>
        </p:txBody>
      </p:sp>
      <p:sp>
        <p:nvSpPr>
          <p:cNvPr id="26634" name="Rectangle 25">
            <a:extLst>
              <a:ext uri="{FF2B5EF4-FFF2-40B4-BE49-F238E27FC236}">
                <a16:creationId xmlns:a16="http://schemas.microsoft.com/office/drawing/2014/main" id="{545372B7-B226-D01C-7E01-92F6C9C00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568700"/>
            <a:ext cx="7556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292890" name="Rectangle 26">
            <a:extLst>
              <a:ext uri="{FF2B5EF4-FFF2-40B4-BE49-F238E27FC236}">
                <a16:creationId xmlns:a16="http://schemas.microsoft.com/office/drawing/2014/main" id="{97B2EB3C-C70F-9122-468B-E420E6C68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863" y="3360738"/>
            <a:ext cx="735012" cy="382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26636" name="Text Box 27">
            <a:extLst>
              <a:ext uri="{FF2B5EF4-FFF2-40B4-BE49-F238E27FC236}">
                <a16:creationId xmlns:a16="http://schemas.microsoft.com/office/drawing/2014/main" id="{B8F6DF1B-7D42-9EA0-36D1-AC9430A4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2895" name="Rectangle 31">
            <a:extLst>
              <a:ext uri="{FF2B5EF4-FFF2-40B4-BE49-F238E27FC236}">
                <a16:creationId xmlns:a16="http://schemas.microsoft.com/office/drawing/2014/main" id="{FD76A940-7CDC-AF34-D419-BD99A25B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6638" name="Text Box 32">
            <a:extLst>
              <a:ext uri="{FF2B5EF4-FFF2-40B4-BE49-F238E27FC236}">
                <a16:creationId xmlns:a16="http://schemas.microsoft.com/office/drawing/2014/main" id="{9F4A7373-8BE4-E8EE-97F4-54EF6A3DB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7">
            <a:extLst>
              <a:ext uri="{FF2B5EF4-FFF2-40B4-BE49-F238E27FC236}">
                <a16:creationId xmlns:a16="http://schemas.microsoft.com/office/drawing/2014/main" id="{ADE97943-89F8-3753-92E5-80A9010F3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27650" name="AutoShape 19">
            <a:extLst>
              <a:ext uri="{FF2B5EF4-FFF2-40B4-BE49-F238E27FC236}">
                <a16:creationId xmlns:a16="http://schemas.microsoft.com/office/drawing/2014/main" id="{446E11C3-2382-F068-8E7F-918A06E9D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651" name="Rectangle 20">
            <a:extLst>
              <a:ext uri="{FF2B5EF4-FFF2-40B4-BE49-F238E27FC236}">
                <a16:creationId xmlns:a16="http://schemas.microsoft.com/office/drawing/2014/main" id="{7ED2C0C1-22A0-B605-A335-14D8E57D5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652" name="AutoShape 21">
            <a:extLst>
              <a:ext uri="{FF2B5EF4-FFF2-40B4-BE49-F238E27FC236}">
                <a16:creationId xmlns:a16="http://schemas.microsoft.com/office/drawing/2014/main" id="{06BAE41B-83D7-4416-0576-C4715E948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653" name="Line 22">
            <a:extLst>
              <a:ext uri="{FF2B5EF4-FFF2-40B4-BE49-F238E27FC236}">
                <a16:creationId xmlns:a16="http://schemas.microsoft.com/office/drawing/2014/main" id="{49B60302-4A0E-2BA6-D6E7-05AC8DAF35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Line 23">
            <a:extLst>
              <a:ext uri="{FF2B5EF4-FFF2-40B4-BE49-F238E27FC236}">
                <a16:creationId xmlns:a16="http://schemas.microsoft.com/office/drawing/2014/main" id="{E93CD308-BB84-B527-E04A-6BE853FDBD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Rectangle 24">
            <a:extLst>
              <a:ext uri="{FF2B5EF4-FFF2-40B4-BE49-F238E27FC236}">
                <a16:creationId xmlns:a16="http://schemas.microsoft.com/office/drawing/2014/main" id="{E1EC6FCB-07FA-6627-4EAA-3C09758D2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3711575"/>
            <a:ext cx="69056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WwinBurmese" pitchFamily="2" charset="0"/>
              </a:rPr>
              <a:t>a&amp;mrpepf? </a:t>
            </a:r>
          </a:p>
        </p:txBody>
      </p:sp>
      <p:sp>
        <p:nvSpPr>
          <p:cNvPr id="27656" name="Rectangle 25">
            <a:extLst>
              <a:ext uri="{FF2B5EF4-FFF2-40B4-BE49-F238E27FC236}">
                <a16:creationId xmlns:a16="http://schemas.microsoft.com/office/drawing/2014/main" id="{7F136E8D-CBFF-BBFD-79D5-2A6B510C3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6508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WwinBurmese" pitchFamily="2" charset="0"/>
              </a:rPr>
              <a:t>tvufZENm;</a:t>
            </a:r>
          </a:p>
        </p:txBody>
      </p:sp>
      <p:sp>
        <p:nvSpPr>
          <p:cNvPr id="295962" name="Rectangle 26">
            <a:extLst>
              <a:ext uri="{FF2B5EF4-FFF2-40B4-BE49-F238E27FC236}">
                <a16:creationId xmlns:a16="http://schemas.microsoft.com/office/drawing/2014/main" id="{AC2D117C-1D3E-E44C-43FF-8CAECE8D4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25475" cy="37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pitchFamily="2" charset="0"/>
                <a:ea typeface="+mn-ea"/>
              </a:rPr>
              <a:t>qdwf+idrf/</a:t>
            </a:r>
          </a:p>
          <a:p>
            <a:pPr>
              <a:defRPr/>
            </a:pPr>
            <a:endParaRPr lang="en-US" sz="500">
              <a:solidFill>
                <a:schemeClr val="bg2"/>
              </a:solidFill>
              <a:latin typeface="Wwin_Burmese1" pitchFamily="2" charset="0"/>
              <a:ea typeface="+mn-ea"/>
            </a:endParaRPr>
          </a:p>
        </p:txBody>
      </p:sp>
      <p:sp>
        <p:nvSpPr>
          <p:cNvPr id="27658" name="Text Box 27">
            <a:extLst>
              <a:ext uri="{FF2B5EF4-FFF2-40B4-BE49-F238E27FC236}">
                <a16:creationId xmlns:a16="http://schemas.microsoft.com/office/drawing/2014/main" id="{108AFBEA-4380-7FE4-8154-85211C8CC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5967" name="Rectangle 31">
            <a:extLst>
              <a:ext uri="{FF2B5EF4-FFF2-40B4-BE49-F238E27FC236}">
                <a16:creationId xmlns:a16="http://schemas.microsoft.com/office/drawing/2014/main" id="{B285A7FF-FC38-B83E-7C4F-9129180A1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7660" name="Text Box 32">
            <a:extLst>
              <a:ext uri="{FF2B5EF4-FFF2-40B4-BE49-F238E27FC236}">
                <a16:creationId xmlns:a16="http://schemas.microsoft.com/office/drawing/2014/main" id="{A22C5F7B-5D58-8308-A96D-E54EBF5A0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pic>
        <p:nvPicPr>
          <p:cNvPr id="27661" name="Picture 33" descr="Forum Arch of Severus, Arch of Titus in distance, wk 030901">
            <a:extLst>
              <a:ext uri="{FF2B5EF4-FFF2-40B4-BE49-F238E27FC236}">
                <a16:creationId xmlns:a16="http://schemas.microsoft.com/office/drawing/2014/main" id="{B8FBEA3E-AC45-0EF2-5801-CB2B65F1F24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38125"/>
            <a:ext cx="7913688" cy="5661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8">
            <a:extLst>
              <a:ext uri="{FF2B5EF4-FFF2-40B4-BE49-F238E27FC236}">
                <a16:creationId xmlns:a16="http://schemas.microsoft.com/office/drawing/2014/main" id="{D983DEFF-D507-DA19-C14B-E677355D5AF6}"/>
              </a:ext>
            </a:extLst>
          </p:cNvPr>
          <p:cNvGrpSpPr>
            <a:grpSpLocks/>
          </p:cNvGrpSpPr>
          <p:nvPr/>
        </p:nvGrpSpPr>
        <p:grpSpPr bwMode="auto">
          <a:xfrm>
            <a:off x="701675" y="1700213"/>
            <a:ext cx="7545388" cy="1179512"/>
            <a:chOff x="442" y="1071"/>
            <a:chExt cx="4753" cy="743"/>
          </a:xfrm>
        </p:grpSpPr>
        <p:sp>
          <p:nvSpPr>
            <p:cNvPr id="295942" name="Rectangle 6">
              <a:extLst>
                <a:ext uri="{FF2B5EF4-FFF2-40B4-BE49-F238E27FC236}">
                  <a16:creationId xmlns:a16="http://schemas.microsoft.com/office/drawing/2014/main" id="{93055EFC-8675-FE98-DE9C-08CA13416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" y="1071"/>
              <a:ext cx="4753" cy="58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5400" dirty="0" err="1">
                  <a:solidFill>
                    <a:srgbClr val="F0F06C"/>
                  </a:solidFill>
                  <a:latin typeface="WinInnwa" pitchFamily="2" charset="0"/>
                  <a:ea typeface="+mn-ea"/>
                </a:rPr>
                <a:t>uJomtowfcH&amp;jcif</a:t>
              </a:r>
              <a:r>
                <a:rPr lang="en-US" sz="5400" dirty="0">
                  <a:solidFill>
                    <a:srgbClr val="F0F06C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  <p:sp>
          <p:nvSpPr>
            <p:cNvPr id="295970" name="AutoShape 34">
              <a:extLst>
                <a:ext uri="{FF2B5EF4-FFF2-40B4-BE49-F238E27FC236}">
                  <a16:creationId xmlns:a16="http://schemas.microsoft.com/office/drawing/2014/main" id="{18242D0E-CE45-BEFE-359B-2D7F96B10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3" y="1513"/>
              <a:ext cx="675" cy="3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7663" name="Text Box 36">
            <a:extLst>
              <a:ext uri="{FF2B5EF4-FFF2-40B4-BE49-F238E27FC236}">
                <a16:creationId xmlns:a16="http://schemas.microsoft.com/office/drawing/2014/main" id="{0AD36A9E-535C-FF33-F1DE-2B0B45736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400">
              <a:solidFill>
                <a:srgbClr val="FFFFFF"/>
              </a:solidFill>
            </a:endParaRPr>
          </a:p>
        </p:txBody>
      </p:sp>
      <p:sp>
        <p:nvSpPr>
          <p:cNvPr id="295973" name="Rectangle 37">
            <a:extLst>
              <a:ext uri="{FF2B5EF4-FFF2-40B4-BE49-F238E27FC236}">
                <a16:creationId xmlns:a16="http://schemas.microsoft.com/office/drawing/2014/main" id="{7907B2A2-CD35-EFAD-E71D-E9A9504D2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184775"/>
            <a:ext cx="7545387" cy="7667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sz="44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a&amp;mr</a:t>
            </a:r>
            <a:r>
              <a:rPr lang="en-US" sz="4400" dirty="0">
                <a:solidFill>
                  <a:srgbClr val="F0F06C"/>
                </a:solidFill>
                <a:latin typeface="WinInnwa" pitchFamily="2" charset="0"/>
                <a:ea typeface="+mn-ea"/>
              </a:rPr>
              <a:t>/ </a:t>
            </a:r>
            <a:r>
              <a:rPr lang="en-US" sz="44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jynfolY</a:t>
            </a:r>
            <a:r>
              <a:rPr lang="en-US" sz="4400" dirty="0">
                <a:solidFill>
                  <a:srgbClr val="F0F06C"/>
                </a:solidFill>
                <a:latin typeface="WinInnwa" pitchFamily="2" charset="0"/>
                <a:ea typeface="+mn-ea"/>
              </a:rPr>
              <a:t>[</a:t>
            </a:r>
            <a:r>
              <a:rPr lang="en-US" sz="44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pfwdkifvrf;oG,frsm</a:t>
            </a:r>
            <a:r>
              <a:rPr lang="en-US" sz="4400" dirty="0">
                <a:solidFill>
                  <a:srgbClr val="F0F06C"/>
                </a:solidFill>
                <a:latin typeface="WinInnwa" pitchFamily="2" charset="0"/>
                <a:ea typeface="+mn-ea"/>
              </a:rPr>
              <a:t>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Line 2">
            <a:extLst>
              <a:ext uri="{FF2B5EF4-FFF2-40B4-BE49-F238E27FC236}">
                <a16:creationId xmlns:a16="http://schemas.microsoft.com/office/drawing/2014/main" id="{C4FBF9DA-C4D2-7163-F8EF-2B0060D5C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FED96CEB-74A1-CECF-1D8B-1C2ABBC4E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pic>
        <p:nvPicPr>
          <p:cNvPr id="29699" name="Picture 5">
            <a:extLst>
              <a:ext uri="{FF2B5EF4-FFF2-40B4-BE49-F238E27FC236}">
                <a16:creationId xmlns:a16="http://schemas.microsoft.com/office/drawing/2014/main" id="{E9E49A68-DAE2-5593-BAE5-0FB6E4608E7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601663"/>
            <a:ext cx="4965700" cy="545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8" name="Rectangle 6">
            <a:extLst>
              <a:ext uri="{FF2B5EF4-FFF2-40B4-BE49-F238E27FC236}">
                <a16:creationId xmlns:a16="http://schemas.microsoft.com/office/drawing/2014/main" id="{65EB6520-9FC7-9E1B-28FC-1FC13B198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3" y="5457825"/>
            <a:ext cx="8574087" cy="11874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a&amp;mr</a:t>
            </a:r>
            <a:r>
              <a:rPr lang="en-US" sz="3600" dirty="0">
                <a:solidFill>
                  <a:srgbClr val="F0F06C"/>
                </a:solidFill>
                <a:latin typeface="WinInnwa" pitchFamily="2" charset="0"/>
                <a:ea typeface="+mn-ea"/>
              </a:rPr>
              <a:t>/ </a:t>
            </a:r>
            <a:r>
              <a:rPr lang="en-US" sz="36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wifhw,fcef;em;aomjynfolY</a:t>
            </a:r>
            <a:r>
              <a:rPr lang="en-US" sz="3600" dirty="0">
                <a:solidFill>
                  <a:srgbClr val="F0F06C"/>
                </a:solidFill>
                <a:latin typeface="WinInnwa" pitchFamily="2" charset="0"/>
                <a:ea typeface="+mn-ea"/>
              </a:rPr>
              <a:t>[</a:t>
            </a:r>
            <a:r>
              <a:rPr lang="en-US" sz="36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pfwdkifwnfaqmufyHk</a:t>
            </a:r>
            <a:endParaRPr lang="en-US" sz="3600" dirty="0">
              <a:solidFill>
                <a:srgbClr val="F0F06C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29701" name="Text Box 17">
            <a:extLst>
              <a:ext uri="{FF2B5EF4-FFF2-40B4-BE49-F238E27FC236}">
                <a16:creationId xmlns:a16="http://schemas.microsoft.com/office/drawing/2014/main" id="{B5E82954-8AEA-D5D8-1939-735F791BB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29702" name="AutoShape 19">
            <a:extLst>
              <a:ext uri="{FF2B5EF4-FFF2-40B4-BE49-F238E27FC236}">
                <a16:creationId xmlns:a16="http://schemas.microsoft.com/office/drawing/2014/main" id="{8C9B3B9C-1F17-DAAC-5AC8-857ECF0E5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0845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9703" name="Rectangle 20">
            <a:extLst>
              <a:ext uri="{FF2B5EF4-FFF2-40B4-BE49-F238E27FC236}">
                <a16:creationId xmlns:a16="http://schemas.microsoft.com/office/drawing/2014/main" id="{A7A4207D-A4D1-F193-73E8-5BB15F92B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9704" name="AutoShape 21">
            <a:extLst>
              <a:ext uri="{FF2B5EF4-FFF2-40B4-BE49-F238E27FC236}">
                <a16:creationId xmlns:a16="http://schemas.microsoft.com/office/drawing/2014/main" id="{5F8D2C7D-12EF-1D96-FF8E-B0C5E28CF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9705" name="Line 22">
            <a:extLst>
              <a:ext uri="{FF2B5EF4-FFF2-40B4-BE49-F238E27FC236}">
                <a16:creationId xmlns:a16="http://schemas.microsoft.com/office/drawing/2014/main" id="{3090594A-5D4E-9CE9-1D15-BD09422F6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23">
            <a:extLst>
              <a:ext uri="{FF2B5EF4-FFF2-40B4-BE49-F238E27FC236}">
                <a16:creationId xmlns:a16="http://schemas.microsoft.com/office/drawing/2014/main" id="{C233A987-DEF4-76AB-C987-E165EAD1ED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Rectangle 24">
            <a:extLst>
              <a:ext uri="{FF2B5EF4-FFF2-40B4-BE49-F238E27FC236}">
                <a16:creationId xmlns:a16="http://schemas.microsoft.com/office/drawing/2014/main" id="{E0D3FFD6-4255-CA70-53E0-56CCA920D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50" y="3686175"/>
            <a:ext cx="7032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WinInnwa" pitchFamily="2" charset="0"/>
              </a:rPr>
              <a:t>a&amp;mrpepf? </a:t>
            </a:r>
          </a:p>
        </p:txBody>
      </p:sp>
      <p:sp>
        <p:nvSpPr>
          <p:cNvPr id="29708" name="Rectangle 25">
            <a:extLst>
              <a:ext uri="{FF2B5EF4-FFF2-40B4-BE49-F238E27FC236}">
                <a16:creationId xmlns:a16="http://schemas.microsoft.com/office/drawing/2014/main" id="{2365051C-469C-77D1-A344-C75F80ED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7556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294938" name="Rectangle 26">
            <a:extLst>
              <a:ext uri="{FF2B5EF4-FFF2-40B4-BE49-F238E27FC236}">
                <a16:creationId xmlns:a16="http://schemas.microsoft.com/office/drawing/2014/main" id="{9D200054-818C-BBB0-5D59-69FC48BDE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3446463"/>
            <a:ext cx="6604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r>
              <a:rPr lang="en-US" sz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</a:t>
            </a:r>
          </a:p>
          <a:p>
            <a:pPr>
              <a:defRPr/>
            </a:pPr>
            <a:endParaRPr lang="en-US" sz="4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29710" name="Text Box 27">
            <a:extLst>
              <a:ext uri="{FF2B5EF4-FFF2-40B4-BE49-F238E27FC236}">
                <a16:creationId xmlns:a16="http://schemas.microsoft.com/office/drawing/2014/main" id="{F01F7B19-4E5C-097A-ECED-4746584D7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4943" name="Rectangle 31">
            <a:extLst>
              <a:ext uri="{FF2B5EF4-FFF2-40B4-BE49-F238E27FC236}">
                <a16:creationId xmlns:a16="http://schemas.microsoft.com/office/drawing/2014/main" id="{9AC03B1A-0C20-4370-38A1-ECE7AF6AA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9712" name="Text Box 32">
            <a:extLst>
              <a:ext uri="{FF2B5EF4-FFF2-40B4-BE49-F238E27FC236}">
                <a16:creationId xmlns:a16="http://schemas.microsoft.com/office/drawing/2014/main" id="{590E027C-12AD-FFF5-6844-6C29530FD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6" descr="Pools of Bethesda excavations from east, tb n051401 sr">
            <a:extLst>
              <a:ext uri="{FF2B5EF4-FFF2-40B4-BE49-F238E27FC236}">
                <a16:creationId xmlns:a16="http://schemas.microsoft.com/office/drawing/2014/main" id="{4E79DDFD-ECB1-C20B-DE98-AF403B4C5BF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76263"/>
            <a:ext cx="7875587" cy="5700712"/>
          </a:xfrm>
          <a:prstGeom prst="rect">
            <a:avLst/>
          </a:prstGeom>
          <a:noFill/>
          <a:ln w="825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71" name="Line 7">
            <a:extLst>
              <a:ext uri="{FF2B5EF4-FFF2-40B4-BE49-F238E27FC236}">
                <a16:creationId xmlns:a16="http://schemas.microsoft.com/office/drawing/2014/main" id="{56612DDA-0494-7916-3AB6-E142DB966B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CF22F096-D6B5-01BA-7A96-56D6D1AA3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3" y="5305425"/>
            <a:ext cx="7075487" cy="820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sz="48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a,&amp;k&amp;Svif</a:t>
            </a:r>
            <a:r>
              <a:rPr lang="en-US" sz="4800" dirty="0">
                <a:solidFill>
                  <a:srgbClr val="F0F06C"/>
                </a:solidFill>
                <a:latin typeface="WinInnwa" pitchFamily="2" charset="0"/>
                <a:ea typeface="+mn-ea"/>
              </a:rPr>
              <a:t>/ </a:t>
            </a:r>
            <a:r>
              <a:rPr lang="en-US" sz="48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aAaooeduefrsm</a:t>
            </a:r>
            <a:r>
              <a:rPr lang="en-US" sz="4800" dirty="0">
                <a:solidFill>
                  <a:srgbClr val="F0F06C"/>
                </a:solidFill>
                <a:latin typeface="WinInnwa" pitchFamily="2" charset="0"/>
                <a:ea typeface="+mn-ea"/>
              </a:rPr>
              <a:t>;/</a:t>
            </a:r>
          </a:p>
        </p:txBody>
      </p:sp>
      <p:sp>
        <p:nvSpPr>
          <p:cNvPr id="164884" name="Text Box 20">
            <a:extLst>
              <a:ext uri="{FF2B5EF4-FFF2-40B4-BE49-F238E27FC236}">
                <a16:creationId xmlns:a16="http://schemas.microsoft.com/office/drawing/2014/main" id="{BB403807-F91F-2CCF-EBAC-753B777CB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23813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a,m</a:t>
            </a:r>
            <a:r>
              <a:rPr lang="en-US" dirty="0">
                <a:solidFill>
                  <a:srgbClr val="F0F06C"/>
                </a:solidFill>
                <a:latin typeface="WinInnwa" pitchFamily="2" charset="0"/>
                <a:ea typeface="+mn-ea"/>
              </a:rPr>
              <a:t>[</a:t>
            </a:r>
            <a:r>
              <a:rPr lang="en-US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ef</a:t>
            </a:r>
            <a:r>
              <a:rPr lang="en-US" dirty="0">
                <a:solidFill>
                  <a:srgbClr val="F0F06C"/>
                </a:solidFill>
                <a:latin typeface="WinInnwa" pitchFamily="2" charset="0"/>
                <a:ea typeface="+mn-ea"/>
              </a:rPr>
              <a:t> 5;2</a:t>
            </a:r>
          </a:p>
        </p:txBody>
      </p:sp>
      <p:sp>
        <p:nvSpPr>
          <p:cNvPr id="30725" name="AutoShape 22">
            <a:extLst>
              <a:ext uri="{FF2B5EF4-FFF2-40B4-BE49-F238E27FC236}">
                <a16:creationId xmlns:a16="http://schemas.microsoft.com/office/drawing/2014/main" id="{18145F61-6561-E1DE-994F-E1A064A26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0726" name="Rectangle 23">
            <a:extLst>
              <a:ext uri="{FF2B5EF4-FFF2-40B4-BE49-F238E27FC236}">
                <a16:creationId xmlns:a16="http://schemas.microsoft.com/office/drawing/2014/main" id="{273BD72A-0FC3-81DB-4B27-C0D34F120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0727" name="AutoShape 24">
            <a:extLst>
              <a:ext uri="{FF2B5EF4-FFF2-40B4-BE49-F238E27FC236}">
                <a16:creationId xmlns:a16="http://schemas.microsoft.com/office/drawing/2014/main" id="{C8C00716-F4A8-9CCF-5CA7-C52670E18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0728" name="Line 25">
            <a:extLst>
              <a:ext uri="{FF2B5EF4-FFF2-40B4-BE49-F238E27FC236}">
                <a16:creationId xmlns:a16="http://schemas.microsoft.com/office/drawing/2014/main" id="{2569DFD1-B982-474B-D9CD-894F59C647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Line 26">
            <a:extLst>
              <a:ext uri="{FF2B5EF4-FFF2-40B4-BE49-F238E27FC236}">
                <a16:creationId xmlns:a16="http://schemas.microsoft.com/office/drawing/2014/main" id="{2EF04E18-CC89-4DA4-7560-9E0C43CCA4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Rectangle 27">
            <a:extLst>
              <a:ext uri="{FF2B5EF4-FFF2-40B4-BE49-F238E27FC236}">
                <a16:creationId xmlns:a16="http://schemas.microsoft.com/office/drawing/2014/main" id="{7B6882C5-9241-6FB6-F03E-D5A9A5967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650" y="3686175"/>
            <a:ext cx="793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WinInnwa" pitchFamily="2" charset="0"/>
              </a:rPr>
              <a:t>a&amp;mrpepf? </a:t>
            </a:r>
          </a:p>
        </p:txBody>
      </p:sp>
      <p:sp>
        <p:nvSpPr>
          <p:cNvPr id="30731" name="Rectangle 28">
            <a:extLst>
              <a:ext uri="{FF2B5EF4-FFF2-40B4-BE49-F238E27FC236}">
                <a16:creationId xmlns:a16="http://schemas.microsoft.com/office/drawing/2014/main" id="{7F69C5FE-DEFA-F342-AE37-D4B6FE682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7064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WinInnwa" pitchFamily="2" charset="0"/>
              </a:rPr>
              <a:t>tvufZENm;</a:t>
            </a:r>
          </a:p>
        </p:txBody>
      </p:sp>
      <p:sp>
        <p:nvSpPr>
          <p:cNvPr id="164893" name="Rectangle 29">
            <a:extLst>
              <a:ext uri="{FF2B5EF4-FFF2-40B4-BE49-F238E27FC236}">
                <a16:creationId xmlns:a16="http://schemas.microsoft.com/office/drawing/2014/main" id="{78D8BAD6-5348-390C-6966-961A0686B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38" y="3441700"/>
            <a:ext cx="73501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</a:rPr>
              <a:t>qdwfNidrf/</a:t>
            </a:r>
          </a:p>
        </p:txBody>
      </p:sp>
      <p:sp>
        <p:nvSpPr>
          <p:cNvPr id="30733" name="Text Box 30">
            <a:extLst>
              <a:ext uri="{FF2B5EF4-FFF2-40B4-BE49-F238E27FC236}">
                <a16:creationId xmlns:a16="http://schemas.microsoft.com/office/drawing/2014/main" id="{C261D77A-DA6F-A8D7-13E4-46375508C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4898" name="Rectangle 34">
            <a:extLst>
              <a:ext uri="{FF2B5EF4-FFF2-40B4-BE49-F238E27FC236}">
                <a16:creationId xmlns:a16="http://schemas.microsoft.com/office/drawing/2014/main" id="{8E4C42C3-9A3B-E133-EF90-E19B5D6BC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30735" name="Text Box 35">
            <a:extLst>
              <a:ext uri="{FF2B5EF4-FFF2-40B4-BE49-F238E27FC236}">
                <a16:creationId xmlns:a16="http://schemas.microsoft.com/office/drawing/2014/main" id="{8E6E3D9C-55A4-ECC4-073A-A65AD1780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8" name="Text Box 20">
            <a:extLst>
              <a:ext uri="{FF2B5EF4-FFF2-40B4-BE49-F238E27FC236}">
                <a16:creationId xmlns:a16="http://schemas.microsoft.com/office/drawing/2014/main" id="{3FB66B58-2EC8-AD80-AEC4-346C6A0C0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3175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wref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</a:rPr>
              <a:t> 19;29</a:t>
            </a:r>
          </a:p>
        </p:txBody>
      </p:sp>
      <p:sp>
        <p:nvSpPr>
          <p:cNvPr id="31746" name="Text Box 30">
            <a:extLst>
              <a:ext uri="{FF2B5EF4-FFF2-40B4-BE49-F238E27FC236}">
                <a16:creationId xmlns:a16="http://schemas.microsoft.com/office/drawing/2014/main" id="{BE788CC6-F194-BBB8-6652-9D7CB9990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31747" name="Picture 37" descr="Ephesus theater with Appian Way, tb n010500">
            <a:extLst>
              <a:ext uri="{FF2B5EF4-FFF2-40B4-BE49-F238E27FC236}">
                <a16:creationId xmlns:a16="http://schemas.microsoft.com/office/drawing/2014/main" id="{2E2AC530-0592-0544-CB2F-0179CF49CD7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38163"/>
            <a:ext cx="7994650" cy="5721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926" name="Picture 38" descr="Appian Way from Ephesus theater, tb n010500">
            <a:extLst>
              <a:ext uri="{FF2B5EF4-FFF2-40B4-BE49-F238E27FC236}">
                <a16:creationId xmlns:a16="http://schemas.microsoft.com/office/drawing/2014/main" id="{9099517B-1739-E9FC-2F2D-86886BBB589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617788"/>
            <a:ext cx="3233738" cy="2427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6" name="Rectangle 8">
            <a:extLst>
              <a:ext uri="{FF2B5EF4-FFF2-40B4-BE49-F238E27FC236}">
                <a16:creationId xmlns:a16="http://schemas.microsoft.com/office/drawing/2014/main" id="{7D1E63B6-2DB0-F14C-2211-306AD961E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3" y="5470525"/>
            <a:ext cx="7380287" cy="7667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4400">
                <a:solidFill>
                  <a:srgbClr val="F0F06C"/>
                </a:solidFill>
                <a:latin typeface="Wwin_Burmese1" pitchFamily="2" charset="0"/>
              </a:rPr>
              <a:t> </a:t>
            </a:r>
            <a:r>
              <a:rPr lang="en-US" altLang="en-US" sz="3600">
                <a:solidFill>
                  <a:srgbClr val="F0F06C"/>
                </a:solidFill>
                <a:latin typeface="WinInnwa" pitchFamily="2" charset="0"/>
              </a:rPr>
              <a:t>{zuf/ &amp;SifaygvkESifhpuf0dkif;jcrf;yHk&amp;SdyGJBunfhpif</a:t>
            </a:r>
            <a:endParaRPr lang="en-US" altLang="en-US" sz="4400">
              <a:solidFill>
                <a:srgbClr val="F0F06C"/>
              </a:solidFill>
              <a:latin typeface="WinInnwa" pitchFamily="2" charset="0"/>
            </a:endParaRPr>
          </a:p>
        </p:txBody>
      </p:sp>
      <p:sp>
        <p:nvSpPr>
          <p:cNvPr id="31750" name="AutoShape 22">
            <a:extLst>
              <a:ext uri="{FF2B5EF4-FFF2-40B4-BE49-F238E27FC236}">
                <a16:creationId xmlns:a16="http://schemas.microsoft.com/office/drawing/2014/main" id="{AE62BFA1-B05F-BF4F-CCD2-AC546E64D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1" name="Rectangle 23">
            <a:extLst>
              <a:ext uri="{FF2B5EF4-FFF2-40B4-BE49-F238E27FC236}">
                <a16:creationId xmlns:a16="http://schemas.microsoft.com/office/drawing/2014/main" id="{BD8F6A4E-8BEE-7552-0023-FD16D9C5B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2" name="AutoShape 24">
            <a:extLst>
              <a:ext uri="{FF2B5EF4-FFF2-40B4-BE49-F238E27FC236}">
                <a16:creationId xmlns:a16="http://schemas.microsoft.com/office/drawing/2014/main" id="{7BA5EE42-C248-8A6C-49C4-149E7ACA4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3" name="Line 25">
            <a:extLst>
              <a:ext uri="{FF2B5EF4-FFF2-40B4-BE49-F238E27FC236}">
                <a16:creationId xmlns:a16="http://schemas.microsoft.com/office/drawing/2014/main" id="{DE191450-DDDE-41EC-E0DE-599F79345A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Line 26">
            <a:extLst>
              <a:ext uri="{FF2B5EF4-FFF2-40B4-BE49-F238E27FC236}">
                <a16:creationId xmlns:a16="http://schemas.microsoft.com/office/drawing/2014/main" id="{48715DAB-1EC5-1CAA-1464-D0E08408A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Rectangle 27">
            <a:extLst>
              <a:ext uri="{FF2B5EF4-FFF2-40B4-BE49-F238E27FC236}">
                <a16:creationId xmlns:a16="http://schemas.microsoft.com/office/drawing/2014/main" id="{A5CDD577-2A06-1E12-0455-AD8E889D7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850" y="3648075"/>
            <a:ext cx="793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WinInnwa" pitchFamily="2" charset="0"/>
              </a:rPr>
              <a:t>a&amp;mrpepf? </a:t>
            </a:r>
          </a:p>
        </p:txBody>
      </p:sp>
      <p:sp>
        <p:nvSpPr>
          <p:cNvPr id="31756" name="Rectangle 28">
            <a:extLst>
              <a:ext uri="{FF2B5EF4-FFF2-40B4-BE49-F238E27FC236}">
                <a16:creationId xmlns:a16="http://schemas.microsoft.com/office/drawing/2014/main" id="{9DFAB7D2-2802-429C-1329-9DC92F588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7064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WinInnwa" pitchFamily="2" charset="0"/>
              </a:rPr>
              <a:t>tvufZENm;</a:t>
            </a:r>
          </a:p>
        </p:txBody>
      </p:sp>
      <p:sp>
        <p:nvSpPr>
          <p:cNvPr id="165917" name="Rectangle 29">
            <a:extLst>
              <a:ext uri="{FF2B5EF4-FFF2-40B4-BE49-F238E27FC236}">
                <a16:creationId xmlns:a16="http://schemas.microsoft.com/office/drawing/2014/main" id="{B2A17D0D-1DF6-F2A5-B80A-00E9EBEA0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54400"/>
            <a:ext cx="693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</a:rPr>
              <a:t>qdwfNidrf/</a:t>
            </a:r>
          </a:p>
        </p:txBody>
      </p:sp>
      <p:sp>
        <p:nvSpPr>
          <p:cNvPr id="165922" name="Rectangle 34">
            <a:extLst>
              <a:ext uri="{FF2B5EF4-FFF2-40B4-BE49-F238E27FC236}">
                <a16:creationId xmlns:a16="http://schemas.microsoft.com/office/drawing/2014/main" id="{5B48D676-8282-B1D4-BC66-882DF0704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31759" name="Text Box 36">
            <a:extLst>
              <a:ext uri="{FF2B5EF4-FFF2-40B4-BE49-F238E27FC236}">
                <a16:creationId xmlns:a16="http://schemas.microsoft.com/office/drawing/2014/main" id="{9C2636FD-53D4-8901-A249-55B9935CA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31760" name="Text Box 39">
            <a:extLst>
              <a:ext uri="{FF2B5EF4-FFF2-40B4-BE49-F238E27FC236}">
                <a16:creationId xmlns:a16="http://schemas.microsoft.com/office/drawing/2014/main" id="{CDCB000A-53CB-A0A4-F6D1-3DE39EC12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26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A674EAD9-45DD-7085-73FF-4900EDB77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F003B30D-FC6F-88BF-8FB4-106096803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3" y="5853113"/>
            <a:ext cx="8140700" cy="544512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>
                <a:solidFill>
                  <a:srgbClr val="F0F06C"/>
                </a:solidFill>
                <a:latin typeface="WinInnwa" pitchFamily="2" charset="0"/>
              </a:rPr>
              <a:t>uJom&amp;de,fom;rm&amp;dwDw/ tpöa&amp;;/ a&amp;mra&amp;oG,facsmif;/</a:t>
            </a:r>
          </a:p>
        </p:txBody>
      </p:sp>
      <p:sp>
        <p:nvSpPr>
          <p:cNvPr id="449540" name="Text Box 4">
            <a:extLst>
              <a:ext uri="{FF2B5EF4-FFF2-40B4-BE49-F238E27FC236}">
                <a16:creationId xmlns:a16="http://schemas.microsoft.com/office/drawing/2014/main" id="{847FC7BD-E2F6-B0DE-D310-DB1C483A9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23813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wref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</a:rPr>
              <a:t> 18;22/</a:t>
            </a:r>
          </a:p>
        </p:txBody>
      </p:sp>
      <p:pic>
        <p:nvPicPr>
          <p:cNvPr id="32772" name="Picture 7">
            <a:extLst>
              <a:ext uri="{FF2B5EF4-FFF2-40B4-BE49-F238E27FC236}">
                <a16:creationId xmlns:a16="http://schemas.microsoft.com/office/drawing/2014/main" id="{F5DECEDD-EAB2-D2C2-F285-CED4EA64D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514350"/>
            <a:ext cx="7951788" cy="5310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AutoShape 8">
            <a:extLst>
              <a:ext uri="{FF2B5EF4-FFF2-40B4-BE49-F238E27FC236}">
                <a16:creationId xmlns:a16="http://schemas.microsoft.com/office/drawing/2014/main" id="{8BCD0628-C792-BE04-A352-2511AAAC8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2774" name="Rectangle 9">
            <a:extLst>
              <a:ext uri="{FF2B5EF4-FFF2-40B4-BE49-F238E27FC236}">
                <a16:creationId xmlns:a16="http://schemas.microsoft.com/office/drawing/2014/main" id="{13B3D53A-7CE8-BF27-68C9-EC2D4787F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2775" name="AutoShape 10">
            <a:extLst>
              <a:ext uri="{FF2B5EF4-FFF2-40B4-BE49-F238E27FC236}">
                <a16:creationId xmlns:a16="http://schemas.microsoft.com/office/drawing/2014/main" id="{5DA4029B-8845-C7DB-A2ED-7C758D6C9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2776" name="Line 11">
            <a:extLst>
              <a:ext uri="{FF2B5EF4-FFF2-40B4-BE49-F238E27FC236}">
                <a16:creationId xmlns:a16="http://schemas.microsoft.com/office/drawing/2014/main" id="{47928E7E-19A9-DA37-399F-95D35D5F2C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Line 12">
            <a:extLst>
              <a:ext uri="{FF2B5EF4-FFF2-40B4-BE49-F238E27FC236}">
                <a16:creationId xmlns:a16="http://schemas.microsoft.com/office/drawing/2014/main" id="{543FFE5F-9FCF-B9C8-4EAE-E65E7F6016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Rectangle 13">
            <a:extLst>
              <a:ext uri="{FF2B5EF4-FFF2-40B4-BE49-F238E27FC236}">
                <a16:creationId xmlns:a16="http://schemas.microsoft.com/office/drawing/2014/main" id="{10E05363-DA46-0DC9-4282-6119633E0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850" y="3673475"/>
            <a:ext cx="793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WinInnwa" pitchFamily="2" charset="0"/>
              </a:rPr>
              <a:t>a&amp;mrpepf? </a:t>
            </a:r>
          </a:p>
        </p:txBody>
      </p:sp>
      <p:sp>
        <p:nvSpPr>
          <p:cNvPr id="32779" name="Rectangle 14">
            <a:extLst>
              <a:ext uri="{FF2B5EF4-FFF2-40B4-BE49-F238E27FC236}">
                <a16:creationId xmlns:a16="http://schemas.microsoft.com/office/drawing/2014/main" id="{7D6681D2-C52D-4CD0-82F5-909713BA6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7556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449551" name="Rectangle 15">
            <a:extLst>
              <a:ext uri="{FF2B5EF4-FFF2-40B4-BE49-F238E27FC236}">
                <a16:creationId xmlns:a16="http://schemas.microsoft.com/office/drawing/2014/main" id="{F101835D-E62E-D02A-DB8B-FE72B77B1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6563" y="3402013"/>
            <a:ext cx="677862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</a:t>
            </a:r>
          </a:p>
          <a:p>
            <a:pPr>
              <a:defRPr/>
            </a:pPr>
            <a:endParaRPr lang="en-US" sz="5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49555" name="Rectangle 19">
            <a:extLst>
              <a:ext uri="{FF2B5EF4-FFF2-40B4-BE49-F238E27FC236}">
                <a16:creationId xmlns:a16="http://schemas.microsoft.com/office/drawing/2014/main" id="{6D9BA167-7548-FCCE-5270-457F3C385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32782" name="Text Box 20">
            <a:extLst>
              <a:ext uri="{FF2B5EF4-FFF2-40B4-BE49-F238E27FC236}">
                <a16:creationId xmlns:a16="http://schemas.microsoft.com/office/drawing/2014/main" id="{F654B89A-D70F-80EF-B35E-B71827849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2">
            <a:extLst>
              <a:ext uri="{FF2B5EF4-FFF2-40B4-BE49-F238E27FC236}">
                <a16:creationId xmlns:a16="http://schemas.microsoft.com/office/drawing/2014/main" id="{0DD621D2-9055-7300-1E42-F7036C022141}"/>
              </a:ext>
            </a:extLst>
          </p:cNvPr>
          <p:cNvGrpSpPr>
            <a:grpSpLocks/>
          </p:cNvGrpSpPr>
          <p:nvPr/>
        </p:nvGrpSpPr>
        <p:grpSpPr bwMode="auto">
          <a:xfrm>
            <a:off x="4025900" y="582613"/>
            <a:ext cx="3924300" cy="5789612"/>
            <a:chOff x="2602" y="327"/>
            <a:chExt cx="2472" cy="3647"/>
          </a:xfrm>
        </p:grpSpPr>
        <p:grpSp>
          <p:nvGrpSpPr>
            <p:cNvPr id="4264" name="Group 3">
              <a:extLst>
                <a:ext uri="{FF2B5EF4-FFF2-40B4-BE49-F238E27FC236}">
                  <a16:creationId xmlns:a16="http://schemas.microsoft.com/office/drawing/2014/main" id="{D554CC94-F469-D497-ACEC-D65293DE53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4320" name="Rectangle 4">
                <a:extLst>
                  <a:ext uri="{FF2B5EF4-FFF2-40B4-BE49-F238E27FC236}">
                    <a16:creationId xmlns:a16="http://schemas.microsoft.com/office/drawing/2014/main" id="{E83B6190-CA95-FAE7-EBC0-8D2D3709D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9781" name="Rectangle 5">
                <a:extLst>
                  <a:ext uri="{FF2B5EF4-FFF2-40B4-BE49-F238E27FC236}">
                    <a16:creationId xmlns:a16="http://schemas.microsoft.com/office/drawing/2014/main" id="{630AF0C8-E1C6-2568-02CE-65A04E16C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FFFF00"/>
                    </a:solidFill>
                    <a:latin typeface="Times" charset="0"/>
                    <a:ea typeface="+mn-ea"/>
                  </a:rPr>
                  <a:t>(2000 B.C.)</a:t>
                </a:r>
              </a:p>
            </p:txBody>
          </p:sp>
          <p:sp>
            <p:nvSpPr>
              <p:cNvPr id="4322" name="Rectangle 6">
                <a:extLst>
                  <a:ext uri="{FF2B5EF4-FFF2-40B4-BE49-F238E27FC236}">
                    <a16:creationId xmlns:a16="http://schemas.microsoft.com/office/drawing/2014/main" id="{E77F992B-72C5-794A-308C-8360FBD14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" name="Freeform 7">
                <a:extLst>
                  <a:ext uri="{FF2B5EF4-FFF2-40B4-BE49-F238E27FC236}">
                    <a16:creationId xmlns:a16="http://schemas.microsoft.com/office/drawing/2014/main" id="{5AB99962-5234-757F-1433-D10BDFC64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4" name="AutoShape 8">
                <a:extLst>
                  <a:ext uri="{FF2B5EF4-FFF2-40B4-BE49-F238E27FC236}">
                    <a16:creationId xmlns:a16="http://schemas.microsoft.com/office/drawing/2014/main" id="{285B61B5-A361-B79D-18B5-C345AA7A7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" name="Rectangle 9">
                <a:extLst>
                  <a:ext uri="{FF2B5EF4-FFF2-40B4-BE49-F238E27FC236}">
                    <a16:creationId xmlns:a16="http://schemas.microsoft.com/office/drawing/2014/main" id="{5417B85B-9760-2CBA-553F-59E811F97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" name="Freeform 10">
                <a:extLst>
                  <a:ext uri="{FF2B5EF4-FFF2-40B4-BE49-F238E27FC236}">
                    <a16:creationId xmlns:a16="http://schemas.microsoft.com/office/drawing/2014/main" id="{BA5609FC-5B56-413C-66F9-98EDFBD1A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" name="Rectangle 11">
                <a:extLst>
                  <a:ext uri="{FF2B5EF4-FFF2-40B4-BE49-F238E27FC236}">
                    <a16:creationId xmlns:a16="http://schemas.microsoft.com/office/drawing/2014/main" id="{3AA9ED77-D627-E484-75F9-B6220E663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" name="Freeform 12">
                <a:extLst>
                  <a:ext uri="{FF2B5EF4-FFF2-40B4-BE49-F238E27FC236}">
                    <a16:creationId xmlns:a16="http://schemas.microsoft.com/office/drawing/2014/main" id="{E9EB73F3-946E-A212-6EAB-72AB6A1D3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9" name="AutoShape 13">
                <a:extLst>
                  <a:ext uri="{FF2B5EF4-FFF2-40B4-BE49-F238E27FC236}">
                    <a16:creationId xmlns:a16="http://schemas.microsoft.com/office/drawing/2014/main" id="{97DBF7AB-08C0-856F-24C6-3D1AE33EB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" name="Rectangle 14">
                <a:extLst>
                  <a:ext uri="{FF2B5EF4-FFF2-40B4-BE49-F238E27FC236}">
                    <a16:creationId xmlns:a16="http://schemas.microsoft.com/office/drawing/2014/main" id="{662E6134-07A4-142E-5C02-99F87A885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" name="Rectangle 15">
                <a:extLst>
                  <a:ext uri="{FF2B5EF4-FFF2-40B4-BE49-F238E27FC236}">
                    <a16:creationId xmlns:a16="http://schemas.microsoft.com/office/drawing/2014/main" id="{3AA8B350-357A-3C0A-74E7-F4BF8138D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" name="AutoShape 16">
                <a:extLst>
                  <a:ext uri="{FF2B5EF4-FFF2-40B4-BE49-F238E27FC236}">
                    <a16:creationId xmlns:a16="http://schemas.microsoft.com/office/drawing/2014/main" id="{94F3E8E0-62A9-86CE-5E67-2F5571A4F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" name="Rectangle 17">
                <a:extLst>
                  <a:ext uri="{FF2B5EF4-FFF2-40B4-BE49-F238E27FC236}">
                    <a16:creationId xmlns:a16="http://schemas.microsoft.com/office/drawing/2014/main" id="{8A6CE72B-0413-E4C1-B889-0EEDD4BAA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" name="AutoShape 18">
                <a:extLst>
                  <a:ext uri="{FF2B5EF4-FFF2-40B4-BE49-F238E27FC236}">
                    <a16:creationId xmlns:a16="http://schemas.microsoft.com/office/drawing/2014/main" id="{877BE275-9A9A-B48C-E270-9F3F90D8B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" name="AutoShape 19">
                <a:extLst>
                  <a:ext uri="{FF2B5EF4-FFF2-40B4-BE49-F238E27FC236}">
                    <a16:creationId xmlns:a16="http://schemas.microsoft.com/office/drawing/2014/main" id="{361F07A1-4D5D-40A6-6544-142422D7F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" name="AutoShape 20">
                <a:extLst>
                  <a:ext uri="{FF2B5EF4-FFF2-40B4-BE49-F238E27FC236}">
                    <a16:creationId xmlns:a16="http://schemas.microsoft.com/office/drawing/2014/main" id="{8980FCAB-034B-FCDF-8F00-2FA3AAAEB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" name="Rectangle 21">
                <a:extLst>
                  <a:ext uri="{FF2B5EF4-FFF2-40B4-BE49-F238E27FC236}">
                    <a16:creationId xmlns:a16="http://schemas.microsoft.com/office/drawing/2014/main" id="{688E1B3A-F762-53B3-D4A4-E8BBC807B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" name="Rectangle 22">
                <a:extLst>
                  <a:ext uri="{FF2B5EF4-FFF2-40B4-BE49-F238E27FC236}">
                    <a16:creationId xmlns:a16="http://schemas.microsoft.com/office/drawing/2014/main" id="{D9C436A8-F02B-BD41-84C9-5C1C12CCA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4339" name="AutoShape 23">
                <a:extLst>
                  <a:ext uri="{FF2B5EF4-FFF2-40B4-BE49-F238E27FC236}">
                    <a16:creationId xmlns:a16="http://schemas.microsoft.com/office/drawing/2014/main" id="{C68C22BE-81E6-7EAB-C37E-DD8CBC92E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" name="Rectangle 24">
                <a:extLst>
                  <a:ext uri="{FF2B5EF4-FFF2-40B4-BE49-F238E27FC236}">
                    <a16:creationId xmlns:a16="http://schemas.microsoft.com/office/drawing/2014/main" id="{A2421061-D2BD-71A2-F9E2-38FA127BF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" name="AutoShape 25">
                <a:extLst>
                  <a:ext uri="{FF2B5EF4-FFF2-40B4-BE49-F238E27FC236}">
                    <a16:creationId xmlns:a16="http://schemas.microsoft.com/office/drawing/2014/main" id="{06ADB30A-52B7-3076-B1C2-6641B58C2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" name="Freeform 26">
                <a:extLst>
                  <a:ext uri="{FF2B5EF4-FFF2-40B4-BE49-F238E27FC236}">
                    <a16:creationId xmlns:a16="http://schemas.microsoft.com/office/drawing/2014/main" id="{82A0E5D2-8F74-0178-4DE3-B0EC52C25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3" name="Rectangle 27">
                <a:extLst>
                  <a:ext uri="{FF2B5EF4-FFF2-40B4-BE49-F238E27FC236}">
                    <a16:creationId xmlns:a16="http://schemas.microsoft.com/office/drawing/2014/main" id="{E4910D9E-3455-9AB2-D511-ACAD11D02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" name="Freeform 28">
                <a:extLst>
                  <a:ext uri="{FF2B5EF4-FFF2-40B4-BE49-F238E27FC236}">
                    <a16:creationId xmlns:a16="http://schemas.microsoft.com/office/drawing/2014/main" id="{0D6A53DE-D055-7E8C-2AA7-A80125A09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5" name="AutoShape 29">
                <a:extLst>
                  <a:ext uri="{FF2B5EF4-FFF2-40B4-BE49-F238E27FC236}">
                    <a16:creationId xmlns:a16="http://schemas.microsoft.com/office/drawing/2014/main" id="{3BB1D96B-F59A-EA48-7961-B04129F52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6" name="Rectangle 30">
                <a:extLst>
                  <a:ext uri="{FF2B5EF4-FFF2-40B4-BE49-F238E27FC236}">
                    <a16:creationId xmlns:a16="http://schemas.microsoft.com/office/drawing/2014/main" id="{43E34F59-203C-2A07-525E-14EB2763B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" name="Rectangle 31">
                <a:extLst>
                  <a:ext uri="{FF2B5EF4-FFF2-40B4-BE49-F238E27FC236}">
                    <a16:creationId xmlns:a16="http://schemas.microsoft.com/office/drawing/2014/main" id="{4D155A06-1987-3931-862C-3D6930504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" name="AutoShape 32">
                <a:extLst>
                  <a:ext uri="{FF2B5EF4-FFF2-40B4-BE49-F238E27FC236}">
                    <a16:creationId xmlns:a16="http://schemas.microsoft.com/office/drawing/2014/main" id="{90622994-B2E3-E5A3-D575-327168E9C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9809" name="Rectangle 33">
                <a:extLst>
                  <a:ext uri="{FF2B5EF4-FFF2-40B4-BE49-F238E27FC236}">
                    <a16:creationId xmlns:a16="http://schemas.microsoft.com/office/drawing/2014/main" id="{8DD85D21-6EC3-10AC-D618-420353F88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FFFF00"/>
                    </a:solidFill>
                    <a:latin typeface="Times" charset="0"/>
                    <a:ea typeface="+mn-ea"/>
                  </a:rPr>
                  <a:t>(1500 B.C.)</a:t>
                </a:r>
              </a:p>
            </p:txBody>
          </p:sp>
          <p:sp>
            <p:nvSpPr>
              <p:cNvPr id="4350" name="Line 34">
                <a:extLst>
                  <a:ext uri="{FF2B5EF4-FFF2-40B4-BE49-F238E27FC236}">
                    <a16:creationId xmlns:a16="http://schemas.microsoft.com/office/drawing/2014/main" id="{2D3F1267-10F9-E29D-8F9D-28C89E4E8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1" name="Line 35">
                <a:extLst>
                  <a:ext uri="{FF2B5EF4-FFF2-40B4-BE49-F238E27FC236}">
                    <a16:creationId xmlns:a16="http://schemas.microsoft.com/office/drawing/2014/main" id="{706D5A85-8FE7-9019-E696-43DAE35EF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2" name="Line 36">
                <a:extLst>
                  <a:ext uri="{FF2B5EF4-FFF2-40B4-BE49-F238E27FC236}">
                    <a16:creationId xmlns:a16="http://schemas.microsoft.com/office/drawing/2014/main" id="{1B5C2054-EDF3-22FF-9A97-1248A98C5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3" name="Line 37">
                <a:extLst>
                  <a:ext uri="{FF2B5EF4-FFF2-40B4-BE49-F238E27FC236}">
                    <a16:creationId xmlns:a16="http://schemas.microsoft.com/office/drawing/2014/main" id="{63C6C22C-F874-EBF8-BA29-E4F5A46C2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4" name="Line 38">
                <a:extLst>
                  <a:ext uri="{FF2B5EF4-FFF2-40B4-BE49-F238E27FC236}">
                    <a16:creationId xmlns:a16="http://schemas.microsoft.com/office/drawing/2014/main" id="{0BDB8E14-6BE7-11D6-477D-D86919447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5" name="Line 39">
                <a:extLst>
                  <a:ext uri="{FF2B5EF4-FFF2-40B4-BE49-F238E27FC236}">
                    <a16:creationId xmlns:a16="http://schemas.microsoft.com/office/drawing/2014/main" id="{C7A2DC00-7128-FF0C-6A78-AD00656E9A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6" name="Rectangle 40">
                <a:extLst>
                  <a:ext uri="{FF2B5EF4-FFF2-40B4-BE49-F238E27FC236}">
                    <a16:creationId xmlns:a16="http://schemas.microsoft.com/office/drawing/2014/main" id="{0E25E493-5550-5310-66DB-138C53D4E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46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tOD;qHk;tjypf</a:t>
                </a:r>
              </a:p>
            </p:txBody>
          </p:sp>
          <p:sp>
            <p:nvSpPr>
              <p:cNvPr id="4357" name="Rectangle 41">
                <a:extLst>
                  <a:ext uri="{FF2B5EF4-FFF2-40B4-BE49-F238E27FC236}">
                    <a16:creationId xmlns:a16="http://schemas.microsoft.com/office/drawing/2014/main" id="{10CCAC48-8BBC-3F40-B8F2-27078CCD3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715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tOD;qkH;owif;aumif;/</a:t>
                </a:r>
              </a:p>
            </p:txBody>
          </p:sp>
          <p:sp>
            <p:nvSpPr>
              <p:cNvPr id="4358" name="Rectangle 42">
                <a:extLst>
                  <a:ext uri="{FF2B5EF4-FFF2-40B4-BE49-F238E27FC236}">
                    <a16:creationId xmlns:a16="http://schemas.microsoft.com/office/drawing/2014/main" id="{0A31F7C6-F318-27B9-F581-3F902193C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36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tOD;qHk;rdom;pk/</a:t>
                </a:r>
              </a:p>
            </p:txBody>
          </p:sp>
          <p:sp>
            <p:nvSpPr>
              <p:cNvPr id="4359" name="Rectangle 43">
                <a:extLst>
                  <a:ext uri="{FF2B5EF4-FFF2-40B4-BE49-F238E27FC236}">
                    <a16:creationId xmlns:a16="http://schemas.microsoft.com/office/drawing/2014/main" id="{1AF5F6ED-4FE7-B3A4-95D6-3C3E2B8AD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612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tOD;qHk;vlowfr+/</a:t>
                </a:r>
              </a:p>
            </p:txBody>
          </p:sp>
          <p:sp>
            <p:nvSpPr>
              <p:cNvPr id="4360" name="Rectangle 44">
                <a:extLst>
                  <a:ext uri="{FF2B5EF4-FFF2-40B4-BE49-F238E27FC236}">
                    <a16:creationId xmlns:a16="http://schemas.microsoft.com/office/drawing/2014/main" id="{EAA0B27A-B46F-E8B3-D652-A07772560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80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</a:t>
                </a:r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a&amp;}uD;r+/ oufwef@/</a:t>
                </a:r>
              </a:p>
            </p:txBody>
          </p:sp>
          <p:sp>
            <p:nvSpPr>
              <p:cNvPr id="4361" name="Rectangle 45">
                <a:extLst>
                  <a:ext uri="{FF2B5EF4-FFF2-40B4-BE49-F238E27FC236}">
                    <a16:creationId xmlns:a16="http://schemas.microsoft.com/office/drawing/2014/main" id="{4CEDB2B5-7F8F-C96A-5CA4-1495938D7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35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ar#mfpif/</a:t>
                </a:r>
              </a:p>
            </p:txBody>
          </p:sp>
          <p:sp>
            <p:nvSpPr>
              <p:cNvPr id="4362" name="Rectangle 46">
                <a:extLst>
                  <a:ext uri="{FF2B5EF4-FFF2-40B4-BE49-F238E27FC236}">
                    <a16:creationId xmlns:a16="http://schemas.microsoft.com/office/drawing/2014/main" id="{8F28085F-8D49-43D0-5CF0-994E90128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72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zefqif;jcif;/ </a:t>
                </a:r>
                <a:r>
                  <a:rPr lang="en-US" altLang="en-US" sz="900">
                    <a:solidFill>
                      <a:schemeClr val="bg2"/>
                    </a:solidFill>
                    <a:latin typeface="WinInnwa" pitchFamily="2" charset="0"/>
                  </a:rPr>
                  <a:t>N</a:t>
                </a:r>
              </a:p>
            </p:txBody>
          </p:sp>
          <p:sp>
            <p:nvSpPr>
              <p:cNvPr id="4363" name="Rectangle 47">
                <a:extLst>
                  <a:ext uri="{FF2B5EF4-FFF2-40B4-BE49-F238E27FC236}">
                    <a16:creationId xmlns:a16="http://schemas.microsoft.com/office/drawing/2014/main" id="{C5638A9D-FF56-7A31-4B10-5E963B417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64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   </a:t>
                </a:r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tOD;qHk;vlom;/</a:t>
                </a:r>
              </a:p>
            </p:txBody>
          </p:sp>
          <p:sp>
            <p:nvSpPr>
              <p:cNvPr id="4364" name="Line 48">
                <a:extLst>
                  <a:ext uri="{FF2B5EF4-FFF2-40B4-BE49-F238E27FC236}">
                    <a16:creationId xmlns:a16="http://schemas.microsoft.com/office/drawing/2014/main" id="{14343AA8-6DFD-34F7-6752-17E2BB4383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65" name="Line 49">
                <a:extLst>
                  <a:ext uri="{FF2B5EF4-FFF2-40B4-BE49-F238E27FC236}">
                    <a16:creationId xmlns:a16="http://schemas.microsoft.com/office/drawing/2014/main" id="{8B32ED33-1226-CBF5-9A86-027CFDBB00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66" name="Rectangle 50">
                <a:extLst>
                  <a:ext uri="{FF2B5EF4-FFF2-40B4-BE49-F238E27FC236}">
                    <a16:creationId xmlns:a16="http://schemas.microsoft.com/office/drawing/2014/main" id="{F37F0575-8F58-6270-3BF5-679EDC6D2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7" name="Rectangle 51">
                <a:extLst>
                  <a:ext uri="{FF2B5EF4-FFF2-40B4-BE49-F238E27FC236}">
                    <a16:creationId xmlns:a16="http://schemas.microsoft.com/office/drawing/2014/main" id="{EF5996A5-BD4D-EE36-1886-407FE6E36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L - S - B</a:t>
                </a:r>
              </a:p>
            </p:txBody>
          </p:sp>
          <p:sp>
            <p:nvSpPr>
              <p:cNvPr id="4368" name="Rectangle 52">
                <a:extLst>
                  <a:ext uri="{FF2B5EF4-FFF2-40B4-BE49-F238E27FC236}">
                    <a16:creationId xmlns:a16="http://schemas.microsoft.com/office/drawing/2014/main" id="{0F1375A5-E309-7AC7-61F3-DD97FCC67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J - E</a:t>
                </a:r>
              </a:p>
            </p:txBody>
          </p:sp>
          <p:sp>
            <p:nvSpPr>
              <p:cNvPr id="4369" name="Rectangle 53">
                <a:extLst>
                  <a:ext uri="{FF2B5EF4-FFF2-40B4-BE49-F238E27FC236}">
                    <a16:creationId xmlns:a16="http://schemas.microsoft.com/office/drawing/2014/main" id="{B08177C4-89B9-5BB6-40DB-A0C5812DA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12</a:t>
                </a:r>
              </a:p>
            </p:txBody>
          </p:sp>
          <p:sp>
            <p:nvSpPr>
              <p:cNvPr id="4370" name="Rectangle 54">
                <a:extLst>
                  <a:ext uri="{FF2B5EF4-FFF2-40B4-BE49-F238E27FC236}">
                    <a16:creationId xmlns:a16="http://schemas.microsoft.com/office/drawing/2014/main" id="{3FB4F973-F97E-538B-981F-DF787EEF0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52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zdwfac:jcif;/</a:t>
                </a:r>
              </a:p>
            </p:txBody>
          </p:sp>
          <p:sp>
            <p:nvSpPr>
              <p:cNvPr id="4371" name="Rectangle 55">
                <a:extLst>
                  <a:ext uri="{FF2B5EF4-FFF2-40B4-BE49-F238E27FC236}">
                    <a16:creationId xmlns:a16="http://schemas.microsoft.com/office/drawing/2014/main" id="{CE021E32-FF77-FF73-5193-17F92848E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7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tmNAH[H</a:t>
                </a:r>
                <a:r>
                  <a:rPr lang="en-US" altLang="en-US" sz="1400">
                    <a:solidFill>
                      <a:schemeClr val="bg2"/>
                    </a:solidFill>
                    <a:latin typeface="WinInnwa" pitchFamily="2" charset="0"/>
                  </a:rPr>
                  <a:t>/</a:t>
                </a:r>
              </a:p>
            </p:txBody>
          </p:sp>
          <p:sp>
            <p:nvSpPr>
              <p:cNvPr id="4372" name="Rectangle 56">
                <a:extLst>
                  <a:ext uri="{FF2B5EF4-FFF2-40B4-BE49-F238E27FC236}">
                    <a16:creationId xmlns:a16="http://schemas.microsoft.com/office/drawing/2014/main" id="{66C65AF9-AA22-C2BC-EBA0-CF26DAFF5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I - I</a:t>
                </a:r>
              </a:p>
            </p:txBody>
          </p:sp>
          <p:sp>
            <p:nvSpPr>
              <p:cNvPr id="4373" name="Line 57">
                <a:extLst>
                  <a:ext uri="{FF2B5EF4-FFF2-40B4-BE49-F238E27FC236}">
                    <a16:creationId xmlns:a16="http://schemas.microsoft.com/office/drawing/2014/main" id="{546AD206-090B-36E6-1711-02AAF21DB7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4" name="Line 58">
                <a:extLst>
                  <a:ext uri="{FF2B5EF4-FFF2-40B4-BE49-F238E27FC236}">
                    <a16:creationId xmlns:a16="http://schemas.microsoft.com/office/drawing/2014/main" id="{8ECAB453-8608-647D-DF4D-1C16F03A5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5" name="Rectangle 59">
                <a:extLst>
                  <a:ext uri="{FF2B5EF4-FFF2-40B4-BE49-F238E27FC236}">
                    <a16:creationId xmlns:a16="http://schemas.microsoft.com/office/drawing/2014/main" id="{11B22FE8-76E7-7D32-409D-A9D767F01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52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a,moyf/</a:t>
                </a:r>
              </a:p>
            </p:txBody>
          </p:sp>
          <p:sp>
            <p:nvSpPr>
              <p:cNvPr id="4376" name="Rectangle 60">
                <a:extLst>
                  <a:ext uri="{FF2B5EF4-FFF2-40B4-BE49-F238E27FC236}">
                    <a16:creationId xmlns:a16="http://schemas.microsoft.com/office/drawing/2014/main" id="{C8277C3B-1956-9FB6-050B-45DF72577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37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>
                    <a:solidFill>
                      <a:schemeClr val="bg2"/>
                    </a:solidFill>
                    <a:latin typeface="WinInnwa" pitchFamily="2" charset="0"/>
                  </a:rPr>
                  <a:t>uRefb0</a:t>
                </a:r>
              </a:p>
            </p:txBody>
          </p:sp>
          <p:sp>
            <p:nvSpPr>
              <p:cNvPr id="4377" name="Rectangle 61">
                <a:extLst>
                  <a:ext uri="{FF2B5EF4-FFF2-40B4-BE49-F238E27FC236}">
                    <a16:creationId xmlns:a16="http://schemas.microsoft.com/office/drawing/2014/main" id="{D41C1B64-3A4D-B94E-DDFD-934AFEA9A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430</a:t>
                </a:r>
              </a:p>
            </p:txBody>
          </p:sp>
          <p:sp>
            <p:nvSpPr>
              <p:cNvPr id="4378" name="Line 62">
                <a:extLst>
                  <a:ext uri="{FF2B5EF4-FFF2-40B4-BE49-F238E27FC236}">
                    <a16:creationId xmlns:a16="http://schemas.microsoft.com/office/drawing/2014/main" id="{4F51CB26-AD55-AC76-AD3B-9AE400F37C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9" name="Line 63">
                <a:extLst>
                  <a:ext uri="{FF2B5EF4-FFF2-40B4-BE49-F238E27FC236}">
                    <a16:creationId xmlns:a16="http://schemas.microsoft.com/office/drawing/2014/main" id="{EE38BA29-BD6C-E296-C16A-21DF45FF5F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0" name="Line 64">
                <a:extLst>
                  <a:ext uri="{FF2B5EF4-FFF2-40B4-BE49-F238E27FC236}">
                    <a16:creationId xmlns:a16="http://schemas.microsoft.com/office/drawing/2014/main" id="{E9344556-E5BD-13DA-2C66-122C07E20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1" name="Line 65">
                <a:extLst>
                  <a:ext uri="{FF2B5EF4-FFF2-40B4-BE49-F238E27FC236}">
                    <a16:creationId xmlns:a16="http://schemas.microsoft.com/office/drawing/2014/main" id="{B32ED8AA-0E9D-3E2B-FD4F-A708B7E76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2" name="Line 66">
                <a:extLst>
                  <a:ext uri="{FF2B5EF4-FFF2-40B4-BE49-F238E27FC236}">
                    <a16:creationId xmlns:a16="http://schemas.microsoft.com/office/drawing/2014/main" id="{B40786BA-372B-9C4F-5AEA-1CCD818E1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" name="Line 67">
                <a:extLst>
                  <a:ext uri="{FF2B5EF4-FFF2-40B4-BE49-F238E27FC236}">
                    <a16:creationId xmlns:a16="http://schemas.microsoft.com/office/drawing/2014/main" id="{348BACF4-DCC9-E058-8F15-3EDF74749F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" name="Line 68">
                <a:extLst>
                  <a:ext uri="{FF2B5EF4-FFF2-40B4-BE49-F238E27FC236}">
                    <a16:creationId xmlns:a16="http://schemas.microsoft.com/office/drawing/2014/main" id="{FF73FD00-E785-4573-05DC-A83426177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5" name="Line 69">
                <a:extLst>
                  <a:ext uri="{FF2B5EF4-FFF2-40B4-BE49-F238E27FC236}">
                    <a16:creationId xmlns:a16="http://schemas.microsoft.com/office/drawing/2014/main" id="{DAC42548-3A55-4C15-2AAC-564AD8103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6" name="Rectangle 70">
                <a:extLst>
                  <a:ext uri="{FF2B5EF4-FFF2-40B4-BE49-F238E27FC236}">
                    <a16:creationId xmlns:a16="http://schemas.microsoft.com/office/drawing/2014/main" id="{E077EAEA-7242-E8C7-6E8E-ECE411AA7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43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arma&amp;S/</a:t>
                </a:r>
              </a:p>
            </p:txBody>
          </p:sp>
          <p:sp>
            <p:nvSpPr>
              <p:cNvPr id="4387" name="Rectangle 71">
                <a:extLst>
                  <a:ext uri="{FF2B5EF4-FFF2-40B4-BE49-F238E27FC236}">
                    <a16:creationId xmlns:a16="http://schemas.microsoft.com/office/drawing/2014/main" id="{C68B0F59-71A4-04A3-B584-AC96620BF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408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odeawmif/</a:t>
                </a:r>
              </a:p>
            </p:txBody>
          </p:sp>
          <p:sp>
            <p:nvSpPr>
              <p:cNvPr id="4388" name="Rectangle 72">
                <a:extLst>
                  <a:ext uri="{FF2B5EF4-FFF2-40B4-BE49-F238E27FC236}">
                    <a16:creationId xmlns:a16="http://schemas.microsoft.com/office/drawing/2014/main" id="{455B92D9-AB4D-4DFF-8828-6A34FB1A11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M - C - C</a:t>
                </a:r>
              </a:p>
            </p:txBody>
          </p:sp>
          <p:sp>
            <p:nvSpPr>
              <p:cNvPr id="4389" name="Rectangle 73">
                <a:extLst>
                  <a:ext uri="{FF2B5EF4-FFF2-40B4-BE49-F238E27FC236}">
                    <a16:creationId xmlns:a16="http://schemas.microsoft.com/office/drawing/2014/main" id="{CA234986-4B57-7EF8-926C-973240531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485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    </a:t>
                </a:r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uma'&amp;S/</a:t>
                </a:r>
              </a:p>
            </p:txBody>
          </p:sp>
          <p:sp>
            <p:nvSpPr>
              <p:cNvPr id="4390" name="Rectangle 74">
                <a:extLst>
                  <a:ext uri="{FF2B5EF4-FFF2-40B4-BE49-F238E27FC236}">
                    <a16:creationId xmlns:a16="http://schemas.microsoft.com/office/drawing/2014/main" id="{1A26518B-A0DF-A9E9-3C23-72E450D46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4391" name="Rectangle 75">
                <a:extLst>
                  <a:ext uri="{FF2B5EF4-FFF2-40B4-BE49-F238E27FC236}">
                    <a16:creationId xmlns:a16="http://schemas.microsoft.com/office/drawing/2014/main" id="{1768EA2F-170D-886C-2F02-049DA7C14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6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a'oemig;ck/</a:t>
                </a:r>
              </a:p>
            </p:txBody>
          </p:sp>
          <p:sp>
            <p:nvSpPr>
              <p:cNvPr id="4392" name="Line 76">
                <a:extLst>
                  <a:ext uri="{FF2B5EF4-FFF2-40B4-BE49-F238E27FC236}">
                    <a16:creationId xmlns:a16="http://schemas.microsoft.com/office/drawing/2014/main" id="{90C667BF-08CA-146A-355B-9ACD72C64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3" name="Rectangle 77">
                <a:extLst>
                  <a:ext uri="{FF2B5EF4-FFF2-40B4-BE49-F238E27FC236}">
                    <a16:creationId xmlns:a16="http://schemas.microsoft.com/office/drawing/2014/main" id="{82024161-A806-B367-6048-00183215A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515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xGufajrmuf&amp;m/</a:t>
                </a:r>
              </a:p>
            </p:txBody>
          </p:sp>
          <p:sp>
            <p:nvSpPr>
              <p:cNvPr id="4394" name="Line 78">
                <a:extLst>
                  <a:ext uri="{FF2B5EF4-FFF2-40B4-BE49-F238E27FC236}">
                    <a16:creationId xmlns:a16="http://schemas.microsoft.com/office/drawing/2014/main" id="{1E60BF54-927C-6699-9F41-293EC0B36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5" name="Line 79">
                <a:extLst>
                  <a:ext uri="{FF2B5EF4-FFF2-40B4-BE49-F238E27FC236}">
                    <a16:creationId xmlns:a16="http://schemas.microsoft.com/office/drawing/2014/main" id="{BEA664A6-D98E-E78F-85E3-BB8EE6DAC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6" name="Line 80">
                <a:extLst>
                  <a:ext uri="{FF2B5EF4-FFF2-40B4-BE49-F238E27FC236}">
                    <a16:creationId xmlns:a16="http://schemas.microsoft.com/office/drawing/2014/main" id="{8F0C60DF-BD6A-76FB-9DA9-8B01CFEF8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7" name="Rectangle 81">
                <a:extLst>
                  <a:ext uri="{FF2B5EF4-FFF2-40B4-BE49-F238E27FC236}">
                    <a16:creationId xmlns:a16="http://schemas.microsoft.com/office/drawing/2014/main" id="{87FB7E83-269D-AF01-D0AC-B64CCED3A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8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a,m&amp;I</a:t>
                </a:r>
              </a:p>
            </p:txBody>
          </p:sp>
          <p:sp>
            <p:nvSpPr>
              <p:cNvPr id="4398" name="Rectangle 82">
                <a:extLst>
                  <a:ext uri="{FF2B5EF4-FFF2-40B4-BE49-F238E27FC236}">
                    <a16:creationId xmlns:a16="http://schemas.microsoft.com/office/drawing/2014/main" id="{C2688CED-03EC-8592-546F-6973E0576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37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a,&amp;dacg/</a:t>
                </a:r>
              </a:p>
            </p:txBody>
          </p:sp>
          <p:sp>
            <p:nvSpPr>
              <p:cNvPr id="4399" name="Rectangle 83">
                <a:extLst>
                  <a:ext uri="{FF2B5EF4-FFF2-40B4-BE49-F238E27FC236}">
                    <a16:creationId xmlns:a16="http://schemas.microsoft.com/office/drawing/2014/main" id="{9F2C7D6E-0D29-E57D-3C7A-9B1C6F18A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4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e,fajrcGJa0jcif;/</a:t>
                </a:r>
              </a:p>
            </p:txBody>
          </p:sp>
        </p:grpSp>
        <p:grpSp>
          <p:nvGrpSpPr>
            <p:cNvPr id="4265" name="Group 84">
              <a:extLst>
                <a:ext uri="{FF2B5EF4-FFF2-40B4-BE49-F238E27FC236}">
                  <a16:creationId xmlns:a16="http://schemas.microsoft.com/office/drawing/2014/main" id="{9A9745CD-CB55-CB2F-4538-517C113067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5" y="352"/>
              <a:ext cx="969" cy="2370"/>
              <a:chOff x="4105" y="352"/>
              <a:chExt cx="969" cy="2370"/>
            </a:xfrm>
          </p:grpSpPr>
          <p:sp>
            <p:nvSpPr>
              <p:cNvPr id="4266" name="Freeform 85">
                <a:extLst>
                  <a:ext uri="{FF2B5EF4-FFF2-40B4-BE49-F238E27FC236}">
                    <a16:creationId xmlns:a16="http://schemas.microsoft.com/office/drawing/2014/main" id="{3D5E1427-749C-8D15-CABF-DD313738F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7" name="Freeform 86">
                <a:extLst>
                  <a:ext uri="{FF2B5EF4-FFF2-40B4-BE49-F238E27FC236}">
                    <a16:creationId xmlns:a16="http://schemas.microsoft.com/office/drawing/2014/main" id="{A325652D-47A3-FCB4-EBEE-A789BFD92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8" name="Freeform 87">
                <a:extLst>
                  <a:ext uri="{FF2B5EF4-FFF2-40B4-BE49-F238E27FC236}">
                    <a16:creationId xmlns:a16="http://schemas.microsoft.com/office/drawing/2014/main" id="{59802EDA-BFCA-CE18-D34F-57B8FE623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9" name="AutoShape 88">
                <a:extLst>
                  <a:ext uri="{FF2B5EF4-FFF2-40B4-BE49-F238E27FC236}">
                    <a16:creationId xmlns:a16="http://schemas.microsoft.com/office/drawing/2014/main" id="{957A5B49-B933-25C9-84CE-F0E09B4B3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0" name="Freeform 89">
                <a:extLst>
                  <a:ext uri="{FF2B5EF4-FFF2-40B4-BE49-F238E27FC236}">
                    <a16:creationId xmlns:a16="http://schemas.microsoft.com/office/drawing/2014/main" id="{95728B5F-C70A-A0A3-F743-66C9ED932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1" name="Freeform 90">
                <a:extLst>
                  <a:ext uri="{FF2B5EF4-FFF2-40B4-BE49-F238E27FC236}">
                    <a16:creationId xmlns:a16="http://schemas.microsoft.com/office/drawing/2014/main" id="{4C790A1C-C4F4-0F59-B170-DEE2A2350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2" name="Rectangle 91">
                <a:extLst>
                  <a:ext uri="{FF2B5EF4-FFF2-40B4-BE49-F238E27FC236}">
                    <a16:creationId xmlns:a16="http://schemas.microsoft.com/office/drawing/2014/main" id="{963E0F24-84BB-8FF2-5E21-6EAB9D976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4273" name="Freeform 92">
                <a:extLst>
                  <a:ext uri="{FF2B5EF4-FFF2-40B4-BE49-F238E27FC236}">
                    <a16:creationId xmlns:a16="http://schemas.microsoft.com/office/drawing/2014/main" id="{7B3D0312-49FA-9E9D-895B-AD0A5EC94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4" name="AutoShape 93">
                <a:extLst>
                  <a:ext uri="{FF2B5EF4-FFF2-40B4-BE49-F238E27FC236}">
                    <a16:creationId xmlns:a16="http://schemas.microsoft.com/office/drawing/2014/main" id="{66A9F657-413D-3F45-1D70-9EEACD10E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5" name="Rectangle 94">
                <a:extLst>
                  <a:ext uri="{FF2B5EF4-FFF2-40B4-BE49-F238E27FC236}">
                    <a16:creationId xmlns:a16="http://schemas.microsoft.com/office/drawing/2014/main" id="{F1EF3292-C1E3-7D89-B5AF-2F7D125E7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6" name="AutoShape 95">
                <a:extLst>
                  <a:ext uri="{FF2B5EF4-FFF2-40B4-BE49-F238E27FC236}">
                    <a16:creationId xmlns:a16="http://schemas.microsoft.com/office/drawing/2014/main" id="{52EA145B-9E29-1216-13C0-B75A6AF66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7" name="AutoShape 96">
                <a:extLst>
                  <a:ext uri="{FF2B5EF4-FFF2-40B4-BE49-F238E27FC236}">
                    <a16:creationId xmlns:a16="http://schemas.microsoft.com/office/drawing/2014/main" id="{0E9ABAF8-EDCB-75BF-03D1-EE3B85137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8" name="Rectangle 97">
                <a:extLst>
                  <a:ext uri="{FF2B5EF4-FFF2-40B4-BE49-F238E27FC236}">
                    <a16:creationId xmlns:a16="http://schemas.microsoft.com/office/drawing/2014/main" id="{EB890F65-FD98-AC6B-0C9E-9450E7C8D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79" name="AutoShape 98">
                <a:extLst>
                  <a:ext uri="{FF2B5EF4-FFF2-40B4-BE49-F238E27FC236}">
                    <a16:creationId xmlns:a16="http://schemas.microsoft.com/office/drawing/2014/main" id="{B966779D-066B-ACAD-A5EB-39D488A00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80" name="Rectangle 99">
                <a:extLst>
                  <a:ext uri="{FF2B5EF4-FFF2-40B4-BE49-F238E27FC236}">
                    <a16:creationId xmlns:a16="http://schemas.microsoft.com/office/drawing/2014/main" id="{0E9CDD34-C740-F9A8-A887-91D15E748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81" name="AutoShape 100">
                <a:extLst>
                  <a:ext uri="{FF2B5EF4-FFF2-40B4-BE49-F238E27FC236}">
                    <a16:creationId xmlns:a16="http://schemas.microsoft.com/office/drawing/2014/main" id="{0511FC51-AC7F-B6A7-6E79-79641B5AE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9877" name="Rectangle 101">
                <a:extLst>
                  <a:ext uri="{FF2B5EF4-FFF2-40B4-BE49-F238E27FC236}">
                    <a16:creationId xmlns:a16="http://schemas.microsoft.com/office/drawing/2014/main" id="{F5674019-F51C-5C5C-08D7-6664E245B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FFFF00"/>
                    </a:solidFill>
                    <a:latin typeface="Times" charset="0"/>
                    <a:ea typeface="+mn-ea"/>
                  </a:rPr>
                  <a:t>(1000 B.C.)</a:t>
                </a:r>
              </a:p>
            </p:txBody>
          </p:sp>
          <p:sp>
            <p:nvSpPr>
              <p:cNvPr id="4283" name="Line 102">
                <a:extLst>
                  <a:ext uri="{FF2B5EF4-FFF2-40B4-BE49-F238E27FC236}">
                    <a16:creationId xmlns:a16="http://schemas.microsoft.com/office/drawing/2014/main" id="{0933FDC4-12F1-2E7E-26F0-465EDDB8B2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4" name="Line 103">
                <a:extLst>
                  <a:ext uri="{FF2B5EF4-FFF2-40B4-BE49-F238E27FC236}">
                    <a16:creationId xmlns:a16="http://schemas.microsoft.com/office/drawing/2014/main" id="{6C3CF969-D88B-1908-9E97-47125CDC74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5" name="Rectangle 104">
                <a:extLst>
                  <a:ext uri="{FF2B5EF4-FFF2-40B4-BE49-F238E27FC236}">
                    <a16:creationId xmlns:a16="http://schemas.microsoft.com/office/drawing/2014/main" id="{A755FB0C-4D0D-46DE-90CD-02F6013B6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4286" name="Rectangle 105">
                <a:extLst>
                  <a:ext uri="{FF2B5EF4-FFF2-40B4-BE49-F238E27FC236}">
                    <a16:creationId xmlns:a16="http://schemas.microsoft.com/office/drawing/2014/main" id="{E2D915F7-E935-1596-BD9A-7CF58A3DF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45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w&amp;m;ol}uD;/</a:t>
                </a:r>
              </a:p>
            </p:txBody>
          </p:sp>
          <p:sp>
            <p:nvSpPr>
              <p:cNvPr id="4287" name="Rectangle 106">
                <a:extLst>
                  <a:ext uri="{FF2B5EF4-FFF2-40B4-BE49-F238E27FC236}">
                    <a16:creationId xmlns:a16="http://schemas.microsoft.com/office/drawing/2014/main" id="{F65DDA77-50ED-5DE2-E7D3-3ED009340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38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rif;rJh/</a:t>
                </a:r>
              </a:p>
            </p:txBody>
          </p:sp>
          <p:sp>
            <p:nvSpPr>
              <p:cNvPr id="4288" name="Line 107">
                <a:extLst>
                  <a:ext uri="{FF2B5EF4-FFF2-40B4-BE49-F238E27FC236}">
                    <a16:creationId xmlns:a16="http://schemas.microsoft.com/office/drawing/2014/main" id="{2FF744E3-BE4A-6247-7BD0-49539E3469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9" name="Line 108">
                <a:extLst>
                  <a:ext uri="{FF2B5EF4-FFF2-40B4-BE49-F238E27FC236}">
                    <a16:creationId xmlns:a16="http://schemas.microsoft.com/office/drawing/2014/main" id="{869C0977-3004-671F-B95B-2927CCE002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0" name="Line 109">
                <a:extLst>
                  <a:ext uri="{FF2B5EF4-FFF2-40B4-BE49-F238E27FC236}">
                    <a16:creationId xmlns:a16="http://schemas.microsoft.com/office/drawing/2014/main" id="{3884E19B-A0C5-851E-58EE-148E94FEA9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1" name="Rectangle 110">
                <a:extLst>
                  <a:ext uri="{FF2B5EF4-FFF2-40B4-BE49-F238E27FC236}">
                    <a16:creationId xmlns:a16="http://schemas.microsoft.com/office/drawing/2014/main" id="{0D2FF9CA-055B-F212-FB9A-EB0D18B73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478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 </a:t>
                </a:r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ESpfjcrf;uJG/</a:t>
                </a:r>
              </a:p>
            </p:txBody>
          </p:sp>
          <p:sp>
            <p:nvSpPr>
              <p:cNvPr id="4292" name="Rectangle 111">
                <a:extLst>
                  <a:ext uri="{FF2B5EF4-FFF2-40B4-BE49-F238E27FC236}">
                    <a16:creationId xmlns:a16="http://schemas.microsoft.com/office/drawing/2014/main" id="{9B0B95D1-CB71-B5B7-5F7E-4EAA564FC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chemeClr val="bg2"/>
                    </a:solidFill>
                    <a:latin typeface="WwinBurmese" pitchFamily="2" charset="0"/>
                  </a:rPr>
                  <a:t>/,k'/</a:t>
                </a:r>
              </a:p>
            </p:txBody>
          </p:sp>
          <p:sp>
            <p:nvSpPr>
              <p:cNvPr id="4293" name="Rectangle 112">
                <a:extLst>
                  <a:ext uri="{FF2B5EF4-FFF2-40B4-BE49-F238E27FC236}">
                    <a16:creationId xmlns:a16="http://schemas.microsoft.com/office/drawing/2014/main" id="{B31D8839-2DBF-0427-7399-B63C7879C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10              2</a:t>
                </a:r>
              </a:p>
            </p:txBody>
          </p:sp>
          <p:sp>
            <p:nvSpPr>
              <p:cNvPr id="4294" name="Rectangle 113">
                <a:extLst>
                  <a:ext uri="{FF2B5EF4-FFF2-40B4-BE49-F238E27FC236}">
                    <a16:creationId xmlns:a16="http://schemas.microsoft.com/office/drawing/2014/main" id="{A481AC31-ED9B-6228-95F2-A62A3B646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 20-J         20-R</a:t>
                </a:r>
              </a:p>
            </p:txBody>
          </p:sp>
          <p:sp>
            <p:nvSpPr>
              <p:cNvPr id="4295" name="Rectangle 114">
                <a:extLst>
                  <a:ext uri="{FF2B5EF4-FFF2-40B4-BE49-F238E27FC236}">
                    <a16:creationId xmlns:a16="http://schemas.microsoft.com/office/drawing/2014/main" id="{2AC20C0B-E7FE-597A-4CEA-A85080C3A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 200           350</a:t>
                </a:r>
              </a:p>
            </p:txBody>
          </p:sp>
          <p:sp>
            <p:nvSpPr>
              <p:cNvPr id="4296" name="Rectangle 115">
                <a:extLst>
                  <a:ext uri="{FF2B5EF4-FFF2-40B4-BE49-F238E27FC236}">
                    <a16:creationId xmlns:a16="http://schemas.microsoft.com/office/drawing/2014/main" id="{0F795DBE-2A84-906B-4823-A0574481D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84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chemeClr val="bg2"/>
                    </a:solidFill>
                    <a:latin typeface="WinInnwa" pitchFamily="2" charset="0"/>
                  </a:rPr>
                  <a:t>tm&amp;+&amp;d/             AmAkvkef/</a:t>
                </a:r>
              </a:p>
            </p:txBody>
          </p:sp>
          <p:sp>
            <p:nvSpPr>
              <p:cNvPr id="4297" name="Line 116">
                <a:extLst>
                  <a:ext uri="{FF2B5EF4-FFF2-40B4-BE49-F238E27FC236}">
                    <a16:creationId xmlns:a16="http://schemas.microsoft.com/office/drawing/2014/main" id="{D43155E4-32C4-F064-CC16-E0EB7EE136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8" name="Rectangle 117">
                <a:extLst>
                  <a:ext uri="{FF2B5EF4-FFF2-40B4-BE49-F238E27FC236}">
                    <a16:creationId xmlns:a16="http://schemas.microsoft.com/office/drawing/2014/main" id="{8B002027-0D9C-4AFD-59A1-07DC31699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67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chemeClr val="bg2"/>
                    </a:solidFill>
                    <a:latin typeface="WinInnwa" pitchFamily="2" charset="0"/>
                  </a:rPr>
                  <a:t>Awmif       ajrmu/f</a:t>
                </a:r>
              </a:p>
            </p:txBody>
          </p:sp>
          <p:sp>
            <p:nvSpPr>
              <p:cNvPr id="4299" name="Line 118">
                <a:extLst>
                  <a:ext uri="{FF2B5EF4-FFF2-40B4-BE49-F238E27FC236}">
                    <a16:creationId xmlns:a16="http://schemas.microsoft.com/office/drawing/2014/main" id="{EFA2AABC-E041-26FF-CDB5-FCC55594B6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0" name="Line 119">
                <a:extLst>
                  <a:ext uri="{FF2B5EF4-FFF2-40B4-BE49-F238E27FC236}">
                    <a16:creationId xmlns:a16="http://schemas.microsoft.com/office/drawing/2014/main" id="{10DA5F99-F770-1E88-9322-185E4AC60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" name="Rectangle 120">
                <a:extLst>
                  <a:ext uri="{FF2B5EF4-FFF2-40B4-BE49-F238E27FC236}">
                    <a16:creationId xmlns:a16="http://schemas.microsoft.com/office/drawing/2014/main" id="{B0F72D08-31E1-4FB4-9AED-BBCBA9B10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55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>
                    <a:solidFill>
                      <a:schemeClr val="bg2"/>
                    </a:solidFill>
                    <a:latin typeface="WinInnwa" pitchFamily="2" charset="0"/>
                  </a:rPr>
                  <a:t>ya&amp;mzufrsm;/</a:t>
                </a:r>
              </a:p>
            </p:txBody>
          </p:sp>
          <p:sp>
            <p:nvSpPr>
              <p:cNvPr id="4302" name="Line 121">
                <a:extLst>
                  <a:ext uri="{FF2B5EF4-FFF2-40B4-BE49-F238E27FC236}">
                    <a16:creationId xmlns:a16="http://schemas.microsoft.com/office/drawing/2014/main" id="{4A3AB62B-FE2B-3CDF-C507-F434E9B52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3" name="Rectangle 122">
                <a:extLst>
                  <a:ext uri="{FF2B5EF4-FFF2-40B4-BE49-F238E27FC236}">
                    <a16:creationId xmlns:a16="http://schemas.microsoft.com/office/drawing/2014/main" id="{7893AB00-28E1-9255-38C9-147277CCD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S - D - S</a:t>
                </a:r>
              </a:p>
            </p:txBody>
          </p:sp>
          <p:sp>
            <p:nvSpPr>
              <p:cNvPr id="4304" name="Line 123">
                <a:extLst>
                  <a:ext uri="{FF2B5EF4-FFF2-40B4-BE49-F238E27FC236}">
                    <a16:creationId xmlns:a16="http://schemas.microsoft.com/office/drawing/2014/main" id="{DB3AC060-9DC0-67D2-84ED-29662AAF3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" name="Line 124">
                <a:extLst>
                  <a:ext uri="{FF2B5EF4-FFF2-40B4-BE49-F238E27FC236}">
                    <a16:creationId xmlns:a16="http://schemas.microsoft.com/office/drawing/2014/main" id="{E7193139-9532-833E-ACC1-DCEBEFB6B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" name="Line 125">
                <a:extLst>
                  <a:ext uri="{FF2B5EF4-FFF2-40B4-BE49-F238E27FC236}">
                    <a16:creationId xmlns:a16="http://schemas.microsoft.com/office/drawing/2014/main" id="{18AD9365-841F-C489-0270-3BDC67C46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" name="Rectangle 126">
                <a:extLst>
                  <a:ext uri="{FF2B5EF4-FFF2-40B4-BE49-F238E27FC236}">
                    <a16:creationId xmlns:a16="http://schemas.microsoft.com/office/drawing/2014/main" id="{907312F9-B948-D7AD-784F-86555D6AB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rif;pH/</a:t>
                </a:r>
              </a:p>
            </p:txBody>
          </p:sp>
          <p:sp>
            <p:nvSpPr>
              <p:cNvPr id="4308" name="Rectangle 127">
                <a:extLst>
                  <a:ext uri="{FF2B5EF4-FFF2-40B4-BE49-F238E27FC236}">
                    <a16:creationId xmlns:a16="http://schemas.microsoft.com/office/drawing/2014/main" id="{E7BAB525-A31A-1729-291F-1815DA3ED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chemeClr val="bg2"/>
                    </a:solidFill>
                    <a:latin typeface="WinInnwa" pitchFamily="2" charset="0"/>
                  </a:rPr>
                  <a:t>Áoa&amp;v</a:t>
                </a:r>
              </a:p>
            </p:txBody>
          </p:sp>
          <p:sp>
            <p:nvSpPr>
              <p:cNvPr id="4309" name="Line 128">
                <a:extLst>
                  <a:ext uri="{FF2B5EF4-FFF2-40B4-BE49-F238E27FC236}">
                    <a16:creationId xmlns:a16="http://schemas.microsoft.com/office/drawing/2014/main" id="{55E46DB1-BA0A-C2D7-48E3-F1C451AD4E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" name="Line 129">
                <a:extLst>
                  <a:ext uri="{FF2B5EF4-FFF2-40B4-BE49-F238E27FC236}">
                    <a16:creationId xmlns:a16="http://schemas.microsoft.com/office/drawing/2014/main" id="{C80DC906-812D-4C3F-1303-DF06093BFC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1" name="Line 130">
                <a:extLst>
                  <a:ext uri="{FF2B5EF4-FFF2-40B4-BE49-F238E27FC236}">
                    <a16:creationId xmlns:a16="http://schemas.microsoft.com/office/drawing/2014/main" id="{AFCE76E1-191D-2043-3BB0-89B69122B3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2" name="Rectangle 131">
                <a:extLst>
                  <a:ext uri="{FF2B5EF4-FFF2-40B4-BE49-F238E27FC236}">
                    <a16:creationId xmlns:a16="http://schemas.microsoft.com/office/drawing/2014/main" id="{2F56F7D1-4E61-9568-B1B9-413A0EA72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596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vrf;a-umif; 3ck/</a:t>
                </a:r>
              </a:p>
            </p:txBody>
          </p:sp>
          <p:sp>
            <p:nvSpPr>
              <p:cNvPr id="4313" name="Rectangle 132">
                <a:extLst>
                  <a:ext uri="{FF2B5EF4-FFF2-40B4-BE49-F238E27FC236}">
                    <a16:creationId xmlns:a16="http://schemas.microsoft.com/office/drawing/2014/main" id="{4F2EB444-C3CF-052D-F077-5D8C2573B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 </a:t>
                </a:r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ESpf 100/ 50000 OD;/</a:t>
                </a:r>
              </a:p>
            </p:txBody>
          </p:sp>
          <p:sp>
            <p:nvSpPr>
              <p:cNvPr id="4314" name="Rectangle 133">
                <a:extLst>
                  <a:ext uri="{FF2B5EF4-FFF2-40B4-BE49-F238E27FC236}">
                    <a16:creationId xmlns:a16="http://schemas.microsoft.com/office/drawing/2014/main" id="{3BE90B7E-629C-F71A-757F-366A38AD3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Z - E - N</a:t>
                </a:r>
              </a:p>
            </p:txBody>
          </p:sp>
          <p:sp>
            <p:nvSpPr>
              <p:cNvPr id="4315" name="Rectangle 134">
                <a:extLst>
                  <a:ext uri="{FF2B5EF4-FFF2-40B4-BE49-F238E27FC236}">
                    <a16:creationId xmlns:a16="http://schemas.microsoft.com/office/drawing/2014/main" id="{91E43B20-8BE8-FF40-2438-0D11BAB1B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58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400">
                    <a:solidFill>
                      <a:schemeClr val="bg2"/>
                    </a:solidFill>
                    <a:latin typeface="WinInnwa" pitchFamily="2" charset="0"/>
                  </a:rPr>
                  <a:t>zrf;qD;umv</a:t>
                </a:r>
              </a:p>
            </p:txBody>
          </p:sp>
          <p:sp>
            <p:nvSpPr>
              <p:cNvPr id="4316" name="Rectangle 135">
                <a:extLst>
                  <a:ext uri="{FF2B5EF4-FFF2-40B4-BE49-F238E27FC236}">
                    <a16:creationId xmlns:a16="http://schemas.microsoft.com/office/drawing/2014/main" id="{B2FF621B-C45A-DC18-A1A4-8085E3EAB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5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 70 ESpf/</a:t>
                </a:r>
              </a:p>
            </p:txBody>
          </p:sp>
          <p:sp>
            <p:nvSpPr>
              <p:cNvPr id="4317" name="Line 136">
                <a:extLst>
                  <a:ext uri="{FF2B5EF4-FFF2-40B4-BE49-F238E27FC236}">
                    <a16:creationId xmlns:a16="http://schemas.microsoft.com/office/drawing/2014/main" id="{380D60A0-6218-51E0-370C-081D8EEBE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8" name="Line 137">
                <a:extLst>
                  <a:ext uri="{FF2B5EF4-FFF2-40B4-BE49-F238E27FC236}">
                    <a16:creationId xmlns:a16="http://schemas.microsoft.com/office/drawing/2014/main" id="{A7C27CFF-DDA6-0297-4EB2-EA1968F07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9" name="Line 138">
                <a:extLst>
                  <a:ext uri="{FF2B5EF4-FFF2-40B4-BE49-F238E27FC236}">
                    <a16:creationId xmlns:a16="http://schemas.microsoft.com/office/drawing/2014/main" id="{E6EB9F5A-1414-195F-B7BC-0D8618C38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4098" name="Picture 142">
            <a:extLst>
              <a:ext uri="{FF2B5EF4-FFF2-40B4-BE49-F238E27FC236}">
                <a16:creationId xmlns:a16="http://schemas.microsoft.com/office/drawing/2014/main" id="{3B40BA6F-A31D-7367-315F-37322A83B5C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Freeform 143">
            <a:extLst>
              <a:ext uri="{FF2B5EF4-FFF2-40B4-BE49-F238E27FC236}">
                <a16:creationId xmlns:a16="http://schemas.microsoft.com/office/drawing/2014/main" id="{691A0DB4-65DB-1FDA-417B-EBA082D42330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Freeform 144">
            <a:extLst>
              <a:ext uri="{FF2B5EF4-FFF2-40B4-BE49-F238E27FC236}">
                <a16:creationId xmlns:a16="http://schemas.microsoft.com/office/drawing/2014/main" id="{CEE8ACCE-BBB3-6FAC-7622-CB89E66975CA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Freeform 145">
            <a:extLst>
              <a:ext uri="{FF2B5EF4-FFF2-40B4-BE49-F238E27FC236}">
                <a16:creationId xmlns:a16="http://schemas.microsoft.com/office/drawing/2014/main" id="{85ABFBEE-5BFC-A253-D54B-175024890B64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Freeform 146">
            <a:extLst>
              <a:ext uri="{FF2B5EF4-FFF2-40B4-BE49-F238E27FC236}">
                <a16:creationId xmlns:a16="http://schemas.microsoft.com/office/drawing/2014/main" id="{51DC5582-F4D0-DC19-4C83-045BFDD9FF21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Freeform 147">
            <a:extLst>
              <a:ext uri="{FF2B5EF4-FFF2-40B4-BE49-F238E27FC236}">
                <a16:creationId xmlns:a16="http://schemas.microsoft.com/office/drawing/2014/main" id="{06278118-67AD-5602-46D6-41DA4368343D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Freeform 148">
            <a:extLst>
              <a:ext uri="{FF2B5EF4-FFF2-40B4-BE49-F238E27FC236}">
                <a16:creationId xmlns:a16="http://schemas.microsoft.com/office/drawing/2014/main" id="{76B578EB-05A1-E118-FC43-6EF786267E76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Freeform 149">
            <a:extLst>
              <a:ext uri="{FF2B5EF4-FFF2-40B4-BE49-F238E27FC236}">
                <a16:creationId xmlns:a16="http://schemas.microsoft.com/office/drawing/2014/main" id="{B8207D97-6CFE-423D-A552-88E84AAE6FCA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Freeform 150">
            <a:extLst>
              <a:ext uri="{FF2B5EF4-FFF2-40B4-BE49-F238E27FC236}">
                <a16:creationId xmlns:a16="http://schemas.microsoft.com/office/drawing/2014/main" id="{551D853F-EAB2-9370-340F-1AE1781F46B7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Freeform 151">
            <a:extLst>
              <a:ext uri="{FF2B5EF4-FFF2-40B4-BE49-F238E27FC236}">
                <a16:creationId xmlns:a16="http://schemas.microsoft.com/office/drawing/2014/main" id="{89759654-7712-11A1-563E-D7BE339CD670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Freeform 152">
            <a:extLst>
              <a:ext uri="{FF2B5EF4-FFF2-40B4-BE49-F238E27FC236}">
                <a16:creationId xmlns:a16="http://schemas.microsoft.com/office/drawing/2014/main" id="{911926C3-279E-F8C3-CEAC-81675CD5756F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Freeform 153">
            <a:extLst>
              <a:ext uri="{FF2B5EF4-FFF2-40B4-BE49-F238E27FC236}">
                <a16:creationId xmlns:a16="http://schemas.microsoft.com/office/drawing/2014/main" id="{F73BFADA-02E1-4323-BD8A-0CC542AF1CDD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Freeform 154">
            <a:extLst>
              <a:ext uri="{FF2B5EF4-FFF2-40B4-BE49-F238E27FC236}">
                <a16:creationId xmlns:a16="http://schemas.microsoft.com/office/drawing/2014/main" id="{470E4D25-0CBC-84C2-D37C-5CBF0F3E1E20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Freeform 155">
            <a:extLst>
              <a:ext uri="{FF2B5EF4-FFF2-40B4-BE49-F238E27FC236}">
                <a16:creationId xmlns:a16="http://schemas.microsoft.com/office/drawing/2014/main" id="{398DEDE2-FD80-54C4-3398-B22370C2C739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Freeform 156">
            <a:extLst>
              <a:ext uri="{FF2B5EF4-FFF2-40B4-BE49-F238E27FC236}">
                <a16:creationId xmlns:a16="http://schemas.microsoft.com/office/drawing/2014/main" id="{44E240C6-8B6A-62CE-3875-CFBE585960E7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Freeform 157">
            <a:extLst>
              <a:ext uri="{FF2B5EF4-FFF2-40B4-BE49-F238E27FC236}">
                <a16:creationId xmlns:a16="http://schemas.microsoft.com/office/drawing/2014/main" id="{2712B685-CD0A-8978-1E07-682A04899580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Freeform 158">
            <a:extLst>
              <a:ext uri="{FF2B5EF4-FFF2-40B4-BE49-F238E27FC236}">
                <a16:creationId xmlns:a16="http://schemas.microsoft.com/office/drawing/2014/main" id="{A6082F88-7BE1-6E1C-27A3-AEAC500CC055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5" name="Freeform 159">
            <a:extLst>
              <a:ext uri="{FF2B5EF4-FFF2-40B4-BE49-F238E27FC236}">
                <a16:creationId xmlns:a16="http://schemas.microsoft.com/office/drawing/2014/main" id="{7109ED58-5FE3-ACDF-C70A-EE7E509474A4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Freeform 160">
            <a:extLst>
              <a:ext uri="{FF2B5EF4-FFF2-40B4-BE49-F238E27FC236}">
                <a16:creationId xmlns:a16="http://schemas.microsoft.com/office/drawing/2014/main" id="{306924A5-881C-7272-0B94-4DBB661F72A9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Freeform 161">
            <a:extLst>
              <a:ext uri="{FF2B5EF4-FFF2-40B4-BE49-F238E27FC236}">
                <a16:creationId xmlns:a16="http://schemas.microsoft.com/office/drawing/2014/main" id="{536F8B7D-E65D-1316-5D78-F51604A92C8B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8" name="Freeform 162">
            <a:extLst>
              <a:ext uri="{FF2B5EF4-FFF2-40B4-BE49-F238E27FC236}">
                <a16:creationId xmlns:a16="http://schemas.microsoft.com/office/drawing/2014/main" id="{B580152A-B17F-ECEF-83B6-34D282C28B61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9" name="Freeform 163">
            <a:extLst>
              <a:ext uri="{FF2B5EF4-FFF2-40B4-BE49-F238E27FC236}">
                <a16:creationId xmlns:a16="http://schemas.microsoft.com/office/drawing/2014/main" id="{C3FF684A-88FD-DBAF-BFCC-778E5A4A43DC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0" name="Freeform 164">
            <a:extLst>
              <a:ext uri="{FF2B5EF4-FFF2-40B4-BE49-F238E27FC236}">
                <a16:creationId xmlns:a16="http://schemas.microsoft.com/office/drawing/2014/main" id="{E9A73A5F-B255-C64B-DB76-E8D512E96031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1" name="Freeform 165">
            <a:extLst>
              <a:ext uri="{FF2B5EF4-FFF2-40B4-BE49-F238E27FC236}">
                <a16:creationId xmlns:a16="http://schemas.microsoft.com/office/drawing/2014/main" id="{F277546A-17CB-429D-B7F0-8E3253D020E9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2" name="Freeform 166">
            <a:extLst>
              <a:ext uri="{FF2B5EF4-FFF2-40B4-BE49-F238E27FC236}">
                <a16:creationId xmlns:a16="http://schemas.microsoft.com/office/drawing/2014/main" id="{48A758D6-2DA0-8227-27A2-5CECAD146D3E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3" name="Freeform 167">
            <a:extLst>
              <a:ext uri="{FF2B5EF4-FFF2-40B4-BE49-F238E27FC236}">
                <a16:creationId xmlns:a16="http://schemas.microsoft.com/office/drawing/2014/main" id="{F3C441EC-7984-3D08-D1F5-33CE29FD75C6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4" name="Freeform 168">
            <a:extLst>
              <a:ext uri="{FF2B5EF4-FFF2-40B4-BE49-F238E27FC236}">
                <a16:creationId xmlns:a16="http://schemas.microsoft.com/office/drawing/2014/main" id="{A9EE7EF7-053A-5F52-693A-F3B501CAB772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5" name="Freeform 169">
            <a:extLst>
              <a:ext uri="{FF2B5EF4-FFF2-40B4-BE49-F238E27FC236}">
                <a16:creationId xmlns:a16="http://schemas.microsoft.com/office/drawing/2014/main" id="{B4016413-BA69-0ED5-EB6A-1399E0EBCC39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6" name="Freeform 170">
            <a:extLst>
              <a:ext uri="{FF2B5EF4-FFF2-40B4-BE49-F238E27FC236}">
                <a16:creationId xmlns:a16="http://schemas.microsoft.com/office/drawing/2014/main" id="{301279C1-4CF7-1A47-E4C0-32555ACA169C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7" name="Freeform 171">
            <a:extLst>
              <a:ext uri="{FF2B5EF4-FFF2-40B4-BE49-F238E27FC236}">
                <a16:creationId xmlns:a16="http://schemas.microsoft.com/office/drawing/2014/main" id="{E2C290CC-5C44-B68E-64D3-997ED2285F4E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8" name="Freeform 172">
            <a:extLst>
              <a:ext uri="{FF2B5EF4-FFF2-40B4-BE49-F238E27FC236}">
                <a16:creationId xmlns:a16="http://schemas.microsoft.com/office/drawing/2014/main" id="{8A919948-E3F8-C093-5422-5F51F3C114DF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9" name="Freeform 173">
            <a:extLst>
              <a:ext uri="{FF2B5EF4-FFF2-40B4-BE49-F238E27FC236}">
                <a16:creationId xmlns:a16="http://schemas.microsoft.com/office/drawing/2014/main" id="{D06E4EFB-C997-1B87-E6BB-B6B2EDFB817A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0" name="Freeform 174">
            <a:extLst>
              <a:ext uri="{FF2B5EF4-FFF2-40B4-BE49-F238E27FC236}">
                <a16:creationId xmlns:a16="http://schemas.microsoft.com/office/drawing/2014/main" id="{47500E44-09A3-3C1F-4E6C-20A7E544AA38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1" name="Freeform 175">
            <a:extLst>
              <a:ext uri="{FF2B5EF4-FFF2-40B4-BE49-F238E27FC236}">
                <a16:creationId xmlns:a16="http://schemas.microsoft.com/office/drawing/2014/main" id="{0317CF04-E3A7-F58C-C8AA-221B280A0209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2" name="Freeform 176">
            <a:extLst>
              <a:ext uri="{FF2B5EF4-FFF2-40B4-BE49-F238E27FC236}">
                <a16:creationId xmlns:a16="http://schemas.microsoft.com/office/drawing/2014/main" id="{7173BBCA-5D19-3FF0-A225-10C931239F70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3" name="Freeform 177">
            <a:extLst>
              <a:ext uri="{FF2B5EF4-FFF2-40B4-BE49-F238E27FC236}">
                <a16:creationId xmlns:a16="http://schemas.microsoft.com/office/drawing/2014/main" id="{00B59164-FBAA-0AEA-7684-A49118926790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4" name="Freeform 178">
            <a:extLst>
              <a:ext uri="{FF2B5EF4-FFF2-40B4-BE49-F238E27FC236}">
                <a16:creationId xmlns:a16="http://schemas.microsoft.com/office/drawing/2014/main" id="{28891A87-ABFC-9D45-9FE3-07ECDE0287D9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5" name="Freeform 179">
            <a:extLst>
              <a:ext uri="{FF2B5EF4-FFF2-40B4-BE49-F238E27FC236}">
                <a16:creationId xmlns:a16="http://schemas.microsoft.com/office/drawing/2014/main" id="{FD4B1DD9-C4BF-0899-4E32-F1DB22589E83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6" name="Freeform 180">
            <a:extLst>
              <a:ext uri="{FF2B5EF4-FFF2-40B4-BE49-F238E27FC236}">
                <a16:creationId xmlns:a16="http://schemas.microsoft.com/office/drawing/2014/main" id="{37EA8617-8035-D0E9-9A40-F10BCC80F5C0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" name="Freeform 181">
            <a:extLst>
              <a:ext uri="{FF2B5EF4-FFF2-40B4-BE49-F238E27FC236}">
                <a16:creationId xmlns:a16="http://schemas.microsoft.com/office/drawing/2014/main" id="{AC97A6B9-EE77-D4BB-5CA3-E148D2B76072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8" name="Freeform 182">
            <a:extLst>
              <a:ext uri="{FF2B5EF4-FFF2-40B4-BE49-F238E27FC236}">
                <a16:creationId xmlns:a16="http://schemas.microsoft.com/office/drawing/2014/main" id="{E43175CE-2E02-C1E8-3F81-FCFA8F2A92E3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9" name="Freeform 183">
            <a:extLst>
              <a:ext uri="{FF2B5EF4-FFF2-40B4-BE49-F238E27FC236}">
                <a16:creationId xmlns:a16="http://schemas.microsoft.com/office/drawing/2014/main" id="{EDAFD1C0-CAA7-E8DB-22EB-7A92D19FEB48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0" name="Freeform 184">
            <a:extLst>
              <a:ext uri="{FF2B5EF4-FFF2-40B4-BE49-F238E27FC236}">
                <a16:creationId xmlns:a16="http://schemas.microsoft.com/office/drawing/2014/main" id="{251CC525-6FBB-2E69-8E22-A00E169BA20E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1" name="Freeform 185">
            <a:extLst>
              <a:ext uri="{FF2B5EF4-FFF2-40B4-BE49-F238E27FC236}">
                <a16:creationId xmlns:a16="http://schemas.microsoft.com/office/drawing/2014/main" id="{3E35C4F2-FF1C-EB0B-A568-E29A5B500E20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2" name="Freeform 186">
            <a:extLst>
              <a:ext uri="{FF2B5EF4-FFF2-40B4-BE49-F238E27FC236}">
                <a16:creationId xmlns:a16="http://schemas.microsoft.com/office/drawing/2014/main" id="{E539032C-D452-55D1-3665-D4B442661652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3" name="Freeform 187">
            <a:extLst>
              <a:ext uri="{FF2B5EF4-FFF2-40B4-BE49-F238E27FC236}">
                <a16:creationId xmlns:a16="http://schemas.microsoft.com/office/drawing/2014/main" id="{71279DAA-263D-EFA4-F3E7-B622C1048881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4" name="Freeform 188">
            <a:extLst>
              <a:ext uri="{FF2B5EF4-FFF2-40B4-BE49-F238E27FC236}">
                <a16:creationId xmlns:a16="http://schemas.microsoft.com/office/drawing/2014/main" id="{CCEE5769-29E7-C37B-C338-E12586168DB3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5" name="Freeform 189">
            <a:extLst>
              <a:ext uri="{FF2B5EF4-FFF2-40B4-BE49-F238E27FC236}">
                <a16:creationId xmlns:a16="http://schemas.microsoft.com/office/drawing/2014/main" id="{B4D33EDA-9E6F-64E1-6248-AD28D2BCDAE7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46" name="Freeform 190">
            <a:extLst>
              <a:ext uri="{FF2B5EF4-FFF2-40B4-BE49-F238E27FC236}">
                <a16:creationId xmlns:a16="http://schemas.microsoft.com/office/drawing/2014/main" id="{5C8884A0-96ED-8441-5579-39B0DDB03CD0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47" name="Picture 192">
            <a:extLst>
              <a:ext uri="{FF2B5EF4-FFF2-40B4-BE49-F238E27FC236}">
                <a16:creationId xmlns:a16="http://schemas.microsoft.com/office/drawing/2014/main" id="{701A7A73-D121-4AD6-9AB2-18A70FAD6E5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8" name="Line 193">
            <a:extLst>
              <a:ext uri="{FF2B5EF4-FFF2-40B4-BE49-F238E27FC236}">
                <a16:creationId xmlns:a16="http://schemas.microsoft.com/office/drawing/2014/main" id="{B540F625-AF2F-6247-5B73-559062D4E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9" name="Rectangle 194">
            <a:extLst>
              <a:ext uri="{FF2B5EF4-FFF2-40B4-BE49-F238E27FC236}">
                <a16:creationId xmlns:a16="http://schemas.microsoft.com/office/drawing/2014/main" id="{2406B4C0-E03E-6647-E5A9-44357D506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4150" name="Rectangle 195">
            <a:extLst>
              <a:ext uri="{FF2B5EF4-FFF2-40B4-BE49-F238E27FC236}">
                <a16:creationId xmlns:a16="http://schemas.microsoft.com/office/drawing/2014/main" id="{100E5B05-F260-F90E-746F-E82485623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1" name="Rectangle 196">
            <a:extLst>
              <a:ext uri="{FF2B5EF4-FFF2-40B4-BE49-F238E27FC236}">
                <a16:creationId xmlns:a16="http://schemas.microsoft.com/office/drawing/2014/main" id="{066E5A97-AD86-5A4C-60B4-D953E1CB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2" name="Rectangle 197">
            <a:extLst>
              <a:ext uri="{FF2B5EF4-FFF2-40B4-BE49-F238E27FC236}">
                <a16:creationId xmlns:a16="http://schemas.microsoft.com/office/drawing/2014/main" id="{6D8C6129-4960-7DBB-C195-F7BEC5D61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3" name="Rectangle 198">
            <a:extLst>
              <a:ext uri="{FF2B5EF4-FFF2-40B4-BE49-F238E27FC236}">
                <a16:creationId xmlns:a16="http://schemas.microsoft.com/office/drawing/2014/main" id="{037CF9DB-FBAD-0FD5-AE39-89E591047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4" name="Rectangle 199">
            <a:extLst>
              <a:ext uri="{FF2B5EF4-FFF2-40B4-BE49-F238E27FC236}">
                <a16:creationId xmlns:a16="http://schemas.microsoft.com/office/drawing/2014/main" id="{B414EACB-E996-91F3-0C65-876E0402E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55" name="Rectangle 200">
            <a:extLst>
              <a:ext uri="{FF2B5EF4-FFF2-40B4-BE49-F238E27FC236}">
                <a16:creationId xmlns:a16="http://schemas.microsoft.com/office/drawing/2014/main" id="{EDBB1D94-82C8-F33E-5C1E-3048AB566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459977" name="Rectangle 201">
            <a:extLst>
              <a:ext uri="{FF2B5EF4-FFF2-40B4-BE49-F238E27FC236}">
                <a16:creationId xmlns:a16="http://schemas.microsoft.com/office/drawing/2014/main" id="{04E40DF0-CD3B-958D-A194-A4D77B6DE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(2000 B.C.)</a:t>
            </a:r>
          </a:p>
        </p:txBody>
      </p:sp>
      <p:sp>
        <p:nvSpPr>
          <p:cNvPr id="459978" name="Rectangle 202">
            <a:extLst>
              <a:ext uri="{FF2B5EF4-FFF2-40B4-BE49-F238E27FC236}">
                <a16:creationId xmlns:a16="http://schemas.microsoft.com/office/drawing/2014/main" id="{B9BAFB36-9A62-3A8F-CB46-ACEEC0C62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FAFD00"/>
                </a:solidFill>
                <a:latin typeface="Times" charset="0"/>
                <a:ea typeface="+mn-ea"/>
              </a:rPr>
              <a:t>C 7 S J </a:t>
            </a:r>
          </a:p>
        </p:txBody>
      </p:sp>
      <p:sp>
        <p:nvSpPr>
          <p:cNvPr id="459979" name="Rectangle 203">
            <a:extLst>
              <a:ext uri="{FF2B5EF4-FFF2-40B4-BE49-F238E27FC236}">
                <a16:creationId xmlns:a16="http://schemas.microsoft.com/office/drawing/2014/main" id="{9C0E69A1-A145-898F-4EE1-D329A081A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59980" name="Rectangle 204">
            <a:extLst>
              <a:ext uri="{FF2B5EF4-FFF2-40B4-BE49-F238E27FC236}">
                <a16:creationId xmlns:a16="http://schemas.microsoft.com/office/drawing/2014/main" id="{2B1F2308-AB5A-4D9C-B78B-E783AFE49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charset="0"/>
                <a:ea typeface="+mn-ea"/>
              </a:rPr>
              <a:t>7 = 4 + 3 </a:t>
            </a:r>
          </a:p>
        </p:txBody>
      </p:sp>
      <p:sp>
        <p:nvSpPr>
          <p:cNvPr id="459981" name="Line 205">
            <a:extLst>
              <a:ext uri="{FF2B5EF4-FFF2-40B4-BE49-F238E27FC236}">
                <a16:creationId xmlns:a16="http://schemas.microsoft.com/office/drawing/2014/main" id="{18004250-5B9A-1028-04DE-E72285D41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82" name="Rectangle 206">
            <a:extLst>
              <a:ext uri="{FF2B5EF4-FFF2-40B4-BE49-F238E27FC236}">
                <a16:creationId xmlns:a16="http://schemas.microsoft.com/office/drawing/2014/main" id="{387884AE-0E9D-5CFA-B7D5-BE79A9D67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83" name="Line 207">
            <a:extLst>
              <a:ext uri="{FF2B5EF4-FFF2-40B4-BE49-F238E27FC236}">
                <a16:creationId xmlns:a16="http://schemas.microsoft.com/office/drawing/2014/main" id="{622D6221-1E66-B202-728A-0CE1042654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3" name="Rectangle 208">
            <a:extLst>
              <a:ext uri="{FF2B5EF4-FFF2-40B4-BE49-F238E27FC236}">
                <a16:creationId xmlns:a16="http://schemas.microsoft.com/office/drawing/2014/main" id="{C314BF7D-F113-6F9B-6A62-1D6BB9D11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530225"/>
            <a:ext cx="511175" cy="37687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85" name="Text Box 209">
            <a:extLst>
              <a:ext uri="{FF2B5EF4-FFF2-40B4-BE49-F238E27FC236}">
                <a16:creationId xmlns:a16="http://schemas.microsoft.com/office/drawing/2014/main" id="{D38CFAFF-7734-765C-9F7B-B365A8AD94B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2800">
              <a:solidFill>
                <a:srgbClr val="EEFF4B"/>
              </a:solidFill>
              <a:latin typeface="Times" charset="0"/>
            </a:endParaRPr>
          </a:p>
        </p:txBody>
      </p:sp>
      <p:sp>
        <p:nvSpPr>
          <p:cNvPr id="4165" name="Rectangle 210">
            <a:extLst>
              <a:ext uri="{FF2B5EF4-FFF2-40B4-BE49-F238E27FC236}">
                <a16:creationId xmlns:a16="http://schemas.microsoft.com/office/drawing/2014/main" id="{8986FEEE-704C-EEEF-0D12-10580671A85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66" name="Rectangle 211">
            <a:extLst>
              <a:ext uri="{FF2B5EF4-FFF2-40B4-BE49-F238E27FC236}">
                <a16:creationId xmlns:a16="http://schemas.microsoft.com/office/drawing/2014/main" id="{F8B8D857-E522-82A4-58FB-4A4FBC1BD8E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88" name="Text Box 212">
            <a:extLst>
              <a:ext uri="{FF2B5EF4-FFF2-40B4-BE49-F238E27FC236}">
                <a16:creationId xmlns:a16="http://schemas.microsoft.com/office/drawing/2014/main" id="{58F75512-8B31-B28F-F7E6-17116BD483C1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5734051" y="4503737"/>
            <a:ext cx="685800" cy="244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dirty="0" err="1">
                <a:solidFill>
                  <a:srgbClr val="FFEA18"/>
                </a:solidFill>
                <a:latin typeface="WinInnwa" pitchFamily="2" charset="0"/>
                <a:ea typeface="+mn-ea"/>
              </a:rPr>
              <a:t>qdwfjidrf</a:t>
            </a:r>
            <a:endParaRPr lang="en-US" sz="1000" dirty="0">
              <a:solidFill>
                <a:srgbClr val="FFEA18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59989" name="Text Box 213">
            <a:extLst>
              <a:ext uri="{FF2B5EF4-FFF2-40B4-BE49-F238E27FC236}">
                <a16:creationId xmlns:a16="http://schemas.microsoft.com/office/drawing/2014/main" id="{3C36872C-8F7D-576E-4AD8-D88E4FED8FD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841207" y="5433219"/>
            <a:ext cx="633412" cy="3048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EA18"/>
                </a:solidFill>
                <a:latin typeface="WinInnwa" pitchFamily="2" charset="0"/>
                <a:ea typeface="+mn-ea"/>
              </a:rPr>
              <a:t>a,7I</a:t>
            </a:r>
          </a:p>
        </p:txBody>
      </p:sp>
      <p:sp>
        <p:nvSpPr>
          <p:cNvPr id="4169" name="Rectangle 214">
            <a:extLst>
              <a:ext uri="{FF2B5EF4-FFF2-40B4-BE49-F238E27FC236}">
                <a16:creationId xmlns:a16="http://schemas.microsoft.com/office/drawing/2014/main" id="{716EE792-578D-4FF2-C5EC-AA7AA9265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91" name="Text Box 215">
            <a:extLst>
              <a:ext uri="{FF2B5EF4-FFF2-40B4-BE49-F238E27FC236}">
                <a16:creationId xmlns:a16="http://schemas.microsoft.com/office/drawing/2014/main" id="{7A6FA0B5-8DDE-587D-876D-AFC945B82BC0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768601" y="3910012"/>
            <a:ext cx="19669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WwinBurmese" pitchFamily="2" charset="0"/>
                <a:ea typeface="+mn-ea"/>
              </a:rPr>
              <a:t>   </a:t>
            </a:r>
            <a:r>
              <a:rPr lang="en-US" sz="2800" dirty="0" err="1">
                <a:solidFill>
                  <a:srgbClr val="EEFF4B"/>
                </a:solidFill>
                <a:latin typeface="WinInnwa" pitchFamily="2" charset="0"/>
                <a:ea typeface="+mn-ea"/>
              </a:rPr>
              <a:t>vl</a:t>
            </a:r>
            <a:r>
              <a:rPr lang="en-US" sz="2800" dirty="0">
                <a:solidFill>
                  <a:srgbClr val="EEFF4B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dirty="0" err="1">
                <a:solidFill>
                  <a:srgbClr val="EEFF4B"/>
                </a:solidFill>
                <a:latin typeface="WinInnwa" pitchFamily="2" charset="0"/>
                <a:ea typeface="+mn-ea"/>
              </a:rPr>
              <a:t>av</a:t>
            </a:r>
            <a:r>
              <a:rPr lang="en-US" sz="2800" dirty="0">
                <a:solidFill>
                  <a:srgbClr val="EEFF4B"/>
                </a:solidFill>
                <a:latin typeface="WinInnwa" pitchFamily="2" charset="0"/>
                <a:ea typeface="+mn-ea"/>
              </a:rPr>
              <a:t>; OD;</a:t>
            </a:r>
          </a:p>
        </p:txBody>
      </p:sp>
      <p:sp>
        <p:nvSpPr>
          <p:cNvPr id="4171" name="Rectangle 216">
            <a:extLst>
              <a:ext uri="{FF2B5EF4-FFF2-40B4-BE49-F238E27FC236}">
                <a16:creationId xmlns:a16="http://schemas.microsoft.com/office/drawing/2014/main" id="{25FDD2E8-5E0C-8B2D-92E1-68E1CA6C5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72" name="Rectangle 217">
            <a:extLst>
              <a:ext uri="{FF2B5EF4-FFF2-40B4-BE49-F238E27FC236}">
                <a16:creationId xmlns:a16="http://schemas.microsoft.com/office/drawing/2014/main" id="{C7151D2F-FC4E-C434-F124-F76BBA5C2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73" name="Rectangle 218">
            <a:extLst>
              <a:ext uri="{FF2B5EF4-FFF2-40B4-BE49-F238E27FC236}">
                <a16:creationId xmlns:a16="http://schemas.microsoft.com/office/drawing/2014/main" id="{992EE5AA-4805-DB50-4D85-032A0272A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74" name="Rectangle 219">
            <a:extLst>
              <a:ext uri="{FF2B5EF4-FFF2-40B4-BE49-F238E27FC236}">
                <a16:creationId xmlns:a16="http://schemas.microsoft.com/office/drawing/2014/main" id="{8D32D0DC-6CEC-EDF5-0584-4146F0B2F57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286125" y="795338"/>
            <a:ext cx="8032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9996" name="Text Box 220">
            <a:extLst>
              <a:ext uri="{FF2B5EF4-FFF2-40B4-BE49-F238E27FC236}">
                <a16:creationId xmlns:a16="http://schemas.microsoft.com/office/drawing/2014/main" id="{3C04485E-6996-EFAD-2C13-428384CFCBE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57538" y="855663"/>
            <a:ext cx="895350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FFEA18"/>
                </a:solidFill>
                <a:latin typeface="WinInnwa" pitchFamily="2" charset="0"/>
                <a:ea typeface="+mn-ea"/>
              </a:rPr>
              <a:t>zefqif;jcif</a:t>
            </a:r>
            <a:r>
              <a:rPr lang="en-US" sz="1400" dirty="0">
                <a:solidFill>
                  <a:srgbClr val="FFEA18"/>
                </a:solidFill>
                <a:latin typeface="WinInnwa" pitchFamily="2" charset="0"/>
                <a:ea typeface="+mn-ea"/>
              </a:rPr>
              <a:t>;</a:t>
            </a:r>
          </a:p>
        </p:txBody>
      </p:sp>
      <p:sp>
        <p:nvSpPr>
          <p:cNvPr id="4176" name="Freeform 221">
            <a:extLst>
              <a:ext uri="{FF2B5EF4-FFF2-40B4-BE49-F238E27FC236}">
                <a16:creationId xmlns:a16="http://schemas.microsoft.com/office/drawing/2014/main" id="{3725AEE9-445E-22C2-A32E-BA390B24390D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98" name="Rectangle 222">
            <a:extLst>
              <a:ext uri="{FF2B5EF4-FFF2-40B4-BE49-F238E27FC236}">
                <a16:creationId xmlns:a16="http://schemas.microsoft.com/office/drawing/2014/main" id="{E376AB01-9643-C493-5060-4DCE0675F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(1500 B.C.)</a:t>
            </a:r>
          </a:p>
        </p:txBody>
      </p:sp>
      <p:sp>
        <p:nvSpPr>
          <p:cNvPr id="459999" name="Rectangle 223">
            <a:extLst>
              <a:ext uri="{FF2B5EF4-FFF2-40B4-BE49-F238E27FC236}">
                <a16:creationId xmlns:a16="http://schemas.microsoft.com/office/drawing/2014/main" id="{8600B0FB-0FB1-AF9B-F826-7922C5CD8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(500 B.C.)</a:t>
            </a:r>
          </a:p>
        </p:txBody>
      </p:sp>
      <p:sp>
        <p:nvSpPr>
          <p:cNvPr id="460000" name="Rectangle 224">
            <a:extLst>
              <a:ext uri="{FF2B5EF4-FFF2-40B4-BE49-F238E27FC236}">
                <a16:creationId xmlns:a16="http://schemas.microsoft.com/office/drawing/2014/main" id="{0D80AA21-96CA-F31B-8A4B-65ADCFA75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(1000 B.C.)</a:t>
            </a:r>
          </a:p>
        </p:txBody>
      </p:sp>
      <p:sp>
        <p:nvSpPr>
          <p:cNvPr id="4180" name="AutoShape 225">
            <a:extLst>
              <a:ext uri="{FF2B5EF4-FFF2-40B4-BE49-F238E27FC236}">
                <a16:creationId xmlns:a16="http://schemas.microsoft.com/office/drawing/2014/main" id="{298349CB-50CE-521B-F0FA-FB339BBEA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81" name="Freeform 226">
            <a:extLst>
              <a:ext uri="{FF2B5EF4-FFF2-40B4-BE49-F238E27FC236}">
                <a16:creationId xmlns:a16="http://schemas.microsoft.com/office/drawing/2014/main" id="{E5012D9C-6A54-0E9E-427E-9054892B2D71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82" name="Group 227">
            <a:extLst>
              <a:ext uri="{FF2B5EF4-FFF2-40B4-BE49-F238E27FC236}">
                <a16:creationId xmlns:a16="http://schemas.microsoft.com/office/drawing/2014/main" id="{39958A2A-6C1A-3157-BC5A-4EDA4866F096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261" name="AutoShape 228">
              <a:extLst>
                <a:ext uri="{FF2B5EF4-FFF2-40B4-BE49-F238E27FC236}">
                  <a16:creationId xmlns:a16="http://schemas.microsoft.com/office/drawing/2014/main" id="{52DE7B2F-F4D3-0202-6B8F-234A1DA66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62" name="Rectangle 229">
              <a:extLst>
                <a:ext uri="{FF2B5EF4-FFF2-40B4-BE49-F238E27FC236}">
                  <a16:creationId xmlns:a16="http://schemas.microsoft.com/office/drawing/2014/main" id="{5EC68D78-DF9E-66A6-476E-E0185B18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63" name="AutoShape 230">
              <a:extLst>
                <a:ext uri="{FF2B5EF4-FFF2-40B4-BE49-F238E27FC236}">
                  <a16:creationId xmlns:a16="http://schemas.microsoft.com/office/drawing/2014/main" id="{D6811291-0803-F211-C88D-018B3E4E8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83" name="Line 231">
            <a:extLst>
              <a:ext uri="{FF2B5EF4-FFF2-40B4-BE49-F238E27FC236}">
                <a16:creationId xmlns:a16="http://schemas.microsoft.com/office/drawing/2014/main" id="{E09C713F-2381-D4F0-C13F-4B6CE100C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4" name="Line 232">
            <a:extLst>
              <a:ext uri="{FF2B5EF4-FFF2-40B4-BE49-F238E27FC236}">
                <a16:creationId xmlns:a16="http://schemas.microsoft.com/office/drawing/2014/main" id="{C064BB08-5027-4CB5-1A8F-A82E38734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5" name="Rectangle 233">
            <a:extLst>
              <a:ext uri="{FF2B5EF4-FFF2-40B4-BE49-F238E27FC236}">
                <a16:creationId xmlns:a16="http://schemas.microsoft.com/office/drawing/2014/main" id="{CF8659FE-E7C7-1D7F-90C7-F32214D36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676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bg2"/>
                </a:solidFill>
                <a:latin typeface="WinInnwa" pitchFamily="2" charset="0"/>
              </a:rPr>
              <a:t>qdwfNidrf</a:t>
            </a:r>
            <a:endParaRPr lang="en-US" altLang="en-US" sz="1400">
              <a:solidFill>
                <a:schemeClr val="tx1"/>
              </a:solidFill>
              <a:latin typeface="WinInnwa" pitchFamily="2" charset="0"/>
            </a:endParaRPr>
          </a:p>
        </p:txBody>
      </p:sp>
      <p:sp>
        <p:nvSpPr>
          <p:cNvPr id="4186" name="Rectangle 234">
            <a:extLst>
              <a:ext uri="{FF2B5EF4-FFF2-40B4-BE49-F238E27FC236}">
                <a16:creationId xmlns:a16="http://schemas.microsoft.com/office/drawing/2014/main" id="{264D3371-8B36-D880-A134-C59247D86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87" name="AutoShape 235">
            <a:extLst>
              <a:ext uri="{FF2B5EF4-FFF2-40B4-BE49-F238E27FC236}">
                <a16:creationId xmlns:a16="http://schemas.microsoft.com/office/drawing/2014/main" id="{E3CFF6B3-A013-17C2-F1D2-773AD2F4F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88" name="Rectangle 236">
            <a:extLst>
              <a:ext uri="{FF2B5EF4-FFF2-40B4-BE49-F238E27FC236}">
                <a16:creationId xmlns:a16="http://schemas.microsoft.com/office/drawing/2014/main" id="{E6FAA97C-D04B-F909-5077-8E8CEFEA4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528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chemeClr val="bg2"/>
                </a:solidFill>
                <a:latin typeface="WinInnwa" pitchFamily="2" charset="0"/>
              </a:rPr>
              <a:t>a,7I</a:t>
            </a:r>
          </a:p>
        </p:txBody>
      </p:sp>
      <p:sp>
        <p:nvSpPr>
          <p:cNvPr id="4189" name="Line 237">
            <a:extLst>
              <a:ext uri="{FF2B5EF4-FFF2-40B4-BE49-F238E27FC236}">
                <a16:creationId xmlns:a16="http://schemas.microsoft.com/office/drawing/2014/main" id="{09228328-E5BB-AF97-CED7-A0E4C2B9E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0" name="Line 238">
            <a:extLst>
              <a:ext uri="{FF2B5EF4-FFF2-40B4-BE49-F238E27FC236}">
                <a16:creationId xmlns:a16="http://schemas.microsoft.com/office/drawing/2014/main" id="{050941EC-36F1-A208-DC4F-14FE9B4E0B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1" name="Line 239">
            <a:extLst>
              <a:ext uri="{FF2B5EF4-FFF2-40B4-BE49-F238E27FC236}">
                <a16:creationId xmlns:a16="http://schemas.microsoft.com/office/drawing/2014/main" id="{AA693E1F-3778-7491-86E8-1048154866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2" name="Line 240">
            <a:extLst>
              <a:ext uri="{FF2B5EF4-FFF2-40B4-BE49-F238E27FC236}">
                <a16:creationId xmlns:a16="http://schemas.microsoft.com/office/drawing/2014/main" id="{EE6CB10B-2A44-11EE-3606-6D9D9D8B85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3" name="Line 241">
            <a:extLst>
              <a:ext uri="{FF2B5EF4-FFF2-40B4-BE49-F238E27FC236}">
                <a16:creationId xmlns:a16="http://schemas.microsoft.com/office/drawing/2014/main" id="{0C047952-501B-721F-316E-8E484F4DD1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4" name="Line 242">
            <a:extLst>
              <a:ext uri="{FF2B5EF4-FFF2-40B4-BE49-F238E27FC236}">
                <a16:creationId xmlns:a16="http://schemas.microsoft.com/office/drawing/2014/main" id="{4B961256-D761-24A3-A053-D637ECFA36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5" name="Line 243">
            <a:extLst>
              <a:ext uri="{FF2B5EF4-FFF2-40B4-BE49-F238E27FC236}">
                <a16:creationId xmlns:a16="http://schemas.microsoft.com/office/drawing/2014/main" id="{C86E1707-3743-2CBC-29B2-B911AAA5D2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0" name="Rectangle 244">
            <a:extLst>
              <a:ext uri="{FF2B5EF4-FFF2-40B4-BE49-F238E27FC236}">
                <a16:creationId xmlns:a16="http://schemas.microsoft.com/office/drawing/2014/main" id="{69FE31F1-677D-EE0C-33F3-1CE92B0C7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21" name="Rectangle 245">
            <a:extLst>
              <a:ext uri="{FF2B5EF4-FFF2-40B4-BE49-F238E27FC236}">
                <a16:creationId xmlns:a16="http://schemas.microsoft.com/office/drawing/2014/main" id="{280C81EB-1E17-E164-0046-5E0BDD1C8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22" name="Rectangle 246">
            <a:extLst>
              <a:ext uri="{FF2B5EF4-FFF2-40B4-BE49-F238E27FC236}">
                <a16:creationId xmlns:a16="http://schemas.microsoft.com/office/drawing/2014/main" id="{0B6EEB00-A2F9-EE4C-5D19-B514378B0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99" name="Text Box 247">
            <a:extLst>
              <a:ext uri="{FF2B5EF4-FFF2-40B4-BE49-F238E27FC236}">
                <a16:creationId xmlns:a16="http://schemas.microsoft.com/office/drawing/2014/main" id="{55368C97-717F-EF55-BDCE-273B78739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28575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FEA18"/>
                </a:solidFill>
                <a:latin typeface="WinInnwa" pitchFamily="2" charset="0"/>
              </a:rPr>
              <a:t>urÇmOD;/ {owm/</a:t>
            </a:r>
          </a:p>
        </p:txBody>
      </p:sp>
      <p:sp>
        <p:nvSpPr>
          <p:cNvPr id="4200" name="Text Box 248">
            <a:extLst>
              <a:ext uri="{FF2B5EF4-FFF2-40B4-BE49-F238E27FC236}">
                <a16:creationId xmlns:a16="http://schemas.microsoft.com/office/drawing/2014/main" id="{B38465F1-6D0E-6519-A49C-E79D136F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84138"/>
            <a:ext cx="25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0027" name="Oval 251">
            <a:extLst>
              <a:ext uri="{FF2B5EF4-FFF2-40B4-BE49-F238E27FC236}">
                <a16:creationId xmlns:a16="http://schemas.microsoft.com/office/drawing/2014/main" id="{8270D78B-E11B-19E1-600E-023592426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28" name="Oval 252">
            <a:extLst>
              <a:ext uri="{FF2B5EF4-FFF2-40B4-BE49-F238E27FC236}">
                <a16:creationId xmlns:a16="http://schemas.microsoft.com/office/drawing/2014/main" id="{431B6BC7-A1EA-90DF-BC60-232C9F7C3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29" name="Oval 253">
            <a:extLst>
              <a:ext uri="{FF2B5EF4-FFF2-40B4-BE49-F238E27FC236}">
                <a16:creationId xmlns:a16="http://schemas.microsoft.com/office/drawing/2014/main" id="{4ECD1DA4-0AC4-ED5F-E99F-DF08A6F5B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30" name="Oval 254">
            <a:extLst>
              <a:ext uri="{FF2B5EF4-FFF2-40B4-BE49-F238E27FC236}">
                <a16:creationId xmlns:a16="http://schemas.microsoft.com/office/drawing/2014/main" id="{A12BCD5B-63C5-6945-B748-B0F137E73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035" name="Rectangle 259">
            <a:extLst>
              <a:ext uri="{FF2B5EF4-FFF2-40B4-BE49-F238E27FC236}">
                <a16:creationId xmlns:a16="http://schemas.microsoft.com/office/drawing/2014/main" id="{79F2C492-DA29-74D3-86D7-C32AD00D5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4206" name="Group 260">
            <a:extLst>
              <a:ext uri="{FF2B5EF4-FFF2-40B4-BE49-F238E27FC236}">
                <a16:creationId xmlns:a16="http://schemas.microsoft.com/office/drawing/2014/main" id="{D68D87C1-B35D-6DB3-7A91-658F625F816D}"/>
              </a:ext>
            </a:extLst>
          </p:cNvPr>
          <p:cNvGrpSpPr>
            <a:grpSpLocks/>
          </p:cNvGrpSpPr>
          <p:nvPr/>
        </p:nvGrpSpPr>
        <p:grpSpPr bwMode="auto">
          <a:xfrm>
            <a:off x="5251450" y="1423988"/>
            <a:ext cx="2760663" cy="4311650"/>
            <a:chOff x="3289" y="879"/>
            <a:chExt cx="1739" cy="2716"/>
          </a:xfrm>
        </p:grpSpPr>
        <p:grpSp>
          <p:nvGrpSpPr>
            <p:cNvPr id="4217" name="Group 261">
              <a:extLst>
                <a:ext uri="{FF2B5EF4-FFF2-40B4-BE49-F238E27FC236}">
                  <a16:creationId xmlns:a16="http://schemas.microsoft.com/office/drawing/2014/main" id="{5FAE763B-A8D0-15C2-0A47-73C4DF361A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9" y="1430"/>
              <a:ext cx="247" cy="260"/>
              <a:chOff x="1609" y="1232"/>
              <a:chExt cx="247" cy="260"/>
            </a:xfrm>
          </p:grpSpPr>
          <p:grpSp>
            <p:nvGrpSpPr>
              <p:cNvPr id="4251" name="Group 262">
                <a:extLst>
                  <a:ext uri="{FF2B5EF4-FFF2-40B4-BE49-F238E27FC236}">
                    <a16:creationId xmlns:a16="http://schemas.microsoft.com/office/drawing/2014/main" id="{2CD948C8-CB2A-4052-C202-7EA3E47A47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53" name="Group 264">
                  <a:extLst>
                    <a:ext uri="{FF2B5EF4-FFF2-40B4-BE49-F238E27FC236}">
                      <a16:creationId xmlns:a16="http://schemas.microsoft.com/office/drawing/2014/main" id="{14A68204-84BB-00EB-DF0E-E35C89FA078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259" name="Freeform 265" descr="Cork">
                    <a:extLst>
                      <a:ext uri="{FF2B5EF4-FFF2-40B4-BE49-F238E27FC236}">
                        <a16:creationId xmlns:a16="http://schemas.microsoft.com/office/drawing/2014/main" id="{FC624F98-0A32-49E7-1781-7C90E1D3B2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60" name="Freeform 266" descr="Cork">
                    <a:extLst>
                      <a:ext uri="{FF2B5EF4-FFF2-40B4-BE49-F238E27FC236}">
                        <a16:creationId xmlns:a16="http://schemas.microsoft.com/office/drawing/2014/main" id="{ACCF8305-9A3A-3BC5-36EE-1348E5AA38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54" name="Freeform 268">
                  <a:extLst>
                    <a:ext uri="{FF2B5EF4-FFF2-40B4-BE49-F238E27FC236}">
                      <a16:creationId xmlns:a16="http://schemas.microsoft.com/office/drawing/2014/main" id="{5157F3F2-D20F-8475-9128-A35B62097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5" name="Freeform 269">
                  <a:extLst>
                    <a:ext uri="{FF2B5EF4-FFF2-40B4-BE49-F238E27FC236}">
                      <a16:creationId xmlns:a16="http://schemas.microsoft.com/office/drawing/2014/main" id="{D7FB3751-1B44-5C45-7279-D46835597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6" name="Freeform 270">
                  <a:extLst>
                    <a:ext uri="{FF2B5EF4-FFF2-40B4-BE49-F238E27FC236}">
                      <a16:creationId xmlns:a16="http://schemas.microsoft.com/office/drawing/2014/main" id="{1695784C-81E5-F880-DBC1-1C6E5FC2B2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7" name="Freeform 271">
                  <a:extLst>
                    <a:ext uri="{FF2B5EF4-FFF2-40B4-BE49-F238E27FC236}">
                      <a16:creationId xmlns:a16="http://schemas.microsoft.com/office/drawing/2014/main" id="{7086AD64-2E7D-2123-9BA1-D8B0F6037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8" name="Freeform 272">
                  <a:extLst>
                    <a:ext uri="{FF2B5EF4-FFF2-40B4-BE49-F238E27FC236}">
                      <a16:creationId xmlns:a16="http://schemas.microsoft.com/office/drawing/2014/main" id="{345F43F7-8127-82AC-88DD-26B32392D8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52" name="Rectangle 273">
                <a:extLst>
                  <a:ext uri="{FF2B5EF4-FFF2-40B4-BE49-F238E27FC236}">
                    <a16:creationId xmlns:a16="http://schemas.microsoft.com/office/drawing/2014/main" id="{543DD6A0-1ED4-6EE9-7D53-B280CB56C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AC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18" name="Group 274">
              <a:extLst>
                <a:ext uri="{FF2B5EF4-FFF2-40B4-BE49-F238E27FC236}">
                  <a16:creationId xmlns:a16="http://schemas.microsoft.com/office/drawing/2014/main" id="{86F4BC55-E9F0-0A71-E2A8-3B1B51520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2" y="3335"/>
              <a:ext cx="247" cy="260"/>
              <a:chOff x="1609" y="1232"/>
              <a:chExt cx="247" cy="260"/>
            </a:xfrm>
          </p:grpSpPr>
          <p:grpSp>
            <p:nvGrpSpPr>
              <p:cNvPr id="4241" name="Group 275">
                <a:extLst>
                  <a:ext uri="{FF2B5EF4-FFF2-40B4-BE49-F238E27FC236}">
                    <a16:creationId xmlns:a16="http://schemas.microsoft.com/office/drawing/2014/main" id="{14FBCEA2-A326-FCE4-FD19-D11CA0C332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43" name="Group 277">
                  <a:extLst>
                    <a:ext uri="{FF2B5EF4-FFF2-40B4-BE49-F238E27FC236}">
                      <a16:creationId xmlns:a16="http://schemas.microsoft.com/office/drawing/2014/main" id="{ABA4A991-BA4D-5F2E-C97D-15CFB5658B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249" name="Freeform 278" descr="Cork">
                    <a:extLst>
                      <a:ext uri="{FF2B5EF4-FFF2-40B4-BE49-F238E27FC236}">
                        <a16:creationId xmlns:a16="http://schemas.microsoft.com/office/drawing/2014/main" id="{F710BE84-F14D-A25B-38AA-F7264CE427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50" name="Freeform 279" descr="Cork">
                    <a:extLst>
                      <a:ext uri="{FF2B5EF4-FFF2-40B4-BE49-F238E27FC236}">
                        <a16:creationId xmlns:a16="http://schemas.microsoft.com/office/drawing/2014/main" id="{A239014C-59E3-DE94-190F-F8F5B7F9A2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44" name="Freeform 281">
                  <a:extLst>
                    <a:ext uri="{FF2B5EF4-FFF2-40B4-BE49-F238E27FC236}">
                      <a16:creationId xmlns:a16="http://schemas.microsoft.com/office/drawing/2014/main" id="{0D7DBAAA-3962-34F4-257F-6E5EC5597B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5" name="Freeform 282">
                  <a:extLst>
                    <a:ext uri="{FF2B5EF4-FFF2-40B4-BE49-F238E27FC236}">
                      <a16:creationId xmlns:a16="http://schemas.microsoft.com/office/drawing/2014/main" id="{F58E848D-14B8-DC07-A1A3-E7790B72D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6" name="Freeform 283">
                  <a:extLst>
                    <a:ext uri="{FF2B5EF4-FFF2-40B4-BE49-F238E27FC236}">
                      <a16:creationId xmlns:a16="http://schemas.microsoft.com/office/drawing/2014/main" id="{951E7C81-AFF5-10E7-CE58-A0F61B7F3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7" name="Freeform 284">
                  <a:extLst>
                    <a:ext uri="{FF2B5EF4-FFF2-40B4-BE49-F238E27FC236}">
                      <a16:creationId xmlns:a16="http://schemas.microsoft.com/office/drawing/2014/main" id="{2026BF42-AC6F-95A9-0A7A-A66029E692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8" name="Freeform 285">
                  <a:extLst>
                    <a:ext uri="{FF2B5EF4-FFF2-40B4-BE49-F238E27FC236}">
                      <a16:creationId xmlns:a16="http://schemas.microsoft.com/office/drawing/2014/main" id="{66BFEDAA-7C0C-DA08-BFDC-4520B58CE2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42" name="Rectangle 286">
                <a:extLst>
                  <a:ext uri="{FF2B5EF4-FFF2-40B4-BE49-F238E27FC236}">
                    <a16:creationId xmlns:a16="http://schemas.microsoft.com/office/drawing/2014/main" id="{955CD094-E2BB-C11B-F63B-E97CC45E4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LC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19" name="Group 287">
              <a:extLst>
                <a:ext uri="{FF2B5EF4-FFF2-40B4-BE49-F238E27FC236}">
                  <a16:creationId xmlns:a16="http://schemas.microsoft.com/office/drawing/2014/main" id="{C51A2B53-F43D-64D8-3AAA-AD4124A46E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879"/>
              <a:ext cx="247" cy="260"/>
              <a:chOff x="1609" y="1232"/>
              <a:chExt cx="247" cy="260"/>
            </a:xfrm>
          </p:grpSpPr>
          <p:grpSp>
            <p:nvGrpSpPr>
              <p:cNvPr id="4231" name="Group 288">
                <a:extLst>
                  <a:ext uri="{FF2B5EF4-FFF2-40B4-BE49-F238E27FC236}">
                    <a16:creationId xmlns:a16="http://schemas.microsoft.com/office/drawing/2014/main" id="{325AD2B7-02A1-D2D9-109D-5BA08CB26A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33" name="Group 290">
                  <a:extLst>
                    <a:ext uri="{FF2B5EF4-FFF2-40B4-BE49-F238E27FC236}">
                      <a16:creationId xmlns:a16="http://schemas.microsoft.com/office/drawing/2014/main" id="{F7588E17-5F12-4EE7-0D77-A54E3BC330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239" name="Freeform 291" descr="Cork">
                    <a:extLst>
                      <a:ext uri="{FF2B5EF4-FFF2-40B4-BE49-F238E27FC236}">
                        <a16:creationId xmlns:a16="http://schemas.microsoft.com/office/drawing/2014/main" id="{20FA10B9-985E-A2B2-9790-2A267A28CA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40" name="Freeform 292" descr="Cork">
                    <a:extLst>
                      <a:ext uri="{FF2B5EF4-FFF2-40B4-BE49-F238E27FC236}">
                        <a16:creationId xmlns:a16="http://schemas.microsoft.com/office/drawing/2014/main" id="{40640905-6065-A5E5-BCA6-2D7E05B320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34" name="Freeform 294">
                  <a:extLst>
                    <a:ext uri="{FF2B5EF4-FFF2-40B4-BE49-F238E27FC236}">
                      <a16:creationId xmlns:a16="http://schemas.microsoft.com/office/drawing/2014/main" id="{8527F77F-6373-DF04-D2FC-EBA483E86C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5" name="Freeform 295">
                  <a:extLst>
                    <a:ext uri="{FF2B5EF4-FFF2-40B4-BE49-F238E27FC236}">
                      <a16:creationId xmlns:a16="http://schemas.microsoft.com/office/drawing/2014/main" id="{3813E8F3-244F-C305-8194-5E61F67FF9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6" name="Freeform 296">
                  <a:extLst>
                    <a:ext uri="{FF2B5EF4-FFF2-40B4-BE49-F238E27FC236}">
                      <a16:creationId xmlns:a16="http://schemas.microsoft.com/office/drawing/2014/main" id="{553F37F6-B9ED-B800-BCB3-C7A7AC7A9B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7" name="Freeform 297">
                  <a:extLst>
                    <a:ext uri="{FF2B5EF4-FFF2-40B4-BE49-F238E27FC236}">
                      <a16:creationId xmlns:a16="http://schemas.microsoft.com/office/drawing/2014/main" id="{A2A40789-962C-E680-3021-6FD5041764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8" name="Freeform 298">
                  <a:extLst>
                    <a:ext uri="{FF2B5EF4-FFF2-40B4-BE49-F238E27FC236}">
                      <a16:creationId xmlns:a16="http://schemas.microsoft.com/office/drawing/2014/main" id="{882F079C-00B6-B708-A827-B26A4E2FBB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32" name="Rectangle 299">
                <a:extLst>
                  <a:ext uri="{FF2B5EF4-FFF2-40B4-BE49-F238E27FC236}">
                    <a16:creationId xmlns:a16="http://schemas.microsoft.com/office/drawing/2014/main" id="{BD7415A1-D611-4AC4-CD74-6E43E5260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DC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20" name="Group 300">
              <a:extLst>
                <a:ext uri="{FF2B5EF4-FFF2-40B4-BE49-F238E27FC236}">
                  <a16:creationId xmlns:a16="http://schemas.microsoft.com/office/drawing/2014/main" id="{D3342D3C-2D4D-4CCF-1EFD-1CD94E4498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4221" name="Group 301">
                <a:extLst>
                  <a:ext uri="{FF2B5EF4-FFF2-40B4-BE49-F238E27FC236}">
                    <a16:creationId xmlns:a16="http://schemas.microsoft.com/office/drawing/2014/main" id="{6DE2AB4B-C296-5E03-FFED-AA3E32D46C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23" name="Group 303">
                  <a:extLst>
                    <a:ext uri="{FF2B5EF4-FFF2-40B4-BE49-F238E27FC236}">
                      <a16:creationId xmlns:a16="http://schemas.microsoft.com/office/drawing/2014/main" id="{B82BA6B2-E7CB-BE8E-44B2-D8A5E55C1A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229" name="Freeform 304" descr="Cork">
                    <a:extLst>
                      <a:ext uri="{FF2B5EF4-FFF2-40B4-BE49-F238E27FC236}">
                        <a16:creationId xmlns:a16="http://schemas.microsoft.com/office/drawing/2014/main" id="{68CCABAA-08AF-09A0-4DE9-41386550B7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30" name="Freeform 305" descr="Cork">
                    <a:extLst>
                      <a:ext uri="{FF2B5EF4-FFF2-40B4-BE49-F238E27FC236}">
                        <a16:creationId xmlns:a16="http://schemas.microsoft.com/office/drawing/2014/main" id="{3B273FCA-1910-C941-6888-EA8555A3C3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24" name="Freeform 307">
                  <a:extLst>
                    <a:ext uri="{FF2B5EF4-FFF2-40B4-BE49-F238E27FC236}">
                      <a16:creationId xmlns:a16="http://schemas.microsoft.com/office/drawing/2014/main" id="{42BDD29B-A1B8-D917-B3F6-A81289D0CC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5" name="Freeform 308">
                  <a:extLst>
                    <a:ext uri="{FF2B5EF4-FFF2-40B4-BE49-F238E27FC236}">
                      <a16:creationId xmlns:a16="http://schemas.microsoft.com/office/drawing/2014/main" id="{66EDA865-C0A3-EDDD-191F-FD67E6352F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6" name="Freeform 309">
                  <a:extLst>
                    <a:ext uri="{FF2B5EF4-FFF2-40B4-BE49-F238E27FC236}">
                      <a16:creationId xmlns:a16="http://schemas.microsoft.com/office/drawing/2014/main" id="{3C6F478A-11ED-9282-1A9E-19965E29CB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7" name="Freeform 310">
                  <a:extLst>
                    <a:ext uri="{FF2B5EF4-FFF2-40B4-BE49-F238E27FC236}">
                      <a16:creationId xmlns:a16="http://schemas.microsoft.com/office/drawing/2014/main" id="{35DC9FB3-B624-8F71-9863-2C083A8457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8" name="Freeform 311">
                  <a:extLst>
                    <a:ext uri="{FF2B5EF4-FFF2-40B4-BE49-F238E27FC236}">
                      <a16:creationId xmlns:a16="http://schemas.microsoft.com/office/drawing/2014/main" id="{FA8D9BF9-9421-741B-157E-1B5931063E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22" name="Rectangle 312">
                <a:extLst>
                  <a:ext uri="{FF2B5EF4-FFF2-40B4-BE49-F238E27FC236}">
                    <a16:creationId xmlns:a16="http://schemas.microsoft.com/office/drawing/2014/main" id="{DA322711-4ADF-58E1-8705-02557EFF2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NC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460031" name="Text Box 255">
            <a:extLst>
              <a:ext uri="{FF2B5EF4-FFF2-40B4-BE49-F238E27FC236}">
                <a16:creationId xmlns:a16="http://schemas.microsoft.com/office/drawing/2014/main" id="{615EEFDD-B8CF-C5E4-222B-D238583AF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AC</a:t>
            </a:r>
            <a:endParaRPr lang="en-US" altLang="en-US" sz="1600" i="1"/>
          </a:p>
        </p:txBody>
      </p:sp>
      <p:sp>
        <p:nvSpPr>
          <p:cNvPr id="460032" name="Text Box 256">
            <a:extLst>
              <a:ext uri="{FF2B5EF4-FFF2-40B4-BE49-F238E27FC236}">
                <a16:creationId xmlns:a16="http://schemas.microsoft.com/office/drawing/2014/main" id="{BCDBEFD8-FFFB-D0FB-FD25-A83E06785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5327650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LC</a:t>
            </a:r>
            <a:endParaRPr lang="en-US" altLang="en-US" sz="1600" i="1"/>
          </a:p>
        </p:txBody>
      </p:sp>
      <p:sp>
        <p:nvSpPr>
          <p:cNvPr id="460033" name="Text Box 257">
            <a:extLst>
              <a:ext uri="{FF2B5EF4-FFF2-40B4-BE49-F238E27FC236}">
                <a16:creationId xmlns:a16="http://schemas.microsoft.com/office/drawing/2014/main" id="{D1AD7D60-2916-D9E0-40FB-69619A68D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14144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DC</a:t>
            </a:r>
            <a:endParaRPr lang="en-US" altLang="en-US" sz="1600" i="1"/>
          </a:p>
        </p:txBody>
      </p:sp>
      <p:sp>
        <p:nvSpPr>
          <p:cNvPr id="460034" name="Text Box 258">
            <a:extLst>
              <a:ext uri="{FF2B5EF4-FFF2-40B4-BE49-F238E27FC236}">
                <a16:creationId xmlns:a16="http://schemas.microsoft.com/office/drawing/2014/main" id="{4DD294ED-AB51-3D20-6B2B-9F970AE54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22463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NC</a:t>
            </a:r>
            <a:endParaRPr lang="en-US" altLang="en-US" sz="1600" i="1"/>
          </a:p>
        </p:txBody>
      </p:sp>
      <p:sp>
        <p:nvSpPr>
          <p:cNvPr id="4211" name="Rectangle 313">
            <a:extLst>
              <a:ext uri="{FF2B5EF4-FFF2-40B4-BE49-F238E27FC236}">
                <a16:creationId xmlns:a16="http://schemas.microsoft.com/office/drawing/2014/main" id="{7674254E-9E2F-1974-6664-68643066B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150" y="6483350"/>
            <a:ext cx="307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60091" name="AutoShape 315">
            <a:extLst>
              <a:ext uri="{FF2B5EF4-FFF2-40B4-BE49-F238E27FC236}">
                <a16:creationId xmlns:a16="http://schemas.microsoft.com/office/drawing/2014/main" id="{14EB9E0D-A6B5-7182-6A5E-9F9DC7F37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88" y="4246563"/>
            <a:ext cx="2238375" cy="7969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213" name="Text Box 317">
            <a:extLst>
              <a:ext uri="{FF2B5EF4-FFF2-40B4-BE49-F238E27FC236}">
                <a16:creationId xmlns:a16="http://schemas.microsoft.com/office/drawing/2014/main" id="{6F0EE610-9D9C-6D3C-943E-8A65C88B23A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73125" y="2060575"/>
            <a:ext cx="8524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F0F06C"/>
                </a:solidFill>
                <a:latin typeface="WinInnwa" pitchFamily="2" charset="0"/>
              </a:rPr>
              <a:t>zefqif;jcif;/</a:t>
            </a:r>
          </a:p>
        </p:txBody>
      </p:sp>
      <p:sp>
        <p:nvSpPr>
          <p:cNvPr id="4214" name="Text Box 318">
            <a:extLst>
              <a:ext uri="{FF2B5EF4-FFF2-40B4-BE49-F238E27FC236}">
                <a16:creationId xmlns:a16="http://schemas.microsoft.com/office/drawing/2014/main" id="{7296D632-6D9F-C1F8-D720-1B71053E0E5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110581" y="2007394"/>
            <a:ext cx="754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0F06C"/>
                </a:solidFill>
                <a:latin typeface="WinInnwa" pitchFamily="2" charset="0"/>
              </a:rPr>
              <a:t>qdwfNidrf</a:t>
            </a:r>
          </a:p>
        </p:txBody>
      </p:sp>
      <p:sp>
        <p:nvSpPr>
          <p:cNvPr id="4215" name="Text Box 319">
            <a:extLst>
              <a:ext uri="{FF2B5EF4-FFF2-40B4-BE49-F238E27FC236}">
                <a16:creationId xmlns:a16="http://schemas.microsoft.com/office/drawing/2014/main" id="{EB8CB16C-5CD7-2034-3332-721A9E1F332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804320" y="2028031"/>
            <a:ext cx="550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F0F06C"/>
                </a:solidFill>
                <a:latin typeface="WinInnwa" pitchFamily="2" charset="0"/>
              </a:rPr>
              <a:t>a,m&amp;I</a:t>
            </a:r>
          </a:p>
          <a:p>
            <a:endParaRPr lang="en-US" altLang="en-US" sz="1400">
              <a:solidFill>
                <a:srgbClr val="F0F06C"/>
              </a:solidFill>
              <a:latin typeface="WwinBurmese" pitchFamily="2" charset="0"/>
            </a:endParaRPr>
          </a:p>
        </p:txBody>
      </p:sp>
      <p:sp>
        <p:nvSpPr>
          <p:cNvPr id="460096" name="Text Box 320">
            <a:extLst>
              <a:ext uri="{FF2B5EF4-FFF2-40B4-BE49-F238E27FC236}">
                <a16:creationId xmlns:a16="http://schemas.microsoft.com/office/drawing/2014/main" id="{A8F7A24F-57CF-9C14-7380-0FE2EB0122C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17859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FFFF66"/>
                </a:solidFill>
                <a:latin typeface="WinInnwa" pitchFamily="2" charset="0"/>
                <a:ea typeface="+mn-ea"/>
              </a:rPr>
              <a:t>jzpfpOf</a:t>
            </a:r>
            <a:r>
              <a:rPr lang="en-US" sz="2800" dirty="0">
                <a:solidFill>
                  <a:srgbClr val="FFFF66"/>
                </a:solidFill>
                <a:latin typeface="WinInnwa" pitchFamily="2" charset="0"/>
                <a:ea typeface="+mn-ea"/>
              </a:rPr>
              <a:t> 3 &amp;</a:t>
            </a:r>
            <a:r>
              <a:rPr lang="en-US" sz="2800" dirty="0" err="1">
                <a:solidFill>
                  <a:srgbClr val="FFFF66"/>
                </a:solidFill>
                <a:latin typeface="WinInnwa" pitchFamily="2" charset="0"/>
                <a:ea typeface="+mn-ea"/>
              </a:rPr>
              <a:t>yf</a:t>
            </a:r>
            <a:r>
              <a:rPr lang="en-US" sz="2800" b="0" dirty="0">
                <a:latin typeface="Wwin_Burmese1" pitchFamily="2" charset="0"/>
                <a:ea typeface="+mn-ea"/>
              </a:rPr>
              <a:t>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020" grpId="0" animBg="1"/>
      <p:bldP spid="460021" grpId="0" animBg="1"/>
      <p:bldP spid="460022" grpId="0" animBg="1"/>
      <p:bldP spid="460027" grpId="0" animBg="1"/>
      <p:bldP spid="460028" grpId="0" animBg="1"/>
      <p:bldP spid="460029" grpId="0" animBg="1"/>
      <p:bldP spid="460030" grpId="0" animBg="1"/>
      <p:bldP spid="460031" grpId="0" autoUpdateAnimBg="0"/>
      <p:bldP spid="460032" grpId="0" autoUpdateAnimBg="0"/>
      <p:bldP spid="460033" grpId="0" autoUpdateAnimBg="0"/>
      <p:bldP spid="460034" grpId="0" autoUpdateAnimBg="0"/>
      <p:bldP spid="46009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2" descr="Masada siege ramp from west, 50-35tb sr">
            <a:extLst>
              <a:ext uri="{FF2B5EF4-FFF2-40B4-BE49-F238E27FC236}">
                <a16:creationId xmlns:a16="http://schemas.microsoft.com/office/drawing/2014/main" id="{23C10E14-0834-6F79-5F59-B7E8E8D4116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20700"/>
            <a:ext cx="7999413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8FC2D69D-1D34-B582-484F-641CA498F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B559E485-9151-9B2E-D00D-B19EFA6EF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5" y="1281113"/>
            <a:ext cx="184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600" b="0">
              <a:latin typeface="Times" charset="0"/>
            </a:endParaRPr>
          </a:p>
          <a:p>
            <a:endParaRPr lang="en-US" altLang="en-US" sz="1600" b="0">
              <a:latin typeface="Times" charset="0"/>
            </a:endParaRPr>
          </a:p>
        </p:txBody>
      </p:sp>
      <p:sp>
        <p:nvSpPr>
          <p:cNvPr id="448517" name="Text Box 5">
            <a:extLst>
              <a:ext uri="{FF2B5EF4-FFF2-40B4-BE49-F238E27FC236}">
                <a16:creationId xmlns:a16="http://schemas.microsoft.com/office/drawing/2014/main" id="{E6E5CB2B-6F5C-BA0B-5AF4-D2419B62B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23813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</a:rPr>
              <a:t>romJ2;1/</a:t>
            </a:r>
          </a:p>
        </p:txBody>
      </p:sp>
      <p:sp>
        <p:nvSpPr>
          <p:cNvPr id="33797" name="Rectangle 8">
            <a:extLst>
              <a:ext uri="{FF2B5EF4-FFF2-40B4-BE49-F238E27FC236}">
                <a16:creationId xmlns:a16="http://schemas.microsoft.com/office/drawing/2014/main" id="{7EF23409-9A3A-ADE7-B54D-654EB6791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5784850"/>
            <a:ext cx="7708900" cy="6048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>
                <a:solidFill>
                  <a:srgbClr val="F0F06C"/>
                </a:solidFill>
                <a:latin typeface="WinInnwa" pitchFamily="2" charset="0"/>
              </a:rPr>
              <a:t>a[&amp;k'frif;BuD;\eef;awmf rmp'g &amp;Jwdkuf/ tpöa&amp;;</a:t>
            </a:r>
          </a:p>
        </p:txBody>
      </p:sp>
      <p:grpSp>
        <p:nvGrpSpPr>
          <p:cNvPr id="2" name="Group 23">
            <a:extLst>
              <a:ext uri="{FF2B5EF4-FFF2-40B4-BE49-F238E27FC236}">
                <a16:creationId xmlns:a16="http://schemas.microsoft.com/office/drawing/2014/main" id="{3E426756-98EF-5B2B-2828-63E73CC07291}"/>
              </a:ext>
            </a:extLst>
          </p:cNvPr>
          <p:cNvGrpSpPr>
            <a:grpSpLocks/>
          </p:cNvGrpSpPr>
          <p:nvPr/>
        </p:nvGrpSpPr>
        <p:grpSpPr bwMode="auto">
          <a:xfrm>
            <a:off x="5300663" y="3302000"/>
            <a:ext cx="3232150" cy="2328863"/>
            <a:chOff x="3339" y="2080"/>
            <a:chExt cx="2036" cy="1467"/>
          </a:xfrm>
        </p:grpSpPr>
        <p:pic>
          <p:nvPicPr>
            <p:cNvPr id="33809" name="Picture 7">
              <a:extLst>
                <a:ext uri="{FF2B5EF4-FFF2-40B4-BE49-F238E27FC236}">
                  <a16:creationId xmlns:a16="http://schemas.microsoft.com/office/drawing/2014/main" id="{FCA61A83-FF11-C87B-3681-92518A7DFE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1" y="2080"/>
              <a:ext cx="2024" cy="145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10" name="Text Box 9">
              <a:extLst>
                <a:ext uri="{FF2B5EF4-FFF2-40B4-BE49-F238E27FC236}">
                  <a16:creationId xmlns:a16="http://schemas.microsoft.com/office/drawing/2014/main" id="{42DCD3ED-B661-20ED-6867-E0414EEED7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9" y="3156"/>
              <a:ext cx="1648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>
                  <a:solidFill>
                    <a:schemeClr val="tx1"/>
                  </a:solidFill>
                </a:rPr>
                <a:t>Photo Credit:                                Massada Ltd. Publishers                    Givatayim, Israel</a:t>
              </a:r>
            </a:p>
          </p:txBody>
        </p:sp>
      </p:grpSp>
      <p:sp>
        <p:nvSpPr>
          <p:cNvPr id="33799" name="AutoShape 10">
            <a:extLst>
              <a:ext uri="{FF2B5EF4-FFF2-40B4-BE49-F238E27FC236}">
                <a16:creationId xmlns:a16="http://schemas.microsoft.com/office/drawing/2014/main" id="{1636D009-1F58-4AC5-B4C0-73735B6F5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800" name="Rectangle 11">
            <a:extLst>
              <a:ext uri="{FF2B5EF4-FFF2-40B4-BE49-F238E27FC236}">
                <a16:creationId xmlns:a16="http://schemas.microsoft.com/office/drawing/2014/main" id="{D2E345C8-B31D-FC3D-7F38-478C0B402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801" name="AutoShape 12">
            <a:extLst>
              <a:ext uri="{FF2B5EF4-FFF2-40B4-BE49-F238E27FC236}">
                <a16:creationId xmlns:a16="http://schemas.microsoft.com/office/drawing/2014/main" id="{C304ECAA-C06F-9084-3C49-21A97D1D8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802" name="Line 13">
            <a:extLst>
              <a:ext uri="{FF2B5EF4-FFF2-40B4-BE49-F238E27FC236}">
                <a16:creationId xmlns:a16="http://schemas.microsoft.com/office/drawing/2014/main" id="{E1CC0DE0-6509-D68A-677D-4DDDC656AF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14">
            <a:extLst>
              <a:ext uri="{FF2B5EF4-FFF2-40B4-BE49-F238E27FC236}">
                <a16:creationId xmlns:a16="http://schemas.microsoft.com/office/drawing/2014/main" id="{5EEE80CA-9272-0A84-0BE6-5C53B7026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Rectangle 15">
            <a:extLst>
              <a:ext uri="{FF2B5EF4-FFF2-40B4-BE49-F238E27FC236}">
                <a16:creationId xmlns:a16="http://schemas.microsoft.com/office/drawing/2014/main" id="{BDE52E03-86CF-803C-5295-ECE6DA384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425" y="3686175"/>
            <a:ext cx="631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WinInnwa" pitchFamily="2" charset="0"/>
              </a:rPr>
              <a:t>a&amp;mrpepf</a:t>
            </a:r>
            <a:r>
              <a:rPr lang="en-US" altLang="en-US" sz="1400" b="0">
                <a:solidFill>
                  <a:schemeClr val="bg2"/>
                </a:solidFill>
                <a:latin typeface="WinInnwa" pitchFamily="2" charset="0"/>
              </a:rPr>
              <a:t>?</a:t>
            </a:r>
            <a:r>
              <a:rPr lang="en-US" altLang="en-US" sz="1400" b="0">
                <a:solidFill>
                  <a:schemeClr val="bg2"/>
                </a:solidFill>
                <a:latin typeface="WwinBurmese" pitchFamily="2" charset="0"/>
              </a:rPr>
              <a:t> </a:t>
            </a:r>
          </a:p>
        </p:txBody>
      </p:sp>
      <p:sp>
        <p:nvSpPr>
          <p:cNvPr id="33805" name="Rectangle 16">
            <a:extLst>
              <a:ext uri="{FF2B5EF4-FFF2-40B4-BE49-F238E27FC236}">
                <a16:creationId xmlns:a16="http://schemas.microsoft.com/office/drawing/2014/main" id="{D38C3063-CDD7-90FB-B0CD-977492E3B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7556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448529" name="Rectangle 17">
            <a:extLst>
              <a:ext uri="{FF2B5EF4-FFF2-40B4-BE49-F238E27FC236}">
                <a16:creationId xmlns:a16="http://schemas.microsoft.com/office/drawing/2014/main" id="{96A60F25-A297-C183-559E-0EE857B36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163" y="3432175"/>
            <a:ext cx="6604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r>
              <a:rPr lang="en-US" sz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</a:t>
            </a:r>
          </a:p>
          <a:p>
            <a:pPr>
              <a:defRPr/>
            </a:pPr>
            <a:endParaRPr lang="en-US" sz="4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448533" name="Rectangle 21">
            <a:extLst>
              <a:ext uri="{FF2B5EF4-FFF2-40B4-BE49-F238E27FC236}">
                <a16:creationId xmlns:a16="http://schemas.microsoft.com/office/drawing/2014/main" id="{84338C38-5292-A312-A7DF-E61D87279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448536" name="Text Box 24">
            <a:extLst>
              <a:ext uri="{FF2B5EF4-FFF2-40B4-BE49-F238E27FC236}">
                <a16:creationId xmlns:a16="http://schemas.microsoft.com/office/drawing/2014/main" id="{DE353715-669B-E74F-2035-AF0044747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3429000"/>
            <a:ext cx="1812925" cy="11636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a&amp;mrwdkU</a:t>
            </a:r>
            <a:r>
              <a:rPr lang="en-US" sz="3200" dirty="0">
                <a:solidFill>
                  <a:srgbClr val="F0F06C"/>
                </a:solidFill>
                <a:latin typeface="WinInnwa" pitchFamily="2" charset="0"/>
                <a:ea typeface="+mn-ea"/>
              </a:rPr>
              <a:t> </a:t>
            </a:r>
            <a:r>
              <a:rPr lang="en-US" sz="32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olykefudkzrf</a:t>
            </a:r>
            <a:r>
              <a:rPr lang="en-US" sz="3200" dirty="0">
                <a:solidFill>
                  <a:srgbClr val="F0F06C"/>
                </a:solidFill>
                <a:latin typeface="WinInnwa" pitchFamily="2" charset="0"/>
                <a:ea typeface="+mn-ea"/>
              </a:rPr>
              <a:t>; </a:t>
            </a:r>
            <a:r>
              <a:rPr lang="en-US" sz="32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aomae&amp;m</a:t>
            </a:r>
            <a:r>
              <a:rPr lang="en-US" sz="3200" dirty="0">
                <a:solidFill>
                  <a:srgbClr val="F0F06C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8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3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6">
            <a:extLst>
              <a:ext uri="{FF2B5EF4-FFF2-40B4-BE49-F238E27FC236}">
                <a16:creationId xmlns:a16="http://schemas.microsoft.com/office/drawing/2014/main" id="{2D8965E3-FFD5-20E3-4F2D-9E3C486F2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1998663"/>
            <a:ext cx="4419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</a:pPr>
            <a:endParaRPr lang="my-MM" altLang="en-US" sz="900" b="0">
              <a:solidFill>
                <a:schemeClr val="bg1"/>
              </a:solidFill>
              <a:latin typeface="Wwin_Burmese1" pitchFamily="2" charset="0"/>
            </a:endParaRPr>
          </a:p>
        </p:txBody>
      </p:sp>
      <p:sp>
        <p:nvSpPr>
          <p:cNvPr id="195588" name="Rectangle 4">
            <a:extLst>
              <a:ext uri="{FF2B5EF4-FFF2-40B4-BE49-F238E27FC236}">
                <a16:creationId xmlns:a16="http://schemas.microsoft.com/office/drawing/2014/main" id="{1CB89D34-3224-4ADE-FB60-7FF9873EF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95589" name="Line 5">
            <a:extLst>
              <a:ext uri="{FF2B5EF4-FFF2-40B4-BE49-F238E27FC236}">
                <a16:creationId xmlns:a16="http://schemas.microsoft.com/office/drawing/2014/main" id="{32036D68-0BF0-096E-1EAA-B9CF65566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600" name="Text Box 16">
            <a:extLst>
              <a:ext uri="{FF2B5EF4-FFF2-40B4-BE49-F238E27FC236}">
                <a16:creationId xmlns:a16="http://schemas.microsoft.com/office/drawing/2014/main" id="{D0A697B4-BA61-3545-9826-1B25FD39D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517525"/>
            <a:ext cx="383540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tx1"/>
                </a:solidFill>
                <a:latin typeface="WinInnwa" pitchFamily="2" charset="0"/>
                <a:ea typeface="+mn-ea"/>
                <a:cs typeface="Arial" charset="0"/>
              </a:rPr>
              <a:t>a&amp;mrtkyfcsKyfumv</a:t>
            </a:r>
            <a:r>
              <a:rPr lang="en-US" sz="3600" dirty="0">
                <a:solidFill>
                  <a:schemeClr val="tx1"/>
                </a:solidFill>
                <a:latin typeface="WinInnwa" pitchFamily="2" charset="0"/>
                <a:ea typeface="+mn-ea"/>
                <a:cs typeface="Arial" charset="0"/>
              </a:rPr>
              <a:t>/</a:t>
            </a:r>
          </a:p>
        </p:txBody>
      </p:sp>
      <p:sp>
        <p:nvSpPr>
          <p:cNvPr id="195605" name="Text Box 21">
            <a:extLst>
              <a:ext uri="{FF2B5EF4-FFF2-40B4-BE49-F238E27FC236}">
                <a16:creationId xmlns:a16="http://schemas.microsoft.com/office/drawing/2014/main" id="{D9F46578-B0CC-E5CF-A28B-11CEF1D1F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 b="0">
              <a:solidFill>
                <a:srgbClr val="FFA27C"/>
              </a:solidFill>
            </a:endParaRPr>
          </a:p>
        </p:txBody>
      </p:sp>
      <p:sp>
        <p:nvSpPr>
          <p:cNvPr id="34822" name="Rectangle 3">
            <a:extLst>
              <a:ext uri="{FF2B5EF4-FFF2-40B4-BE49-F238E27FC236}">
                <a16:creationId xmlns:a16="http://schemas.microsoft.com/office/drawing/2014/main" id="{7D12AFF2-4644-5D80-D666-0F3C0C8FF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1128713"/>
            <a:ext cx="4368800" cy="5075237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>
                <a:solidFill>
                  <a:srgbClr val="F0F06C"/>
                </a:solidFill>
                <a:latin typeface="WinInnwa" pitchFamily="2" charset="0"/>
              </a:rPr>
              <a:t>tpdk;&amp;.pDrHtkyfcskKyfa&amp;;/ a&amp;tm;*D,mtoHk;jyKjcif;/ Bwd*Ha'gifhtem;ocFsmynmwdk;wufrI/ a&amp;tcsdefjyem&amp;D/   &amp;dkpDwmac:ausmufpm/ tvufZef;'&amp;D;,m;/ enf;ynmtwwf/ a&amp;mrbk7ifpepf/ qef;opfaomaqmufvkyfa&amp;;enf;vrf;/ a&amp;ESifhrdv</a:t>
            </a:r>
            <a:r>
              <a:rPr lang="ja-JP" altLang="en-US">
                <a:solidFill>
                  <a:srgbClr val="F0F06C"/>
                </a:solidFill>
                <a:latin typeface="WinInnwa" pitchFamily="2" charset="0"/>
              </a:rPr>
              <a:t>’</a:t>
            </a:r>
            <a:r>
              <a:rPr lang="en-US" altLang="ja-JP">
                <a:solidFill>
                  <a:srgbClr val="F0F06C"/>
                </a:solidFill>
                <a:latin typeface="WinInnwa" pitchFamily="2" charset="0"/>
              </a:rPr>
              <a:t>majymif;pepf/ cdkifcefYaomaps;uGuf/ ta0;ajy;vrf;rBuD;rsm;pepf/        53/ 365&amp;uf&amp;Sdaomjyu©'defusifhoHk;jcif;/ jynfvHk;qdkif&amp;m vufwif </a:t>
            </a:r>
            <a:r>
              <a:rPr lang="en-US" altLang="ja-JP" sz="2000">
                <a:solidFill>
                  <a:srgbClr val="F0F06C"/>
                </a:solidFill>
                <a:latin typeface="Arial Unicode MS" panose="020B0604020202020204" pitchFamily="34" charset="-128"/>
              </a:rPr>
              <a:t>(latin)</a:t>
            </a:r>
            <a:r>
              <a:rPr lang="en-US" altLang="ja-JP">
                <a:solidFill>
                  <a:srgbClr val="F0F06C"/>
                </a:solidFill>
                <a:latin typeface="WinInnwa" pitchFamily="2" charset="0"/>
              </a:rPr>
              <a:t> pum;/ ppfa&amp;;enf;ynmBuG,f0jcif;/ a&amp;mr\tpöa&amp;;tay: (ygvufpwdkif;) atmifEdkifjcif;/</a:t>
            </a:r>
            <a:endParaRPr lang="en-US" altLang="en-US">
              <a:solidFill>
                <a:srgbClr val="F0F06C"/>
              </a:solidFill>
              <a:latin typeface="WinInnwa" pitchFamily="2" charset="0"/>
            </a:endParaRPr>
          </a:p>
        </p:txBody>
      </p:sp>
      <p:sp>
        <p:nvSpPr>
          <p:cNvPr id="34823" name="Text Box 27">
            <a:extLst>
              <a:ext uri="{FF2B5EF4-FFF2-40B4-BE49-F238E27FC236}">
                <a16:creationId xmlns:a16="http://schemas.microsoft.com/office/drawing/2014/main" id="{EEF75EC7-D51D-FBF4-EF27-D96600361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113" y="6426200"/>
            <a:ext cx="4635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16</a:t>
            </a:r>
          </a:p>
        </p:txBody>
      </p:sp>
      <p:sp>
        <p:nvSpPr>
          <p:cNvPr id="34824" name="Text Box 28">
            <a:extLst>
              <a:ext uri="{FF2B5EF4-FFF2-40B4-BE49-F238E27FC236}">
                <a16:creationId xmlns:a16="http://schemas.microsoft.com/office/drawing/2014/main" id="{EE5A0EE3-5F6D-EB9E-4E59-6C8D0939E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936625"/>
            <a:ext cx="3048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i="1">
                <a:solidFill>
                  <a:srgbClr val="3D3832"/>
                </a:solidFill>
                <a:latin typeface="Helvetica" pitchFamily="2" charset="0"/>
              </a:rPr>
              <a:t>THE ERA OF          ALEXANDER                         THE GREAT:</a:t>
            </a:r>
          </a:p>
        </p:txBody>
      </p:sp>
      <p:sp>
        <p:nvSpPr>
          <p:cNvPr id="195615" name="Rectangle 31">
            <a:extLst>
              <a:ext uri="{FF2B5EF4-FFF2-40B4-BE49-F238E27FC236}">
                <a16:creationId xmlns:a16="http://schemas.microsoft.com/office/drawing/2014/main" id="{016C5EF0-329B-5F06-8C91-B0DE59234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4826" name="Text Box 32">
            <a:extLst>
              <a:ext uri="{FF2B5EF4-FFF2-40B4-BE49-F238E27FC236}">
                <a16:creationId xmlns:a16="http://schemas.microsoft.com/office/drawing/2014/main" id="{150A7707-C043-6AC0-C049-9BEF1DD25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pic>
        <p:nvPicPr>
          <p:cNvPr id="195618" name="Picture 34" descr="Ostia theater from top">
            <a:extLst>
              <a:ext uri="{FF2B5EF4-FFF2-40B4-BE49-F238E27FC236}">
                <a16:creationId xmlns:a16="http://schemas.microsoft.com/office/drawing/2014/main" id="{CCB46B97-835E-8E5C-CB85-E6BE723CAC7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4535488"/>
            <a:ext cx="2308225" cy="1731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17" name="Picture 33" descr="Palatine Hill from northeast">
            <a:extLst>
              <a:ext uri="{FF2B5EF4-FFF2-40B4-BE49-F238E27FC236}">
                <a16:creationId xmlns:a16="http://schemas.microsoft.com/office/drawing/2014/main" id="{96BE93EF-5F87-8FDB-42B1-EBAD9222012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933450"/>
            <a:ext cx="3686175" cy="27638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19" name="Picture 35" descr="Rome Arch of Titus at night, wk 030802">
            <a:extLst>
              <a:ext uri="{FF2B5EF4-FFF2-40B4-BE49-F238E27FC236}">
                <a16:creationId xmlns:a16="http://schemas.microsoft.com/office/drawing/2014/main" id="{F9F4C7BA-8545-1594-E698-BB9FA236CBA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3354388"/>
            <a:ext cx="1489075" cy="1985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621" name="Text Box 37">
            <a:extLst>
              <a:ext uri="{FF2B5EF4-FFF2-40B4-BE49-F238E27FC236}">
                <a16:creationId xmlns:a16="http://schemas.microsoft.com/office/drawing/2014/main" id="{93F6FEE6-1FDE-E46A-F4E4-8D3AEC06C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111125"/>
            <a:ext cx="3989387" cy="1077913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avhvmrItaxmuftul</a:t>
            </a:r>
            <a:r>
              <a:rPr lang="en-US" sz="3200" i="1" dirty="0">
                <a:solidFill>
                  <a:schemeClr val="tx2"/>
                </a:solidFill>
                <a:latin typeface="WinInnwa" pitchFamily="2" charset="0"/>
                <a:ea typeface="+mn-ea"/>
              </a:rPr>
              <a:t> (05)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0" grpId="0" autoUpdateAnimBg="0"/>
      <p:bldP spid="195618" grpId="0" animBg="1" autoUpdateAnimBg="0"/>
      <p:bldP spid="195617" grpId="0" animBg="1" autoUpdateAnimBg="0"/>
      <p:bldP spid="195621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>
            <a:extLst>
              <a:ext uri="{FF2B5EF4-FFF2-40B4-BE49-F238E27FC236}">
                <a16:creationId xmlns:a16="http://schemas.microsoft.com/office/drawing/2014/main" id="{BA7B59C4-19F8-B02A-779F-D16A30212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99715" name="Line 3">
            <a:extLst>
              <a:ext uri="{FF2B5EF4-FFF2-40B4-BE49-F238E27FC236}">
                <a16:creationId xmlns:a16="http://schemas.microsoft.com/office/drawing/2014/main" id="{D62E0ADC-4FD2-114B-F8F2-A17EF0D681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16" name="Text Box 4">
            <a:extLst>
              <a:ext uri="{FF2B5EF4-FFF2-40B4-BE49-F238E27FC236}">
                <a16:creationId xmlns:a16="http://schemas.microsoft.com/office/drawing/2014/main" id="{F4CA9F97-CF65-C0A1-D575-0DBCAE352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812800"/>
            <a:ext cx="3835400" cy="4572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i="1">
                <a:solidFill>
                  <a:schemeClr val="hlink"/>
                </a:solidFill>
                <a:latin typeface="WinInnwa" pitchFamily="2" charset="0"/>
              </a:rPr>
              <a:t>xdkUaemuf-a&amp;mrtkyfcsKyfa&amp;;umv/</a:t>
            </a:r>
            <a:endParaRPr lang="en-US" altLang="en-US" i="1">
              <a:solidFill>
                <a:schemeClr val="hlink"/>
              </a:solidFill>
              <a:latin typeface="Helvetica" pitchFamily="2" charset="0"/>
            </a:endParaRPr>
          </a:p>
        </p:txBody>
      </p:sp>
      <p:sp>
        <p:nvSpPr>
          <p:cNvPr id="499717" name="Text Box 5">
            <a:extLst>
              <a:ext uri="{FF2B5EF4-FFF2-40B4-BE49-F238E27FC236}">
                <a16:creationId xmlns:a16="http://schemas.microsoft.com/office/drawing/2014/main" id="{1107D791-3166-232C-D748-0CD531C0C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 b="0">
              <a:solidFill>
                <a:srgbClr val="FFA27C"/>
              </a:solidFill>
            </a:endParaRPr>
          </a:p>
        </p:txBody>
      </p:sp>
      <p:sp>
        <p:nvSpPr>
          <p:cNvPr id="35845" name="Rectangle 7">
            <a:extLst>
              <a:ext uri="{FF2B5EF4-FFF2-40B4-BE49-F238E27FC236}">
                <a16:creationId xmlns:a16="http://schemas.microsoft.com/office/drawing/2014/main" id="{D602B819-1689-69A4-54CC-B93B7BE63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0" y="1385888"/>
            <a:ext cx="4527550" cy="508476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i="1">
                <a:solidFill>
                  <a:srgbClr val="F0F06C"/>
                </a:solidFill>
                <a:latin typeface="WinInnwa" pitchFamily="2" charset="0"/>
              </a:rPr>
              <a:t>tpdk;&amp;.pDrHtkyfcskKyfa&amp;;/ a&amp;tm;*D,mtoHk;jyKjcif;/ }wd*Ha'gifhtem;ocFsmynmwdk;wufrI a&amp;tcsdefjyem&amp;D/ &amp;dkpDwmac:ausmufpm/ tvufZE´&amp;D;,m;/ enf;twwfynm/ a&amp;mrbkHpepf/ qef;opfaomaqmufvkyfa&amp;;enf;vrf;/ a&amp;ESifhrdvmajymif;pepf/ cdkifcefYaomaps;uGuf/ ta0;ajy;vrf;r}uD;rsm;pepf/ 53/    365 &amp;uf&amp;Sdaomjyu©'defusifhoHk;jcif;/ jynfvHk;qdkif&amp;m vufwif</a:t>
            </a:r>
            <a:r>
              <a:rPr lang="en-US" altLang="en-US" sz="2000" i="1">
                <a:solidFill>
                  <a:srgbClr val="F0F06C"/>
                </a:solidFill>
                <a:latin typeface="Arial Unicode MS" panose="020B0604020202020204" pitchFamily="34" charset="-128"/>
              </a:rPr>
              <a:t>(latin)</a:t>
            </a:r>
            <a:r>
              <a:rPr lang="en-US" altLang="en-US" i="1">
                <a:solidFill>
                  <a:srgbClr val="F0F06C"/>
                </a:solidFill>
                <a:latin typeface="WinInnwa" pitchFamily="2" charset="0"/>
              </a:rPr>
              <a:t>pum;/ ppfa&amp;;ynmBuG,f0jcif;/ a&amp;mr\tpöa&amp;;tay: (ygvufpwdkif;) atmifEdkifjcif;/</a:t>
            </a:r>
          </a:p>
        </p:txBody>
      </p:sp>
      <p:sp>
        <p:nvSpPr>
          <p:cNvPr id="499721" name="Text Box 9">
            <a:extLst>
              <a:ext uri="{FF2B5EF4-FFF2-40B4-BE49-F238E27FC236}">
                <a16:creationId xmlns:a16="http://schemas.microsoft.com/office/drawing/2014/main" id="{D0C22F56-E0AD-605F-D9FF-3461012F6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8" y="806450"/>
            <a:ext cx="3598862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 dirty="0" err="1">
                <a:solidFill>
                  <a:schemeClr val="tx1"/>
                </a:solidFill>
                <a:latin typeface="WinInnwa" pitchFamily="2" charset="0"/>
                <a:ea typeface="Arial Unicode MS" pitchFamily="34" charset="-128"/>
                <a:cs typeface="Arial Unicode MS" pitchFamily="34" charset="-128"/>
              </a:rPr>
              <a:t>tvufZef;'g</a:t>
            </a:r>
            <a:r>
              <a:rPr lang="en-US" i="1" dirty="0">
                <a:solidFill>
                  <a:schemeClr val="tx1"/>
                </a:solidFill>
                <a:latin typeface="WinInnwa" pitchFamily="2" charset="0"/>
                <a:ea typeface="Arial Unicode MS" pitchFamily="34" charset="-128"/>
                <a:cs typeface="Arial Unicode MS" pitchFamily="34" charset="-128"/>
              </a:rPr>
              <a:t>;\</a:t>
            </a:r>
            <a:r>
              <a:rPr lang="en-US" i="1" dirty="0" err="1">
                <a:solidFill>
                  <a:schemeClr val="tx1"/>
                </a:solidFill>
                <a:latin typeface="WinInnwa" pitchFamily="2" charset="0"/>
                <a:ea typeface="Arial Unicode MS" pitchFamily="34" charset="-128"/>
                <a:cs typeface="Arial Unicode MS" pitchFamily="34" charset="-128"/>
              </a:rPr>
              <a:t>tkyfcsKyfa</a:t>
            </a:r>
            <a:r>
              <a:rPr lang="en-US" i="1" dirty="0">
                <a:solidFill>
                  <a:schemeClr val="tx1"/>
                </a:solidFill>
                <a:latin typeface="WinInnwa" pitchFamily="2" charset="0"/>
                <a:ea typeface="Arial Unicode MS" pitchFamily="34" charset="-128"/>
                <a:cs typeface="Arial Unicode MS" pitchFamily="34" charset="-128"/>
              </a:rPr>
              <a:t>&amp;;</a:t>
            </a:r>
            <a:r>
              <a:rPr lang="en-US" i="1" dirty="0" err="1">
                <a:solidFill>
                  <a:schemeClr val="tx1"/>
                </a:solidFill>
                <a:latin typeface="WinInnwa" pitchFamily="2" charset="0"/>
                <a:ea typeface="Arial Unicode MS" pitchFamily="34" charset="-128"/>
                <a:cs typeface="Arial Unicode MS" pitchFamily="34" charset="-128"/>
              </a:rPr>
              <a:t>umv</a:t>
            </a:r>
            <a:r>
              <a:rPr lang="en-US" i="1" dirty="0">
                <a:solidFill>
                  <a:schemeClr val="tx1"/>
                </a:solidFill>
                <a:latin typeface="Helvetica" charset="0"/>
                <a:ea typeface="+mn-ea"/>
              </a:rPr>
              <a:t>                  </a:t>
            </a:r>
          </a:p>
        </p:txBody>
      </p:sp>
      <p:sp>
        <p:nvSpPr>
          <p:cNvPr id="35847" name="Rectangle 10">
            <a:extLst>
              <a:ext uri="{FF2B5EF4-FFF2-40B4-BE49-F238E27FC236}">
                <a16:creationId xmlns:a16="http://schemas.microsoft.com/office/drawing/2014/main" id="{74265B70-52FC-52CE-33F5-9C58F3845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3175"/>
            <a:ext cx="4722813" cy="48910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i="1">
                <a:solidFill>
                  <a:srgbClr val="F0F06C"/>
                </a:solidFill>
                <a:latin typeface="WinInnwa" pitchFamily="2" charset="0"/>
              </a:rPr>
              <a:t> tvufZef;'g;\q&amp;m?t&amp;pfwdkw,f/ *DwoDtdk&amp;D/ w&amp;kwfNrdKY&amp;dk;/ w&amp;kwfjynf\oHowÅKtoHk;jyKjcif;/ tvufZef;'&amp;D;,m;/  *&amp;dbmompum;oifBum;jcif;/     ,luvpf/       *Joarx&amp;D\tqifhtwef;/ tOD;qHk;aoma&amp;mrtaBuGaph/ aum&amp;defok\pD;yGm;a&amp;; tcsuftcsmusvmjcif;/ *sL;wdkY\pD;yGm;a&amp;;tcsuftcsm tD*spf/ [JveDqifESifh*&amp;dNrdKYrsm;/  *&amp;dyHkpHjzifhaexdkifrI/ </a:t>
            </a:r>
          </a:p>
          <a:p>
            <a:pPr algn="ctr"/>
            <a:r>
              <a:rPr lang="en-US" altLang="en-US" i="1">
                <a:solidFill>
                  <a:srgbClr val="F0F06C"/>
                </a:solidFill>
                <a:latin typeface="WinInnwa" pitchFamily="2" charset="0"/>
              </a:rPr>
              <a:t>*&amp;dbmom&amp;yfpum;/</a:t>
            </a:r>
          </a:p>
        </p:txBody>
      </p:sp>
      <p:sp>
        <p:nvSpPr>
          <p:cNvPr id="499723" name="Rectangle 11">
            <a:extLst>
              <a:ext uri="{FF2B5EF4-FFF2-40B4-BE49-F238E27FC236}">
                <a16:creationId xmlns:a16="http://schemas.microsoft.com/office/drawing/2014/main" id="{26D83BBB-ED93-DB46-F5A3-34622BC92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35849" name="Text Box 12">
            <a:extLst>
              <a:ext uri="{FF2B5EF4-FFF2-40B4-BE49-F238E27FC236}">
                <a16:creationId xmlns:a16="http://schemas.microsoft.com/office/drawing/2014/main" id="{0BE71A1E-79D2-603F-6CB3-DBB47E324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499729" name="AutoShape 17">
            <a:extLst>
              <a:ext uri="{FF2B5EF4-FFF2-40B4-BE49-F238E27FC236}">
                <a16:creationId xmlns:a16="http://schemas.microsoft.com/office/drawing/2014/main" id="{8213C12B-DF7D-2F2D-FE96-AA2ED34F5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782638"/>
            <a:ext cx="4157663" cy="5688012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9730" name="AutoShape 18">
            <a:extLst>
              <a:ext uri="{FF2B5EF4-FFF2-40B4-BE49-F238E27FC236}">
                <a16:creationId xmlns:a16="http://schemas.microsoft.com/office/drawing/2014/main" id="{185FAD17-2704-C305-5718-A6BA8B0E3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2313" y="774700"/>
            <a:ext cx="4194175" cy="5626100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29" grpId="0" animBg="1"/>
      <p:bldP spid="4997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Line 2">
            <a:extLst>
              <a:ext uri="{FF2B5EF4-FFF2-40B4-BE49-F238E27FC236}">
                <a16:creationId xmlns:a16="http://schemas.microsoft.com/office/drawing/2014/main" id="{630105FC-C4A2-4858-14EB-39FDBF3CE2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55" name="Text Box 3">
            <a:extLst>
              <a:ext uri="{FF2B5EF4-FFF2-40B4-BE49-F238E27FC236}">
                <a16:creationId xmlns:a16="http://schemas.microsoft.com/office/drawing/2014/main" id="{7519E930-B7F6-6914-5ABD-E8403B3D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 b="0">
              <a:solidFill>
                <a:srgbClr val="FFA27C"/>
              </a:solidFill>
            </a:endParaRPr>
          </a:p>
        </p:txBody>
      </p:sp>
      <p:sp>
        <p:nvSpPr>
          <p:cNvPr id="535556" name="Rectangle 4">
            <a:extLst>
              <a:ext uri="{FF2B5EF4-FFF2-40B4-BE49-F238E27FC236}">
                <a16:creationId xmlns:a16="http://schemas.microsoft.com/office/drawing/2014/main" id="{AF5399BC-B9F5-0C68-41C2-AEF52B480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grpSp>
        <p:nvGrpSpPr>
          <p:cNvPr id="36868" name="Group 5">
            <a:extLst>
              <a:ext uri="{FF2B5EF4-FFF2-40B4-BE49-F238E27FC236}">
                <a16:creationId xmlns:a16="http://schemas.microsoft.com/office/drawing/2014/main" id="{C24A066A-C86B-CF60-203C-4FFF1E515D5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501650"/>
            <a:ext cx="8061325" cy="5799138"/>
            <a:chOff x="-460" y="1244"/>
            <a:chExt cx="4312" cy="3350"/>
          </a:xfrm>
        </p:grpSpPr>
        <p:pic>
          <p:nvPicPr>
            <p:cNvPr id="36871" name="Picture 6">
              <a:extLst>
                <a:ext uri="{FF2B5EF4-FFF2-40B4-BE49-F238E27FC236}">
                  <a16:creationId xmlns:a16="http://schemas.microsoft.com/office/drawing/2014/main" id="{613A244F-DC20-BC41-99DE-8FC553DA9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5559" name="Rectangle 7">
              <a:extLst>
                <a:ext uri="{FF2B5EF4-FFF2-40B4-BE49-F238E27FC236}">
                  <a16:creationId xmlns:a16="http://schemas.microsoft.com/office/drawing/2014/main" id="{926A4501-2E1D-2E4B-BC5D-1DD8364E7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52" y="1246"/>
              <a:ext cx="498" cy="333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5560" name="Rectangle 8">
              <a:extLst>
                <a:ext uri="{FF2B5EF4-FFF2-40B4-BE49-F238E27FC236}">
                  <a16:creationId xmlns:a16="http://schemas.microsoft.com/office/drawing/2014/main" id="{445E5570-1E71-F48A-3FB1-72B95D3E6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6" y="1262"/>
              <a:ext cx="496" cy="332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36874" name="Group 9">
              <a:extLst>
                <a:ext uri="{FF2B5EF4-FFF2-40B4-BE49-F238E27FC236}">
                  <a16:creationId xmlns:a16="http://schemas.microsoft.com/office/drawing/2014/main" id="{5CEEDC4F-AF83-9766-6F83-21421431F1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36904" name="Group 10">
                <a:extLst>
                  <a:ext uri="{FF2B5EF4-FFF2-40B4-BE49-F238E27FC236}">
                    <a16:creationId xmlns:a16="http://schemas.microsoft.com/office/drawing/2014/main" id="{614FF56F-3072-6BF9-EA0A-935E37A222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535563" name="Rectangle 11">
                  <a:extLst>
                    <a:ext uri="{FF2B5EF4-FFF2-40B4-BE49-F238E27FC236}">
                      <a16:creationId xmlns:a16="http://schemas.microsoft.com/office/drawing/2014/main" id="{F59BF7A5-C7A5-4DBE-42B8-B0263B32A3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pic>
              <p:nvPicPr>
                <p:cNvPr id="36910" name="Picture 12">
                  <a:extLst>
                    <a:ext uri="{FF2B5EF4-FFF2-40B4-BE49-F238E27FC236}">
                      <a16:creationId xmlns:a16="http://schemas.microsoft.com/office/drawing/2014/main" id="{DC051DB9-44CD-657E-CD08-8B950C3B9A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35565" name="Freeform 13">
                <a:extLst>
                  <a:ext uri="{FF2B5EF4-FFF2-40B4-BE49-F238E27FC236}">
                    <a16:creationId xmlns:a16="http://schemas.microsoft.com/office/drawing/2014/main" id="{BA6CCE10-4ABC-953A-0126-ADA8E793FA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566" name="Freeform 14">
                <a:extLst>
                  <a:ext uri="{FF2B5EF4-FFF2-40B4-BE49-F238E27FC236}">
                    <a16:creationId xmlns:a16="http://schemas.microsoft.com/office/drawing/2014/main" id="{DE7421CD-4045-C161-7058-A2170CB2F4D1}"/>
                  </a:ext>
                </a:extLst>
              </p:cNvPr>
              <p:cNvSpPr>
                <a:spLocks/>
              </p:cNvSpPr>
              <p:nvPr/>
            </p:nvSpPr>
            <p:spPr bwMode="auto">
              <a:xfrm rot="-5219527">
                <a:off x="716" y="2358"/>
                <a:ext cx="1572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567" name="Freeform 15">
                <a:extLst>
                  <a:ext uri="{FF2B5EF4-FFF2-40B4-BE49-F238E27FC236}">
                    <a16:creationId xmlns:a16="http://schemas.microsoft.com/office/drawing/2014/main" id="{F5EE3317-CF01-29E6-242E-C5E7CA2499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809065">
                <a:off x="2892" y="730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568" name="Freeform 16">
                <a:extLst>
                  <a:ext uri="{FF2B5EF4-FFF2-40B4-BE49-F238E27FC236}">
                    <a16:creationId xmlns:a16="http://schemas.microsoft.com/office/drawing/2014/main" id="{1431F0AA-C565-D84B-2340-F8E73D33D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5569" name="Oval 17">
              <a:extLst>
                <a:ext uri="{FF2B5EF4-FFF2-40B4-BE49-F238E27FC236}">
                  <a16:creationId xmlns:a16="http://schemas.microsoft.com/office/drawing/2014/main" id="{C0039579-60C8-EA46-AFD6-A73DA9910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" y="2441"/>
              <a:ext cx="999" cy="540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6876" name="Picture 18">
              <a:extLst>
                <a:ext uri="{FF2B5EF4-FFF2-40B4-BE49-F238E27FC236}">
                  <a16:creationId xmlns:a16="http://schemas.microsoft.com/office/drawing/2014/main" id="{5A52E0FD-7FDE-3AAB-B9A5-6E1D9972C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19">
              <a:extLst>
                <a:ext uri="{FF2B5EF4-FFF2-40B4-BE49-F238E27FC236}">
                  <a16:creationId xmlns:a16="http://schemas.microsoft.com/office/drawing/2014/main" id="{A1D26F5C-6D96-29FA-D7CC-7AD642DD1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8" name="Picture 20">
              <a:extLst>
                <a:ext uri="{FF2B5EF4-FFF2-40B4-BE49-F238E27FC236}">
                  <a16:creationId xmlns:a16="http://schemas.microsoft.com/office/drawing/2014/main" id="{F80732BC-DF1D-AE3D-A957-38F9BE148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9" name="Picture 21">
              <a:extLst>
                <a:ext uri="{FF2B5EF4-FFF2-40B4-BE49-F238E27FC236}">
                  <a16:creationId xmlns:a16="http://schemas.microsoft.com/office/drawing/2014/main" id="{C2924B1C-A1DC-B673-3F88-3B1BBFE3F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22">
              <a:extLst>
                <a:ext uri="{FF2B5EF4-FFF2-40B4-BE49-F238E27FC236}">
                  <a16:creationId xmlns:a16="http://schemas.microsoft.com/office/drawing/2014/main" id="{FB6A8FD1-F451-3FE3-45AB-64CA79EE5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23">
              <a:extLst>
                <a:ext uri="{FF2B5EF4-FFF2-40B4-BE49-F238E27FC236}">
                  <a16:creationId xmlns:a16="http://schemas.microsoft.com/office/drawing/2014/main" id="{4CE66F22-9B89-2D16-44F7-855D603772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2" name="Picture 24">
              <a:extLst>
                <a:ext uri="{FF2B5EF4-FFF2-40B4-BE49-F238E27FC236}">
                  <a16:creationId xmlns:a16="http://schemas.microsoft.com/office/drawing/2014/main" id="{38F3C77D-19C4-E792-B85A-33CF9AB22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3" name="Picture 25">
              <a:extLst>
                <a:ext uri="{FF2B5EF4-FFF2-40B4-BE49-F238E27FC236}">
                  <a16:creationId xmlns:a16="http://schemas.microsoft.com/office/drawing/2014/main" id="{FB1EAD47-5A96-011A-2AE3-062BB0FC9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4" name="Picture 26">
              <a:extLst>
                <a:ext uri="{FF2B5EF4-FFF2-40B4-BE49-F238E27FC236}">
                  <a16:creationId xmlns:a16="http://schemas.microsoft.com/office/drawing/2014/main" id="{462ABC66-A215-EF9B-B7C9-D07C4DFE2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27">
              <a:extLst>
                <a:ext uri="{FF2B5EF4-FFF2-40B4-BE49-F238E27FC236}">
                  <a16:creationId xmlns:a16="http://schemas.microsoft.com/office/drawing/2014/main" id="{88476CE9-7CC7-3B77-A727-A94993259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28">
              <a:extLst>
                <a:ext uri="{FF2B5EF4-FFF2-40B4-BE49-F238E27FC236}">
                  <a16:creationId xmlns:a16="http://schemas.microsoft.com/office/drawing/2014/main" id="{B2F0787F-BBA4-5D5C-F3D2-B58EC819C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29">
              <a:extLst>
                <a:ext uri="{FF2B5EF4-FFF2-40B4-BE49-F238E27FC236}">
                  <a16:creationId xmlns:a16="http://schemas.microsoft.com/office/drawing/2014/main" id="{45E60716-A1D0-E299-0065-9F7050DF9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8" name="Picture 30">
              <a:extLst>
                <a:ext uri="{FF2B5EF4-FFF2-40B4-BE49-F238E27FC236}">
                  <a16:creationId xmlns:a16="http://schemas.microsoft.com/office/drawing/2014/main" id="{8D87AE04-955D-B6E7-DB0D-A94F9EC09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9" name="Picture 31">
              <a:extLst>
                <a:ext uri="{FF2B5EF4-FFF2-40B4-BE49-F238E27FC236}">
                  <a16:creationId xmlns:a16="http://schemas.microsoft.com/office/drawing/2014/main" id="{76D35554-C164-7696-1B72-185707364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0" name="Picture 32">
              <a:extLst>
                <a:ext uri="{FF2B5EF4-FFF2-40B4-BE49-F238E27FC236}">
                  <a16:creationId xmlns:a16="http://schemas.microsoft.com/office/drawing/2014/main" id="{C6B49523-8B46-320B-09FC-0490F43B5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1" name="Picture 33">
              <a:extLst>
                <a:ext uri="{FF2B5EF4-FFF2-40B4-BE49-F238E27FC236}">
                  <a16:creationId xmlns:a16="http://schemas.microsoft.com/office/drawing/2014/main" id="{4239DB60-28BB-7795-394A-D7789A898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2" name="Picture 34">
              <a:extLst>
                <a:ext uri="{FF2B5EF4-FFF2-40B4-BE49-F238E27FC236}">
                  <a16:creationId xmlns:a16="http://schemas.microsoft.com/office/drawing/2014/main" id="{C870A8DC-7B42-BFB7-D279-49CA4D544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3" name="Picture 35">
              <a:extLst>
                <a:ext uri="{FF2B5EF4-FFF2-40B4-BE49-F238E27FC236}">
                  <a16:creationId xmlns:a16="http://schemas.microsoft.com/office/drawing/2014/main" id="{F254FA06-6D1C-F050-928B-39CAA4097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4" name="Picture 36">
              <a:extLst>
                <a:ext uri="{FF2B5EF4-FFF2-40B4-BE49-F238E27FC236}">
                  <a16:creationId xmlns:a16="http://schemas.microsoft.com/office/drawing/2014/main" id="{B158F002-0B93-20FD-4C74-5B45FC4A3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5" name="Picture 37">
              <a:extLst>
                <a:ext uri="{FF2B5EF4-FFF2-40B4-BE49-F238E27FC236}">
                  <a16:creationId xmlns:a16="http://schemas.microsoft.com/office/drawing/2014/main" id="{20CBE0D6-AC9F-D9D8-C1F0-3639ECFA4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6" name="Picture 38">
              <a:extLst>
                <a:ext uri="{FF2B5EF4-FFF2-40B4-BE49-F238E27FC236}">
                  <a16:creationId xmlns:a16="http://schemas.microsoft.com/office/drawing/2014/main" id="{B47B0E06-2BF7-0ACB-1FC9-415556A5DF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7" name="Picture 39">
              <a:extLst>
                <a:ext uri="{FF2B5EF4-FFF2-40B4-BE49-F238E27FC236}">
                  <a16:creationId xmlns:a16="http://schemas.microsoft.com/office/drawing/2014/main" id="{DD215EA2-B2F8-5E9E-3CA8-C413B1CE3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8" name="Picture 40">
              <a:extLst>
                <a:ext uri="{FF2B5EF4-FFF2-40B4-BE49-F238E27FC236}">
                  <a16:creationId xmlns:a16="http://schemas.microsoft.com/office/drawing/2014/main" id="{B9C0C826-10E1-27EB-DBDF-3C6058B72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9" name="Picture 41">
              <a:extLst>
                <a:ext uri="{FF2B5EF4-FFF2-40B4-BE49-F238E27FC236}">
                  <a16:creationId xmlns:a16="http://schemas.microsoft.com/office/drawing/2014/main" id="{C40DA556-3143-4FD6-0C3A-4044F5690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0" name="Picture 42">
              <a:extLst>
                <a:ext uri="{FF2B5EF4-FFF2-40B4-BE49-F238E27FC236}">
                  <a16:creationId xmlns:a16="http://schemas.microsoft.com/office/drawing/2014/main" id="{AD20CCA5-4791-76A9-4100-952771207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1" name="Picture 43">
              <a:extLst>
                <a:ext uri="{FF2B5EF4-FFF2-40B4-BE49-F238E27FC236}">
                  <a16:creationId xmlns:a16="http://schemas.microsoft.com/office/drawing/2014/main" id="{53AD8A80-5CC1-2276-DC17-C51265428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2" name="Picture 44">
              <a:extLst>
                <a:ext uri="{FF2B5EF4-FFF2-40B4-BE49-F238E27FC236}">
                  <a16:creationId xmlns:a16="http://schemas.microsoft.com/office/drawing/2014/main" id="{2BA901DA-13D7-FCE4-CE9B-E5B284F72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3" name="Picture 45">
              <a:extLst>
                <a:ext uri="{FF2B5EF4-FFF2-40B4-BE49-F238E27FC236}">
                  <a16:creationId xmlns:a16="http://schemas.microsoft.com/office/drawing/2014/main" id="{0E6D6975-9487-42AB-F498-6BB67D921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5598" name="Text Box 46">
            <a:extLst>
              <a:ext uri="{FF2B5EF4-FFF2-40B4-BE49-F238E27FC236}">
                <a16:creationId xmlns:a16="http://schemas.microsoft.com/office/drawing/2014/main" id="{D09F5420-2222-F32E-0EA5-5CE44476A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3" y="1298575"/>
            <a:ext cx="7467600" cy="25304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tvGefBuD;rm</a:t>
            </a:r>
            <a:r>
              <a:rPr lang="en-US" sz="8000" dirty="0">
                <a:solidFill>
                  <a:srgbClr val="F0F06C"/>
                </a:solidFill>
                <a:latin typeface="WinInnwa" pitchFamily="2" charset="0"/>
                <a:ea typeface="+mn-ea"/>
              </a:rPr>
              <a:t>;</a:t>
            </a:r>
          </a:p>
          <a:p>
            <a:pPr algn="ctr">
              <a:defRPr/>
            </a:pPr>
            <a:r>
              <a:rPr lang="en-US" sz="80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aomajymif;vJrI</a:t>
            </a:r>
            <a:endParaRPr lang="en-US" sz="8000" dirty="0">
              <a:solidFill>
                <a:srgbClr val="F0F06C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36870" name="Text Box 47">
            <a:extLst>
              <a:ext uri="{FF2B5EF4-FFF2-40B4-BE49-F238E27FC236}">
                <a16:creationId xmlns:a16="http://schemas.microsoft.com/office/drawing/2014/main" id="{B3298BA2-4B6B-38FF-5323-339D8027B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5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59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>
            <a:extLst>
              <a:ext uri="{FF2B5EF4-FFF2-40B4-BE49-F238E27FC236}">
                <a16:creationId xmlns:a16="http://schemas.microsoft.com/office/drawing/2014/main" id="{0A67D6B1-44E9-DB96-054C-8514629CC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52611" name="Line 3">
            <a:extLst>
              <a:ext uri="{FF2B5EF4-FFF2-40B4-BE49-F238E27FC236}">
                <a16:creationId xmlns:a16="http://schemas.microsoft.com/office/drawing/2014/main" id="{BCF42E19-F8AE-DBEF-0CEF-7C35BACD6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23" name="Text Box 15">
            <a:extLst>
              <a:ext uri="{FF2B5EF4-FFF2-40B4-BE49-F238E27FC236}">
                <a16:creationId xmlns:a16="http://schemas.microsoft.com/office/drawing/2014/main" id="{156A5631-8351-2A1C-14D2-5ED521625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 b="0">
              <a:solidFill>
                <a:srgbClr val="FFA27C"/>
              </a:solidFill>
            </a:endParaRPr>
          </a:p>
        </p:txBody>
      </p:sp>
      <p:sp>
        <p:nvSpPr>
          <p:cNvPr id="37892" name="Text Box 17">
            <a:extLst>
              <a:ext uri="{FF2B5EF4-FFF2-40B4-BE49-F238E27FC236}">
                <a16:creationId xmlns:a16="http://schemas.microsoft.com/office/drawing/2014/main" id="{4BD2D188-A792-2008-98AD-F88BFF88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642938"/>
            <a:ext cx="417195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800" b="0">
              <a:solidFill>
                <a:schemeClr val="tx1"/>
              </a:solidFill>
            </a:endParaRPr>
          </a:p>
        </p:txBody>
      </p:sp>
      <p:sp>
        <p:nvSpPr>
          <p:cNvPr id="37893" name="Text Box 18">
            <a:extLst>
              <a:ext uri="{FF2B5EF4-FFF2-40B4-BE49-F238E27FC236}">
                <a16:creationId xmlns:a16="http://schemas.microsoft.com/office/drawing/2014/main" id="{E63767C5-C7D8-6953-FA98-284025C2E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1413" y="947738"/>
            <a:ext cx="2222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7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52627" name="Text Box 19">
            <a:extLst>
              <a:ext uri="{FF2B5EF4-FFF2-40B4-BE49-F238E27FC236}">
                <a16:creationId xmlns:a16="http://schemas.microsoft.com/office/drawing/2014/main" id="{97537DC0-3641-862F-076D-991FE0C8E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758825"/>
            <a:ext cx="6570662" cy="10668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33CC33"/>
                </a:solidFill>
                <a:latin typeface="WinInnwa" pitchFamily="2" charset="0"/>
              </a:rPr>
              <a:t>rmvcdtem*wÅdusrf;ESifh&amp;SifróJc&amp;pf0ifusrf; Bum;umv</a:t>
            </a:r>
          </a:p>
        </p:txBody>
      </p:sp>
      <p:sp>
        <p:nvSpPr>
          <p:cNvPr id="452629" name="Text Box 21">
            <a:extLst>
              <a:ext uri="{FF2B5EF4-FFF2-40B4-BE49-F238E27FC236}">
                <a16:creationId xmlns:a16="http://schemas.microsoft.com/office/drawing/2014/main" id="{F05A270A-8311-EE9F-BA7B-FD64970D9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800" y="1839913"/>
            <a:ext cx="6465888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wdk;wufrIBuD;av</a:t>
            </a:r>
            <a:r>
              <a:rPr lang="en-US" sz="3600" dirty="0">
                <a:solidFill>
                  <a:schemeClr val="tx1"/>
                </a:solidFill>
                <a:latin typeface="WinInnwa" pitchFamily="2" charset="0"/>
                <a:ea typeface="+mn-ea"/>
              </a:rPr>
              <a:t>;&amp;</a:t>
            </a:r>
            <a:r>
              <a:rPr lang="en-US" sz="3600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yf</a:t>
            </a:r>
            <a:r>
              <a:rPr lang="en-US" sz="3600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452632" name="Text Box 24">
            <a:extLst>
              <a:ext uri="{FF2B5EF4-FFF2-40B4-BE49-F238E27FC236}">
                <a16:creationId xmlns:a16="http://schemas.microsoft.com/office/drawing/2014/main" id="{CD0E37C3-4C61-9782-2457-A5263F1CC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10163"/>
            <a:ext cx="8740775" cy="13731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0F06C"/>
                </a:solidFill>
                <a:latin typeface="WwinBurmese" pitchFamily="2" charset="0"/>
                <a:ea typeface="+mn-ea"/>
              </a:rPr>
              <a:t>      </a:t>
            </a:r>
            <a:r>
              <a:rPr lang="en-US" sz="2800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tmNA</a:t>
            </a:r>
            <a:r>
              <a:rPr lang="en-US" sz="2800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[</a:t>
            </a:r>
            <a:r>
              <a:rPr lang="en-US" sz="2800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Htm;ay;xm;aombk&amp;m;ocif</a:t>
            </a:r>
            <a:r>
              <a:rPr lang="en-US" sz="2800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\*</a:t>
            </a:r>
            <a:r>
              <a:rPr lang="en-US" sz="2800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wdawmf</a:t>
            </a:r>
            <a:endParaRPr lang="en-US" sz="2800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  <a:p>
            <a:pPr>
              <a:defRPr/>
            </a:pPr>
            <a:r>
              <a:rPr lang="en-US" sz="2800" dirty="0">
                <a:solidFill>
                  <a:srgbClr val="F0F06C"/>
                </a:solidFill>
                <a:latin typeface="WinInnwa" pitchFamily="2" charset="0"/>
                <a:ea typeface="+mn-ea"/>
              </a:rPr>
              <a:t>			</a:t>
            </a:r>
            <a:r>
              <a:rPr lang="en-US" sz="2800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tjrifhqHk;tqifhodkUa&amp;muf&amp;Sdjcif</a:t>
            </a:r>
            <a:r>
              <a:rPr lang="en-US" sz="2800" dirty="0">
                <a:solidFill>
                  <a:srgbClr val="F0F06C"/>
                </a:solidFill>
                <a:latin typeface="WinInnwa" pitchFamily="2" charset="0"/>
                <a:ea typeface="+mn-ea"/>
              </a:rPr>
              <a:t>;</a:t>
            </a:r>
          </a:p>
          <a:p>
            <a:pPr algn="ctr">
              <a:defRPr/>
            </a:pPr>
            <a:r>
              <a:rPr lang="en-US" sz="2800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  </a:t>
            </a:r>
            <a:r>
              <a:rPr lang="en-US" sz="2800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ar&amp;Sd</a:t>
            </a:r>
            <a:r>
              <a:rPr lang="en-US" sz="2800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, = </a:t>
            </a:r>
            <a:r>
              <a:rPr lang="en-US" sz="2800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a,&amp;Ic&amp;pfawmf</a:t>
            </a:r>
            <a:endParaRPr lang="en-US" sz="2800" i="1" dirty="0">
              <a:solidFill>
                <a:schemeClr val="tx1"/>
              </a:solidFill>
              <a:latin typeface="WinInnwa" pitchFamily="2" charset="0"/>
              <a:ea typeface="+mn-ea"/>
            </a:endParaRPr>
          </a:p>
        </p:txBody>
      </p:sp>
      <p:grpSp>
        <p:nvGrpSpPr>
          <p:cNvPr id="2" name="Group 55">
            <a:extLst>
              <a:ext uri="{FF2B5EF4-FFF2-40B4-BE49-F238E27FC236}">
                <a16:creationId xmlns:a16="http://schemas.microsoft.com/office/drawing/2014/main" id="{88D8FEA4-F462-567E-9B22-CDC2B40CCBAA}"/>
              </a:ext>
            </a:extLst>
          </p:cNvPr>
          <p:cNvGrpSpPr>
            <a:grpSpLocks/>
          </p:cNvGrpSpPr>
          <p:nvPr/>
        </p:nvGrpSpPr>
        <p:grpSpPr bwMode="auto">
          <a:xfrm>
            <a:off x="869950" y="2933700"/>
            <a:ext cx="3425825" cy="879475"/>
            <a:chOff x="539" y="1848"/>
            <a:chExt cx="2158" cy="554"/>
          </a:xfrm>
        </p:grpSpPr>
        <p:sp>
          <p:nvSpPr>
            <p:cNvPr id="37932" name="Text Box 22">
              <a:extLst>
                <a:ext uri="{FF2B5EF4-FFF2-40B4-BE49-F238E27FC236}">
                  <a16:creationId xmlns:a16="http://schemas.microsoft.com/office/drawing/2014/main" id="{A5888910-A425-ADCF-66F6-725260FE25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" y="1879"/>
              <a:ext cx="2158" cy="523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chemeClr val="tx1"/>
                  </a:solidFill>
                  <a:latin typeface="WinInnwa" pitchFamily="2" charset="0"/>
                </a:rPr>
                <a:t>ppfrSefaom"r®a[mif;usrf;ay: aygufvmjcif;/</a:t>
              </a:r>
            </a:p>
          </p:txBody>
        </p:sp>
        <p:sp>
          <p:nvSpPr>
            <p:cNvPr id="452636" name="Text Box 28">
              <a:extLst>
                <a:ext uri="{FF2B5EF4-FFF2-40B4-BE49-F238E27FC236}">
                  <a16:creationId xmlns:a16="http://schemas.microsoft.com/office/drawing/2014/main" id="{37D4B1D4-A857-2940-4A51-B78F6AC5D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" y="1848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800"/>
            </a:p>
          </p:txBody>
        </p:sp>
        <p:sp>
          <p:nvSpPr>
            <p:cNvPr id="452637" name="Text Box 29">
              <a:extLst>
                <a:ext uri="{FF2B5EF4-FFF2-40B4-BE49-F238E27FC236}">
                  <a16:creationId xmlns:a16="http://schemas.microsoft.com/office/drawing/2014/main" id="{51B23921-31E8-269C-EB0A-13C259C21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3" y="1856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800"/>
            </a:p>
          </p:txBody>
        </p:sp>
      </p:grpSp>
      <p:grpSp>
        <p:nvGrpSpPr>
          <p:cNvPr id="3" name="Group 56">
            <a:extLst>
              <a:ext uri="{FF2B5EF4-FFF2-40B4-BE49-F238E27FC236}">
                <a16:creationId xmlns:a16="http://schemas.microsoft.com/office/drawing/2014/main" id="{DA610B8F-B549-63E5-6E94-713B8F32AC09}"/>
              </a:ext>
            </a:extLst>
          </p:cNvPr>
          <p:cNvGrpSpPr>
            <a:grpSpLocks/>
          </p:cNvGrpSpPr>
          <p:nvPr/>
        </p:nvGrpSpPr>
        <p:grpSpPr bwMode="auto">
          <a:xfrm>
            <a:off x="425450" y="4008438"/>
            <a:ext cx="3559175" cy="830262"/>
            <a:chOff x="492" y="2525"/>
            <a:chExt cx="2242" cy="523"/>
          </a:xfrm>
        </p:grpSpPr>
        <p:sp>
          <p:nvSpPr>
            <p:cNvPr id="37930" name="Text Box 26">
              <a:extLst>
                <a:ext uri="{FF2B5EF4-FFF2-40B4-BE49-F238E27FC236}">
                  <a16:creationId xmlns:a16="http://schemas.microsoft.com/office/drawing/2014/main" id="{F4FF7F80-65F7-574B-85D9-9EB828ECC8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" y="2525"/>
              <a:ext cx="2242" cy="523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chemeClr val="tx1"/>
                  </a:solidFill>
                  <a:latin typeface="WinInnwa" pitchFamily="2" charset="0"/>
                </a:rPr>
                <a:t>"r®a[mif;usrf;tm; *&amp;dbmomodkYjyefqdkNyD;pD;jcif;/</a:t>
              </a:r>
            </a:p>
          </p:txBody>
        </p:sp>
        <p:sp>
          <p:nvSpPr>
            <p:cNvPr id="452638" name="Text Box 30">
              <a:extLst>
                <a:ext uri="{FF2B5EF4-FFF2-40B4-BE49-F238E27FC236}">
                  <a16:creationId xmlns:a16="http://schemas.microsoft.com/office/drawing/2014/main" id="{A7A6974B-5A2B-9A0C-78FB-29C8DB8701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5" y="2681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800"/>
            </a:p>
          </p:txBody>
        </p:sp>
      </p:grpSp>
      <p:sp>
        <p:nvSpPr>
          <p:cNvPr id="452650" name="Text Box 42">
            <a:extLst>
              <a:ext uri="{FF2B5EF4-FFF2-40B4-BE49-F238E27FC236}">
                <a16:creationId xmlns:a16="http://schemas.microsoft.com/office/drawing/2014/main" id="{EF8C9371-D421-67F9-DBF8-78E62C8B9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2308225"/>
            <a:ext cx="383857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B35A17"/>
                </a:solidFill>
                <a:latin typeface="WinInnwa" pitchFamily="2" charset="0"/>
                <a:ea typeface="+mn-ea"/>
              </a:rPr>
              <a:t>usrf;ydkif;qdkif&amp;m</a:t>
            </a:r>
            <a:r>
              <a:rPr lang="en-US" sz="2800" dirty="0">
                <a:solidFill>
                  <a:srgbClr val="B35A17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452651" name="Text Box 43">
            <a:extLst>
              <a:ext uri="{FF2B5EF4-FFF2-40B4-BE49-F238E27FC236}">
                <a16:creationId xmlns:a16="http://schemas.microsoft.com/office/drawing/2014/main" id="{3849DE4C-D198-5404-C4E6-18D2C2535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238" y="2336800"/>
            <a:ext cx="341947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B35A17"/>
                </a:solidFill>
                <a:latin typeface="WinInnwa" pitchFamily="2" charset="0"/>
                <a:ea typeface="+mn-ea"/>
              </a:rPr>
              <a:t>ordkif;aBumif;qdkif&amp;m</a:t>
            </a:r>
            <a:r>
              <a:rPr lang="en-US" sz="2800" dirty="0">
                <a:solidFill>
                  <a:srgbClr val="B35A17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grpSp>
        <p:nvGrpSpPr>
          <p:cNvPr id="4" name="Group 89">
            <a:extLst>
              <a:ext uri="{FF2B5EF4-FFF2-40B4-BE49-F238E27FC236}">
                <a16:creationId xmlns:a16="http://schemas.microsoft.com/office/drawing/2014/main" id="{5EB91375-76A8-3EFC-7603-99DB984056F0}"/>
              </a:ext>
            </a:extLst>
          </p:cNvPr>
          <p:cNvGrpSpPr>
            <a:grpSpLocks/>
          </p:cNvGrpSpPr>
          <p:nvPr/>
        </p:nvGrpSpPr>
        <p:grpSpPr bwMode="auto">
          <a:xfrm>
            <a:off x="4265613" y="4130675"/>
            <a:ext cx="4535487" cy="954088"/>
            <a:chOff x="2690" y="2527"/>
            <a:chExt cx="2857" cy="601"/>
          </a:xfrm>
        </p:grpSpPr>
        <p:sp>
          <p:nvSpPr>
            <p:cNvPr id="37926" name="Text Box 60">
              <a:extLst>
                <a:ext uri="{FF2B5EF4-FFF2-40B4-BE49-F238E27FC236}">
                  <a16:creationId xmlns:a16="http://schemas.microsoft.com/office/drawing/2014/main" id="{B3675963-4D96-BE08-20DA-B3F8738939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" y="2527"/>
              <a:ext cx="2857" cy="55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en-US" sz="2800">
                  <a:solidFill>
                    <a:schemeClr val="tx1"/>
                  </a:solidFill>
                  <a:latin typeface="WinInnwa" pitchFamily="2" charset="0"/>
                </a:rPr>
                <a:t>qdwfNidrfaomumv/ tpöa&amp;;/ a&amp;mr\Nidrf;csrf;a&amp;;umv/</a:t>
              </a:r>
            </a:p>
          </p:txBody>
        </p:sp>
        <p:sp>
          <p:nvSpPr>
            <p:cNvPr id="452669" name="Text Box 61">
              <a:extLst>
                <a:ext uri="{FF2B5EF4-FFF2-40B4-BE49-F238E27FC236}">
                  <a16:creationId xmlns:a16="http://schemas.microsoft.com/office/drawing/2014/main" id="{1A24B1C4-27B1-FBB0-ABC2-BFE79C446B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8" y="2725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800"/>
            </a:p>
          </p:txBody>
        </p:sp>
        <p:sp>
          <p:nvSpPr>
            <p:cNvPr id="452670" name="Text Box 62">
              <a:extLst>
                <a:ext uri="{FF2B5EF4-FFF2-40B4-BE49-F238E27FC236}">
                  <a16:creationId xmlns:a16="http://schemas.microsoft.com/office/drawing/2014/main" id="{6EB9C789-7400-7877-DFD9-D1AC7C411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728"/>
              <a:ext cx="871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800"/>
            </a:p>
          </p:txBody>
        </p:sp>
        <p:sp>
          <p:nvSpPr>
            <p:cNvPr id="452671" name="Text Box 63">
              <a:extLst>
                <a:ext uri="{FF2B5EF4-FFF2-40B4-BE49-F238E27FC236}">
                  <a16:creationId xmlns:a16="http://schemas.microsoft.com/office/drawing/2014/main" id="{F6435B9F-8915-DAAD-328F-060F8FACB7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" y="2897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800"/>
            </a:p>
          </p:txBody>
        </p:sp>
      </p:grpSp>
      <p:grpSp>
        <p:nvGrpSpPr>
          <p:cNvPr id="5" name="Group 65">
            <a:extLst>
              <a:ext uri="{FF2B5EF4-FFF2-40B4-BE49-F238E27FC236}">
                <a16:creationId xmlns:a16="http://schemas.microsoft.com/office/drawing/2014/main" id="{57F22D36-4C89-7735-7711-C8FAF2CB0EBD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2516188"/>
            <a:ext cx="4248150" cy="1490662"/>
            <a:chOff x="2785" y="1674"/>
            <a:chExt cx="2676" cy="939"/>
          </a:xfrm>
        </p:grpSpPr>
        <p:grpSp>
          <p:nvGrpSpPr>
            <p:cNvPr id="37916" name="Group 66">
              <a:extLst>
                <a:ext uri="{FF2B5EF4-FFF2-40B4-BE49-F238E27FC236}">
                  <a16:creationId xmlns:a16="http://schemas.microsoft.com/office/drawing/2014/main" id="{C7D080FD-27AF-3BD7-5255-D0A70FA0F0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1" y="1674"/>
              <a:ext cx="2039" cy="250"/>
              <a:chOff x="3377" y="1638"/>
              <a:chExt cx="2039" cy="250"/>
            </a:xfrm>
          </p:grpSpPr>
          <p:sp>
            <p:nvSpPr>
              <p:cNvPr id="452675" name="Text Box 67">
                <a:extLst>
                  <a:ext uri="{FF2B5EF4-FFF2-40B4-BE49-F238E27FC236}">
                    <a16:creationId xmlns:a16="http://schemas.microsoft.com/office/drawing/2014/main" id="{36DA66D9-1D6B-15C0-47D6-BE12A39AA4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7" y="1657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my-MM" altLang="en-US" sz="1800"/>
              </a:p>
            </p:txBody>
          </p:sp>
          <p:sp>
            <p:nvSpPr>
              <p:cNvPr id="452676" name="Text Box 68">
                <a:extLst>
                  <a:ext uri="{FF2B5EF4-FFF2-40B4-BE49-F238E27FC236}">
                    <a16:creationId xmlns:a16="http://schemas.microsoft.com/office/drawing/2014/main" id="{3ED449DA-CD64-E69B-406C-C07957B25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08" y="1638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my-MM" altLang="en-US" sz="1800"/>
              </a:p>
            </p:txBody>
          </p:sp>
          <p:sp>
            <p:nvSpPr>
              <p:cNvPr id="452677" name="Text Box 69">
                <a:extLst>
                  <a:ext uri="{FF2B5EF4-FFF2-40B4-BE49-F238E27FC236}">
                    <a16:creationId xmlns:a16="http://schemas.microsoft.com/office/drawing/2014/main" id="{77E4743F-5588-F8AE-91C5-7425804A75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33" y="1648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my-MM" altLang="en-US" sz="1800"/>
              </a:p>
            </p:txBody>
          </p:sp>
        </p:grpSp>
        <p:grpSp>
          <p:nvGrpSpPr>
            <p:cNvPr id="37917" name="Group 70">
              <a:extLst>
                <a:ext uri="{FF2B5EF4-FFF2-40B4-BE49-F238E27FC236}">
                  <a16:creationId xmlns:a16="http://schemas.microsoft.com/office/drawing/2014/main" id="{2058CAA0-93CE-7992-BFB2-73AAEA991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5" y="1816"/>
              <a:ext cx="2676" cy="797"/>
              <a:chOff x="2785" y="1816"/>
              <a:chExt cx="2676" cy="797"/>
            </a:xfrm>
          </p:grpSpPr>
          <p:sp>
            <p:nvSpPr>
              <p:cNvPr id="37918" name="Text Box 71">
                <a:extLst>
                  <a:ext uri="{FF2B5EF4-FFF2-40B4-BE49-F238E27FC236}">
                    <a16:creationId xmlns:a16="http://schemas.microsoft.com/office/drawing/2014/main" id="{8F487419-F7E9-A621-A461-5C03F8A2E7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5" y="1857"/>
                <a:ext cx="2457" cy="7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>
                    <a:solidFill>
                      <a:schemeClr val="tx1"/>
                    </a:solidFill>
                    <a:latin typeface="WinInnwa" pitchFamily="2" charset="0"/>
                  </a:rPr>
                  <a:t>tvufZE´m;rif;BuD;onf      olatmif&amp;mae&amp;mwdkif;ü *&amp;d,Ofaus;rI jzefUa0cJ.jcif;/</a:t>
                </a:r>
              </a:p>
            </p:txBody>
          </p:sp>
          <p:grpSp>
            <p:nvGrpSpPr>
              <p:cNvPr id="37919" name="Group 72">
                <a:extLst>
                  <a:ext uri="{FF2B5EF4-FFF2-40B4-BE49-F238E27FC236}">
                    <a16:creationId xmlns:a16="http://schemas.microsoft.com/office/drawing/2014/main" id="{1DF4E9BE-92A0-7E76-371A-CF0234017D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46" y="1816"/>
                <a:ext cx="2315" cy="240"/>
                <a:chOff x="3212" y="1771"/>
                <a:chExt cx="2201" cy="240"/>
              </a:xfrm>
            </p:grpSpPr>
            <p:sp>
              <p:nvSpPr>
                <p:cNvPr id="452681" name="Text Box 73">
                  <a:extLst>
                    <a:ext uri="{FF2B5EF4-FFF2-40B4-BE49-F238E27FC236}">
                      <a16:creationId xmlns:a16="http://schemas.microsoft.com/office/drawing/2014/main" id="{928CC717-F7DD-08DF-CAD3-C4DEDF81D6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12" y="1780"/>
                  <a:ext cx="783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my-MM" altLang="en-US" sz="1800"/>
                </a:p>
              </p:txBody>
            </p:sp>
            <p:sp>
              <p:nvSpPr>
                <p:cNvPr id="452682" name="Text Box 74">
                  <a:extLst>
                    <a:ext uri="{FF2B5EF4-FFF2-40B4-BE49-F238E27FC236}">
                      <a16:creationId xmlns:a16="http://schemas.microsoft.com/office/drawing/2014/main" id="{B9B15659-222D-A4EE-9C6B-75A4CC3B52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05" y="1779"/>
                  <a:ext cx="783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my-MM" altLang="en-US" sz="1800"/>
                </a:p>
              </p:txBody>
            </p:sp>
            <p:sp>
              <p:nvSpPr>
                <p:cNvPr id="452683" name="Text Box 75">
                  <a:extLst>
                    <a:ext uri="{FF2B5EF4-FFF2-40B4-BE49-F238E27FC236}">
                      <a16:creationId xmlns:a16="http://schemas.microsoft.com/office/drawing/2014/main" id="{71BB11A1-E123-0ECF-9159-1848390970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30" y="1771"/>
                  <a:ext cx="783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rgbClr val="00DFCA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my-MM" altLang="en-US" sz="1800"/>
                </a:p>
              </p:txBody>
            </p:sp>
          </p:grpSp>
        </p:grpSp>
      </p:grpSp>
      <p:grpSp>
        <p:nvGrpSpPr>
          <p:cNvPr id="37903" name="Group 76">
            <a:extLst>
              <a:ext uri="{FF2B5EF4-FFF2-40B4-BE49-F238E27FC236}">
                <a16:creationId xmlns:a16="http://schemas.microsoft.com/office/drawing/2014/main" id="{3C0CEB14-A735-E20C-99CC-EDA9B552A6C4}"/>
              </a:ext>
            </a:extLst>
          </p:cNvPr>
          <p:cNvGrpSpPr>
            <a:grpSpLocks/>
          </p:cNvGrpSpPr>
          <p:nvPr/>
        </p:nvGrpSpPr>
        <p:grpSpPr bwMode="auto">
          <a:xfrm>
            <a:off x="7969250" y="3390900"/>
            <a:ext cx="1009650" cy="569913"/>
            <a:chOff x="4980" y="2160"/>
            <a:chExt cx="636" cy="359"/>
          </a:xfrm>
        </p:grpSpPr>
        <p:grpSp>
          <p:nvGrpSpPr>
            <p:cNvPr id="37907" name="Group 77">
              <a:extLst>
                <a:ext uri="{FF2B5EF4-FFF2-40B4-BE49-F238E27FC236}">
                  <a16:creationId xmlns:a16="http://schemas.microsoft.com/office/drawing/2014/main" id="{60B454CE-0242-C042-5882-8D38B67F3C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4152" y="2783"/>
              <a:chExt cx="600" cy="332"/>
            </a:xfrm>
          </p:grpSpPr>
          <p:sp>
            <p:nvSpPr>
              <p:cNvPr id="37913" name="AutoShape 78">
                <a:extLst>
                  <a:ext uri="{FF2B5EF4-FFF2-40B4-BE49-F238E27FC236}">
                    <a16:creationId xmlns:a16="http://schemas.microsoft.com/office/drawing/2014/main" id="{68C3D580-7FFD-EA30-0B35-BCD245EEC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3" y="2783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914" name="Rectangle 79">
                <a:extLst>
                  <a:ext uri="{FF2B5EF4-FFF2-40B4-BE49-F238E27FC236}">
                    <a16:creationId xmlns:a16="http://schemas.microsoft.com/office/drawing/2014/main" id="{E105CC87-6581-4C41-72CB-EB3E1D8CD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2" y="2866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915" name="AutoShape 80">
                <a:extLst>
                  <a:ext uri="{FF2B5EF4-FFF2-40B4-BE49-F238E27FC236}">
                    <a16:creationId xmlns:a16="http://schemas.microsoft.com/office/drawing/2014/main" id="{A1674BCA-2AAE-5FE9-3000-009F3727C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" y="2799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37908" name="Line 81">
              <a:extLst>
                <a:ext uri="{FF2B5EF4-FFF2-40B4-BE49-F238E27FC236}">
                  <a16:creationId xmlns:a16="http://schemas.microsoft.com/office/drawing/2014/main" id="{4C39E84D-F0BD-B4DD-9F46-A464919036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9" name="Line 82">
              <a:extLst>
                <a:ext uri="{FF2B5EF4-FFF2-40B4-BE49-F238E27FC236}">
                  <a16:creationId xmlns:a16="http://schemas.microsoft.com/office/drawing/2014/main" id="{1EBFDDE7-0B04-3B67-75FF-7B2435E26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0" name="Rectangle 83">
              <a:extLst>
                <a:ext uri="{FF2B5EF4-FFF2-40B4-BE49-F238E27FC236}">
                  <a16:creationId xmlns:a16="http://schemas.microsoft.com/office/drawing/2014/main" id="{9D36ED9F-14A8-3574-7056-331A9889F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0" y="2346"/>
              <a:ext cx="4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0">
                  <a:solidFill>
                    <a:schemeClr val="bg2"/>
                  </a:solidFill>
                  <a:latin typeface="WinInnwa" pitchFamily="2" charset="0"/>
                </a:rPr>
                <a:t>a&amp;mrpepf? </a:t>
              </a:r>
            </a:p>
          </p:txBody>
        </p:sp>
        <p:sp>
          <p:nvSpPr>
            <p:cNvPr id="37911" name="Rectangle 84">
              <a:extLst>
                <a:ext uri="{FF2B5EF4-FFF2-40B4-BE49-F238E27FC236}">
                  <a16:creationId xmlns:a16="http://schemas.microsoft.com/office/drawing/2014/main" id="{68BD16CD-52D0-C1EB-E01B-40696414D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6" y="2248"/>
              <a:ext cx="44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chemeClr val="bg2"/>
                  </a:solidFill>
                  <a:latin typeface="WinInnwa" pitchFamily="2" charset="0"/>
                </a:rPr>
                <a:t>tvufZENm;</a:t>
              </a:r>
            </a:p>
          </p:txBody>
        </p:sp>
        <p:sp>
          <p:nvSpPr>
            <p:cNvPr id="452693" name="Rectangle 85">
              <a:extLst>
                <a:ext uri="{FF2B5EF4-FFF2-40B4-BE49-F238E27FC236}">
                  <a16:creationId xmlns:a16="http://schemas.microsoft.com/office/drawing/2014/main" id="{0201BFFC-7260-3E92-BD5C-3D0040010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2160"/>
              <a:ext cx="437" cy="2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400" b="0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qdwfNidrf</a:t>
              </a:r>
              <a:r>
                <a:rPr lang="en-US" sz="1400" b="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</a:t>
              </a:r>
            </a:p>
            <a:p>
              <a:pPr>
                <a:defRPr/>
              </a:pPr>
              <a:endParaRPr lang="en-US" sz="500" dirty="0">
                <a:solidFill>
                  <a:schemeClr val="bg2"/>
                </a:solidFill>
                <a:latin typeface="WinInnwa" pitchFamily="2" charset="0"/>
                <a:ea typeface="+mn-ea"/>
              </a:endParaRPr>
            </a:p>
          </p:txBody>
        </p:sp>
      </p:grpSp>
      <p:sp>
        <p:nvSpPr>
          <p:cNvPr id="37904" name="Text Box 87">
            <a:extLst>
              <a:ext uri="{FF2B5EF4-FFF2-40B4-BE49-F238E27FC236}">
                <a16:creationId xmlns:a16="http://schemas.microsoft.com/office/drawing/2014/main" id="{9204CDA1-93C3-25D8-3DD8-C20CAC11A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198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52696" name="Rectangle 88">
            <a:extLst>
              <a:ext uri="{FF2B5EF4-FFF2-40B4-BE49-F238E27FC236}">
                <a16:creationId xmlns:a16="http://schemas.microsoft.com/office/drawing/2014/main" id="{5E402F13-E656-F07E-3C8D-16A208C0D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452698" name="Text Box 90">
            <a:extLst>
              <a:ext uri="{FF2B5EF4-FFF2-40B4-BE49-F238E27FC236}">
                <a16:creationId xmlns:a16="http://schemas.microsoft.com/office/drawing/2014/main" id="{B3F4951B-F9FA-99D9-0012-291F8714D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211138"/>
            <a:ext cx="3989388" cy="5238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avhvmrItaxmuftul</a:t>
            </a:r>
            <a:r>
              <a:rPr lang="en-US" sz="2800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 (06)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27" grpId="0" autoUpdateAnimBg="0"/>
      <p:bldP spid="452629" grpId="0" autoUpdateAnimBg="0"/>
      <p:bldP spid="452632" grpId="0" autoUpdateAnimBg="0"/>
      <p:bldP spid="452650" grpId="0" autoUpdateAnimBg="0"/>
      <p:bldP spid="452651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">
            <a:extLst>
              <a:ext uri="{FF2B5EF4-FFF2-40B4-BE49-F238E27FC236}">
                <a16:creationId xmlns:a16="http://schemas.microsoft.com/office/drawing/2014/main" id="{9131D67B-9EAB-F11C-923D-029B082B52A0}"/>
              </a:ext>
            </a:extLst>
          </p:cNvPr>
          <p:cNvGrpSpPr>
            <a:grpSpLocks/>
          </p:cNvGrpSpPr>
          <p:nvPr/>
        </p:nvGrpSpPr>
        <p:grpSpPr bwMode="auto">
          <a:xfrm>
            <a:off x="4130675" y="481013"/>
            <a:ext cx="3924300" cy="5789612"/>
            <a:chOff x="2602" y="327"/>
            <a:chExt cx="2472" cy="3647"/>
          </a:xfrm>
        </p:grpSpPr>
        <p:grpSp>
          <p:nvGrpSpPr>
            <p:cNvPr id="39083" name="Group 3">
              <a:extLst>
                <a:ext uri="{FF2B5EF4-FFF2-40B4-BE49-F238E27FC236}">
                  <a16:creationId xmlns:a16="http://schemas.microsoft.com/office/drawing/2014/main" id="{ACA1E2E8-D897-CB83-DE88-B1A5D9B9EF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39139" name="Rectangle 4">
                <a:extLst>
                  <a:ext uri="{FF2B5EF4-FFF2-40B4-BE49-F238E27FC236}">
                    <a16:creationId xmlns:a16="http://schemas.microsoft.com/office/drawing/2014/main" id="{11134D29-1B5D-2007-CF6E-589914435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2485" name="Rectangle 5">
                <a:extLst>
                  <a:ext uri="{FF2B5EF4-FFF2-40B4-BE49-F238E27FC236}">
                    <a16:creationId xmlns:a16="http://schemas.microsoft.com/office/drawing/2014/main" id="{8409452F-E31A-8AAE-92D0-2C43825B6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FFFF00"/>
                    </a:solidFill>
                    <a:latin typeface="Times" charset="0"/>
                    <a:ea typeface="+mn-ea"/>
                  </a:rPr>
                  <a:t>(2000 B.C.)</a:t>
                </a:r>
              </a:p>
            </p:txBody>
          </p:sp>
          <p:sp>
            <p:nvSpPr>
              <p:cNvPr id="39141" name="Rectangle 6">
                <a:extLst>
                  <a:ext uri="{FF2B5EF4-FFF2-40B4-BE49-F238E27FC236}">
                    <a16:creationId xmlns:a16="http://schemas.microsoft.com/office/drawing/2014/main" id="{42BFB01E-2FCE-D745-7C81-943441B1A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42" name="Freeform 7">
                <a:extLst>
                  <a:ext uri="{FF2B5EF4-FFF2-40B4-BE49-F238E27FC236}">
                    <a16:creationId xmlns:a16="http://schemas.microsoft.com/office/drawing/2014/main" id="{B2798420-BA8B-999F-1081-01CE3692D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3" name="AutoShape 8">
                <a:extLst>
                  <a:ext uri="{FF2B5EF4-FFF2-40B4-BE49-F238E27FC236}">
                    <a16:creationId xmlns:a16="http://schemas.microsoft.com/office/drawing/2014/main" id="{CCCBF74D-1DD6-EEEB-1133-ABA3C8B98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44" name="Rectangle 9">
                <a:extLst>
                  <a:ext uri="{FF2B5EF4-FFF2-40B4-BE49-F238E27FC236}">
                    <a16:creationId xmlns:a16="http://schemas.microsoft.com/office/drawing/2014/main" id="{ED16EC66-F11F-69C2-ECDD-AFCE5A049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45" name="Freeform 10">
                <a:extLst>
                  <a:ext uri="{FF2B5EF4-FFF2-40B4-BE49-F238E27FC236}">
                    <a16:creationId xmlns:a16="http://schemas.microsoft.com/office/drawing/2014/main" id="{01384CA4-E012-AD28-6FA8-ABF85617A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6" name="Rectangle 11">
                <a:extLst>
                  <a:ext uri="{FF2B5EF4-FFF2-40B4-BE49-F238E27FC236}">
                    <a16:creationId xmlns:a16="http://schemas.microsoft.com/office/drawing/2014/main" id="{48A31722-3597-FAD3-2E7E-3110585CB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47" name="Freeform 12">
                <a:extLst>
                  <a:ext uri="{FF2B5EF4-FFF2-40B4-BE49-F238E27FC236}">
                    <a16:creationId xmlns:a16="http://schemas.microsoft.com/office/drawing/2014/main" id="{3DC481D9-7BB8-5A58-73D1-CD7CEC989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8" name="AutoShape 13">
                <a:extLst>
                  <a:ext uri="{FF2B5EF4-FFF2-40B4-BE49-F238E27FC236}">
                    <a16:creationId xmlns:a16="http://schemas.microsoft.com/office/drawing/2014/main" id="{E02A16D1-DD11-2068-89CE-58AE667A2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49" name="Rectangle 14">
                <a:extLst>
                  <a:ext uri="{FF2B5EF4-FFF2-40B4-BE49-F238E27FC236}">
                    <a16:creationId xmlns:a16="http://schemas.microsoft.com/office/drawing/2014/main" id="{62F41724-566A-03A1-1B4E-611444DC2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50" name="Rectangle 15">
                <a:extLst>
                  <a:ext uri="{FF2B5EF4-FFF2-40B4-BE49-F238E27FC236}">
                    <a16:creationId xmlns:a16="http://schemas.microsoft.com/office/drawing/2014/main" id="{B74425FD-EEDE-1111-B3DD-F03EA8D94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51" name="AutoShape 16">
                <a:extLst>
                  <a:ext uri="{FF2B5EF4-FFF2-40B4-BE49-F238E27FC236}">
                    <a16:creationId xmlns:a16="http://schemas.microsoft.com/office/drawing/2014/main" id="{CE697A8F-CF97-B3D0-6CCE-6E9D17B8A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52" name="Rectangle 17">
                <a:extLst>
                  <a:ext uri="{FF2B5EF4-FFF2-40B4-BE49-F238E27FC236}">
                    <a16:creationId xmlns:a16="http://schemas.microsoft.com/office/drawing/2014/main" id="{52961D27-3D79-965F-15EA-98797B547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53" name="AutoShape 18">
                <a:extLst>
                  <a:ext uri="{FF2B5EF4-FFF2-40B4-BE49-F238E27FC236}">
                    <a16:creationId xmlns:a16="http://schemas.microsoft.com/office/drawing/2014/main" id="{C9A58D8D-ACC8-2907-D3A3-C3D08C3AB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54" name="AutoShape 19">
                <a:extLst>
                  <a:ext uri="{FF2B5EF4-FFF2-40B4-BE49-F238E27FC236}">
                    <a16:creationId xmlns:a16="http://schemas.microsoft.com/office/drawing/2014/main" id="{C7D6DCEC-2B11-CF51-66E1-2201F4F38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55" name="AutoShape 20">
                <a:extLst>
                  <a:ext uri="{FF2B5EF4-FFF2-40B4-BE49-F238E27FC236}">
                    <a16:creationId xmlns:a16="http://schemas.microsoft.com/office/drawing/2014/main" id="{FF4E5D5F-651C-27CA-4236-5BE08C832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56" name="Rectangle 21">
                <a:extLst>
                  <a:ext uri="{FF2B5EF4-FFF2-40B4-BE49-F238E27FC236}">
                    <a16:creationId xmlns:a16="http://schemas.microsoft.com/office/drawing/2014/main" id="{6056414E-27E8-A8D5-2288-6560B730F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57" name="Rectangle 22">
                <a:extLst>
                  <a:ext uri="{FF2B5EF4-FFF2-40B4-BE49-F238E27FC236}">
                    <a16:creationId xmlns:a16="http://schemas.microsoft.com/office/drawing/2014/main" id="{FE0467D6-EF4B-7460-716E-95B58F835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39158" name="AutoShape 23">
                <a:extLst>
                  <a:ext uri="{FF2B5EF4-FFF2-40B4-BE49-F238E27FC236}">
                    <a16:creationId xmlns:a16="http://schemas.microsoft.com/office/drawing/2014/main" id="{2EF92582-05E4-E945-A651-A0D9F9BDE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59" name="Rectangle 24">
                <a:extLst>
                  <a:ext uri="{FF2B5EF4-FFF2-40B4-BE49-F238E27FC236}">
                    <a16:creationId xmlns:a16="http://schemas.microsoft.com/office/drawing/2014/main" id="{BFF084FA-8E6D-675C-5BC0-63FCBE148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60" name="AutoShape 25">
                <a:extLst>
                  <a:ext uri="{FF2B5EF4-FFF2-40B4-BE49-F238E27FC236}">
                    <a16:creationId xmlns:a16="http://schemas.microsoft.com/office/drawing/2014/main" id="{40AB7B53-2543-A7EE-5FC6-46E3E013A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61" name="Freeform 26">
                <a:extLst>
                  <a:ext uri="{FF2B5EF4-FFF2-40B4-BE49-F238E27FC236}">
                    <a16:creationId xmlns:a16="http://schemas.microsoft.com/office/drawing/2014/main" id="{1F4BC3EA-6359-2EFC-6ECE-E5216432A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2" name="Rectangle 27">
                <a:extLst>
                  <a:ext uri="{FF2B5EF4-FFF2-40B4-BE49-F238E27FC236}">
                    <a16:creationId xmlns:a16="http://schemas.microsoft.com/office/drawing/2014/main" id="{AF662DEB-C917-E943-AEDC-D19D4B2F6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63" name="Freeform 28">
                <a:extLst>
                  <a:ext uri="{FF2B5EF4-FFF2-40B4-BE49-F238E27FC236}">
                    <a16:creationId xmlns:a16="http://schemas.microsoft.com/office/drawing/2014/main" id="{37163F94-0563-D6FA-F838-0F708F7EE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69 w 129"/>
                  <a:gd name="T1" fmla="*/ 115 h 49"/>
                  <a:gd name="T2" fmla="*/ 0 w 129"/>
                  <a:gd name="T3" fmla="*/ 115 h 49"/>
                  <a:gd name="T4" fmla="*/ 0 w 129"/>
                  <a:gd name="T5" fmla="*/ 0 h 49"/>
                  <a:gd name="T6" fmla="*/ 169 w 129"/>
                  <a:gd name="T7" fmla="*/ 115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4" name="AutoShape 29">
                <a:extLst>
                  <a:ext uri="{FF2B5EF4-FFF2-40B4-BE49-F238E27FC236}">
                    <a16:creationId xmlns:a16="http://schemas.microsoft.com/office/drawing/2014/main" id="{CDAB2DD2-37E0-49FC-79FD-94CF0C5BE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65" name="Rectangle 30">
                <a:extLst>
                  <a:ext uri="{FF2B5EF4-FFF2-40B4-BE49-F238E27FC236}">
                    <a16:creationId xmlns:a16="http://schemas.microsoft.com/office/drawing/2014/main" id="{3E1428C9-9DA0-603B-7109-77788597A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66" name="Rectangle 31">
                <a:extLst>
                  <a:ext uri="{FF2B5EF4-FFF2-40B4-BE49-F238E27FC236}">
                    <a16:creationId xmlns:a16="http://schemas.microsoft.com/office/drawing/2014/main" id="{748B94BE-E09D-4A9D-5DB5-C90EA37AE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67" name="AutoShape 32">
                <a:extLst>
                  <a:ext uri="{FF2B5EF4-FFF2-40B4-BE49-F238E27FC236}">
                    <a16:creationId xmlns:a16="http://schemas.microsoft.com/office/drawing/2014/main" id="{E5D292AF-148D-653D-A910-A07416138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2513" name="Rectangle 33">
                <a:extLst>
                  <a:ext uri="{FF2B5EF4-FFF2-40B4-BE49-F238E27FC236}">
                    <a16:creationId xmlns:a16="http://schemas.microsoft.com/office/drawing/2014/main" id="{DCEA54AB-0644-7A39-EF82-54F4B223F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FFFF00"/>
                    </a:solidFill>
                    <a:latin typeface="Times" charset="0"/>
                    <a:ea typeface="+mn-ea"/>
                  </a:rPr>
                  <a:t>(1500 B.C.)</a:t>
                </a:r>
              </a:p>
            </p:txBody>
          </p:sp>
          <p:sp>
            <p:nvSpPr>
              <p:cNvPr id="39169" name="Line 34">
                <a:extLst>
                  <a:ext uri="{FF2B5EF4-FFF2-40B4-BE49-F238E27FC236}">
                    <a16:creationId xmlns:a16="http://schemas.microsoft.com/office/drawing/2014/main" id="{EF5BE4D4-747B-4292-1983-FD58B302D3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70" name="Line 35">
                <a:extLst>
                  <a:ext uri="{FF2B5EF4-FFF2-40B4-BE49-F238E27FC236}">
                    <a16:creationId xmlns:a16="http://schemas.microsoft.com/office/drawing/2014/main" id="{91FBBB45-00A4-8EDF-89FD-035BC5E85F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71" name="Line 36">
                <a:extLst>
                  <a:ext uri="{FF2B5EF4-FFF2-40B4-BE49-F238E27FC236}">
                    <a16:creationId xmlns:a16="http://schemas.microsoft.com/office/drawing/2014/main" id="{94B7C0EF-B94F-D365-A25F-8EB2EFACF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72" name="Line 37">
                <a:extLst>
                  <a:ext uri="{FF2B5EF4-FFF2-40B4-BE49-F238E27FC236}">
                    <a16:creationId xmlns:a16="http://schemas.microsoft.com/office/drawing/2014/main" id="{4B9B0021-71A8-0C61-19FF-4365E79A26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73" name="Line 38">
                <a:extLst>
                  <a:ext uri="{FF2B5EF4-FFF2-40B4-BE49-F238E27FC236}">
                    <a16:creationId xmlns:a16="http://schemas.microsoft.com/office/drawing/2014/main" id="{6AF5068C-9D4E-D74F-CA15-3E39D5B338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74" name="Line 39">
                <a:extLst>
                  <a:ext uri="{FF2B5EF4-FFF2-40B4-BE49-F238E27FC236}">
                    <a16:creationId xmlns:a16="http://schemas.microsoft.com/office/drawing/2014/main" id="{A4846E58-FAE8-92C9-AA89-64ABDB3A73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75" name="Rectangle 40">
                <a:extLst>
                  <a:ext uri="{FF2B5EF4-FFF2-40B4-BE49-F238E27FC236}">
                    <a16:creationId xmlns:a16="http://schemas.microsoft.com/office/drawing/2014/main" id="{79A9CA46-1DA2-576D-4B57-BB73FDF8B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635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tOD;qHk;tjypf</a:t>
                </a:r>
              </a:p>
            </p:txBody>
          </p:sp>
          <p:sp>
            <p:nvSpPr>
              <p:cNvPr id="39176" name="Rectangle 41">
                <a:extLst>
                  <a:ext uri="{FF2B5EF4-FFF2-40B4-BE49-F238E27FC236}">
                    <a16:creationId xmlns:a16="http://schemas.microsoft.com/office/drawing/2014/main" id="{EB389CA7-F973-B00D-DF0A-969FB03E9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725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tOD;qkH;owif;aumif;/</a:t>
                </a:r>
              </a:p>
            </p:txBody>
          </p:sp>
          <p:sp>
            <p:nvSpPr>
              <p:cNvPr id="39177" name="Rectangle 42">
                <a:extLst>
                  <a:ext uri="{FF2B5EF4-FFF2-40B4-BE49-F238E27FC236}">
                    <a16:creationId xmlns:a16="http://schemas.microsoft.com/office/drawing/2014/main" id="{DAD0D125-BE3A-9F50-4495-4CF340435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3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tOD;qHk;rdom;pk/</a:t>
                </a:r>
              </a:p>
            </p:txBody>
          </p:sp>
          <p:sp>
            <p:nvSpPr>
              <p:cNvPr id="39178" name="Rectangle 43">
                <a:extLst>
                  <a:ext uri="{FF2B5EF4-FFF2-40B4-BE49-F238E27FC236}">
                    <a16:creationId xmlns:a16="http://schemas.microsoft.com/office/drawing/2014/main" id="{A9B62D82-1259-E43D-7B29-B894B79A0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61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tOD;qHk;vlowfr+/</a:t>
                </a:r>
              </a:p>
            </p:txBody>
          </p:sp>
          <p:sp>
            <p:nvSpPr>
              <p:cNvPr id="39179" name="Rectangle 44">
                <a:extLst>
                  <a:ext uri="{FF2B5EF4-FFF2-40B4-BE49-F238E27FC236}">
                    <a16:creationId xmlns:a16="http://schemas.microsoft.com/office/drawing/2014/main" id="{E643D694-DEBC-9852-1749-1F46B6FB9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825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</a:t>
                </a:r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a&amp;}uD;r+/ oufwef@/</a:t>
                </a:r>
              </a:p>
            </p:txBody>
          </p:sp>
          <p:sp>
            <p:nvSpPr>
              <p:cNvPr id="39180" name="Rectangle 45">
                <a:extLst>
                  <a:ext uri="{FF2B5EF4-FFF2-40B4-BE49-F238E27FC236}">
                    <a16:creationId xmlns:a16="http://schemas.microsoft.com/office/drawing/2014/main" id="{36E82460-DDB2-A60A-CDE3-6AB03FD01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35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ar#mfpif/</a:t>
                </a:r>
              </a:p>
            </p:txBody>
          </p:sp>
          <p:sp>
            <p:nvSpPr>
              <p:cNvPr id="39181" name="Rectangle 46">
                <a:extLst>
                  <a:ext uri="{FF2B5EF4-FFF2-40B4-BE49-F238E27FC236}">
                    <a16:creationId xmlns:a16="http://schemas.microsoft.com/office/drawing/2014/main" id="{C1F0E338-56FF-F89B-489E-78ABAC82F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72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zefqif;jcif;/ </a:t>
                </a:r>
                <a:r>
                  <a:rPr lang="en-US" altLang="en-US" sz="900">
                    <a:solidFill>
                      <a:schemeClr val="bg2"/>
                    </a:solidFill>
                    <a:latin typeface="WinInnwa" pitchFamily="2" charset="0"/>
                  </a:rPr>
                  <a:t>N</a:t>
                </a:r>
              </a:p>
            </p:txBody>
          </p:sp>
          <p:sp>
            <p:nvSpPr>
              <p:cNvPr id="39182" name="Rectangle 47">
                <a:extLst>
                  <a:ext uri="{FF2B5EF4-FFF2-40B4-BE49-F238E27FC236}">
                    <a16:creationId xmlns:a16="http://schemas.microsoft.com/office/drawing/2014/main" id="{5582929A-3DD4-3034-E923-13A7A9AF6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658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   </a:t>
                </a:r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tOD;qHk;vlom;/</a:t>
                </a:r>
              </a:p>
            </p:txBody>
          </p:sp>
          <p:sp>
            <p:nvSpPr>
              <p:cNvPr id="39183" name="Line 48">
                <a:extLst>
                  <a:ext uri="{FF2B5EF4-FFF2-40B4-BE49-F238E27FC236}">
                    <a16:creationId xmlns:a16="http://schemas.microsoft.com/office/drawing/2014/main" id="{ADA423CF-C23A-2729-081D-F56E8B0611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84" name="Line 49">
                <a:extLst>
                  <a:ext uri="{FF2B5EF4-FFF2-40B4-BE49-F238E27FC236}">
                    <a16:creationId xmlns:a16="http://schemas.microsoft.com/office/drawing/2014/main" id="{FAEB444C-D7D3-5437-9BB8-09F93B075D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85" name="Rectangle 50">
                <a:extLst>
                  <a:ext uri="{FF2B5EF4-FFF2-40B4-BE49-F238E27FC236}">
                    <a16:creationId xmlns:a16="http://schemas.microsoft.com/office/drawing/2014/main" id="{7CCB50F7-05F3-0553-5BC0-165C3155B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86" name="Rectangle 51">
                <a:extLst>
                  <a:ext uri="{FF2B5EF4-FFF2-40B4-BE49-F238E27FC236}">
                    <a16:creationId xmlns:a16="http://schemas.microsoft.com/office/drawing/2014/main" id="{5B52D182-D832-C58A-4B74-1F81F9F5E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L - S - B</a:t>
                </a:r>
              </a:p>
            </p:txBody>
          </p:sp>
          <p:sp>
            <p:nvSpPr>
              <p:cNvPr id="39187" name="Rectangle 52">
                <a:extLst>
                  <a:ext uri="{FF2B5EF4-FFF2-40B4-BE49-F238E27FC236}">
                    <a16:creationId xmlns:a16="http://schemas.microsoft.com/office/drawing/2014/main" id="{D8739EF1-516A-38D1-5441-CFB34578E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J - E</a:t>
                </a:r>
              </a:p>
            </p:txBody>
          </p:sp>
          <p:sp>
            <p:nvSpPr>
              <p:cNvPr id="39188" name="Rectangle 53">
                <a:extLst>
                  <a:ext uri="{FF2B5EF4-FFF2-40B4-BE49-F238E27FC236}">
                    <a16:creationId xmlns:a16="http://schemas.microsoft.com/office/drawing/2014/main" id="{5C668D0E-A9BF-1580-5040-088E6523D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12</a:t>
                </a:r>
              </a:p>
            </p:txBody>
          </p:sp>
          <p:sp>
            <p:nvSpPr>
              <p:cNvPr id="39189" name="Rectangle 54">
                <a:extLst>
                  <a:ext uri="{FF2B5EF4-FFF2-40B4-BE49-F238E27FC236}">
                    <a16:creationId xmlns:a16="http://schemas.microsoft.com/office/drawing/2014/main" id="{F0F863EC-DFD8-3475-F976-32A5F5D96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571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zdwfac:jcif;/</a:t>
                </a:r>
              </a:p>
            </p:txBody>
          </p:sp>
          <p:sp>
            <p:nvSpPr>
              <p:cNvPr id="39190" name="Rectangle 55">
                <a:extLst>
                  <a:ext uri="{FF2B5EF4-FFF2-40B4-BE49-F238E27FC236}">
                    <a16:creationId xmlns:a16="http://schemas.microsoft.com/office/drawing/2014/main" id="{AF17379E-B8DA-C321-803C-C3ADC7C2E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5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tmNAH[H</a:t>
                </a:r>
                <a:r>
                  <a:rPr lang="en-US" altLang="en-US" sz="1400">
                    <a:solidFill>
                      <a:schemeClr val="bg2"/>
                    </a:solidFill>
                    <a:latin typeface="WinInnwa" pitchFamily="2" charset="0"/>
                  </a:rPr>
                  <a:t>/</a:t>
                </a:r>
              </a:p>
            </p:txBody>
          </p:sp>
          <p:sp>
            <p:nvSpPr>
              <p:cNvPr id="39191" name="Rectangle 56">
                <a:extLst>
                  <a:ext uri="{FF2B5EF4-FFF2-40B4-BE49-F238E27FC236}">
                    <a16:creationId xmlns:a16="http://schemas.microsoft.com/office/drawing/2014/main" id="{893B70C8-1155-728E-FE4F-F5348FA5A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I - I</a:t>
                </a:r>
              </a:p>
            </p:txBody>
          </p:sp>
          <p:sp>
            <p:nvSpPr>
              <p:cNvPr id="39192" name="Line 57">
                <a:extLst>
                  <a:ext uri="{FF2B5EF4-FFF2-40B4-BE49-F238E27FC236}">
                    <a16:creationId xmlns:a16="http://schemas.microsoft.com/office/drawing/2014/main" id="{91BFC531-F66F-D22F-00FE-2CF95BB3E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93" name="Line 58">
                <a:extLst>
                  <a:ext uri="{FF2B5EF4-FFF2-40B4-BE49-F238E27FC236}">
                    <a16:creationId xmlns:a16="http://schemas.microsoft.com/office/drawing/2014/main" id="{4920A9BD-CBB9-AFE5-791C-AD53CC3610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94" name="Rectangle 59">
                <a:extLst>
                  <a:ext uri="{FF2B5EF4-FFF2-40B4-BE49-F238E27FC236}">
                    <a16:creationId xmlns:a16="http://schemas.microsoft.com/office/drawing/2014/main" id="{F6996463-3592-F40E-2B93-0A3063799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53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a,moyf/</a:t>
                </a:r>
              </a:p>
            </p:txBody>
          </p:sp>
          <p:sp>
            <p:nvSpPr>
              <p:cNvPr id="39195" name="Rectangle 60">
                <a:extLst>
                  <a:ext uri="{FF2B5EF4-FFF2-40B4-BE49-F238E27FC236}">
                    <a16:creationId xmlns:a16="http://schemas.microsoft.com/office/drawing/2014/main" id="{82BAC34E-6FC1-4133-CA90-BC313E1CE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39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700">
                    <a:solidFill>
                      <a:schemeClr val="bg2"/>
                    </a:solidFill>
                    <a:latin typeface="WwinBurmese" pitchFamily="2" charset="0"/>
                  </a:rPr>
                  <a:t> </a:t>
                </a:r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u|efb0/</a:t>
                </a:r>
              </a:p>
            </p:txBody>
          </p:sp>
          <p:sp>
            <p:nvSpPr>
              <p:cNvPr id="39196" name="Rectangle 61">
                <a:extLst>
                  <a:ext uri="{FF2B5EF4-FFF2-40B4-BE49-F238E27FC236}">
                    <a16:creationId xmlns:a16="http://schemas.microsoft.com/office/drawing/2014/main" id="{9E4372EB-7F4B-46EB-975B-E21FB6128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430</a:t>
                </a:r>
              </a:p>
            </p:txBody>
          </p:sp>
          <p:sp>
            <p:nvSpPr>
              <p:cNvPr id="39197" name="Line 62">
                <a:extLst>
                  <a:ext uri="{FF2B5EF4-FFF2-40B4-BE49-F238E27FC236}">
                    <a16:creationId xmlns:a16="http://schemas.microsoft.com/office/drawing/2014/main" id="{FC1073EA-5AEA-3A5D-977E-FBE10C8982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98" name="Line 63">
                <a:extLst>
                  <a:ext uri="{FF2B5EF4-FFF2-40B4-BE49-F238E27FC236}">
                    <a16:creationId xmlns:a16="http://schemas.microsoft.com/office/drawing/2014/main" id="{15E8AD09-AB3C-05BD-4430-115127CDA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99" name="Line 64">
                <a:extLst>
                  <a:ext uri="{FF2B5EF4-FFF2-40B4-BE49-F238E27FC236}">
                    <a16:creationId xmlns:a16="http://schemas.microsoft.com/office/drawing/2014/main" id="{22AAC246-6559-A327-11D1-25B389169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00" name="Line 65">
                <a:extLst>
                  <a:ext uri="{FF2B5EF4-FFF2-40B4-BE49-F238E27FC236}">
                    <a16:creationId xmlns:a16="http://schemas.microsoft.com/office/drawing/2014/main" id="{2C387266-78A6-0F74-C501-8433DD6FDD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01" name="Line 66">
                <a:extLst>
                  <a:ext uri="{FF2B5EF4-FFF2-40B4-BE49-F238E27FC236}">
                    <a16:creationId xmlns:a16="http://schemas.microsoft.com/office/drawing/2014/main" id="{DAC8BCFF-11F3-09BA-458F-3B7809C4D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02" name="Line 67">
                <a:extLst>
                  <a:ext uri="{FF2B5EF4-FFF2-40B4-BE49-F238E27FC236}">
                    <a16:creationId xmlns:a16="http://schemas.microsoft.com/office/drawing/2014/main" id="{B11C0CEB-BFE9-20B2-CD24-81E6E29FA2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03" name="Line 68">
                <a:extLst>
                  <a:ext uri="{FF2B5EF4-FFF2-40B4-BE49-F238E27FC236}">
                    <a16:creationId xmlns:a16="http://schemas.microsoft.com/office/drawing/2014/main" id="{5DBB4820-45CE-0EEC-E9F8-1FEFA6679D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04" name="Line 69">
                <a:extLst>
                  <a:ext uri="{FF2B5EF4-FFF2-40B4-BE49-F238E27FC236}">
                    <a16:creationId xmlns:a16="http://schemas.microsoft.com/office/drawing/2014/main" id="{036E044C-D81A-93C5-3927-C3E85720D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05" name="Rectangle 70">
                <a:extLst>
                  <a:ext uri="{FF2B5EF4-FFF2-40B4-BE49-F238E27FC236}">
                    <a16:creationId xmlns:a16="http://schemas.microsoft.com/office/drawing/2014/main" id="{6AA39CC5-474D-B909-2FD6-7B6D632F3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44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arma&amp;S/</a:t>
                </a:r>
              </a:p>
            </p:txBody>
          </p:sp>
          <p:sp>
            <p:nvSpPr>
              <p:cNvPr id="39206" name="Rectangle 71">
                <a:extLst>
                  <a:ext uri="{FF2B5EF4-FFF2-40B4-BE49-F238E27FC236}">
                    <a16:creationId xmlns:a16="http://schemas.microsoft.com/office/drawing/2014/main" id="{87666B75-DA7B-22DD-7A36-16DECE383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50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odeawmif/</a:t>
                </a:r>
              </a:p>
            </p:txBody>
          </p:sp>
          <p:sp>
            <p:nvSpPr>
              <p:cNvPr id="39207" name="Rectangle 72">
                <a:extLst>
                  <a:ext uri="{FF2B5EF4-FFF2-40B4-BE49-F238E27FC236}">
                    <a16:creationId xmlns:a16="http://schemas.microsoft.com/office/drawing/2014/main" id="{10F3A9FF-2900-31DA-B589-244FC0B16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M - C - C</a:t>
                </a:r>
              </a:p>
            </p:txBody>
          </p:sp>
          <p:sp>
            <p:nvSpPr>
              <p:cNvPr id="39208" name="Rectangle 73">
                <a:extLst>
                  <a:ext uri="{FF2B5EF4-FFF2-40B4-BE49-F238E27FC236}">
                    <a16:creationId xmlns:a16="http://schemas.microsoft.com/office/drawing/2014/main" id="{FD9FAF29-70F1-8D25-001A-9B1386B21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01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    </a:t>
                </a:r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uma'&amp;S/</a:t>
                </a:r>
              </a:p>
            </p:txBody>
          </p:sp>
          <p:sp>
            <p:nvSpPr>
              <p:cNvPr id="39209" name="Rectangle 74">
                <a:extLst>
                  <a:ext uri="{FF2B5EF4-FFF2-40B4-BE49-F238E27FC236}">
                    <a16:creationId xmlns:a16="http://schemas.microsoft.com/office/drawing/2014/main" id="{DC0DCE49-0246-D3B9-A71D-E7E3A8749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40</a:t>
                </a:r>
              </a:p>
            </p:txBody>
          </p:sp>
          <p:sp>
            <p:nvSpPr>
              <p:cNvPr id="39210" name="Rectangle 75">
                <a:extLst>
                  <a:ext uri="{FF2B5EF4-FFF2-40B4-BE49-F238E27FC236}">
                    <a16:creationId xmlns:a16="http://schemas.microsoft.com/office/drawing/2014/main" id="{B013037E-6F3C-1536-D959-2696629AB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6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a'oemig;ck/</a:t>
                </a:r>
              </a:p>
            </p:txBody>
          </p:sp>
          <p:sp>
            <p:nvSpPr>
              <p:cNvPr id="39211" name="Line 76">
                <a:extLst>
                  <a:ext uri="{FF2B5EF4-FFF2-40B4-BE49-F238E27FC236}">
                    <a16:creationId xmlns:a16="http://schemas.microsoft.com/office/drawing/2014/main" id="{DDFE6E4B-81D9-E428-5CAB-7281E8642D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12" name="Rectangle 77">
                <a:extLst>
                  <a:ext uri="{FF2B5EF4-FFF2-40B4-BE49-F238E27FC236}">
                    <a16:creationId xmlns:a16="http://schemas.microsoft.com/office/drawing/2014/main" id="{F0FCC048-47B1-3BD8-393B-66EAA695D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52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xGufajrmuf&amp;m/</a:t>
                </a:r>
              </a:p>
            </p:txBody>
          </p:sp>
          <p:sp>
            <p:nvSpPr>
              <p:cNvPr id="39213" name="Line 78">
                <a:extLst>
                  <a:ext uri="{FF2B5EF4-FFF2-40B4-BE49-F238E27FC236}">
                    <a16:creationId xmlns:a16="http://schemas.microsoft.com/office/drawing/2014/main" id="{E2BFB7C1-1DDF-22D4-76A6-AE77D6B3B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14" name="Line 79">
                <a:extLst>
                  <a:ext uri="{FF2B5EF4-FFF2-40B4-BE49-F238E27FC236}">
                    <a16:creationId xmlns:a16="http://schemas.microsoft.com/office/drawing/2014/main" id="{FEA68386-29F3-1E5E-5627-CE4656D96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15" name="Line 80">
                <a:extLst>
                  <a:ext uri="{FF2B5EF4-FFF2-40B4-BE49-F238E27FC236}">
                    <a16:creationId xmlns:a16="http://schemas.microsoft.com/office/drawing/2014/main" id="{4A0C7748-8AB2-9171-296E-C86631340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16" name="Rectangle 81">
                <a:extLst>
                  <a:ext uri="{FF2B5EF4-FFF2-40B4-BE49-F238E27FC236}">
                    <a16:creationId xmlns:a16="http://schemas.microsoft.com/office/drawing/2014/main" id="{CF1E6402-02C8-6E4C-C814-08D45BD61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481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a,m&amp;+/</a:t>
                </a:r>
              </a:p>
            </p:txBody>
          </p:sp>
          <p:sp>
            <p:nvSpPr>
              <p:cNvPr id="39217" name="Rectangle 82">
                <a:extLst>
                  <a:ext uri="{FF2B5EF4-FFF2-40B4-BE49-F238E27FC236}">
                    <a16:creationId xmlns:a16="http://schemas.microsoft.com/office/drawing/2014/main" id="{ED13D95C-BD9D-64D5-DADC-E65E0499E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36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a,&amp;dacg/</a:t>
                </a:r>
              </a:p>
            </p:txBody>
          </p:sp>
          <p:sp>
            <p:nvSpPr>
              <p:cNvPr id="39218" name="Rectangle 83">
                <a:extLst>
                  <a:ext uri="{FF2B5EF4-FFF2-40B4-BE49-F238E27FC236}">
                    <a16:creationId xmlns:a16="http://schemas.microsoft.com/office/drawing/2014/main" id="{02939DFC-22D7-F378-6718-6826EFD5F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5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e,fajrcGJa0jcif;/</a:t>
                </a:r>
              </a:p>
            </p:txBody>
          </p:sp>
        </p:grpSp>
        <p:grpSp>
          <p:nvGrpSpPr>
            <p:cNvPr id="39084" name="Group 84">
              <a:extLst>
                <a:ext uri="{FF2B5EF4-FFF2-40B4-BE49-F238E27FC236}">
                  <a16:creationId xmlns:a16="http://schemas.microsoft.com/office/drawing/2014/main" id="{6B3E0FDE-903D-52B7-A19E-E9A43D171F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5" y="352"/>
              <a:ext cx="969" cy="2370"/>
              <a:chOff x="4105" y="352"/>
              <a:chExt cx="969" cy="2370"/>
            </a:xfrm>
          </p:grpSpPr>
          <p:sp>
            <p:nvSpPr>
              <p:cNvPr id="39085" name="Freeform 85">
                <a:extLst>
                  <a:ext uri="{FF2B5EF4-FFF2-40B4-BE49-F238E27FC236}">
                    <a16:creationId xmlns:a16="http://schemas.microsoft.com/office/drawing/2014/main" id="{B3E1A6FF-534D-A912-4229-446858A13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6" name="Freeform 86">
                <a:extLst>
                  <a:ext uri="{FF2B5EF4-FFF2-40B4-BE49-F238E27FC236}">
                    <a16:creationId xmlns:a16="http://schemas.microsoft.com/office/drawing/2014/main" id="{C6588428-6E0D-5C0E-3707-474712CB9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7" name="Freeform 87">
                <a:extLst>
                  <a:ext uri="{FF2B5EF4-FFF2-40B4-BE49-F238E27FC236}">
                    <a16:creationId xmlns:a16="http://schemas.microsoft.com/office/drawing/2014/main" id="{7EF2714E-C194-4122-3396-5ACC17E66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8" name="AutoShape 88">
                <a:extLst>
                  <a:ext uri="{FF2B5EF4-FFF2-40B4-BE49-F238E27FC236}">
                    <a16:creationId xmlns:a16="http://schemas.microsoft.com/office/drawing/2014/main" id="{87BB8EE9-E631-54FC-92B7-AA469F283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089" name="Freeform 89">
                <a:extLst>
                  <a:ext uri="{FF2B5EF4-FFF2-40B4-BE49-F238E27FC236}">
                    <a16:creationId xmlns:a16="http://schemas.microsoft.com/office/drawing/2014/main" id="{232882A7-D7DD-1582-654E-9BC93E663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0" name="Freeform 90">
                <a:extLst>
                  <a:ext uri="{FF2B5EF4-FFF2-40B4-BE49-F238E27FC236}">
                    <a16:creationId xmlns:a16="http://schemas.microsoft.com/office/drawing/2014/main" id="{ED6EF6FC-F0BD-F3C4-77CF-DD8FDE3CB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1" name="Rectangle 91">
                <a:extLst>
                  <a:ext uri="{FF2B5EF4-FFF2-40B4-BE49-F238E27FC236}">
                    <a16:creationId xmlns:a16="http://schemas.microsoft.com/office/drawing/2014/main" id="{1D2948B1-B528-F7E5-685F-C89CDC7AB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39092" name="Freeform 92">
                <a:extLst>
                  <a:ext uri="{FF2B5EF4-FFF2-40B4-BE49-F238E27FC236}">
                    <a16:creationId xmlns:a16="http://schemas.microsoft.com/office/drawing/2014/main" id="{4391C3E5-FCBA-78E4-8D98-B2E880A64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3" name="AutoShape 93">
                <a:extLst>
                  <a:ext uri="{FF2B5EF4-FFF2-40B4-BE49-F238E27FC236}">
                    <a16:creationId xmlns:a16="http://schemas.microsoft.com/office/drawing/2014/main" id="{135BCAD6-BA63-B003-B0F7-45F0FA4AE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094" name="Rectangle 94">
                <a:extLst>
                  <a:ext uri="{FF2B5EF4-FFF2-40B4-BE49-F238E27FC236}">
                    <a16:creationId xmlns:a16="http://schemas.microsoft.com/office/drawing/2014/main" id="{6134ADB7-89AA-876A-7DC3-231456040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095" name="AutoShape 95">
                <a:extLst>
                  <a:ext uri="{FF2B5EF4-FFF2-40B4-BE49-F238E27FC236}">
                    <a16:creationId xmlns:a16="http://schemas.microsoft.com/office/drawing/2014/main" id="{53B60C5C-A917-893D-4060-F40CDF07A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096" name="AutoShape 96">
                <a:extLst>
                  <a:ext uri="{FF2B5EF4-FFF2-40B4-BE49-F238E27FC236}">
                    <a16:creationId xmlns:a16="http://schemas.microsoft.com/office/drawing/2014/main" id="{28D54195-FDC0-A01E-75F9-CF5D9A455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097" name="Rectangle 97">
                <a:extLst>
                  <a:ext uri="{FF2B5EF4-FFF2-40B4-BE49-F238E27FC236}">
                    <a16:creationId xmlns:a16="http://schemas.microsoft.com/office/drawing/2014/main" id="{2E14BC9D-F1E3-DBBB-7D5F-C29951655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098" name="AutoShape 98">
                <a:extLst>
                  <a:ext uri="{FF2B5EF4-FFF2-40B4-BE49-F238E27FC236}">
                    <a16:creationId xmlns:a16="http://schemas.microsoft.com/office/drawing/2014/main" id="{D3F40C80-0E7B-C96C-D007-1A22B579D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099" name="Rectangle 99">
                <a:extLst>
                  <a:ext uri="{FF2B5EF4-FFF2-40B4-BE49-F238E27FC236}">
                    <a16:creationId xmlns:a16="http://schemas.microsoft.com/office/drawing/2014/main" id="{01DD739E-8BA0-D999-1E39-66B484350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100" name="AutoShape 100">
                <a:extLst>
                  <a:ext uri="{FF2B5EF4-FFF2-40B4-BE49-F238E27FC236}">
                    <a16:creationId xmlns:a16="http://schemas.microsoft.com/office/drawing/2014/main" id="{AA0357C7-5F69-BB53-6292-63489D230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2581" name="Rectangle 101">
                <a:extLst>
                  <a:ext uri="{FF2B5EF4-FFF2-40B4-BE49-F238E27FC236}">
                    <a16:creationId xmlns:a16="http://schemas.microsoft.com/office/drawing/2014/main" id="{602DCE99-DD44-CF9B-A2F1-058B2A494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FFFF00"/>
                    </a:solidFill>
                    <a:latin typeface="Times" charset="0"/>
                    <a:ea typeface="+mn-ea"/>
                  </a:rPr>
                  <a:t>(1000 B.C.)</a:t>
                </a:r>
              </a:p>
            </p:txBody>
          </p:sp>
          <p:sp>
            <p:nvSpPr>
              <p:cNvPr id="39102" name="Line 102">
                <a:extLst>
                  <a:ext uri="{FF2B5EF4-FFF2-40B4-BE49-F238E27FC236}">
                    <a16:creationId xmlns:a16="http://schemas.microsoft.com/office/drawing/2014/main" id="{993CD8CE-29A4-78CD-2CCA-B5AFDA655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03" name="Line 103">
                <a:extLst>
                  <a:ext uri="{FF2B5EF4-FFF2-40B4-BE49-F238E27FC236}">
                    <a16:creationId xmlns:a16="http://schemas.microsoft.com/office/drawing/2014/main" id="{6492840B-DBCD-661F-FB09-5913A69168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04" name="Rectangle 104">
                <a:extLst>
                  <a:ext uri="{FF2B5EF4-FFF2-40B4-BE49-F238E27FC236}">
                    <a16:creationId xmlns:a16="http://schemas.microsoft.com/office/drawing/2014/main" id="{23294AE8-C82E-ACED-7FA1-15AD16217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350</a:t>
                </a:r>
              </a:p>
            </p:txBody>
          </p:sp>
          <p:sp>
            <p:nvSpPr>
              <p:cNvPr id="39105" name="Rectangle 105">
                <a:extLst>
                  <a:ext uri="{FF2B5EF4-FFF2-40B4-BE49-F238E27FC236}">
                    <a16:creationId xmlns:a16="http://schemas.microsoft.com/office/drawing/2014/main" id="{FA42CC49-AC59-C3BD-3F7B-44AA846CA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46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w&amp;m;ol}uD;/</a:t>
                </a:r>
              </a:p>
            </p:txBody>
          </p:sp>
          <p:sp>
            <p:nvSpPr>
              <p:cNvPr id="39106" name="Rectangle 106">
                <a:extLst>
                  <a:ext uri="{FF2B5EF4-FFF2-40B4-BE49-F238E27FC236}">
                    <a16:creationId xmlns:a16="http://schemas.microsoft.com/office/drawing/2014/main" id="{525CE236-DACA-C862-58C8-74C455697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38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rif;rJh/</a:t>
                </a:r>
              </a:p>
            </p:txBody>
          </p:sp>
          <p:sp>
            <p:nvSpPr>
              <p:cNvPr id="39107" name="Line 107">
                <a:extLst>
                  <a:ext uri="{FF2B5EF4-FFF2-40B4-BE49-F238E27FC236}">
                    <a16:creationId xmlns:a16="http://schemas.microsoft.com/office/drawing/2014/main" id="{8B24E65C-5474-4A08-A85B-7B40F083C0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08" name="Line 108">
                <a:extLst>
                  <a:ext uri="{FF2B5EF4-FFF2-40B4-BE49-F238E27FC236}">
                    <a16:creationId xmlns:a16="http://schemas.microsoft.com/office/drawing/2014/main" id="{ABE8E65E-688F-1450-C05C-04F9F30A33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09" name="Line 109">
                <a:extLst>
                  <a:ext uri="{FF2B5EF4-FFF2-40B4-BE49-F238E27FC236}">
                    <a16:creationId xmlns:a16="http://schemas.microsoft.com/office/drawing/2014/main" id="{55DEEC0A-D727-1DEB-6504-A220CEB1DF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10" name="Rectangle 110">
                <a:extLst>
                  <a:ext uri="{FF2B5EF4-FFF2-40B4-BE49-F238E27FC236}">
                    <a16:creationId xmlns:a16="http://schemas.microsoft.com/office/drawing/2014/main" id="{0F1E6F1D-8018-5A30-94DF-8FC193AFD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481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 </a:t>
                </a:r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ESpfjcrf;uJG/</a:t>
                </a:r>
              </a:p>
            </p:txBody>
          </p:sp>
          <p:sp>
            <p:nvSpPr>
              <p:cNvPr id="39111" name="Rectangle 111">
                <a:extLst>
                  <a:ext uri="{FF2B5EF4-FFF2-40B4-BE49-F238E27FC236}">
                    <a16:creationId xmlns:a16="http://schemas.microsoft.com/office/drawing/2014/main" id="{7BD016CA-927F-CFF9-BA4A-4EAEDDC60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chemeClr val="bg2"/>
                    </a:solidFill>
                    <a:latin typeface="WwinBurmese" pitchFamily="2" charset="0"/>
                  </a:rPr>
                  <a:t>/,k'/</a:t>
                </a:r>
              </a:p>
            </p:txBody>
          </p:sp>
          <p:sp>
            <p:nvSpPr>
              <p:cNvPr id="39112" name="Rectangle 112">
                <a:extLst>
                  <a:ext uri="{FF2B5EF4-FFF2-40B4-BE49-F238E27FC236}">
                    <a16:creationId xmlns:a16="http://schemas.microsoft.com/office/drawing/2014/main" id="{61EF18B5-4D44-31B3-73C6-83C016AC3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10              2</a:t>
                </a:r>
              </a:p>
            </p:txBody>
          </p:sp>
          <p:sp>
            <p:nvSpPr>
              <p:cNvPr id="39113" name="Rectangle 113">
                <a:extLst>
                  <a:ext uri="{FF2B5EF4-FFF2-40B4-BE49-F238E27FC236}">
                    <a16:creationId xmlns:a16="http://schemas.microsoft.com/office/drawing/2014/main" id="{73C8E4A2-A176-3490-63F5-A742E07D5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 20-J         20-R</a:t>
                </a:r>
              </a:p>
            </p:txBody>
          </p:sp>
          <p:sp>
            <p:nvSpPr>
              <p:cNvPr id="39114" name="Rectangle 114">
                <a:extLst>
                  <a:ext uri="{FF2B5EF4-FFF2-40B4-BE49-F238E27FC236}">
                    <a16:creationId xmlns:a16="http://schemas.microsoft.com/office/drawing/2014/main" id="{5DFF04DF-81D4-6230-E7A4-2EB90C276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rgbClr val="000000"/>
                    </a:solidFill>
                    <a:latin typeface="Helvetica" pitchFamily="2" charset="0"/>
                  </a:rPr>
                  <a:t> 200           350</a:t>
                </a:r>
              </a:p>
            </p:txBody>
          </p:sp>
          <p:sp>
            <p:nvSpPr>
              <p:cNvPr id="39115" name="Rectangle 115">
                <a:extLst>
                  <a:ext uri="{FF2B5EF4-FFF2-40B4-BE49-F238E27FC236}">
                    <a16:creationId xmlns:a16="http://schemas.microsoft.com/office/drawing/2014/main" id="{E07A1052-4270-E1DD-FFE2-9EA1AF4F0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858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chemeClr val="bg2"/>
                    </a:solidFill>
                    <a:latin typeface="WinInnwa" pitchFamily="2" charset="0"/>
                  </a:rPr>
                  <a:t>tm&amp;+&amp;d/             AmAkvkef/</a:t>
                </a:r>
              </a:p>
            </p:txBody>
          </p:sp>
          <p:sp>
            <p:nvSpPr>
              <p:cNvPr id="39116" name="Line 116">
                <a:extLst>
                  <a:ext uri="{FF2B5EF4-FFF2-40B4-BE49-F238E27FC236}">
                    <a16:creationId xmlns:a16="http://schemas.microsoft.com/office/drawing/2014/main" id="{EEFD0A57-547F-7B51-39AF-8F68C39F7F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17" name="Rectangle 117">
                <a:extLst>
                  <a:ext uri="{FF2B5EF4-FFF2-40B4-BE49-F238E27FC236}">
                    <a16:creationId xmlns:a16="http://schemas.microsoft.com/office/drawing/2014/main" id="{EB7F0254-68AD-4ACF-E09F-16C7D4C98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67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chemeClr val="bg2"/>
                    </a:solidFill>
                    <a:latin typeface="WinInnwa" pitchFamily="2" charset="0"/>
                  </a:rPr>
                  <a:t>Awmif       ajrmu/f</a:t>
                </a:r>
              </a:p>
            </p:txBody>
          </p:sp>
          <p:sp>
            <p:nvSpPr>
              <p:cNvPr id="39118" name="Line 118">
                <a:extLst>
                  <a:ext uri="{FF2B5EF4-FFF2-40B4-BE49-F238E27FC236}">
                    <a16:creationId xmlns:a16="http://schemas.microsoft.com/office/drawing/2014/main" id="{5D04ADF1-85F7-07B7-14C2-52513EDD1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19" name="Line 119">
                <a:extLst>
                  <a:ext uri="{FF2B5EF4-FFF2-40B4-BE49-F238E27FC236}">
                    <a16:creationId xmlns:a16="http://schemas.microsoft.com/office/drawing/2014/main" id="{92009AC4-5BEC-A9F3-9DF3-438673EFE7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20" name="Rectangle 120">
                <a:extLst>
                  <a:ext uri="{FF2B5EF4-FFF2-40B4-BE49-F238E27FC236}">
                    <a16:creationId xmlns:a16="http://schemas.microsoft.com/office/drawing/2014/main" id="{0CADE524-8264-F0EC-5F1A-AC544C6AC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55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>
                    <a:solidFill>
                      <a:schemeClr val="bg2"/>
                    </a:solidFill>
                    <a:latin typeface="WinInnwa" pitchFamily="2" charset="0"/>
                  </a:rPr>
                  <a:t>ya&amp;mzufrsm;/</a:t>
                </a:r>
              </a:p>
            </p:txBody>
          </p:sp>
          <p:sp>
            <p:nvSpPr>
              <p:cNvPr id="39121" name="Line 121">
                <a:extLst>
                  <a:ext uri="{FF2B5EF4-FFF2-40B4-BE49-F238E27FC236}">
                    <a16:creationId xmlns:a16="http://schemas.microsoft.com/office/drawing/2014/main" id="{0C42C31E-80A8-1E85-C982-FF099E749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22" name="Rectangle 122">
                <a:extLst>
                  <a:ext uri="{FF2B5EF4-FFF2-40B4-BE49-F238E27FC236}">
                    <a16:creationId xmlns:a16="http://schemas.microsoft.com/office/drawing/2014/main" id="{1C328343-F290-CF5A-4D8D-E9FB8CE82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900">
                    <a:solidFill>
                      <a:srgbClr val="000000"/>
                    </a:solidFill>
                    <a:latin typeface="Helvetica" pitchFamily="2" charset="0"/>
                  </a:rPr>
                  <a:t>S - D - S</a:t>
                </a:r>
              </a:p>
            </p:txBody>
          </p:sp>
          <p:sp>
            <p:nvSpPr>
              <p:cNvPr id="39123" name="Line 123">
                <a:extLst>
                  <a:ext uri="{FF2B5EF4-FFF2-40B4-BE49-F238E27FC236}">
                    <a16:creationId xmlns:a16="http://schemas.microsoft.com/office/drawing/2014/main" id="{B90A28A4-653C-3E7B-33A1-883BDCD054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24" name="Line 124">
                <a:extLst>
                  <a:ext uri="{FF2B5EF4-FFF2-40B4-BE49-F238E27FC236}">
                    <a16:creationId xmlns:a16="http://schemas.microsoft.com/office/drawing/2014/main" id="{4A08CC41-98F3-C559-4D66-79F9B81512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25" name="Line 125">
                <a:extLst>
                  <a:ext uri="{FF2B5EF4-FFF2-40B4-BE49-F238E27FC236}">
                    <a16:creationId xmlns:a16="http://schemas.microsoft.com/office/drawing/2014/main" id="{208A9541-880C-182E-5324-7D947545BB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26" name="Rectangle 126">
                <a:extLst>
                  <a:ext uri="{FF2B5EF4-FFF2-40B4-BE49-F238E27FC236}">
                    <a16:creationId xmlns:a16="http://schemas.microsoft.com/office/drawing/2014/main" id="{CE4E6D0B-7C88-C64B-5E35-BEB540BFE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2"/>
                    </a:solidFill>
                    <a:latin typeface="WinInnwa" pitchFamily="2" charset="0"/>
                  </a:rPr>
                  <a:t>rif;pH/</a:t>
                </a:r>
              </a:p>
            </p:txBody>
          </p:sp>
          <p:sp>
            <p:nvSpPr>
              <p:cNvPr id="39127" name="Rectangle 127">
                <a:extLst>
                  <a:ext uri="{FF2B5EF4-FFF2-40B4-BE49-F238E27FC236}">
                    <a16:creationId xmlns:a16="http://schemas.microsoft.com/office/drawing/2014/main" id="{1DDF552F-BC18-6198-5EDD-A3B6736B5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800">
                    <a:solidFill>
                      <a:schemeClr val="bg2"/>
                    </a:solidFill>
                    <a:latin typeface="WinInnwa" pitchFamily="2" charset="0"/>
                  </a:rPr>
                  <a:t>Áoa&amp;v</a:t>
                </a:r>
              </a:p>
            </p:txBody>
          </p:sp>
          <p:sp>
            <p:nvSpPr>
              <p:cNvPr id="39128" name="Line 128">
                <a:extLst>
                  <a:ext uri="{FF2B5EF4-FFF2-40B4-BE49-F238E27FC236}">
                    <a16:creationId xmlns:a16="http://schemas.microsoft.com/office/drawing/2014/main" id="{8288F84E-0E8E-FB76-5224-0F11981C0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29" name="Line 129">
                <a:extLst>
                  <a:ext uri="{FF2B5EF4-FFF2-40B4-BE49-F238E27FC236}">
                    <a16:creationId xmlns:a16="http://schemas.microsoft.com/office/drawing/2014/main" id="{820176CA-D257-FF23-E827-84339C380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30" name="Line 130">
                <a:extLst>
                  <a:ext uri="{FF2B5EF4-FFF2-40B4-BE49-F238E27FC236}">
                    <a16:creationId xmlns:a16="http://schemas.microsoft.com/office/drawing/2014/main" id="{6C732FDD-4461-8D68-F8FF-872DA58687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31" name="Rectangle 131">
                <a:extLst>
                  <a:ext uri="{FF2B5EF4-FFF2-40B4-BE49-F238E27FC236}">
                    <a16:creationId xmlns:a16="http://schemas.microsoft.com/office/drawing/2014/main" id="{9C8926F5-C2EB-838E-E7B2-FEB0A89E0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60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vrf;a-umif; 3ck/</a:t>
                </a:r>
              </a:p>
            </p:txBody>
          </p:sp>
          <p:sp>
            <p:nvSpPr>
              <p:cNvPr id="39132" name="Rectangle 132">
                <a:extLst>
                  <a:ext uri="{FF2B5EF4-FFF2-40B4-BE49-F238E27FC236}">
                    <a16:creationId xmlns:a16="http://schemas.microsoft.com/office/drawing/2014/main" id="{4C9DC2ED-EBA4-ADCC-5FE3-03DD87AA9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 </a:t>
                </a:r>
                <a:r>
                  <a:rPr lang="en-US" altLang="en-US" sz="900">
                    <a:solidFill>
                      <a:schemeClr val="bg2"/>
                    </a:solidFill>
                    <a:latin typeface="WinInnwa" pitchFamily="2" charset="0"/>
                  </a:rPr>
                  <a:t>ESpf 100/ 50000 OD;/</a:t>
                </a:r>
              </a:p>
            </p:txBody>
          </p:sp>
          <p:sp>
            <p:nvSpPr>
              <p:cNvPr id="39133" name="Rectangle 133">
                <a:extLst>
                  <a:ext uri="{FF2B5EF4-FFF2-40B4-BE49-F238E27FC236}">
                    <a16:creationId xmlns:a16="http://schemas.microsoft.com/office/drawing/2014/main" id="{79A47C95-975B-9D32-AC75-6651A8941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rgbClr val="000000"/>
                    </a:solidFill>
                    <a:latin typeface="Helvetica" pitchFamily="2" charset="0"/>
                  </a:rPr>
                  <a:t>Z - E - N</a:t>
                </a:r>
              </a:p>
            </p:txBody>
          </p:sp>
          <p:sp>
            <p:nvSpPr>
              <p:cNvPr id="39134" name="Rectangle 134">
                <a:extLst>
                  <a:ext uri="{FF2B5EF4-FFF2-40B4-BE49-F238E27FC236}">
                    <a16:creationId xmlns:a16="http://schemas.microsoft.com/office/drawing/2014/main" id="{CC1585FE-43CA-DDEC-2AA3-664771A35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58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400">
                    <a:solidFill>
                      <a:schemeClr val="bg2"/>
                    </a:solidFill>
                    <a:latin typeface="WinInnwa" pitchFamily="2" charset="0"/>
                  </a:rPr>
                  <a:t>zrf;qD;umv</a:t>
                </a:r>
              </a:p>
            </p:txBody>
          </p:sp>
          <p:sp>
            <p:nvSpPr>
              <p:cNvPr id="39135" name="Rectangle 135">
                <a:extLst>
                  <a:ext uri="{FF2B5EF4-FFF2-40B4-BE49-F238E27FC236}">
                    <a16:creationId xmlns:a16="http://schemas.microsoft.com/office/drawing/2014/main" id="{C9810895-4176-3ACD-5A3C-00B98FE06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415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solidFill>
                      <a:schemeClr val="bg2"/>
                    </a:solidFill>
                    <a:latin typeface="WwinBurmese" pitchFamily="2" charset="0"/>
                  </a:rPr>
                  <a:t>    </a:t>
                </a:r>
                <a:r>
                  <a:rPr lang="en-US" altLang="en-US" sz="1000">
                    <a:solidFill>
                      <a:schemeClr val="bg2"/>
                    </a:solidFill>
                    <a:latin typeface="WinInnwa" pitchFamily="2" charset="0"/>
                  </a:rPr>
                  <a:t>70 ESpf/</a:t>
                </a:r>
              </a:p>
            </p:txBody>
          </p:sp>
          <p:sp>
            <p:nvSpPr>
              <p:cNvPr id="39136" name="Line 136">
                <a:extLst>
                  <a:ext uri="{FF2B5EF4-FFF2-40B4-BE49-F238E27FC236}">
                    <a16:creationId xmlns:a16="http://schemas.microsoft.com/office/drawing/2014/main" id="{8B8DD763-E3C5-1F21-FEFE-4E9EFC654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37" name="Line 137">
                <a:extLst>
                  <a:ext uri="{FF2B5EF4-FFF2-40B4-BE49-F238E27FC236}">
                    <a16:creationId xmlns:a16="http://schemas.microsoft.com/office/drawing/2014/main" id="{E876ADF9-EA34-D01F-516D-C4DA985D0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38" name="Line 138">
                <a:extLst>
                  <a:ext uri="{FF2B5EF4-FFF2-40B4-BE49-F238E27FC236}">
                    <a16:creationId xmlns:a16="http://schemas.microsoft.com/office/drawing/2014/main" id="{08703043-5C6F-632A-7205-614F66C736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38914" name="Picture 139">
            <a:extLst>
              <a:ext uri="{FF2B5EF4-FFF2-40B4-BE49-F238E27FC236}">
                <a16:creationId xmlns:a16="http://schemas.microsoft.com/office/drawing/2014/main" id="{FD23DA0D-6003-EB2E-46E7-7BA330FB8C9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Freeform 140">
            <a:extLst>
              <a:ext uri="{FF2B5EF4-FFF2-40B4-BE49-F238E27FC236}">
                <a16:creationId xmlns:a16="http://schemas.microsoft.com/office/drawing/2014/main" id="{21BFDA11-CEFC-0188-4C34-5DB9F45DD7BF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Freeform 141">
            <a:extLst>
              <a:ext uri="{FF2B5EF4-FFF2-40B4-BE49-F238E27FC236}">
                <a16:creationId xmlns:a16="http://schemas.microsoft.com/office/drawing/2014/main" id="{202D2138-738A-7B0C-04F3-9F3C0C2272DB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Freeform 142">
            <a:extLst>
              <a:ext uri="{FF2B5EF4-FFF2-40B4-BE49-F238E27FC236}">
                <a16:creationId xmlns:a16="http://schemas.microsoft.com/office/drawing/2014/main" id="{038A73BF-52CD-A3B8-FA95-3A5F86E711CF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Freeform 143">
            <a:extLst>
              <a:ext uri="{FF2B5EF4-FFF2-40B4-BE49-F238E27FC236}">
                <a16:creationId xmlns:a16="http://schemas.microsoft.com/office/drawing/2014/main" id="{E9E17364-202F-92A2-76CD-E26558E50AB7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Freeform 144">
            <a:extLst>
              <a:ext uri="{FF2B5EF4-FFF2-40B4-BE49-F238E27FC236}">
                <a16:creationId xmlns:a16="http://schemas.microsoft.com/office/drawing/2014/main" id="{FCF2C9CD-1FEF-E1B9-BAB9-F3D803443F16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Freeform 145">
            <a:extLst>
              <a:ext uri="{FF2B5EF4-FFF2-40B4-BE49-F238E27FC236}">
                <a16:creationId xmlns:a16="http://schemas.microsoft.com/office/drawing/2014/main" id="{74E942E4-7B21-3815-57B7-85F49936152B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1" name="Freeform 146">
            <a:extLst>
              <a:ext uri="{FF2B5EF4-FFF2-40B4-BE49-F238E27FC236}">
                <a16:creationId xmlns:a16="http://schemas.microsoft.com/office/drawing/2014/main" id="{56B60677-0BE0-F24A-6C98-4894723F42F1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Freeform 147">
            <a:extLst>
              <a:ext uri="{FF2B5EF4-FFF2-40B4-BE49-F238E27FC236}">
                <a16:creationId xmlns:a16="http://schemas.microsoft.com/office/drawing/2014/main" id="{9CAA8DAD-216E-D5E1-8EBE-5B20B23A0FA4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Freeform 148">
            <a:extLst>
              <a:ext uri="{FF2B5EF4-FFF2-40B4-BE49-F238E27FC236}">
                <a16:creationId xmlns:a16="http://schemas.microsoft.com/office/drawing/2014/main" id="{28A94B0B-CFFF-A3F6-FFE1-053410270707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Freeform 149">
            <a:extLst>
              <a:ext uri="{FF2B5EF4-FFF2-40B4-BE49-F238E27FC236}">
                <a16:creationId xmlns:a16="http://schemas.microsoft.com/office/drawing/2014/main" id="{65EA004A-E709-8776-D151-9E6E1AF6C275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Freeform 150">
            <a:extLst>
              <a:ext uri="{FF2B5EF4-FFF2-40B4-BE49-F238E27FC236}">
                <a16:creationId xmlns:a16="http://schemas.microsoft.com/office/drawing/2014/main" id="{B2F129A4-27DE-F2CC-7B1A-272563871220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Freeform 151">
            <a:extLst>
              <a:ext uri="{FF2B5EF4-FFF2-40B4-BE49-F238E27FC236}">
                <a16:creationId xmlns:a16="http://schemas.microsoft.com/office/drawing/2014/main" id="{53E82913-538F-4E81-E2BC-FCDC7CF94027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Freeform 152">
            <a:extLst>
              <a:ext uri="{FF2B5EF4-FFF2-40B4-BE49-F238E27FC236}">
                <a16:creationId xmlns:a16="http://schemas.microsoft.com/office/drawing/2014/main" id="{47B550A2-4052-246A-BB45-FB9E9A4ED38D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8" name="Freeform 153">
            <a:extLst>
              <a:ext uri="{FF2B5EF4-FFF2-40B4-BE49-F238E27FC236}">
                <a16:creationId xmlns:a16="http://schemas.microsoft.com/office/drawing/2014/main" id="{E701224E-9C7E-0540-96ED-E6C5AF811226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9" name="Freeform 154">
            <a:extLst>
              <a:ext uri="{FF2B5EF4-FFF2-40B4-BE49-F238E27FC236}">
                <a16:creationId xmlns:a16="http://schemas.microsoft.com/office/drawing/2014/main" id="{7DDC98D8-F40D-BEB4-D922-2DE214F47159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0" name="Freeform 155">
            <a:extLst>
              <a:ext uri="{FF2B5EF4-FFF2-40B4-BE49-F238E27FC236}">
                <a16:creationId xmlns:a16="http://schemas.microsoft.com/office/drawing/2014/main" id="{524ED926-BE11-0C3F-9807-D769DC057A29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1" name="Freeform 156">
            <a:extLst>
              <a:ext uri="{FF2B5EF4-FFF2-40B4-BE49-F238E27FC236}">
                <a16:creationId xmlns:a16="http://schemas.microsoft.com/office/drawing/2014/main" id="{B3DEB94E-9D3E-97B2-262B-9BF4393A1C1D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2" name="Freeform 157">
            <a:extLst>
              <a:ext uri="{FF2B5EF4-FFF2-40B4-BE49-F238E27FC236}">
                <a16:creationId xmlns:a16="http://schemas.microsoft.com/office/drawing/2014/main" id="{1036CD80-C44A-447A-F138-D431E46E2B5B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3" name="Freeform 158">
            <a:extLst>
              <a:ext uri="{FF2B5EF4-FFF2-40B4-BE49-F238E27FC236}">
                <a16:creationId xmlns:a16="http://schemas.microsoft.com/office/drawing/2014/main" id="{E40D6360-DEA1-C13D-B840-CBF7CC64F0EF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4" name="Freeform 159">
            <a:extLst>
              <a:ext uri="{FF2B5EF4-FFF2-40B4-BE49-F238E27FC236}">
                <a16:creationId xmlns:a16="http://schemas.microsoft.com/office/drawing/2014/main" id="{D3B67089-B058-630A-0D8D-88763BFDBA5F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5" name="Freeform 160">
            <a:extLst>
              <a:ext uri="{FF2B5EF4-FFF2-40B4-BE49-F238E27FC236}">
                <a16:creationId xmlns:a16="http://schemas.microsoft.com/office/drawing/2014/main" id="{E5E535A4-9042-A313-9005-898EEFFA1C3B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6" name="Freeform 161">
            <a:extLst>
              <a:ext uri="{FF2B5EF4-FFF2-40B4-BE49-F238E27FC236}">
                <a16:creationId xmlns:a16="http://schemas.microsoft.com/office/drawing/2014/main" id="{B58633B9-2B56-BD03-5757-551E6805C6E4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7" name="Freeform 162">
            <a:extLst>
              <a:ext uri="{FF2B5EF4-FFF2-40B4-BE49-F238E27FC236}">
                <a16:creationId xmlns:a16="http://schemas.microsoft.com/office/drawing/2014/main" id="{A551CDD3-BEDA-6CB8-D388-F49DAFABC1F8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8" name="Freeform 163">
            <a:extLst>
              <a:ext uri="{FF2B5EF4-FFF2-40B4-BE49-F238E27FC236}">
                <a16:creationId xmlns:a16="http://schemas.microsoft.com/office/drawing/2014/main" id="{74ACDC75-D5F4-2AA6-D0BE-C771F2956A15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9" name="Freeform 164">
            <a:extLst>
              <a:ext uri="{FF2B5EF4-FFF2-40B4-BE49-F238E27FC236}">
                <a16:creationId xmlns:a16="http://schemas.microsoft.com/office/drawing/2014/main" id="{EC700C80-05FD-A90D-2CC8-DB12F7DBFAF0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0" name="Freeform 165">
            <a:extLst>
              <a:ext uri="{FF2B5EF4-FFF2-40B4-BE49-F238E27FC236}">
                <a16:creationId xmlns:a16="http://schemas.microsoft.com/office/drawing/2014/main" id="{63A3DA39-1E0B-8B07-C942-942A64695EE6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1" name="Freeform 166">
            <a:extLst>
              <a:ext uri="{FF2B5EF4-FFF2-40B4-BE49-F238E27FC236}">
                <a16:creationId xmlns:a16="http://schemas.microsoft.com/office/drawing/2014/main" id="{E29C7E1F-F694-0E02-FDDD-FEA205BA4108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2" name="Freeform 167">
            <a:extLst>
              <a:ext uri="{FF2B5EF4-FFF2-40B4-BE49-F238E27FC236}">
                <a16:creationId xmlns:a16="http://schemas.microsoft.com/office/drawing/2014/main" id="{47927F16-A552-1F6D-0EE9-AB0B5728E866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3" name="Freeform 168">
            <a:extLst>
              <a:ext uri="{FF2B5EF4-FFF2-40B4-BE49-F238E27FC236}">
                <a16:creationId xmlns:a16="http://schemas.microsoft.com/office/drawing/2014/main" id="{9860FDB4-15AA-E7AD-D416-DFE238C298D7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4" name="Freeform 169">
            <a:extLst>
              <a:ext uri="{FF2B5EF4-FFF2-40B4-BE49-F238E27FC236}">
                <a16:creationId xmlns:a16="http://schemas.microsoft.com/office/drawing/2014/main" id="{9699529B-6BDA-3D3E-6360-204BC1E8B7BC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5" name="Freeform 170">
            <a:extLst>
              <a:ext uri="{FF2B5EF4-FFF2-40B4-BE49-F238E27FC236}">
                <a16:creationId xmlns:a16="http://schemas.microsoft.com/office/drawing/2014/main" id="{C3AC2ABB-B403-9D71-F216-6A75AE3946F6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6" name="Freeform 171">
            <a:extLst>
              <a:ext uri="{FF2B5EF4-FFF2-40B4-BE49-F238E27FC236}">
                <a16:creationId xmlns:a16="http://schemas.microsoft.com/office/drawing/2014/main" id="{7A53DC9C-B31F-8820-8F52-F18A7F67F55E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7" name="Freeform 172">
            <a:extLst>
              <a:ext uri="{FF2B5EF4-FFF2-40B4-BE49-F238E27FC236}">
                <a16:creationId xmlns:a16="http://schemas.microsoft.com/office/drawing/2014/main" id="{0B79A65B-C9CB-7D35-0012-255EC4AB378E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8" name="Freeform 173">
            <a:extLst>
              <a:ext uri="{FF2B5EF4-FFF2-40B4-BE49-F238E27FC236}">
                <a16:creationId xmlns:a16="http://schemas.microsoft.com/office/drawing/2014/main" id="{4316481D-5218-09B7-FE79-D389CAD30C1C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9" name="Freeform 174">
            <a:extLst>
              <a:ext uri="{FF2B5EF4-FFF2-40B4-BE49-F238E27FC236}">
                <a16:creationId xmlns:a16="http://schemas.microsoft.com/office/drawing/2014/main" id="{2759C2B9-8F40-5269-18A0-45941AE61065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0" name="Freeform 175">
            <a:extLst>
              <a:ext uri="{FF2B5EF4-FFF2-40B4-BE49-F238E27FC236}">
                <a16:creationId xmlns:a16="http://schemas.microsoft.com/office/drawing/2014/main" id="{C3B2BEB4-74BF-7F22-ECD0-C4A52D5B5D76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1" name="Freeform 176">
            <a:extLst>
              <a:ext uri="{FF2B5EF4-FFF2-40B4-BE49-F238E27FC236}">
                <a16:creationId xmlns:a16="http://schemas.microsoft.com/office/drawing/2014/main" id="{997ECFF9-313A-5653-DE0E-B145C702BA5F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2" name="Freeform 177">
            <a:extLst>
              <a:ext uri="{FF2B5EF4-FFF2-40B4-BE49-F238E27FC236}">
                <a16:creationId xmlns:a16="http://schemas.microsoft.com/office/drawing/2014/main" id="{E2B93463-EC7B-C32E-67F0-2E2986F3212A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3" name="Freeform 178">
            <a:extLst>
              <a:ext uri="{FF2B5EF4-FFF2-40B4-BE49-F238E27FC236}">
                <a16:creationId xmlns:a16="http://schemas.microsoft.com/office/drawing/2014/main" id="{C54479DD-EC30-BEB8-E294-752B6CAE7F76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4" name="Freeform 179">
            <a:extLst>
              <a:ext uri="{FF2B5EF4-FFF2-40B4-BE49-F238E27FC236}">
                <a16:creationId xmlns:a16="http://schemas.microsoft.com/office/drawing/2014/main" id="{2DE81A93-CA67-7794-8A8D-D168F80686C2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5" name="Freeform 180">
            <a:extLst>
              <a:ext uri="{FF2B5EF4-FFF2-40B4-BE49-F238E27FC236}">
                <a16:creationId xmlns:a16="http://schemas.microsoft.com/office/drawing/2014/main" id="{34D73530-591A-0991-01C9-0275CFA2669A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6" name="Freeform 181">
            <a:extLst>
              <a:ext uri="{FF2B5EF4-FFF2-40B4-BE49-F238E27FC236}">
                <a16:creationId xmlns:a16="http://schemas.microsoft.com/office/drawing/2014/main" id="{39B60AAF-7E57-FDE1-559D-9715BDFB7C9C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7" name="Freeform 182">
            <a:extLst>
              <a:ext uri="{FF2B5EF4-FFF2-40B4-BE49-F238E27FC236}">
                <a16:creationId xmlns:a16="http://schemas.microsoft.com/office/drawing/2014/main" id="{B289DDD8-BF97-887A-E0FC-89696669D67A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8" name="Freeform 183">
            <a:extLst>
              <a:ext uri="{FF2B5EF4-FFF2-40B4-BE49-F238E27FC236}">
                <a16:creationId xmlns:a16="http://schemas.microsoft.com/office/drawing/2014/main" id="{7898705B-9CAD-5372-94CA-2CFFA2ED60D5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9" name="Freeform 184">
            <a:extLst>
              <a:ext uri="{FF2B5EF4-FFF2-40B4-BE49-F238E27FC236}">
                <a16:creationId xmlns:a16="http://schemas.microsoft.com/office/drawing/2014/main" id="{45A3904D-2B79-B968-5690-B6DDFB4914F0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40323247 h 17"/>
              <a:gd name="T2" fmla="*/ 0 w 17"/>
              <a:gd name="T3" fmla="*/ 0 h 17"/>
              <a:gd name="T4" fmla="*/ 27720411 w 17"/>
              <a:gd name="T5" fmla="*/ 0 h 17"/>
              <a:gd name="T6" fmla="*/ 40321753 w 17"/>
              <a:gd name="T7" fmla="*/ 0 h 17"/>
              <a:gd name="T8" fmla="*/ 40321753 w 17"/>
              <a:gd name="T9" fmla="*/ 40323247 h 17"/>
              <a:gd name="T10" fmla="*/ 27720411 w 17"/>
              <a:gd name="T11" fmla="*/ 40323247 h 17"/>
              <a:gd name="T12" fmla="*/ 0 w 17"/>
              <a:gd name="T13" fmla="*/ 403232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0" name="Freeform 185">
            <a:extLst>
              <a:ext uri="{FF2B5EF4-FFF2-40B4-BE49-F238E27FC236}">
                <a16:creationId xmlns:a16="http://schemas.microsoft.com/office/drawing/2014/main" id="{27BFB644-564F-A748-8492-5979F525382F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1" name="Freeform 186">
            <a:extLst>
              <a:ext uri="{FF2B5EF4-FFF2-40B4-BE49-F238E27FC236}">
                <a16:creationId xmlns:a16="http://schemas.microsoft.com/office/drawing/2014/main" id="{E80C9572-40E1-6C2C-B84E-A2C2AA8C1074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60484512 h 25"/>
              <a:gd name="T2" fmla="*/ 0 w 17"/>
              <a:gd name="T3" fmla="*/ 0 h 25"/>
              <a:gd name="T4" fmla="*/ 27720411 w 17"/>
              <a:gd name="T5" fmla="*/ 0 h 25"/>
              <a:gd name="T6" fmla="*/ 40321753 w 17"/>
              <a:gd name="T7" fmla="*/ 0 h 25"/>
              <a:gd name="T8" fmla="*/ 40321753 w 17"/>
              <a:gd name="T9" fmla="*/ 60484512 h 25"/>
              <a:gd name="T10" fmla="*/ 27720411 w 17"/>
              <a:gd name="T11" fmla="*/ 60484512 h 25"/>
              <a:gd name="T12" fmla="*/ 0 w 17"/>
              <a:gd name="T13" fmla="*/ 60484512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2" name="Freeform 187">
            <a:extLst>
              <a:ext uri="{FF2B5EF4-FFF2-40B4-BE49-F238E27FC236}">
                <a16:creationId xmlns:a16="http://schemas.microsoft.com/office/drawing/2014/main" id="{A6EA3E26-3EBA-7C19-EDB4-1ACA6A431E93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81452033 h 73"/>
              <a:gd name="T2" fmla="*/ 0 w 17"/>
              <a:gd name="T3" fmla="*/ 0 h 73"/>
              <a:gd name="T4" fmla="*/ 27720411 w 17"/>
              <a:gd name="T5" fmla="*/ 0 h 73"/>
              <a:gd name="T6" fmla="*/ 40321753 w 17"/>
              <a:gd name="T7" fmla="*/ 0 h 73"/>
              <a:gd name="T8" fmla="*/ 40321753 w 17"/>
              <a:gd name="T9" fmla="*/ 181452033 h 73"/>
              <a:gd name="T10" fmla="*/ 27720411 w 17"/>
              <a:gd name="T11" fmla="*/ 181452033 h 73"/>
              <a:gd name="T12" fmla="*/ 0 w 17"/>
              <a:gd name="T13" fmla="*/ 181452033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8963" name="Picture 188">
            <a:extLst>
              <a:ext uri="{FF2B5EF4-FFF2-40B4-BE49-F238E27FC236}">
                <a16:creationId xmlns:a16="http://schemas.microsoft.com/office/drawing/2014/main" id="{E85A2BA0-8B48-8BA2-38C8-E27E364A2D6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64" name="Line 189">
            <a:extLst>
              <a:ext uri="{FF2B5EF4-FFF2-40B4-BE49-F238E27FC236}">
                <a16:creationId xmlns:a16="http://schemas.microsoft.com/office/drawing/2014/main" id="{91BD9CEC-2A20-B9C7-6E86-0303E26CDD0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5" name="Rectangle 190">
            <a:extLst>
              <a:ext uri="{FF2B5EF4-FFF2-40B4-BE49-F238E27FC236}">
                <a16:creationId xmlns:a16="http://schemas.microsoft.com/office/drawing/2014/main" id="{A42D4BC8-A478-91C6-190C-EBC4D2F72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38966" name="Rectangle 191">
            <a:extLst>
              <a:ext uri="{FF2B5EF4-FFF2-40B4-BE49-F238E27FC236}">
                <a16:creationId xmlns:a16="http://schemas.microsoft.com/office/drawing/2014/main" id="{10343E15-5935-200E-CFEF-226E4A7BF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67" name="Rectangle 192">
            <a:extLst>
              <a:ext uri="{FF2B5EF4-FFF2-40B4-BE49-F238E27FC236}">
                <a16:creationId xmlns:a16="http://schemas.microsoft.com/office/drawing/2014/main" id="{3390DDF7-321F-E287-11BA-3F6067B92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68" name="Rectangle 193">
            <a:extLst>
              <a:ext uri="{FF2B5EF4-FFF2-40B4-BE49-F238E27FC236}">
                <a16:creationId xmlns:a16="http://schemas.microsoft.com/office/drawing/2014/main" id="{37BD1BC8-5D00-43AE-0464-282A7DB6B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69" name="Rectangle 194">
            <a:extLst>
              <a:ext uri="{FF2B5EF4-FFF2-40B4-BE49-F238E27FC236}">
                <a16:creationId xmlns:a16="http://schemas.microsoft.com/office/drawing/2014/main" id="{F57B310B-4AB7-C553-6095-4003A899D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70" name="Rectangle 195">
            <a:extLst>
              <a:ext uri="{FF2B5EF4-FFF2-40B4-BE49-F238E27FC236}">
                <a16:creationId xmlns:a16="http://schemas.microsoft.com/office/drawing/2014/main" id="{415CAD3B-B203-560C-B89C-B0F981E34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71" name="Rectangle 196">
            <a:extLst>
              <a:ext uri="{FF2B5EF4-FFF2-40B4-BE49-F238E27FC236}">
                <a16:creationId xmlns:a16="http://schemas.microsoft.com/office/drawing/2014/main" id="{F2C7DA2E-54B4-9854-B149-88998347B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32677" name="Rectangle 197">
            <a:extLst>
              <a:ext uri="{FF2B5EF4-FFF2-40B4-BE49-F238E27FC236}">
                <a16:creationId xmlns:a16="http://schemas.microsoft.com/office/drawing/2014/main" id="{453DB698-F3F3-121C-9266-125D8751F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(2000 B.C.)</a:t>
            </a:r>
          </a:p>
        </p:txBody>
      </p:sp>
      <p:sp>
        <p:nvSpPr>
          <p:cNvPr id="532678" name="Rectangle 198">
            <a:extLst>
              <a:ext uri="{FF2B5EF4-FFF2-40B4-BE49-F238E27FC236}">
                <a16:creationId xmlns:a16="http://schemas.microsoft.com/office/drawing/2014/main" id="{9A20051E-0BF1-BE93-DD63-D285A270A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FAFD00"/>
                </a:solidFill>
                <a:latin typeface="Times" charset="0"/>
                <a:ea typeface="+mn-ea"/>
              </a:rPr>
              <a:t>C 7 S J </a:t>
            </a:r>
          </a:p>
        </p:txBody>
      </p:sp>
      <p:sp>
        <p:nvSpPr>
          <p:cNvPr id="532679" name="Rectangle 199">
            <a:extLst>
              <a:ext uri="{FF2B5EF4-FFF2-40B4-BE49-F238E27FC236}">
                <a16:creationId xmlns:a16="http://schemas.microsoft.com/office/drawing/2014/main" id="{3D96FE8E-04EE-37EC-5043-6FFFCA222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532680" name="Rectangle 200">
            <a:extLst>
              <a:ext uri="{FF2B5EF4-FFF2-40B4-BE49-F238E27FC236}">
                <a16:creationId xmlns:a16="http://schemas.microsoft.com/office/drawing/2014/main" id="{2B9754F5-45A5-F8D4-3ADC-F07A0B8BF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charset="0"/>
                <a:ea typeface="+mn-ea"/>
              </a:rPr>
              <a:t>7 = 4 + 3 </a:t>
            </a:r>
          </a:p>
        </p:txBody>
      </p:sp>
      <p:sp>
        <p:nvSpPr>
          <p:cNvPr id="532681" name="Line 201">
            <a:extLst>
              <a:ext uri="{FF2B5EF4-FFF2-40B4-BE49-F238E27FC236}">
                <a16:creationId xmlns:a16="http://schemas.microsoft.com/office/drawing/2014/main" id="{CC00CBF9-1035-E3D3-40F9-CD4BCE99F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82" name="Rectangle 202">
            <a:extLst>
              <a:ext uri="{FF2B5EF4-FFF2-40B4-BE49-F238E27FC236}">
                <a16:creationId xmlns:a16="http://schemas.microsoft.com/office/drawing/2014/main" id="{7939D649-8193-B7A1-0823-C762865F0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2683" name="Line 203">
            <a:extLst>
              <a:ext uri="{FF2B5EF4-FFF2-40B4-BE49-F238E27FC236}">
                <a16:creationId xmlns:a16="http://schemas.microsoft.com/office/drawing/2014/main" id="{80F7F3D9-AB12-E618-B600-FCB8675EB3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9" name="Rectangle 204">
            <a:extLst>
              <a:ext uri="{FF2B5EF4-FFF2-40B4-BE49-F238E27FC236}">
                <a16:creationId xmlns:a16="http://schemas.microsoft.com/office/drawing/2014/main" id="{53454428-A37D-257B-6338-934317E6E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593725"/>
            <a:ext cx="511175" cy="37052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2685" name="Text Box 205">
            <a:extLst>
              <a:ext uri="{FF2B5EF4-FFF2-40B4-BE49-F238E27FC236}">
                <a16:creationId xmlns:a16="http://schemas.microsoft.com/office/drawing/2014/main" id="{7894DF42-BFC1-5ECE-A9E2-0B4EF0FD7CB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2800">
              <a:solidFill>
                <a:srgbClr val="EEFF4B"/>
              </a:solidFill>
              <a:latin typeface="Times" charset="0"/>
            </a:endParaRPr>
          </a:p>
        </p:txBody>
      </p:sp>
      <p:sp>
        <p:nvSpPr>
          <p:cNvPr id="38981" name="Rectangle 206">
            <a:extLst>
              <a:ext uri="{FF2B5EF4-FFF2-40B4-BE49-F238E27FC236}">
                <a16:creationId xmlns:a16="http://schemas.microsoft.com/office/drawing/2014/main" id="{0E9834B4-2E4E-4E2F-8742-85DC9BBD806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82" name="Rectangle 207">
            <a:extLst>
              <a:ext uri="{FF2B5EF4-FFF2-40B4-BE49-F238E27FC236}">
                <a16:creationId xmlns:a16="http://schemas.microsoft.com/office/drawing/2014/main" id="{61DD9A7F-C802-7F10-93B3-9EFD04B5A9B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2688" name="Text Box 208">
            <a:extLst>
              <a:ext uri="{FF2B5EF4-FFF2-40B4-BE49-F238E27FC236}">
                <a16:creationId xmlns:a16="http://schemas.microsoft.com/office/drawing/2014/main" id="{1FBEBA7C-5194-DF96-219B-40C9849CB382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5735638" y="4505325"/>
            <a:ext cx="685800" cy="244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dirty="0" err="1">
                <a:solidFill>
                  <a:srgbClr val="FFEA18"/>
                </a:solidFill>
                <a:latin typeface="WinInnwa" pitchFamily="2" charset="0"/>
                <a:ea typeface="+mn-ea"/>
              </a:rPr>
              <a:t>qdwf_idrf</a:t>
            </a:r>
            <a:endParaRPr lang="en-US" sz="1000" dirty="0">
              <a:solidFill>
                <a:srgbClr val="FFEA18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38984" name="Text Box 209">
            <a:extLst>
              <a:ext uri="{FF2B5EF4-FFF2-40B4-BE49-F238E27FC236}">
                <a16:creationId xmlns:a16="http://schemas.microsoft.com/office/drawing/2014/main" id="{D9D4941E-6C0D-1B39-5E98-0CC082F7E6B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841207" y="5433219"/>
            <a:ext cx="633412" cy="3048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FFEA18"/>
                </a:solidFill>
                <a:latin typeface="WinInnwa" pitchFamily="2" charset="0"/>
              </a:rPr>
              <a:t>a,±&amp;I</a:t>
            </a:r>
          </a:p>
        </p:txBody>
      </p:sp>
      <p:sp>
        <p:nvSpPr>
          <p:cNvPr id="38985" name="Rectangle 210">
            <a:extLst>
              <a:ext uri="{FF2B5EF4-FFF2-40B4-BE49-F238E27FC236}">
                <a16:creationId xmlns:a16="http://schemas.microsoft.com/office/drawing/2014/main" id="{0E32EF9D-0BC1-1A81-5113-DD7E410A7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2691" name="Text Box 211">
            <a:extLst>
              <a:ext uri="{FF2B5EF4-FFF2-40B4-BE49-F238E27FC236}">
                <a16:creationId xmlns:a16="http://schemas.microsoft.com/office/drawing/2014/main" id="{18EFC538-2FB6-22F6-BFF4-C13F24846336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16226" y="3871912"/>
            <a:ext cx="19669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EEFF4B"/>
                </a:solidFill>
                <a:latin typeface="WinInnwa" pitchFamily="2" charset="0"/>
                <a:ea typeface="+mn-ea"/>
              </a:rPr>
              <a:t>vl</a:t>
            </a:r>
            <a:r>
              <a:rPr lang="en-US" sz="2800" dirty="0">
                <a:solidFill>
                  <a:srgbClr val="EEFF4B"/>
                </a:solidFill>
                <a:latin typeface="WinInnwa" pitchFamily="2" charset="0"/>
                <a:ea typeface="+mn-ea"/>
              </a:rPr>
              <a:t> </a:t>
            </a:r>
            <a:r>
              <a:rPr lang="en-US" sz="2800" dirty="0" err="1">
                <a:solidFill>
                  <a:srgbClr val="EEFF4B"/>
                </a:solidFill>
                <a:latin typeface="WinInnwa" pitchFamily="2" charset="0"/>
                <a:ea typeface="+mn-ea"/>
              </a:rPr>
              <a:t>av</a:t>
            </a:r>
            <a:r>
              <a:rPr lang="en-US" sz="2800" dirty="0">
                <a:solidFill>
                  <a:srgbClr val="EEFF4B"/>
                </a:solidFill>
                <a:latin typeface="WinInnwa" pitchFamily="2" charset="0"/>
                <a:ea typeface="+mn-ea"/>
              </a:rPr>
              <a:t>; OD;</a:t>
            </a:r>
          </a:p>
        </p:txBody>
      </p:sp>
      <p:sp>
        <p:nvSpPr>
          <p:cNvPr id="38987" name="Rectangle 212">
            <a:extLst>
              <a:ext uri="{FF2B5EF4-FFF2-40B4-BE49-F238E27FC236}">
                <a16:creationId xmlns:a16="http://schemas.microsoft.com/office/drawing/2014/main" id="{27626AD9-DFC9-6476-07F4-D2D978D7C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88" name="Rectangle 213">
            <a:extLst>
              <a:ext uri="{FF2B5EF4-FFF2-40B4-BE49-F238E27FC236}">
                <a16:creationId xmlns:a16="http://schemas.microsoft.com/office/drawing/2014/main" id="{CABB8392-F294-DF12-95F5-41BCE822F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89" name="Rectangle 214">
            <a:extLst>
              <a:ext uri="{FF2B5EF4-FFF2-40B4-BE49-F238E27FC236}">
                <a16:creationId xmlns:a16="http://schemas.microsoft.com/office/drawing/2014/main" id="{E8C7AC74-82E7-3289-D1AA-36218733A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90" name="Rectangle 215">
            <a:extLst>
              <a:ext uri="{FF2B5EF4-FFF2-40B4-BE49-F238E27FC236}">
                <a16:creationId xmlns:a16="http://schemas.microsoft.com/office/drawing/2014/main" id="{A2032EC3-2676-6D30-04B3-8D50BD2BE10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286125" y="795338"/>
            <a:ext cx="8032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2696" name="Text Box 216">
            <a:extLst>
              <a:ext uri="{FF2B5EF4-FFF2-40B4-BE49-F238E27FC236}">
                <a16:creationId xmlns:a16="http://schemas.microsoft.com/office/drawing/2014/main" id="{71312DDE-1FBB-7D5A-5FF9-F6D7DB03865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57538" y="855663"/>
            <a:ext cx="895350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FFEA18"/>
                </a:solidFill>
                <a:latin typeface="WinInnwa" pitchFamily="2" charset="0"/>
                <a:ea typeface="+mn-ea"/>
              </a:rPr>
              <a:t>zefqif;jcif</a:t>
            </a:r>
            <a:r>
              <a:rPr lang="en-US" sz="1400" dirty="0">
                <a:solidFill>
                  <a:srgbClr val="FFEA18"/>
                </a:solidFill>
                <a:latin typeface="WinInnwa" pitchFamily="2" charset="0"/>
                <a:ea typeface="+mn-ea"/>
              </a:rPr>
              <a:t>;</a:t>
            </a:r>
          </a:p>
        </p:txBody>
      </p:sp>
      <p:sp>
        <p:nvSpPr>
          <p:cNvPr id="38992" name="Freeform 217">
            <a:extLst>
              <a:ext uri="{FF2B5EF4-FFF2-40B4-BE49-F238E27FC236}">
                <a16:creationId xmlns:a16="http://schemas.microsoft.com/office/drawing/2014/main" id="{A8D10236-D780-77ED-4337-FD69724D0601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98" name="Rectangle 218">
            <a:extLst>
              <a:ext uri="{FF2B5EF4-FFF2-40B4-BE49-F238E27FC236}">
                <a16:creationId xmlns:a16="http://schemas.microsoft.com/office/drawing/2014/main" id="{3007F0D7-9680-53EC-9AD3-B177977B5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(1500 B.C.)</a:t>
            </a:r>
          </a:p>
        </p:txBody>
      </p:sp>
      <p:sp>
        <p:nvSpPr>
          <p:cNvPr id="532699" name="Rectangle 219">
            <a:extLst>
              <a:ext uri="{FF2B5EF4-FFF2-40B4-BE49-F238E27FC236}">
                <a16:creationId xmlns:a16="http://schemas.microsoft.com/office/drawing/2014/main" id="{281AEA92-6872-0A74-0684-04E53C4E8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(500 B.C.)</a:t>
            </a:r>
          </a:p>
        </p:txBody>
      </p:sp>
      <p:sp>
        <p:nvSpPr>
          <p:cNvPr id="532700" name="Rectangle 220">
            <a:extLst>
              <a:ext uri="{FF2B5EF4-FFF2-40B4-BE49-F238E27FC236}">
                <a16:creationId xmlns:a16="http://schemas.microsoft.com/office/drawing/2014/main" id="{30039BB0-26AE-F127-4C2D-FA9C79F8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ea typeface="+mn-ea"/>
              </a:rPr>
              <a:t>(1000 B.C.)</a:t>
            </a:r>
          </a:p>
        </p:txBody>
      </p:sp>
      <p:sp>
        <p:nvSpPr>
          <p:cNvPr id="38996" name="AutoShape 221">
            <a:extLst>
              <a:ext uri="{FF2B5EF4-FFF2-40B4-BE49-F238E27FC236}">
                <a16:creationId xmlns:a16="http://schemas.microsoft.com/office/drawing/2014/main" id="{8D430CD9-1D0E-DD2A-EF05-A635E9D9B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97" name="Freeform 222">
            <a:extLst>
              <a:ext uri="{FF2B5EF4-FFF2-40B4-BE49-F238E27FC236}">
                <a16:creationId xmlns:a16="http://schemas.microsoft.com/office/drawing/2014/main" id="{24563F62-8D13-EB62-6D2C-6C9C7069DC9F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322579212 w 129"/>
              <a:gd name="T1" fmla="*/ 120968278 h 49"/>
              <a:gd name="T2" fmla="*/ 0 w 129"/>
              <a:gd name="T3" fmla="*/ 120968278 h 49"/>
              <a:gd name="T4" fmla="*/ 0 w 129"/>
              <a:gd name="T5" fmla="*/ 0 h 49"/>
              <a:gd name="T6" fmla="*/ 322579212 w 129"/>
              <a:gd name="T7" fmla="*/ 12096827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8998" name="Group 223">
            <a:extLst>
              <a:ext uri="{FF2B5EF4-FFF2-40B4-BE49-F238E27FC236}">
                <a16:creationId xmlns:a16="http://schemas.microsoft.com/office/drawing/2014/main" id="{35FFA381-7426-5B10-15A5-AC361A29FEA3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622300"/>
            <a:chOff x="4152" y="2783"/>
            <a:chExt cx="600" cy="332"/>
          </a:xfrm>
        </p:grpSpPr>
        <p:sp>
          <p:nvSpPr>
            <p:cNvPr id="39080" name="AutoShape 224">
              <a:extLst>
                <a:ext uri="{FF2B5EF4-FFF2-40B4-BE49-F238E27FC236}">
                  <a16:creationId xmlns:a16="http://schemas.microsoft.com/office/drawing/2014/main" id="{16C0F7B9-E279-A0C5-FE89-C74EE2CC5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081" name="Rectangle 225">
              <a:extLst>
                <a:ext uri="{FF2B5EF4-FFF2-40B4-BE49-F238E27FC236}">
                  <a16:creationId xmlns:a16="http://schemas.microsoft.com/office/drawing/2014/main" id="{5753E9F5-33E9-7D33-71D2-1AC030205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082" name="AutoShape 226">
              <a:extLst>
                <a:ext uri="{FF2B5EF4-FFF2-40B4-BE49-F238E27FC236}">
                  <a16:creationId xmlns:a16="http://schemas.microsoft.com/office/drawing/2014/main" id="{FC9F1B73-6F6D-C165-1B39-452481B9D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8999" name="Line 227">
            <a:extLst>
              <a:ext uri="{FF2B5EF4-FFF2-40B4-BE49-F238E27FC236}">
                <a16:creationId xmlns:a16="http://schemas.microsoft.com/office/drawing/2014/main" id="{35D47E36-263F-AC6C-576E-8E7EE16E9D9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0" name="Line 228">
            <a:extLst>
              <a:ext uri="{FF2B5EF4-FFF2-40B4-BE49-F238E27FC236}">
                <a16:creationId xmlns:a16="http://schemas.microsoft.com/office/drawing/2014/main" id="{60FA32ED-D3BE-386D-E7C5-72F1C23D72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1" name="Rectangle 229">
            <a:extLst>
              <a:ext uri="{FF2B5EF4-FFF2-40B4-BE49-F238E27FC236}">
                <a16:creationId xmlns:a16="http://schemas.microsoft.com/office/drawing/2014/main" id="{37865CDE-2DC7-625C-C590-67479849B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777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bg2"/>
                </a:solidFill>
                <a:latin typeface="WinInnwa" pitchFamily="2" charset="0"/>
              </a:rPr>
              <a:t>qdwf_idrf</a:t>
            </a:r>
            <a:endParaRPr lang="en-US" altLang="en-US" sz="1400">
              <a:solidFill>
                <a:schemeClr val="tx1"/>
              </a:solidFill>
              <a:latin typeface="WinInnwa" pitchFamily="2" charset="0"/>
            </a:endParaRPr>
          </a:p>
        </p:txBody>
      </p:sp>
      <p:sp>
        <p:nvSpPr>
          <p:cNvPr id="39002" name="Rectangle 230">
            <a:extLst>
              <a:ext uri="{FF2B5EF4-FFF2-40B4-BE49-F238E27FC236}">
                <a16:creationId xmlns:a16="http://schemas.microsoft.com/office/drawing/2014/main" id="{5C66637F-BC8E-1012-E0BC-C1CDB335F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003" name="AutoShape 231">
            <a:extLst>
              <a:ext uri="{FF2B5EF4-FFF2-40B4-BE49-F238E27FC236}">
                <a16:creationId xmlns:a16="http://schemas.microsoft.com/office/drawing/2014/main" id="{0130432F-CE01-0665-208C-27D169D80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004" name="Rectangle 232">
            <a:extLst>
              <a:ext uri="{FF2B5EF4-FFF2-40B4-BE49-F238E27FC236}">
                <a16:creationId xmlns:a16="http://schemas.microsoft.com/office/drawing/2014/main" id="{BB8C490F-B2BD-FEFC-4754-F34CB937B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6080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chemeClr val="bg2"/>
                </a:solidFill>
                <a:latin typeface="WinInnwa" pitchFamily="2" charset="0"/>
              </a:rPr>
              <a:t>a,±7I</a:t>
            </a:r>
          </a:p>
        </p:txBody>
      </p:sp>
      <p:sp>
        <p:nvSpPr>
          <p:cNvPr id="39005" name="Line 233">
            <a:extLst>
              <a:ext uri="{FF2B5EF4-FFF2-40B4-BE49-F238E27FC236}">
                <a16:creationId xmlns:a16="http://schemas.microsoft.com/office/drawing/2014/main" id="{DF124905-B445-2FB8-7174-D3BF16F1D4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6" name="Line 234">
            <a:extLst>
              <a:ext uri="{FF2B5EF4-FFF2-40B4-BE49-F238E27FC236}">
                <a16:creationId xmlns:a16="http://schemas.microsoft.com/office/drawing/2014/main" id="{47D3C132-887C-B1EB-770E-0E77C2ACF5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7" name="Line 235">
            <a:extLst>
              <a:ext uri="{FF2B5EF4-FFF2-40B4-BE49-F238E27FC236}">
                <a16:creationId xmlns:a16="http://schemas.microsoft.com/office/drawing/2014/main" id="{27FD59A1-8738-5D99-F4D7-676C2EE6D9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8" name="Line 236">
            <a:extLst>
              <a:ext uri="{FF2B5EF4-FFF2-40B4-BE49-F238E27FC236}">
                <a16:creationId xmlns:a16="http://schemas.microsoft.com/office/drawing/2014/main" id="{9F292755-6885-451F-8BEB-71E690E0EE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9" name="Line 237">
            <a:extLst>
              <a:ext uri="{FF2B5EF4-FFF2-40B4-BE49-F238E27FC236}">
                <a16:creationId xmlns:a16="http://schemas.microsoft.com/office/drawing/2014/main" id="{D6BD13FA-83AF-CE51-6FFC-6867626B5C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10" name="Line 238">
            <a:extLst>
              <a:ext uri="{FF2B5EF4-FFF2-40B4-BE49-F238E27FC236}">
                <a16:creationId xmlns:a16="http://schemas.microsoft.com/office/drawing/2014/main" id="{4B998FE0-9B5A-B0EF-6E3A-ECE8ADC78B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11" name="Line 239">
            <a:extLst>
              <a:ext uri="{FF2B5EF4-FFF2-40B4-BE49-F238E27FC236}">
                <a16:creationId xmlns:a16="http://schemas.microsoft.com/office/drawing/2014/main" id="{2E3FFB68-F80D-8D85-3464-6EDF0547E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20" name="Rectangle 240">
            <a:extLst>
              <a:ext uri="{FF2B5EF4-FFF2-40B4-BE49-F238E27FC236}">
                <a16:creationId xmlns:a16="http://schemas.microsoft.com/office/drawing/2014/main" id="{B4B9090B-90CF-6ADB-DBF5-846EA95EE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2721" name="Rectangle 241">
            <a:extLst>
              <a:ext uri="{FF2B5EF4-FFF2-40B4-BE49-F238E27FC236}">
                <a16:creationId xmlns:a16="http://schemas.microsoft.com/office/drawing/2014/main" id="{FA8DFE2D-42C8-F499-122A-B2F8FFCCB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2722" name="Rectangle 242">
            <a:extLst>
              <a:ext uri="{FF2B5EF4-FFF2-40B4-BE49-F238E27FC236}">
                <a16:creationId xmlns:a16="http://schemas.microsoft.com/office/drawing/2014/main" id="{F6E43BDB-4427-6E16-CA05-311A0AD22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015" name="Text Box 243">
            <a:extLst>
              <a:ext uri="{FF2B5EF4-FFF2-40B4-BE49-F238E27FC236}">
                <a16:creationId xmlns:a16="http://schemas.microsoft.com/office/drawing/2014/main" id="{9DFFAEBC-29B5-738F-DFD5-D4BA2A678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28575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FEA18"/>
                </a:solidFill>
                <a:latin typeface="WinInnwa" pitchFamily="2" charset="0"/>
              </a:rPr>
              <a:t>urÇmOD;/ {owm/</a:t>
            </a:r>
          </a:p>
        </p:txBody>
      </p:sp>
      <p:sp>
        <p:nvSpPr>
          <p:cNvPr id="39016" name="Text Box 244">
            <a:extLst>
              <a:ext uri="{FF2B5EF4-FFF2-40B4-BE49-F238E27FC236}">
                <a16:creationId xmlns:a16="http://schemas.microsoft.com/office/drawing/2014/main" id="{2706FF55-1B89-0625-DB4A-1B966C78A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84138"/>
            <a:ext cx="25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2725" name="Oval 245">
            <a:extLst>
              <a:ext uri="{FF2B5EF4-FFF2-40B4-BE49-F238E27FC236}">
                <a16:creationId xmlns:a16="http://schemas.microsoft.com/office/drawing/2014/main" id="{721A7286-A48B-AE34-F1B5-948C1A3D7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2726" name="Oval 246">
            <a:extLst>
              <a:ext uri="{FF2B5EF4-FFF2-40B4-BE49-F238E27FC236}">
                <a16:creationId xmlns:a16="http://schemas.microsoft.com/office/drawing/2014/main" id="{C59667F6-DBAE-4C89-CB69-4DF8591FC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2727" name="Oval 247">
            <a:extLst>
              <a:ext uri="{FF2B5EF4-FFF2-40B4-BE49-F238E27FC236}">
                <a16:creationId xmlns:a16="http://schemas.microsoft.com/office/drawing/2014/main" id="{6EFC4A39-80A7-8934-421B-01F42BA8E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2728" name="Oval 248">
            <a:extLst>
              <a:ext uri="{FF2B5EF4-FFF2-40B4-BE49-F238E27FC236}">
                <a16:creationId xmlns:a16="http://schemas.microsoft.com/office/drawing/2014/main" id="{D6590867-4A27-3844-E3C8-AE5943BA3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2729" name="Rectangle 249">
            <a:extLst>
              <a:ext uri="{FF2B5EF4-FFF2-40B4-BE49-F238E27FC236}">
                <a16:creationId xmlns:a16="http://schemas.microsoft.com/office/drawing/2014/main" id="{E3DBF465-66BE-1B55-07D0-6B8BB72EA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39022" name="Group 250">
            <a:extLst>
              <a:ext uri="{FF2B5EF4-FFF2-40B4-BE49-F238E27FC236}">
                <a16:creationId xmlns:a16="http://schemas.microsoft.com/office/drawing/2014/main" id="{D134D8EF-D2C5-1214-C19D-31227F30EC44}"/>
              </a:ext>
            </a:extLst>
          </p:cNvPr>
          <p:cNvGrpSpPr>
            <a:grpSpLocks/>
          </p:cNvGrpSpPr>
          <p:nvPr/>
        </p:nvGrpSpPr>
        <p:grpSpPr bwMode="auto">
          <a:xfrm>
            <a:off x="5251450" y="1423988"/>
            <a:ext cx="2760663" cy="4311650"/>
            <a:chOff x="3289" y="879"/>
            <a:chExt cx="1739" cy="2716"/>
          </a:xfrm>
        </p:grpSpPr>
        <p:grpSp>
          <p:nvGrpSpPr>
            <p:cNvPr id="39036" name="Group 251">
              <a:extLst>
                <a:ext uri="{FF2B5EF4-FFF2-40B4-BE49-F238E27FC236}">
                  <a16:creationId xmlns:a16="http://schemas.microsoft.com/office/drawing/2014/main" id="{8252722D-7BB0-CF89-7A84-7AFFE45E7F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9" y="1430"/>
              <a:ext cx="247" cy="260"/>
              <a:chOff x="1609" y="1232"/>
              <a:chExt cx="247" cy="260"/>
            </a:xfrm>
          </p:grpSpPr>
          <p:grpSp>
            <p:nvGrpSpPr>
              <p:cNvPr id="39070" name="Group 252">
                <a:extLst>
                  <a:ext uri="{FF2B5EF4-FFF2-40B4-BE49-F238E27FC236}">
                    <a16:creationId xmlns:a16="http://schemas.microsoft.com/office/drawing/2014/main" id="{A7D4703E-80A1-F3B7-59C4-06693FBAB0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39072" name="Group 254">
                  <a:extLst>
                    <a:ext uri="{FF2B5EF4-FFF2-40B4-BE49-F238E27FC236}">
                      <a16:creationId xmlns:a16="http://schemas.microsoft.com/office/drawing/2014/main" id="{35D44071-9B02-D554-00C5-6BB55985E9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39078" name="Freeform 255" descr="Cork">
                    <a:extLst>
                      <a:ext uri="{FF2B5EF4-FFF2-40B4-BE49-F238E27FC236}">
                        <a16:creationId xmlns:a16="http://schemas.microsoft.com/office/drawing/2014/main" id="{D203495A-B413-91DF-538C-10ACCD3A84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079" name="Freeform 256" descr="Cork">
                    <a:extLst>
                      <a:ext uri="{FF2B5EF4-FFF2-40B4-BE49-F238E27FC236}">
                        <a16:creationId xmlns:a16="http://schemas.microsoft.com/office/drawing/2014/main" id="{E24D37FA-4BC2-F34E-C6DA-338105966A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9073" name="Freeform 258">
                  <a:extLst>
                    <a:ext uri="{FF2B5EF4-FFF2-40B4-BE49-F238E27FC236}">
                      <a16:creationId xmlns:a16="http://schemas.microsoft.com/office/drawing/2014/main" id="{8C283D20-71B0-0587-A283-0D2CBA61E5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74" name="Freeform 259">
                  <a:extLst>
                    <a:ext uri="{FF2B5EF4-FFF2-40B4-BE49-F238E27FC236}">
                      <a16:creationId xmlns:a16="http://schemas.microsoft.com/office/drawing/2014/main" id="{F47A607C-3B75-B56C-CD9E-112E4475E9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75" name="Freeform 260">
                  <a:extLst>
                    <a:ext uri="{FF2B5EF4-FFF2-40B4-BE49-F238E27FC236}">
                      <a16:creationId xmlns:a16="http://schemas.microsoft.com/office/drawing/2014/main" id="{E90D9D19-A773-8CCD-7C6F-45CDA31C2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76" name="Freeform 261">
                  <a:extLst>
                    <a:ext uri="{FF2B5EF4-FFF2-40B4-BE49-F238E27FC236}">
                      <a16:creationId xmlns:a16="http://schemas.microsoft.com/office/drawing/2014/main" id="{D87A8DDF-EBF6-66AB-D330-A4B9DCC2BE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77" name="Freeform 262">
                  <a:extLst>
                    <a:ext uri="{FF2B5EF4-FFF2-40B4-BE49-F238E27FC236}">
                      <a16:creationId xmlns:a16="http://schemas.microsoft.com/office/drawing/2014/main" id="{538ECDB1-A9C1-4657-3B7B-1DD7CFB39B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9071" name="Rectangle 263">
                <a:extLst>
                  <a:ext uri="{FF2B5EF4-FFF2-40B4-BE49-F238E27FC236}">
                    <a16:creationId xmlns:a16="http://schemas.microsoft.com/office/drawing/2014/main" id="{DAB99A1A-B01C-B78B-D50C-E16459898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AC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39037" name="Group 264">
              <a:extLst>
                <a:ext uri="{FF2B5EF4-FFF2-40B4-BE49-F238E27FC236}">
                  <a16:creationId xmlns:a16="http://schemas.microsoft.com/office/drawing/2014/main" id="{B7FFF780-23FB-C2AD-86AC-48CD1EFC94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2" y="3335"/>
              <a:ext cx="247" cy="260"/>
              <a:chOff x="1609" y="1232"/>
              <a:chExt cx="247" cy="260"/>
            </a:xfrm>
          </p:grpSpPr>
          <p:grpSp>
            <p:nvGrpSpPr>
              <p:cNvPr id="39060" name="Group 265">
                <a:extLst>
                  <a:ext uri="{FF2B5EF4-FFF2-40B4-BE49-F238E27FC236}">
                    <a16:creationId xmlns:a16="http://schemas.microsoft.com/office/drawing/2014/main" id="{221B045A-E1F9-20D9-DD06-922733A9AA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39062" name="Group 267">
                  <a:extLst>
                    <a:ext uri="{FF2B5EF4-FFF2-40B4-BE49-F238E27FC236}">
                      <a16:creationId xmlns:a16="http://schemas.microsoft.com/office/drawing/2014/main" id="{D8F5BD0C-3377-6271-6EA9-F83F31E357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39068" name="Freeform 268" descr="Cork">
                    <a:extLst>
                      <a:ext uri="{FF2B5EF4-FFF2-40B4-BE49-F238E27FC236}">
                        <a16:creationId xmlns:a16="http://schemas.microsoft.com/office/drawing/2014/main" id="{40FAFDA9-D0F2-39AE-6FC6-4954E15294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069" name="Freeform 269" descr="Cork">
                    <a:extLst>
                      <a:ext uri="{FF2B5EF4-FFF2-40B4-BE49-F238E27FC236}">
                        <a16:creationId xmlns:a16="http://schemas.microsoft.com/office/drawing/2014/main" id="{F8E0EF8B-4230-6663-9123-DB8CAA9482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9063" name="Freeform 271">
                  <a:extLst>
                    <a:ext uri="{FF2B5EF4-FFF2-40B4-BE49-F238E27FC236}">
                      <a16:creationId xmlns:a16="http://schemas.microsoft.com/office/drawing/2014/main" id="{38E64AEF-E9B6-6F22-2349-AC4A5FE32B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64" name="Freeform 272">
                  <a:extLst>
                    <a:ext uri="{FF2B5EF4-FFF2-40B4-BE49-F238E27FC236}">
                      <a16:creationId xmlns:a16="http://schemas.microsoft.com/office/drawing/2014/main" id="{50FAE1B0-5B87-BDEF-055C-D7240C075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65" name="Freeform 273">
                  <a:extLst>
                    <a:ext uri="{FF2B5EF4-FFF2-40B4-BE49-F238E27FC236}">
                      <a16:creationId xmlns:a16="http://schemas.microsoft.com/office/drawing/2014/main" id="{C6865BED-2E41-71E3-3FA5-89EF7065B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66" name="Freeform 274">
                  <a:extLst>
                    <a:ext uri="{FF2B5EF4-FFF2-40B4-BE49-F238E27FC236}">
                      <a16:creationId xmlns:a16="http://schemas.microsoft.com/office/drawing/2014/main" id="{CEBC60A1-3909-2AC8-2BFE-2537768662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67" name="Freeform 275">
                  <a:extLst>
                    <a:ext uri="{FF2B5EF4-FFF2-40B4-BE49-F238E27FC236}">
                      <a16:creationId xmlns:a16="http://schemas.microsoft.com/office/drawing/2014/main" id="{D3429A3A-6AD1-A524-998E-AFBD9CA65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9061" name="Rectangle 276">
                <a:extLst>
                  <a:ext uri="{FF2B5EF4-FFF2-40B4-BE49-F238E27FC236}">
                    <a16:creationId xmlns:a16="http://schemas.microsoft.com/office/drawing/2014/main" id="{DC13B665-5ACC-7319-7848-443ABC617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LC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39038" name="Group 277">
              <a:extLst>
                <a:ext uri="{FF2B5EF4-FFF2-40B4-BE49-F238E27FC236}">
                  <a16:creationId xmlns:a16="http://schemas.microsoft.com/office/drawing/2014/main" id="{99B528E1-4975-6385-AA9B-7B45467024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879"/>
              <a:ext cx="247" cy="260"/>
              <a:chOff x="1609" y="1232"/>
              <a:chExt cx="247" cy="260"/>
            </a:xfrm>
          </p:grpSpPr>
          <p:grpSp>
            <p:nvGrpSpPr>
              <p:cNvPr id="39050" name="Group 278">
                <a:extLst>
                  <a:ext uri="{FF2B5EF4-FFF2-40B4-BE49-F238E27FC236}">
                    <a16:creationId xmlns:a16="http://schemas.microsoft.com/office/drawing/2014/main" id="{27799B0C-79A8-8A92-D197-8C7E1B3C7B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39052" name="Group 280">
                  <a:extLst>
                    <a:ext uri="{FF2B5EF4-FFF2-40B4-BE49-F238E27FC236}">
                      <a16:creationId xmlns:a16="http://schemas.microsoft.com/office/drawing/2014/main" id="{D23F4407-8B58-0959-B728-068B52138A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39058" name="Freeform 281" descr="Cork">
                    <a:extLst>
                      <a:ext uri="{FF2B5EF4-FFF2-40B4-BE49-F238E27FC236}">
                        <a16:creationId xmlns:a16="http://schemas.microsoft.com/office/drawing/2014/main" id="{FB7A2D11-687A-4721-5FB3-92B6BCE387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059" name="Freeform 282" descr="Cork">
                    <a:extLst>
                      <a:ext uri="{FF2B5EF4-FFF2-40B4-BE49-F238E27FC236}">
                        <a16:creationId xmlns:a16="http://schemas.microsoft.com/office/drawing/2014/main" id="{E30E62E8-2ED5-101D-9B87-F15A151A44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9053" name="Freeform 284">
                  <a:extLst>
                    <a:ext uri="{FF2B5EF4-FFF2-40B4-BE49-F238E27FC236}">
                      <a16:creationId xmlns:a16="http://schemas.microsoft.com/office/drawing/2014/main" id="{EA3DF822-5646-67C8-FCE8-23D17FCF41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54" name="Freeform 285">
                  <a:extLst>
                    <a:ext uri="{FF2B5EF4-FFF2-40B4-BE49-F238E27FC236}">
                      <a16:creationId xmlns:a16="http://schemas.microsoft.com/office/drawing/2014/main" id="{74FA48AF-F272-3A95-DB7E-6BEF6E61C6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55" name="Freeform 286">
                  <a:extLst>
                    <a:ext uri="{FF2B5EF4-FFF2-40B4-BE49-F238E27FC236}">
                      <a16:creationId xmlns:a16="http://schemas.microsoft.com/office/drawing/2014/main" id="{9C2545F8-9C26-1601-8088-204FB3C8D0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56" name="Freeform 287">
                  <a:extLst>
                    <a:ext uri="{FF2B5EF4-FFF2-40B4-BE49-F238E27FC236}">
                      <a16:creationId xmlns:a16="http://schemas.microsoft.com/office/drawing/2014/main" id="{90F16559-F9D0-D394-273D-A3C08F060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57" name="Freeform 288">
                  <a:extLst>
                    <a:ext uri="{FF2B5EF4-FFF2-40B4-BE49-F238E27FC236}">
                      <a16:creationId xmlns:a16="http://schemas.microsoft.com/office/drawing/2014/main" id="{2B2A6659-B1BB-5C5E-3EBB-45A05B98CD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9051" name="Rectangle 289">
                <a:extLst>
                  <a:ext uri="{FF2B5EF4-FFF2-40B4-BE49-F238E27FC236}">
                    <a16:creationId xmlns:a16="http://schemas.microsoft.com/office/drawing/2014/main" id="{900188AF-D09B-CA5B-BDF2-8F6B60FB4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DC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39039" name="Group 290">
              <a:extLst>
                <a:ext uri="{FF2B5EF4-FFF2-40B4-BE49-F238E27FC236}">
                  <a16:creationId xmlns:a16="http://schemas.microsoft.com/office/drawing/2014/main" id="{EA4AF581-B160-ED9D-1AC4-6043CABD8B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39040" name="Group 291">
                <a:extLst>
                  <a:ext uri="{FF2B5EF4-FFF2-40B4-BE49-F238E27FC236}">
                    <a16:creationId xmlns:a16="http://schemas.microsoft.com/office/drawing/2014/main" id="{F13BF9B5-9FB5-BDC3-9DF9-033FD78050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39042" name="Group 293">
                  <a:extLst>
                    <a:ext uri="{FF2B5EF4-FFF2-40B4-BE49-F238E27FC236}">
                      <a16:creationId xmlns:a16="http://schemas.microsoft.com/office/drawing/2014/main" id="{08619AA5-8CD4-D9F3-6663-0F23B7A7B8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39048" name="Freeform 294" descr="Cork">
                    <a:extLst>
                      <a:ext uri="{FF2B5EF4-FFF2-40B4-BE49-F238E27FC236}">
                        <a16:creationId xmlns:a16="http://schemas.microsoft.com/office/drawing/2014/main" id="{18B2449A-A67C-0FAE-AA6C-403536D84E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049" name="Freeform 295" descr="Cork">
                    <a:extLst>
                      <a:ext uri="{FF2B5EF4-FFF2-40B4-BE49-F238E27FC236}">
                        <a16:creationId xmlns:a16="http://schemas.microsoft.com/office/drawing/2014/main" id="{7D839938-8073-8E6C-A1E1-F7D61D27ED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9043" name="Freeform 297">
                  <a:extLst>
                    <a:ext uri="{FF2B5EF4-FFF2-40B4-BE49-F238E27FC236}">
                      <a16:creationId xmlns:a16="http://schemas.microsoft.com/office/drawing/2014/main" id="{02A9C65D-0AB2-78CB-37CE-B0E91D88E4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8 w 85"/>
                    <a:gd name="T1" fmla="*/ 116 h 318"/>
                    <a:gd name="T2" fmla="*/ 68 w 85"/>
                    <a:gd name="T3" fmla="*/ 52 h 318"/>
                    <a:gd name="T4" fmla="*/ 51 w 85"/>
                    <a:gd name="T5" fmla="*/ 32 h 318"/>
                    <a:gd name="T6" fmla="*/ 59 w 85"/>
                    <a:gd name="T7" fmla="*/ 52 h 318"/>
                    <a:gd name="T8" fmla="*/ 68 w 85"/>
                    <a:gd name="T9" fmla="*/ 21 h 318"/>
                    <a:gd name="T10" fmla="*/ 40 w 85"/>
                    <a:gd name="T11" fmla="*/ 8 h 318"/>
                    <a:gd name="T12" fmla="*/ 40 w 85"/>
                    <a:gd name="T13" fmla="*/ 32 h 318"/>
                    <a:gd name="T14" fmla="*/ 51 w 85"/>
                    <a:gd name="T15" fmla="*/ 142 h 318"/>
                    <a:gd name="T16" fmla="*/ 32 w 85"/>
                    <a:gd name="T17" fmla="*/ 122 h 318"/>
                    <a:gd name="T18" fmla="*/ 40 w 85"/>
                    <a:gd name="T19" fmla="*/ 97 h 318"/>
                    <a:gd name="T20" fmla="*/ 51 w 85"/>
                    <a:gd name="T21" fmla="*/ 122 h 318"/>
                    <a:gd name="T22" fmla="*/ 40 w 85"/>
                    <a:gd name="T23" fmla="*/ 78 h 318"/>
                    <a:gd name="T24" fmla="*/ 51 w 85"/>
                    <a:gd name="T25" fmla="*/ 116 h 318"/>
                    <a:gd name="T26" fmla="*/ 40 w 85"/>
                    <a:gd name="T27" fmla="*/ 91 h 318"/>
                    <a:gd name="T28" fmla="*/ 51 w 85"/>
                    <a:gd name="T29" fmla="*/ 109 h 318"/>
                    <a:gd name="T30" fmla="*/ 59 w 85"/>
                    <a:gd name="T31" fmla="*/ 129 h 318"/>
                    <a:gd name="T32" fmla="*/ 78 w 85"/>
                    <a:gd name="T33" fmla="*/ 154 h 318"/>
                    <a:gd name="T34" fmla="*/ 86 w 85"/>
                    <a:gd name="T35" fmla="*/ 173 h 318"/>
                    <a:gd name="T36" fmla="*/ 78 w 85"/>
                    <a:gd name="T37" fmla="*/ 212 h 318"/>
                    <a:gd name="T38" fmla="*/ 68 w 85"/>
                    <a:gd name="T39" fmla="*/ 206 h 318"/>
                    <a:gd name="T40" fmla="*/ 59 w 85"/>
                    <a:gd name="T41" fmla="*/ 238 h 318"/>
                    <a:gd name="T42" fmla="*/ 40 w 85"/>
                    <a:gd name="T43" fmla="*/ 219 h 318"/>
                    <a:gd name="T44" fmla="*/ 32 w 85"/>
                    <a:gd name="T45" fmla="*/ 154 h 318"/>
                    <a:gd name="T46" fmla="*/ 24 w 85"/>
                    <a:gd name="T47" fmla="*/ 186 h 318"/>
                    <a:gd name="T48" fmla="*/ 5 w 85"/>
                    <a:gd name="T49" fmla="*/ 161 h 318"/>
                    <a:gd name="T50" fmla="*/ 40 w 85"/>
                    <a:gd name="T51" fmla="*/ 109 h 318"/>
                    <a:gd name="T52" fmla="*/ 68 w 85"/>
                    <a:gd name="T53" fmla="*/ 129 h 318"/>
                    <a:gd name="T54" fmla="*/ 78 w 85"/>
                    <a:gd name="T55" fmla="*/ 167 h 318"/>
                    <a:gd name="T56" fmla="*/ 68 w 85"/>
                    <a:gd name="T57" fmla="*/ 142 h 318"/>
                    <a:gd name="T58" fmla="*/ 68 w 85"/>
                    <a:gd name="T59" fmla="*/ 8 h 318"/>
                    <a:gd name="T60" fmla="*/ 51 w 85"/>
                    <a:gd name="T61" fmla="*/ 26 h 318"/>
                    <a:gd name="T62" fmla="*/ 24 w 85"/>
                    <a:gd name="T63" fmla="*/ 32 h 318"/>
                    <a:gd name="T64" fmla="*/ 40 w 85"/>
                    <a:gd name="T65" fmla="*/ 71 h 318"/>
                    <a:gd name="T66" fmla="*/ 59 w 85"/>
                    <a:gd name="T67" fmla="*/ 103 h 318"/>
                    <a:gd name="T68" fmla="*/ 78 w 85"/>
                    <a:gd name="T69" fmla="*/ 116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44" name="Freeform 298">
                  <a:extLst>
                    <a:ext uri="{FF2B5EF4-FFF2-40B4-BE49-F238E27FC236}">
                      <a16:creationId xmlns:a16="http://schemas.microsoft.com/office/drawing/2014/main" id="{F8A111BC-13A3-BE66-2A86-484B6227D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0 w 105"/>
                    <a:gd name="T3" fmla="*/ 3 h 354"/>
                    <a:gd name="T4" fmla="*/ 79 w 105"/>
                    <a:gd name="T5" fmla="*/ 22 h 354"/>
                    <a:gd name="T6" fmla="*/ 90 w 105"/>
                    <a:gd name="T7" fmla="*/ 46 h 354"/>
                    <a:gd name="T8" fmla="*/ 90 w 105"/>
                    <a:gd name="T9" fmla="*/ 111 h 354"/>
                    <a:gd name="T10" fmla="*/ 105 w 105"/>
                    <a:gd name="T11" fmla="*/ 128 h 354"/>
                    <a:gd name="T12" fmla="*/ 105 w 105"/>
                    <a:gd name="T13" fmla="*/ 182 h 354"/>
                    <a:gd name="T14" fmla="*/ 90 w 105"/>
                    <a:gd name="T15" fmla="*/ 256 h 354"/>
                    <a:gd name="T16" fmla="*/ 74 w 105"/>
                    <a:gd name="T17" fmla="*/ 270 h 354"/>
                    <a:gd name="T18" fmla="*/ 16 w 105"/>
                    <a:gd name="T19" fmla="*/ 244 h 354"/>
                    <a:gd name="T20" fmla="*/ 12 w 105"/>
                    <a:gd name="T21" fmla="*/ 215 h 354"/>
                    <a:gd name="T22" fmla="*/ 16 w 105"/>
                    <a:gd name="T23" fmla="*/ 187 h 354"/>
                    <a:gd name="T24" fmla="*/ 9 w 105"/>
                    <a:gd name="T25" fmla="*/ 75 h 354"/>
                    <a:gd name="T26" fmla="*/ 22 w 105"/>
                    <a:gd name="T27" fmla="*/ 34 h 354"/>
                    <a:gd name="T28" fmla="*/ 6 w 105"/>
                    <a:gd name="T29" fmla="*/ 10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45" name="Freeform 299">
                  <a:extLst>
                    <a:ext uri="{FF2B5EF4-FFF2-40B4-BE49-F238E27FC236}">
                      <a16:creationId xmlns:a16="http://schemas.microsoft.com/office/drawing/2014/main" id="{4722F6A7-E6BD-80AB-B3DB-0C18D74796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53 w 149"/>
                    <a:gd name="T1" fmla="*/ 15 h 376"/>
                    <a:gd name="T2" fmla="*/ 144 w 149"/>
                    <a:gd name="T3" fmla="*/ 79 h 376"/>
                    <a:gd name="T4" fmla="*/ 135 w 149"/>
                    <a:gd name="T5" fmla="*/ 99 h 376"/>
                    <a:gd name="T6" fmla="*/ 132 w 149"/>
                    <a:gd name="T7" fmla="*/ 106 h 376"/>
                    <a:gd name="T8" fmla="*/ 112 w 149"/>
                    <a:gd name="T9" fmla="*/ 186 h 376"/>
                    <a:gd name="T10" fmla="*/ 88 w 149"/>
                    <a:gd name="T11" fmla="*/ 239 h 376"/>
                    <a:gd name="T12" fmla="*/ 72 w 149"/>
                    <a:gd name="T13" fmla="*/ 276 h 376"/>
                    <a:gd name="T14" fmla="*/ 60 w 149"/>
                    <a:gd name="T15" fmla="*/ 277 h 376"/>
                    <a:gd name="T16" fmla="*/ 20 w 149"/>
                    <a:gd name="T17" fmla="*/ 282 h 376"/>
                    <a:gd name="T18" fmla="*/ 2 w 149"/>
                    <a:gd name="T19" fmla="*/ 267 h 376"/>
                    <a:gd name="T20" fmla="*/ 5 w 149"/>
                    <a:gd name="T21" fmla="*/ 241 h 376"/>
                    <a:gd name="T22" fmla="*/ 8 w 149"/>
                    <a:gd name="T23" fmla="*/ 167 h 376"/>
                    <a:gd name="T24" fmla="*/ 23 w 149"/>
                    <a:gd name="T25" fmla="*/ 152 h 376"/>
                    <a:gd name="T26" fmla="*/ 36 w 149"/>
                    <a:gd name="T27" fmla="*/ 80 h 376"/>
                    <a:gd name="T28" fmla="*/ 46 w 149"/>
                    <a:gd name="T29" fmla="*/ 57 h 376"/>
                    <a:gd name="T30" fmla="*/ 86 w 149"/>
                    <a:gd name="T31" fmla="*/ 14 h 376"/>
                    <a:gd name="T32" fmla="*/ 132 w 149"/>
                    <a:gd name="T33" fmla="*/ 14 h 376"/>
                    <a:gd name="T34" fmla="*/ 153 w 149"/>
                    <a:gd name="T35" fmla="*/ 15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46" name="Freeform 300">
                  <a:extLst>
                    <a:ext uri="{FF2B5EF4-FFF2-40B4-BE49-F238E27FC236}">
                      <a16:creationId xmlns:a16="http://schemas.microsoft.com/office/drawing/2014/main" id="{39426150-EA14-2526-6865-B6049B78B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8 w 96"/>
                    <a:gd name="T1" fmla="*/ 370 h 504"/>
                    <a:gd name="T2" fmla="*/ 65 w 96"/>
                    <a:gd name="T3" fmla="*/ 376 h 504"/>
                    <a:gd name="T4" fmla="*/ 76 w 96"/>
                    <a:gd name="T5" fmla="*/ 344 h 504"/>
                    <a:gd name="T6" fmla="*/ 76 w 96"/>
                    <a:gd name="T7" fmla="*/ 246 h 504"/>
                    <a:gd name="T8" fmla="*/ 94 w 96"/>
                    <a:gd name="T9" fmla="*/ 163 h 504"/>
                    <a:gd name="T10" fmla="*/ 102 w 96"/>
                    <a:gd name="T11" fmla="*/ 133 h 504"/>
                    <a:gd name="T12" fmla="*/ 94 w 96"/>
                    <a:gd name="T13" fmla="*/ 39 h 504"/>
                    <a:gd name="T14" fmla="*/ 81 w 96"/>
                    <a:gd name="T15" fmla="*/ 4 h 504"/>
                    <a:gd name="T16" fmla="*/ 31 w 96"/>
                    <a:gd name="T17" fmla="*/ 19 h 504"/>
                    <a:gd name="T18" fmla="*/ 28 w 96"/>
                    <a:gd name="T19" fmla="*/ 93 h 504"/>
                    <a:gd name="T20" fmla="*/ 34 w 96"/>
                    <a:gd name="T21" fmla="*/ 277 h 504"/>
                    <a:gd name="T22" fmla="*/ 42 w 96"/>
                    <a:gd name="T23" fmla="*/ 309 h 504"/>
                    <a:gd name="T24" fmla="*/ 26 w 96"/>
                    <a:gd name="T25" fmla="*/ 361 h 504"/>
                    <a:gd name="T26" fmla="*/ 28 w 96"/>
                    <a:gd name="T27" fmla="*/ 370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47" name="Freeform 301">
                  <a:extLst>
                    <a:ext uri="{FF2B5EF4-FFF2-40B4-BE49-F238E27FC236}">
                      <a16:creationId xmlns:a16="http://schemas.microsoft.com/office/drawing/2014/main" id="{47E21457-17A5-DBA0-E799-28E7B31D40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291 h 410"/>
                    <a:gd name="T2" fmla="*/ 44 w 150"/>
                    <a:gd name="T3" fmla="*/ 313 h 410"/>
                    <a:gd name="T4" fmla="*/ 86 w 150"/>
                    <a:gd name="T5" fmla="*/ 306 h 410"/>
                    <a:gd name="T6" fmla="*/ 101 w 150"/>
                    <a:gd name="T7" fmla="*/ 276 h 410"/>
                    <a:gd name="T8" fmla="*/ 124 w 150"/>
                    <a:gd name="T9" fmla="*/ 213 h 410"/>
                    <a:gd name="T10" fmla="*/ 138 w 150"/>
                    <a:gd name="T11" fmla="*/ 165 h 410"/>
                    <a:gd name="T12" fmla="*/ 147 w 150"/>
                    <a:gd name="T13" fmla="*/ 147 h 410"/>
                    <a:gd name="T14" fmla="*/ 150 w 150"/>
                    <a:gd name="T15" fmla="*/ 89 h 410"/>
                    <a:gd name="T16" fmla="*/ 156 w 150"/>
                    <a:gd name="T17" fmla="*/ 77 h 410"/>
                    <a:gd name="T18" fmla="*/ 158 w 150"/>
                    <a:gd name="T19" fmla="*/ 37 h 410"/>
                    <a:gd name="T20" fmla="*/ 140 w 150"/>
                    <a:gd name="T21" fmla="*/ 0 h 410"/>
                    <a:gd name="T22" fmla="*/ 101 w 150"/>
                    <a:gd name="T23" fmla="*/ 10 h 410"/>
                    <a:gd name="T24" fmla="*/ 83 w 150"/>
                    <a:gd name="T25" fmla="*/ 40 h 410"/>
                    <a:gd name="T26" fmla="*/ 72 w 150"/>
                    <a:gd name="T27" fmla="*/ 105 h 410"/>
                    <a:gd name="T28" fmla="*/ 62 w 150"/>
                    <a:gd name="T29" fmla="*/ 123 h 410"/>
                    <a:gd name="T30" fmla="*/ 46 w 150"/>
                    <a:gd name="T31" fmla="*/ 165 h 410"/>
                    <a:gd name="T32" fmla="*/ 44 w 150"/>
                    <a:gd name="T33" fmla="*/ 172 h 410"/>
                    <a:gd name="T34" fmla="*/ 36 w 150"/>
                    <a:gd name="T35" fmla="*/ 177 h 410"/>
                    <a:gd name="T36" fmla="*/ 34 w 150"/>
                    <a:gd name="T37" fmla="*/ 190 h 410"/>
                    <a:gd name="T38" fmla="*/ 31 w 150"/>
                    <a:gd name="T39" fmla="*/ 196 h 410"/>
                    <a:gd name="T40" fmla="*/ 18 w 150"/>
                    <a:gd name="T41" fmla="*/ 266 h 410"/>
                    <a:gd name="T42" fmla="*/ 10 w 150"/>
                    <a:gd name="T43" fmla="*/ 291 h 410"/>
                    <a:gd name="T44" fmla="*/ 2 w 150"/>
                    <a:gd name="T45" fmla="*/ 294 h 410"/>
                    <a:gd name="T46" fmla="*/ 5 w 150"/>
                    <a:gd name="T47" fmla="*/ 29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9041" name="Rectangle 302">
                <a:extLst>
                  <a:ext uri="{FF2B5EF4-FFF2-40B4-BE49-F238E27FC236}">
                    <a16:creationId xmlns:a16="http://schemas.microsoft.com/office/drawing/2014/main" id="{ADE10E78-E38E-BB7D-48AA-1D138F57E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pitchFamily="6" charset="0"/>
                  </a:rPr>
                  <a:t>NC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532783" name="Text Box 303">
            <a:extLst>
              <a:ext uri="{FF2B5EF4-FFF2-40B4-BE49-F238E27FC236}">
                <a16:creationId xmlns:a16="http://schemas.microsoft.com/office/drawing/2014/main" id="{51710ADF-2DA0-8447-ECB7-472A5375A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AC</a:t>
            </a:r>
            <a:endParaRPr lang="en-US" altLang="en-US" sz="1600" i="1"/>
          </a:p>
        </p:txBody>
      </p:sp>
      <p:sp>
        <p:nvSpPr>
          <p:cNvPr id="532784" name="Text Box 304">
            <a:extLst>
              <a:ext uri="{FF2B5EF4-FFF2-40B4-BE49-F238E27FC236}">
                <a16:creationId xmlns:a16="http://schemas.microsoft.com/office/drawing/2014/main" id="{487E5290-8216-45CA-49EF-05CC18443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5327650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LC</a:t>
            </a:r>
            <a:endParaRPr lang="en-US" altLang="en-US" sz="1600" i="1"/>
          </a:p>
        </p:txBody>
      </p:sp>
      <p:sp>
        <p:nvSpPr>
          <p:cNvPr id="532785" name="Text Box 305">
            <a:extLst>
              <a:ext uri="{FF2B5EF4-FFF2-40B4-BE49-F238E27FC236}">
                <a16:creationId xmlns:a16="http://schemas.microsoft.com/office/drawing/2014/main" id="{C0D2D33B-C4CB-B082-F94C-39084B5C2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14144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DC</a:t>
            </a:r>
            <a:endParaRPr lang="en-US" altLang="en-US" sz="1600" i="1"/>
          </a:p>
        </p:txBody>
      </p:sp>
      <p:sp>
        <p:nvSpPr>
          <p:cNvPr id="532786" name="Text Box 306">
            <a:extLst>
              <a:ext uri="{FF2B5EF4-FFF2-40B4-BE49-F238E27FC236}">
                <a16:creationId xmlns:a16="http://schemas.microsoft.com/office/drawing/2014/main" id="{917D8878-25F0-EFE0-7ADA-E7B13A743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22463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pitchFamily="6" charset="0"/>
              </a:rPr>
              <a:t>NC</a:t>
            </a:r>
            <a:endParaRPr lang="en-US" altLang="en-US" sz="1600" i="1"/>
          </a:p>
        </p:txBody>
      </p:sp>
      <p:sp>
        <p:nvSpPr>
          <p:cNvPr id="39027" name="Rectangle 307">
            <a:extLst>
              <a:ext uri="{FF2B5EF4-FFF2-40B4-BE49-F238E27FC236}">
                <a16:creationId xmlns:a16="http://schemas.microsoft.com/office/drawing/2014/main" id="{BB95DAAD-7CF7-531A-2244-B5E73F727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150" y="6483350"/>
            <a:ext cx="307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32788" name="AutoShape 308">
            <a:extLst>
              <a:ext uri="{FF2B5EF4-FFF2-40B4-BE49-F238E27FC236}">
                <a16:creationId xmlns:a16="http://schemas.microsoft.com/office/drawing/2014/main" id="{9E87155C-C5F0-2A82-97FD-7B11E056C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88" y="4246563"/>
            <a:ext cx="2238375" cy="7969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029" name="Text Box 310">
            <a:extLst>
              <a:ext uri="{FF2B5EF4-FFF2-40B4-BE49-F238E27FC236}">
                <a16:creationId xmlns:a16="http://schemas.microsoft.com/office/drawing/2014/main" id="{436E8F2F-AE48-9C57-203D-C4D6F6811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25" y="45704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/>
          </a:p>
        </p:txBody>
      </p:sp>
      <p:sp>
        <p:nvSpPr>
          <p:cNvPr id="39030" name="Text Box 311">
            <a:extLst>
              <a:ext uri="{FF2B5EF4-FFF2-40B4-BE49-F238E27FC236}">
                <a16:creationId xmlns:a16="http://schemas.microsoft.com/office/drawing/2014/main" id="{15966724-7CFF-AD0B-7FB0-C40391685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150" y="4826000"/>
            <a:ext cx="571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WinInnwa" pitchFamily="2" charset="0"/>
              </a:rPr>
              <a:t>a&amp;mrpepf</a:t>
            </a:r>
          </a:p>
        </p:txBody>
      </p:sp>
      <p:sp>
        <p:nvSpPr>
          <p:cNvPr id="39031" name="Text Box 312">
            <a:extLst>
              <a:ext uri="{FF2B5EF4-FFF2-40B4-BE49-F238E27FC236}">
                <a16:creationId xmlns:a16="http://schemas.microsoft.com/office/drawing/2014/main" id="{121CC8A7-0AB5-CE43-94A5-EBD02B0A2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5" y="4603750"/>
            <a:ext cx="681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WinInnwa" pitchFamily="2" charset="0"/>
              </a:rPr>
              <a:t>tvufZENm;</a:t>
            </a:r>
          </a:p>
        </p:txBody>
      </p:sp>
      <p:sp>
        <p:nvSpPr>
          <p:cNvPr id="39032" name="Text Box 313">
            <a:extLst>
              <a:ext uri="{FF2B5EF4-FFF2-40B4-BE49-F238E27FC236}">
                <a16:creationId xmlns:a16="http://schemas.microsoft.com/office/drawing/2014/main" id="{5CC4230F-A6F1-959E-D62E-29B71963545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73125" y="2060575"/>
            <a:ext cx="8524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F0F06C"/>
                </a:solidFill>
                <a:latin typeface="WinInnwa" pitchFamily="2" charset="0"/>
              </a:rPr>
              <a:t>zefqif;jcif;/</a:t>
            </a:r>
          </a:p>
        </p:txBody>
      </p:sp>
      <p:sp>
        <p:nvSpPr>
          <p:cNvPr id="39033" name="Text Box 314">
            <a:extLst>
              <a:ext uri="{FF2B5EF4-FFF2-40B4-BE49-F238E27FC236}">
                <a16:creationId xmlns:a16="http://schemas.microsoft.com/office/drawing/2014/main" id="{0F3D9CF3-A684-691F-E643-40B440BC56E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78037" y="1976438"/>
            <a:ext cx="765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0F06C"/>
                </a:solidFill>
                <a:latin typeface="WinInnwa" pitchFamily="2" charset="0"/>
              </a:rPr>
              <a:t>qdwfNidrf</a:t>
            </a:r>
          </a:p>
        </p:txBody>
      </p:sp>
      <p:sp>
        <p:nvSpPr>
          <p:cNvPr id="39034" name="Text Box 315">
            <a:extLst>
              <a:ext uri="{FF2B5EF4-FFF2-40B4-BE49-F238E27FC236}">
                <a16:creationId xmlns:a16="http://schemas.microsoft.com/office/drawing/2014/main" id="{B1149BA9-F210-70D2-3483-FF73DBE55A7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813050" y="2041525"/>
            <a:ext cx="485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F0F06C"/>
                </a:solidFill>
                <a:latin typeface="WinInnwa" pitchFamily="2" charset="0"/>
              </a:rPr>
              <a:t>a,7I</a:t>
            </a:r>
          </a:p>
          <a:p>
            <a:endParaRPr lang="en-US" altLang="en-US" sz="1400">
              <a:solidFill>
                <a:srgbClr val="F0F06C"/>
              </a:solidFill>
              <a:latin typeface="WinInnwa" pitchFamily="2" charset="0"/>
            </a:endParaRPr>
          </a:p>
        </p:txBody>
      </p:sp>
      <p:sp>
        <p:nvSpPr>
          <p:cNvPr id="39035" name="Text Box 316">
            <a:extLst>
              <a:ext uri="{FF2B5EF4-FFF2-40B4-BE49-F238E27FC236}">
                <a16:creationId xmlns:a16="http://schemas.microsoft.com/office/drawing/2014/main" id="{D0FA99C9-453A-91E1-FB6B-6D67070B914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484019" y="2670969"/>
            <a:ext cx="1479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F0F06C"/>
                </a:solidFill>
                <a:latin typeface="WinInnwa" pitchFamily="2" charset="0"/>
              </a:rPr>
              <a:t>vltzJG@tpnf; 3 &amp;yf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2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2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2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2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2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2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2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2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2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2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2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2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2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2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2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2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2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2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2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2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2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2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2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2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2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2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720" grpId="0" animBg="1"/>
      <p:bldP spid="532721" grpId="0" animBg="1"/>
      <p:bldP spid="532722" grpId="0" animBg="1"/>
      <p:bldP spid="532725" grpId="0" animBg="1"/>
      <p:bldP spid="532726" grpId="0" animBg="1"/>
      <p:bldP spid="532727" grpId="0" animBg="1"/>
      <p:bldP spid="532728" grpId="0" animBg="1"/>
      <p:bldP spid="532783" grpId="0" autoUpdateAnimBg="0"/>
      <p:bldP spid="532784" grpId="0" autoUpdateAnimBg="0"/>
      <p:bldP spid="532785" grpId="0" autoUpdateAnimBg="0"/>
      <p:bldP spid="532786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hlinkClick r:id="rId2" action="ppaction://hlinkpres?slideindex=1&amp;slidetitle=PowerPoint Presentation"/>
            <a:extLst>
              <a:ext uri="{FF2B5EF4-FFF2-40B4-BE49-F238E27FC236}">
                <a16:creationId xmlns:a16="http://schemas.microsoft.com/office/drawing/2014/main" id="{4D7BFD86-5801-6F9D-2E7A-73670F1D6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7496" name="Rectangle 8">
            <a:extLst>
              <a:ext uri="{FF2B5EF4-FFF2-40B4-BE49-F238E27FC236}">
                <a16:creationId xmlns:a16="http://schemas.microsoft.com/office/drawing/2014/main" id="{6301E223-48EF-37B6-B577-F9EC13B3B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5775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39939" name="Text Box 9">
            <a:extLst>
              <a:ext uri="{FF2B5EF4-FFF2-40B4-BE49-F238E27FC236}">
                <a16:creationId xmlns:a16="http://schemas.microsoft.com/office/drawing/2014/main" id="{5C911147-73F0-B057-D778-199F90E88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447498" name="Rectangle 10">
            <a:extLst>
              <a:ext uri="{FF2B5EF4-FFF2-40B4-BE49-F238E27FC236}">
                <a16:creationId xmlns:a16="http://schemas.microsoft.com/office/drawing/2014/main" id="{3926F079-AA17-614B-64C9-E0B89FE0C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342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7.2.03e.</a:t>
            </a:r>
          </a:p>
        </p:txBody>
      </p:sp>
      <p:sp>
        <p:nvSpPr>
          <p:cNvPr id="39941" name="AutoShape 11">
            <a:hlinkClick r:id="rId3" action="ppaction://hlinkpres?slideindex=1&amp;slidetitle=PowerPoint Presentation"/>
            <a:extLst>
              <a:ext uri="{FF2B5EF4-FFF2-40B4-BE49-F238E27FC236}">
                <a16:creationId xmlns:a16="http://schemas.microsoft.com/office/drawing/2014/main" id="{DE6BF09E-3D7D-0EEB-BD47-9856F6EA3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00" y="5715000"/>
            <a:ext cx="838200" cy="458788"/>
          </a:xfrm>
          <a:custGeom>
            <a:avLst/>
            <a:gdLst>
              <a:gd name="T0" fmla="*/ 946665913 w 21600"/>
              <a:gd name="T1" fmla="*/ 0 h 21600"/>
              <a:gd name="T2" fmla="*/ 0 w 21600"/>
              <a:gd name="T3" fmla="*/ 103490062 h 21600"/>
              <a:gd name="T4" fmla="*/ 946665913 w 21600"/>
              <a:gd name="T5" fmla="*/ 206980125 h 21600"/>
              <a:gd name="T6" fmla="*/ 1262221204 w 21600"/>
              <a:gd name="T7" fmla="*/ 10349006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FF09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  <a:contourClr>
              <a:srgbClr val="FFFF00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Line 2">
            <a:extLst>
              <a:ext uri="{FF2B5EF4-FFF2-40B4-BE49-F238E27FC236}">
                <a16:creationId xmlns:a16="http://schemas.microsoft.com/office/drawing/2014/main" id="{069E14CC-81F0-E172-91D0-E69806D94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347338E9-2244-50A0-CE7A-2E3D1AF16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4628" name="Rectangle 4">
            <a:extLst>
              <a:ext uri="{FF2B5EF4-FFF2-40B4-BE49-F238E27FC236}">
                <a16:creationId xmlns:a16="http://schemas.microsoft.com/office/drawing/2014/main" id="{016C87D9-7568-B0AB-C20C-D69A79953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88" y="900113"/>
            <a:ext cx="7921625" cy="53038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5400">
                <a:solidFill>
                  <a:srgbClr val="FFEA18"/>
                </a:solidFill>
                <a:latin typeface="WinInnwa" pitchFamily="2" charset="0"/>
              </a:rPr>
              <a:t>cefYrSef;aeYpJG/</a:t>
            </a:r>
            <a:endParaRPr lang="en-US" altLang="en-US" sz="10600">
              <a:solidFill>
                <a:srgbClr val="FAFD00"/>
              </a:solidFill>
              <a:latin typeface="WinInnwa" pitchFamily="2" charset="0"/>
            </a:endParaRPr>
          </a:p>
          <a:p>
            <a:r>
              <a:rPr lang="en-US" altLang="en-US" sz="4800">
                <a:solidFill>
                  <a:srgbClr val="FFEA18"/>
                </a:solidFill>
                <a:latin typeface="WinInnwa" pitchFamily="2" charset="0"/>
              </a:rPr>
              <a:t>tmNA[H = a,moyf/</a:t>
            </a:r>
            <a:r>
              <a:rPr lang="en-US" altLang="en-US" sz="1400">
                <a:latin typeface="WinInnwa" pitchFamily="2" charset="0"/>
              </a:rPr>
              <a:t> </a:t>
            </a:r>
            <a:r>
              <a:rPr lang="en-US" altLang="en-US" sz="3600">
                <a:solidFill>
                  <a:srgbClr val="FAFD00"/>
                </a:solidFill>
                <a:latin typeface="WinInnwa" pitchFamily="2" charset="0"/>
              </a:rPr>
              <a:t>	2000 </a:t>
            </a:r>
            <a:r>
              <a:rPr lang="en-US" altLang="en-US" sz="3600">
                <a:solidFill>
                  <a:srgbClr val="FAFD00"/>
                </a:solidFill>
                <a:latin typeface="Algerian" pitchFamily="82" charset="77"/>
              </a:rPr>
              <a:t>B.C.</a:t>
            </a:r>
            <a:endParaRPr lang="en-US" altLang="en-US" sz="3600">
              <a:solidFill>
                <a:schemeClr val="hlink"/>
              </a:solidFill>
              <a:latin typeface="Algerian" pitchFamily="82" charset="77"/>
            </a:endParaRPr>
          </a:p>
          <a:p>
            <a:endParaRPr lang="en-US" altLang="en-US" sz="3600">
              <a:solidFill>
                <a:srgbClr val="FAFD00"/>
              </a:solidFill>
              <a:latin typeface="Algerian" pitchFamily="82" charset="77"/>
            </a:endParaRPr>
          </a:p>
          <a:p>
            <a:r>
              <a:rPr lang="en-US" altLang="en-US" sz="4800">
                <a:solidFill>
                  <a:srgbClr val="FFEA18"/>
                </a:solidFill>
                <a:latin typeface="WinInnwa" pitchFamily="2" charset="0"/>
              </a:rPr>
              <a:t>arma&amp;S = a,m&amp;I </a:t>
            </a:r>
            <a:r>
              <a:rPr lang="en-US" altLang="en-US" sz="3600">
                <a:solidFill>
                  <a:srgbClr val="FAFD00"/>
                </a:solidFill>
                <a:latin typeface="WinInnwa" pitchFamily="2" charset="0"/>
              </a:rPr>
              <a:t>	  	1500 </a:t>
            </a:r>
            <a:r>
              <a:rPr lang="en-US" altLang="en-US" sz="3600">
                <a:solidFill>
                  <a:srgbClr val="FAFD00"/>
                </a:solidFill>
                <a:latin typeface="Algerian" pitchFamily="82" charset="77"/>
              </a:rPr>
              <a:t>B.C.</a:t>
            </a:r>
          </a:p>
          <a:p>
            <a:endParaRPr lang="en-US" altLang="en-US" sz="3600">
              <a:solidFill>
                <a:srgbClr val="FAFD00"/>
              </a:solidFill>
              <a:latin typeface="WinInnwa" pitchFamily="2" charset="0"/>
            </a:endParaRPr>
          </a:p>
          <a:p>
            <a:r>
              <a:rPr lang="en-US" altLang="en-US" sz="4800">
                <a:solidFill>
                  <a:srgbClr val="FFEA18"/>
                </a:solidFill>
                <a:latin typeface="WinInnwa" pitchFamily="2" charset="0"/>
              </a:rPr>
              <a:t>rif;rJh = rif;pH/</a:t>
            </a:r>
            <a:r>
              <a:rPr lang="en-US" altLang="en-US" sz="3600">
                <a:solidFill>
                  <a:srgbClr val="FAFD00"/>
                </a:solidFill>
                <a:latin typeface="WinInnwa" pitchFamily="2" charset="0"/>
              </a:rPr>
              <a:t> 	          1000 </a:t>
            </a:r>
            <a:r>
              <a:rPr lang="en-US" altLang="en-US" sz="3600">
                <a:solidFill>
                  <a:srgbClr val="FAFD00"/>
                </a:solidFill>
                <a:latin typeface="Algerian" pitchFamily="82" charset="77"/>
              </a:rPr>
              <a:t>B.C.</a:t>
            </a:r>
            <a:endParaRPr lang="en-US" altLang="en-US" sz="3600">
              <a:solidFill>
                <a:schemeClr val="hlink"/>
              </a:solidFill>
              <a:latin typeface="Algerian" pitchFamily="82" charset="77"/>
            </a:endParaRPr>
          </a:p>
          <a:p>
            <a:r>
              <a:rPr lang="en-US" altLang="en-US" sz="3600">
                <a:solidFill>
                  <a:schemeClr val="tx1"/>
                </a:solidFill>
                <a:latin typeface="WinInnwa" pitchFamily="2" charset="0"/>
              </a:rPr>
              <a:t>zrf;qD; = qdwfNidrf?</a:t>
            </a:r>
            <a:r>
              <a:rPr lang="en-US" altLang="en-US" sz="3600">
                <a:solidFill>
                  <a:schemeClr val="hlink"/>
                </a:solidFill>
                <a:latin typeface="WinInnwa" pitchFamily="2" charset="0"/>
              </a:rPr>
              <a:t> 	          500 </a:t>
            </a:r>
            <a:r>
              <a:rPr lang="en-US" altLang="en-US" sz="3600">
                <a:solidFill>
                  <a:schemeClr val="hlink"/>
                </a:solidFill>
                <a:latin typeface="Algerian" pitchFamily="82" charset="77"/>
              </a:rPr>
              <a:t>B.C.</a:t>
            </a:r>
            <a:endParaRPr lang="en-US" altLang="en-US" sz="3600">
              <a:solidFill>
                <a:srgbClr val="FAFD00"/>
              </a:solidFill>
              <a:latin typeface="Algerian" pitchFamily="82" charset="77"/>
            </a:endParaRPr>
          </a:p>
          <a:p>
            <a:pPr algn="ctr"/>
            <a:endParaRPr lang="en-US" altLang="en-US" sz="3600">
              <a:solidFill>
                <a:srgbClr val="FAFD00"/>
              </a:solidFill>
              <a:latin typeface="Algerian" pitchFamily="82" charset="77"/>
            </a:endParaRPr>
          </a:p>
        </p:txBody>
      </p:sp>
      <p:sp>
        <p:nvSpPr>
          <p:cNvPr id="5124" name="Rectangle 5">
            <a:extLst>
              <a:ext uri="{FF2B5EF4-FFF2-40B4-BE49-F238E27FC236}">
                <a16:creationId xmlns:a16="http://schemas.microsoft.com/office/drawing/2014/main" id="{10D51C68-445C-D1B3-877B-AC96B14D5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4630" name="Oval 6">
            <a:extLst>
              <a:ext uri="{FF2B5EF4-FFF2-40B4-BE49-F238E27FC236}">
                <a16:creationId xmlns:a16="http://schemas.microsoft.com/office/drawing/2014/main" id="{AF8CDDEC-A9AB-748C-C213-F83231C93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3" y="4826000"/>
            <a:ext cx="8458200" cy="9652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126" name="Text Box 8">
            <a:extLst>
              <a:ext uri="{FF2B5EF4-FFF2-40B4-BE49-F238E27FC236}">
                <a16:creationId xmlns:a16="http://schemas.microsoft.com/office/drawing/2014/main" id="{3F292016-377B-6638-22EE-CD9C8661F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4638" name="Rectangle 14">
            <a:extLst>
              <a:ext uri="{FF2B5EF4-FFF2-40B4-BE49-F238E27FC236}">
                <a16:creationId xmlns:a16="http://schemas.microsoft.com/office/drawing/2014/main" id="{CF492C0E-63E1-32ED-7DE9-E5F7A04EF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Rectangle 3">
            <a:extLst>
              <a:ext uri="{FF2B5EF4-FFF2-40B4-BE49-F238E27FC236}">
                <a16:creationId xmlns:a16="http://schemas.microsoft.com/office/drawing/2014/main" id="{9B52EBEE-544B-BF52-D880-A1CEF604A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7325" name="Text Box 13">
            <a:extLst>
              <a:ext uri="{FF2B5EF4-FFF2-40B4-BE49-F238E27FC236}">
                <a16:creationId xmlns:a16="http://schemas.microsoft.com/office/drawing/2014/main" id="{69422B46-7847-7BC6-B769-9641C34E5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5002213"/>
            <a:ext cx="3654425" cy="13112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EA18"/>
                </a:solidFill>
                <a:latin typeface="WinInnwa" pitchFamily="2" charset="0"/>
              </a:rPr>
              <a:t>"r®a[mif; = "r®opf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EA18"/>
                </a:solidFill>
                <a:latin typeface="WinInnwa" pitchFamily="2" charset="0"/>
              </a:rPr>
              <a:t> ESpfaygif; 400</a:t>
            </a:r>
            <a:r>
              <a:rPr lang="en-US" altLang="en-US" sz="3200">
                <a:solidFill>
                  <a:srgbClr val="FFEA18"/>
                </a:solidFill>
                <a:latin typeface="WwinBurmese" pitchFamily="2" charset="0"/>
              </a:rPr>
              <a:t> </a:t>
            </a:r>
            <a:r>
              <a:rPr lang="en-US" altLang="en-US" sz="3200">
                <a:solidFill>
                  <a:srgbClr val="FFEA18"/>
                </a:solidFill>
                <a:latin typeface="WinInnwa" pitchFamily="2" charset="0"/>
              </a:rPr>
              <a:t>cefUrSef;</a:t>
            </a:r>
          </a:p>
        </p:txBody>
      </p:sp>
      <p:sp>
        <p:nvSpPr>
          <p:cNvPr id="397326" name="AutoShape 14">
            <a:extLst>
              <a:ext uri="{FF2B5EF4-FFF2-40B4-BE49-F238E27FC236}">
                <a16:creationId xmlns:a16="http://schemas.microsoft.com/office/drawing/2014/main" id="{3FF17D58-425A-8542-7E58-89748D64A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8" y="3997325"/>
            <a:ext cx="8081962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rgbClr val="000000"/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7314" name="Rectangle 2">
            <a:extLst>
              <a:ext uri="{FF2B5EF4-FFF2-40B4-BE49-F238E27FC236}">
                <a16:creationId xmlns:a16="http://schemas.microsoft.com/office/drawing/2014/main" id="{26ECF900-603A-1A13-B3C3-831B7FB2D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8" y="2316163"/>
            <a:ext cx="5597525" cy="2054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12900" b="0">
                <a:solidFill>
                  <a:srgbClr val="FAFD00"/>
                </a:solidFill>
                <a:latin typeface="Times" charset="0"/>
                <a:ea typeface="+mn-ea"/>
              </a:rPr>
              <a:t>C 7     J </a:t>
            </a:r>
          </a:p>
        </p:txBody>
      </p:sp>
      <p:sp>
        <p:nvSpPr>
          <p:cNvPr id="397321" name="Rectangle 9">
            <a:extLst>
              <a:ext uri="{FF2B5EF4-FFF2-40B4-BE49-F238E27FC236}">
                <a16:creationId xmlns:a16="http://schemas.microsoft.com/office/drawing/2014/main" id="{CDA8A93C-1011-F589-BE0B-33668EDD0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0" y="1389063"/>
            <a:ext cx="1963738" cy="3932237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5200" b="0">
                <a:solidFill>
                  <a:srgbClr val="51DC00"/>
                </a:solidFill>
                <a:latin typeface="Times" charset="0"/>
                <a:ea typeface="+mn-ea"/>
              </a:rPr>
              <a:t>S</a:t>
            </a:r>
          </a:p>
        </p:txBody>
      </p:sp>
      <p:sp>
        <p:nvSpPr>
          <p:cNvPr id="397316" name="Line 4">
            <a:extLst>
              <a:ext uri="{FF2B5EF4-FFF2-40B4-BE49-F238E27FC236}">
                <a16:creationId xmlns:a16="http://schemas.microsoft.com/office/drawing/2014/main" id="{D62F3F13-770D-81BA-89AB-2F78466673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1413" y="3259138"/>
            <a:ext cx="511175" cy="0"/>
          </a:xfrm>
          <a:prstGeom prst="line">
            <a:avLst/>
          </a:prstGeom>
          <a:noFill/>
          <a:ln w="57150">
            <a:solidFill>
              <a:srgbClr val="FAFD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328" name="Rectangle 16">
            <a:extLst>
              <a:ext uri="{FF2B5EF4-FFF2-40B4-BE49-F238E27FC236}">
                <a16:creationId xmlns:a16="http://schemas.microsoft.com/office/drawing/2014/main" id="{B14B89BA-9F9B-216F-EC6F-4694242A6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397329" name="Line 17">
            <a:extLst>
              <a:ext uri="{FF2B5EF4-FFF2-40B4-BE49-F238E27FC236}">
                <a16:creationId xmlns:a16="http://schemas.microsoft.com/office/drawing/2014/main" id="{95E93077-5E2F-5957-F7E7-05DD030E3F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18">
            <a:extLst>
              <a:ext uri="{FF2B5EF4-FFF2-40B4-BE49-F238E27FC236}">
                <a16:creationId xmlns:a16="http://schemas.microsoft.com/office/drawing/2014/main" id="{23D65234-1057-3DF9-BA5C-B4D1D8F38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6154" name="Text Box 21">
            <a:extLst>
              <a:ext uri="{FF2B5EF4-FFF2-40B4-BE49-F238E27FC236}">
                <a16:creationId xmlns:a16="http://schemas.microsoft.com/office/drawing/2014/main" id="{EB84AD85-59C2-7CC7-1029-045BE554A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19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  <a:endParaRPr lang="en-US" altLang="en-US" sz="18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7334" name="Rectangle 22">
            <a:extLst>
              <a:ext uri="{FF2B5EF4-FFF2-40B4-BE49-F238E27FC236}">
                <a16:creationId xmlns:a16="http://schemas.microsoft.com/office/drawing/2014/main" id="{C91DAF88-B4D8-EBC2-0CDF-22157FE54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6156" name="Text Box 23">
            <a:extLst>
              <a:ext uri="{FF2B5EF4-FFF2-40B4-BE49-F238E27FC236}">
                <a16:creationId xmlns:a16="http://schemas.microsoft.com/office/drawing/2014/main" id="{86E6BCBC-E31F-85B2-2A3D-0CE247D2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6157" name="Text Box 24">
            <a:extLst>
              <a:ext uri="{FF2B5EF4-FFF2-40B4-BE49-F238E27FC236}">
                <a16:creationId xmlns:a16="http://schemas.microsoft.com/office/drawing/2014/main" id="{68187E0F-F6EF-43CD-BB2F-5CC1C2077D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482974" y="265113"/>
            <a:ext cx="3562351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33CC33"/>
                </a:solidFill>
                <a:latin typeface="WinInnwa" pitchFamily="2" charset="0"/>
              </a:rPr>
              <a:t>qdwfNidrf/</a:t>
            </a:r>
          </a:p>
        </p:txBody>
      </p:sp>
      <p:sp>
        <p:nvSpPr>
          <p:cNvPr id="6158" name="Text Box 25">
            <a:extLst>
              <a:ext uri="{FF2B5EF4-FFF2-40B4-BE49-F238E27FC236}">
                <a16:creationId xmlns:a16="http://schemas.microsoft.com/office/drawing/2014/main" id="{BB973935-05D7-C628-DE60-C6F3E9B073F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94706" y="2048669"/>
            <a:ext cx="1046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FEA18"/>
                </a:solidFill>
                <a:latin typeface="WinInnwa" pitchFamily="2" charset="0"/>
              </a:rPr>
              <a:t>zefqif;jcif;/</a:t>
            </a:r>
          </a:p>
        </p:txBody>
      </p:sp>
      <p:sp>
        <p:nvSpPr>
          <p:cNvPr id="6159" name="Text Box 26">
            <a:extLst>
              <a:ext uri="{FF2B5EF4-FFF2-40B4-BE49-F238E27FC236}">
                <a16:creationId xmlns:a16="http://schemas.microsoft.com/office/drawing/2014/main" id="{9000C6AD-5796-0645-57C1-93F56A0989E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532563" y="2097088"/>
            <a:ext cx="571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FFEA18"/>
                </a:solidFill>
                <a:latin typeface="WinInnwa" pitchFamily="2" charset="0"/>
              </a:rPr>
              <a:t>a,&amp;I</a:t>
            </a:r>
          </a:p>
          <a:p>
            <a:endParaRPr lang="en-US" altLang="en-US" sz="1800">
              <a:solidFill>
                <a:srgbClr val="FFEA18"/>
              </a:solidFill>
              <a:latin typeface="WwinBurmese" pitchFamily="2" charset="0"/>
            </a:endParaRPr>
          </a:p>
        </p:txBody>
      </p:sp>
      <p:sp>
        <p:nvSpPr>
          <p:cNvPr id="397339" name="AutoShape 27">
            <a:extLst>
              <a:ext uri="{FF2B5EF4-FFF2-40B4-BE49-F238E27FC236}">
                <a16:creationId xmlns:a16="http://schemas.microsoft.com/office/drawing/2014/main" id="{EB5B874F-BE42-F6A9-0500-D33CB8E58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993775"/>
            <a:ext cx="4343400" cy="4610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D83104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25" grpId="0" autoUpdateAnimBg="0"/>
      <p:bldP spid="397326" grpId="0" animBg="1"/>
      <p:bldP spid="39732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reeform 2">
            <a:extLst>
              <a:ext uri="{FF2B5EF4-FFF2-40B4-BE49-F238E27FC236}">
                <a16:creationId xmlns:a16="http://schemas.microsoft.com/office/drawing/2014/main" id="{81D8DC2C-ED6D-C08B-E18D-58CB888010F7}"/>
              </a:ext>
            </a:extLst>
          </p:cNvPr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>
              <a:gd name="T0" fmla="*/ 181451303 w 1069"/>
              <a:gd name="T1" fmla="*/ 90725693 h 421"/>
              <a:gd name="T2" fmla="*/ 393144491 w 1069"/>
              <a:gd name="T3" fmla="*/ 211693283 h 421"/>
              <a:gd name="T4" fmla="*/ 604837678 w 1069"/>
              <a:gd name="T5" fmla="*/ 302418976 h 421"/>
              <a:gd name="T6" fmla="*/ 816530866 w 1069"/>
              <a:gd name="T7" fmla="*/ 362902771 h 421"/>
              <a:gd name="T8" fmla="*/ 514112026 w 1069"/>
              <a:gd name="T9" fmla="*/ 181451386 h 421"/>
              <a:gd name="T10" fmla="*/ 332660723 w 1069"/>
              <a:gd name="T11" fmla="*/ 60483795 h 421"/>
              <a:gd name="T12" fmla="*/ 241935071 w 1069"/>
              <a:gd name="T13" fmla="*/ 90725693 h 421"/>
              <a:gd name="T14" fmla="*/ 423386375 w 1069"/>
              <a:gd name="T15" fmla="*/ 181451386 h 421"/>
              <a:gd name="T16" fmla="*/ 635079562 w 1069"/>
              <a:gd name="T17" fmla="*/ 241935181 h 421"/>
              <a:gd name="T18" fmla="*/ 877014633 w 1069"/>
              <a:gd name="T19" fmla="*/ 332660874 h 421"/>
              <a:gd name="T20" fmla="*/ 1330642892 w 1069"/>
              <a:gd name="T21" fmla="*/ 514112260 h 421"/>
              <a:gd name="T22" fmla="*/ 1542336079 w 1069"/>
              <a:gd name="T23" fmla="*/ 604837952 h 421"/>
              <a:gd name="T24" fmla="*/ 1723787383 w 1069"/>
              <a:gd name="T25" fmla="*/ 635079850 h 421"/>
              <a:gd name="T26" fmla="*/ 1995964338 w 1069"/>
              <a:gd name="T27" fmla="*/ 725805543 h 421"/>
              <a:gd name="T28" fmla="*/ 2147483647 w 1069"/>
              <a:gd name="T29" fmla="*/ 877015031 h 421"/>
              <a:gd name="T30" fmla="*/ 2147483647 w 1069"/>
              <a:gd name="T31" fmla="*/ 937498826 h 421"/>
              <a:gd name="T32" fmla="*/ 2147483647 w 1069"/>
              <a:gd name="T33" fmla="*/ 907256929 h 421"/>
              <a:gd name="T34" fmla="*/ 2147483647 w 1069"/>
              <a:gd name="T35" fmla="*/ 786289338 h 421"/>
              <a:gd name="T36" fmla="*/ 2147483647 w 1069"/>
              <a:gd name="T37" fmla="*/ 725805543 h 421"/>
              <a:gd name="T38" fmla="*/ 2086689990 w 1069"/>
              <a:gd name="T39" fmla="*/ 635079850 h 421"/>
              <a:gd name="T40" fmla="*/ 1844754919 w 1069"/>
              <a:gd name="T41" fmla="*/ 544354157 h 421"/>
              <a:gd name="T42" fmla="*/ 1572577963 w 1069"/>
              <a:gd name="T43" fmla="*/ 453628464 h 421"/>
              <a:gd name="T44" fmla="*/ 1360884776 w 1069"/>
              <a:gd name="T45" fmla="*/ 423386567 h 421"/>
              <a:gd name="T46" fmla="*/ 1118949705 w 1069"/>
              <a:gd name="T47" fmla="*/ 302418976 h 421"/>
              <a:gd name="T48" fmla="*/ 877014633 w 1069"/>
              <a:gd name="T49" fmla="*/ 241935181 h 421"/>
              <a:gd name="T50" fmla="*/ 695563330 w 1069"/>
              <a:gd name="T51" fmla="*/ 181451386 h 421"/>
              <a:gd name="T52" fmla="*/ 514112026 w 1069"/>
              <a:gd name="T53" fmla="*/ 120967590 h 421"/>
              <a:gd name="T54" fmla="*/ 332660723 w 1069"/>
              <a:gd name="T55" fmla="*/ 90725693 h 421"/>
              <a:gd name="T56" fmla="*/ 151209420 w 1069"/>
              <a:gd name="T57" fmla="*/ 60483795 h 421"/>
              <a:gd name="T58" fmla="*/ 30241884 w 1069"/>
              <a:gd name="T59" fmla="*/ 151209488 h 421"/>
              <a:gd name="T60" fmla="*/ 30241884 w 1069"/>
              <a:gd name="T61" fmla="*/ 362902771 h 421"/>
              <a:gd name="T62" fmla="*/ 30241884 w 1069"/>
              <a:gd name="T63" fmla="*/ 544354157 h 421"/>
              <a:gd name="T64" fmla="*/ 30241884 w 1069"/>
              <a:gd name="T65" fmla="*/ 786289338 h 421"/>
              <a:gd name="T66" fmla="*/ 60483768 w 1069"/>
              <a:gd name="T67" fmla="*/ 967740724 h 421"/>
              <a:gd name="T68" fmla="*/ 241935071 w 1069"/>
              <a:gd name="T69" fmla="*/ 997982622 h 421"/>
              <a:gd name="T70" fmla="*/ 453628259 w 1069"/>
              <a:gd name="T71" fmla="*/ 997982622 h 421"/>
              <a:gd name="T72" fmla="*/ 816530866 w 1069"/>
              <a:gd name="T73" fmla="*/ 997982622 h 421"/>
              <a:gd name="T74" fmla="*/ 997982169 w 1069"/>
              <a:gd name="T75" fmla="*/ 1028224519 h 421"/>
              <a:gd name="T76" fmla="*/ 1209675356 w 1069"/>
              <a:gd name="T77" fmla="*/ 1058466417 h 421"/>
              <a:gd name="T78" fmla="*/ 1391126660 w 1069"/>
              <a:gd name="T79" fmla="*/ 1058466417 h 421"/>
              <a:gd name="T80" fmla="*/ 1572577963 w 1069"/>
              <a:gd name="T81" fmla="*/ 1028224519 h 421"/>
              <a:gd name="T82" fmla="*/ 1784271151 w 1069"/>
              <a:gd name="T83" fmla="*/ 1058466417 h 421"/>
              <a:gd name="T84" fmla="*/ 1965722454 w 1069"/>
              <a:gd name="T85" fmla="*/ 1058466417 h 421"/>
              <a:gd name="T86" fmla="*/ 2147483647 w 1069"/>
              <a:gd name="T87" fmla="*/ 1058466417 h 421"/>
              <a:gd name="T88" fmla="*/ 2147483647 w 1069"/>
              <a:gd name="T89" fmla="*/ 1058466417 h 421"/>
              <a:gd name="T90" fmla="*/ 2147483647 w 1069"/>
              <a:gd name="T91" fmla="*/ 997982622 h 4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69"/>
              <a:gd name="T139" fmla="*/ 0 h 421"/>
              <a:gd name="T140" fmla="*/ 1069 w 1069"/>
              <a:gd name="T141" fmla="*/ 421 h 42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" name="Freeform 3">
            <a:extLst>
              <a:ext uri="{FF2B5EF4-FFF2-40B4-BE49-F238E27FC236}">
                <a16:creationId xmlns:a16="http://schemas.microsoft.com/office/drawing/2014/main" id="{E362BA6F-65EF-1B91-87C5-EC1BF3CE4000}"/>
              </a:ext>
            </a:extLst>
          </p:cNvPr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90725650 w 1141"/>
              <a:gd name="T1" fmla="*/ 30241895 h 481"/>
              <a:gd name="T2" fmla="*/ 241935067 w 1141"/>
              <a:gd name="T3" fmla="*/ 30241895 h 481"/>
              <a:gd name="T4" fmla="*/ 362902600 w 1141"/>
              <a:gd name="T5" fmla="*/ 60483790 h 481"/>
              <a:gd name="T6" fmla="*/ 453628250 w 1141"/>
              <a:gd name="T7" fmla="*/ 151209474 h 481"/>
              <a:gd name="T8" fmla="*/ 574595784 w 1141"/>
              <a:gd name="T9" fmla="*/ 241935158 h 481"/>
              <a:gd name="T10" fmla="*/ 725805200 w 1141"/>
              <a:gd name="T11" fmla="*/ 332660843 h 481"/>
              <a:gd name="T12" fmla="*/ 846772734 w 1141"/>
              <a:gd name="T13" fmla="*/ 362902738 h 481"/>
              <a:gd name="T14" fmla="*/ 967740267 w 1141"/>
              <a:gd name="T15" fmla="*/ 423386527 h 481"/>
              <a:gd name="T16" fmla="*/ 1149191567 w 1141"/>
              <a:gd name="T17" fmla="*/ 514112212 h 481"/>
              <a:gd name="T18" fmla="*/ 1330642867 w 1141"/>
              <a:gd name="T19" fmla="*/ 544354106 h 481"/>
              <a:gd name="T20" fmla="*/ 1481852284 w 1141"/>
              <a:gd name="T21" fmla="*/ 604837896 h 481"/>
              <a:gd name="T22" fmla="*/ 1663303584 w 1141"/>
              <a:gd name="T23" fmla="*/ 635079791 h 481"/>
              <a:gd name="T24" fmla="*/ 1814513001 w 1141"/>
              <a:gd name="T25" fmla="*/ 665321686 h 481"/>
              <a:gd name="T26" fmla="*/ 1935480534 w 1141"/>
              <a:gd name="T27" fmla="*/ 725805475 h 481"/>
              <a:gd name="T28" fmla="*/ 2056448068 w 1141"/>
              <a:gd name="T29" fmla="*/ 786289265 h 481"/>
              <a:gd name="T30" fmla="*/ 2147483647 w 1141"/>
              <a:gd name="T31" fmla="*/ 877014949 h 481"/>
              <a:gd name="T32" fmla="*/ 2147483647 w 1141"/>
              <a:gd name="T33" fmla="*/ 907256844 h 481"/>
              <a:gd name="T34" fmla="*/ 2147483647 w 1141"/>
              <a:gd name="T35" fmla="*/ 937498739 h 481"/>
              <a:gd name="T36" fmla="*/ 2147483647 w 1141"/>
              <a:gd name="T37" fmla="*/ 937498739 h 481"/>
              <a:gd name="T38" fmla="*/ 2147483647 w 1141"/>
              <a:gd name="T39" fmla="*/ 1028224423 h 481"/>
              <a:gd name="T40" fmla="*/ 2147483647 w 1141"/>
              <a:gd name="T41" fmla="*/ 1118950108 h 481"/>
              <a:gd name="T42" fmla="*/ 2147483647 w 1141"/>
              <a:gd name="T43" fmla="*/ 1209675792 h 481"/>
              <a:gd name="T44" fmla="*/ 2147483647 w 1141"/>
              <a:gd name="T45" fmla="*/ 1179433897 h 481"/>
              <a:gd name="T46" fmla="*/ 2147483647 w 1141"/>
              <a:gd name="T47" fmla="*/ 1088708213 h 481"/>
              <a:gd name="T48" fmla="*/ 2147483647 w 1141"/>
              <a:gd name="T49" fmla="*/ 1058466318 h 481"/>
              <a:gd name="T50" fmla="*/ 2147483647 w 1141"/>
              <a:gd name="T51" fmla="*/ 1058466318 h 481"/>
              <a:gd name="T52" fmla="*/ 2147483647 w 1141"/>
              <a:gd name="T53" fmla="*/ 1028224423 h 481"/>
              <a:gd name="T54" fmla="*/ 2056448068 w 1141"/>
              <a:gd name="T55" fmla="*/ 967740634 h 481"/>
              <a:gd name="T56" fmla="*/ 1844754884 w 1141"/>
              <a:gd name="T57" fmla="*/ 877014949 h 481"/>
              <a:gd name="T58" fmla="*/ 1693545467 w 1141"/>
              <a:gd name="T59" fmla="*/ 846773054 h 481"/>
              <a:gd name="T60" fmla="*/ 1572577934 w 1141"/>
              <a:gd name="T61" fmla="*/ 816531160 h 481"/>
              <a:gd name="T62" fmla="*/ 1451610401 w 1141"/>
              <a:gd name="T63" fmla="*/ 786289265 h 481"/>
              <a:gd name="T64" fmla="*/ 1330642867 w 1141"/>
              <a:gd name="T65" fmla="*/ 756047370 h 481"/>
              <a:gd name="T66" fmla="*/ 1209675334 w 1141"/>
              <a:gd name="T67" fmla="*/ 695563580 h 481"/>
              <a:gd name="T68" fmla="*/ 1058465917 w 1141"/>
              <a:gd name="T69" fmla="*/ 604837896 h 481"/>
              <a:gd name="T70" fmla="*/ 907256500 w 1141"/>
              <a:gd name="T71" fmla="*/ 544354106 h 481"/>
              <a:gd name="T72" fmla="*/ 756047084 w 1141"/>
              <a:gd name="T73" fmla="*/ 514112212 h 481"/>
              <a:gd name="T74" fmla="*/ 574595784 w 1141"/>
              <a:gd name="T75" fmla="*/ 483870317 h 481"/>
              <a:gd name="T76" fmla="*/ 453628250 w 1141"/>
              <a:gd name="T77" fmla="*/ 393144632 h 481"/>
              <a:gd name="T78" fmla="*/ 332660717 w 1141"/>
              <a:gd name="T79" fmla="*/ 272177053 h 481"/>
              <a:gd name="T80" fmla="*/ 241935067 w 1141"/>
              <a:gd name="T81" fmla="*/ 181451369 h 481"/>
              <a:gd name="T82" fmla="*/ 120967533 w 1141"/>
              <a:gd name="T83" fmla="*/ 120967579 h 481"/>
              <a:gd name="T84" fmla="*/ 0 w 1141"/>
              <a:gd name="T85" fmla="*/ 120967579 h 48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141"/>
              <a:gd name="T130" fmla="*/ 0 h 481"/>
              <a:gd name="T131" fmla="*/ 1141 w 1141"/>
              <a:gd name="T132" fmla="*/ 481 h 48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Freeform 4">
            <a:extLst>
              <a:ext uri="{FF2B5EF4-FFF2-40B4-BE49-F238E27FC236}">
                <a16:creationId xmlns:a16="http://schemas.microsoft.com/office/drawing/2014/main" id="{9974FDB4-B02A-7428-0B77-74C6725C0ED4}"/>
              </a:ext>
            </a:extLst>
          </p:cNvPr>
          <p:cNvSpPr>
            <a:spLocks/>
          </p:cNvSpPr>
          <p:nvPr/>
        </p:nvSpPr>
        <p:spPr bwMode="auto">
          <a:xfrm>
            <a:off x="4762500" y="1295400"/>
            <a:ext cx="1430338" cy="115888"/>
          </a:xfrm>
          <a:custGeom>
            <a:avLst/>
            <a:gdLst>
              <a:gd name="T0" fmla="*/ 181451313 w 901"/>
              <a:gd name="T1" fmla="*/ 60484011 h 73"/>
              <a:gd name="T2" fmla="*/ 302418856 w 901"/>
              <a:gd name="T3" fmla="*/ 60484011 h 73"/>
              <a:gd name="T4" fmla="*/ 423386398 w 901"/>
              <a:gd name="T5" fmla="*/ 90726016 h 73"/>
              <a:gd name="T6" fmla="*/ 544353940 w 901"/>
              <a:gd name="T7" fmla="*/ 90726016 h 73"/>
              <a:gd name="T8" fmla="*/ 665321483 w 901"/>
              <a:gd name="T9" fmla="*/ 90726016 h 73"/>
              <a:gd name="T10" fmla="*/ 786289025 w 901"/>
              <a:gd name="T11" fmla="*/ 90726016 h 73"/>
              <a:gd name="T12" fmla="*/ 907256567 w 901"/>
              <a:gd name="T13" fmla="*/ 90726016 h 73"/>
              <a:gd name="T14" fmla="*/ 1028224109 w 901"/>
              <a:gd name="T15" fmla="*/ 120968022 h 73"/>
              <a:gd name="T16" fmla="*/ 1149191652 w 901"/>
              <a:gd name="T17" fmla="*/ 120968022 h 73"/>
              <a:gd name="T18" fmla="*/ 1270159194 w 901"/>
              <a:gd name="T19" fmla="*/ 120968022 h 73"/>
              <a:gd name="T20" fmla="*/ 1391126736 w 901"/>
              <a:gd name="T21" fmla="*/ 120968022 h 73"/>
              <a:gd name="T22" fmla="*/ 1512094279 w 901"/>
              <a:gd name="T23" fmla="*/ 151210027 h 73"/>
              <a:gd name="T24" fmla="*/ 1633061821 w 901"/>
              <a:gd name="T25" fmla="*/ 151210027 h 73"/>
              <a:gd name="T26" fmla="*/ 1754029363 w 901"/>
              <a:gd name="T27" fmla="*/ 151210027 h 73"/>
              <a:gd name="T28" fmla="*/ 1874996905 w 901"/>
              <a:gd name="T29" fmla="*/ 151210027 h 73"/>
              <a:gd name="T30" fmla="*/ 1995964448 w 901"/>
              <a:gd name="T31" fmla="*/ 151210027 h 73"/>
              <a:gd name="T32" fmla="*/ 2116931990 w 901"/>
              <a:gd name="T33" fmla="*/ 151210027 h 73"/>
              <a:gd name="T34" fmla="*/ 2147483647 w 901"/>
              <a:gd name="T35" fmla="*/ 151210027 h 73"/>
              <a:gd name="T36" fmla="*/ 2147483647 w 901"/>
              <a:gd name="T37" fmla="*/ 30242005 h 73"/>
              <a:gd name="T38" fmla="*/ 2116931990 w 901"/>
              <a:gd name="T39" fmla="*/ 90726016 h 73"/>
              <a:gd name="T40" fmla="*/ 1995964448 w 901"/>
              <a:gd name="T41" fmla="*/ 60484011 h 73"/>
              <a:gd name="T42" fmla="*/ 1874996905 w 901"/>
              <a:gd name="T43" fmla="*/ 60484011 h 73"/>
              <a:gd name="T44" fmla="*/ 1754029363 w 901"/>
              <a:gd name="T45" fmla="*/ 60484011 h 73"/>
              <a:gd name="T46" fmla="*/ 1633061821 w 901"/>
              <a:gd name="T47" fmla="*/ 60484011 h 73"/>
              <a:gd name="T48" fmla="*/ 1481852393 w 901"/>
              <a:gd name="T49" fmla="*/ 30242005 h 73"/>
              <a:gd name="T50" fmla="*/ 1360884851 w 901"/>
              <a:gd name="T51" fmla="*/ 30242005 h 73"/>
              <a:gd name="T52" fmla="*/ 1239917308 w 901"/>
              <a:gd name="T53" fmla="*/ 30242005 h 73"/>
              <a:gd name="T54" fmla="*/ 1088707881 w 901"/>
              <a:gd name="T55" fmla="*/ 30242005 h 73"/>
              <a:gd name="T56" fmla="*/ 907256567 w 901"/>
              <a:gd name="T57" fmla="*/ 30242005 h 73"/>
              <a:gd name="T58" fmla="*/ 786289025 w 901"/>
              <a:gd name="T59" fmla="*/ 30242005 h 73"/>
              <a:gd name="T60" fmla="*/ 665321483 w 901"/>
              <a:gd name="T61" fmla="*/ 60484011 h 73"/>
              <a:gd name="T62" fmla="*/ 544353940 w 901"/>
              <a:gd name="T63" fmla="*/ 60484011 h 73"/>
              <a:gd name="T64" fmla="*/ 393144512 w 901"/>
              <a:gd name="T65" fmla="*/ 30242005 h 73"/>
              <a:gd name="T66" fmla="*/ 272176970 w 901"/>
              <a:gd name="T67" fmla="*/ 0 h 73"/>
              <a:gd name="T68" fmla="*/ 151209428 w 901"/>
              <a:gd name="T69" fmla="*/ 0 h 73"/>
              <a:gd name="T70" fmla="*/ 0 w 901"/>
              <a:gd name="T71" fmla="*/ 30242005 h 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01"/>
              <a:gd name="T109" fmla="*/ 0 h 73"/>
              <a:gd name="T110" fmla="*/ 901 w 901"/>
              <a:gd name="T111" fmla="*/ 73 h 7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Freeform 5">
            <a:extLst>
              <a:ext uri="{FF2B5EF4-FFF2-40B4-BE49-F238E27FC236}">
                <a16:creationId xmlns:a16="http://schemas.microsoft.com/office/drawing/2014/main" id="{7F906C0F-1581-422E-5739-D8D98FFFD843}"/>
              </a:ext>
            </a:extLst>
          </p:cNvPr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604837660 w 1189"/>
              <a:gd name="T1" fmla="*/ 60483790 h 481"/>
              <a:gd name="T2" fmla="*/ 725805192 w 1189"/>
              <a:gd name="T3" fmla="*/ 90725684 h 481"/>
              <a:gd name="T4" fmla="*/ 846772724 w 1189"/>
              <a:gd name="T5" fmla="*/ 151209474 h 481"/>
              <a:gd name="T6" fmla="*/ 967740256 w 1189"/>
              <a:gd name="T7" fmla="*/ 181451369 h 481"/>
              <a:gd name="T8" fmla="*/ 1088707788 w 1189"/>
              <a:gd name="T9" fmla="*/ 211693264 h 481"/>
              <a:gd name="T10" fmla="*/ 1209675320 w 1189"/>
              <a:gd name="T11" fmla="*/ 241935158 h 481"/>
              <a:gd name="T12" fmla="*/ 1330642852 w 1189"/>
              <a:gd name="T13" fmla="*/ 302418948 h 481"/>
              <a:gd name="T14" fmla="*/ 1421368502 w 1189"/>
              <a:gd name="T15" fmla="*/ 423386527 h 481"/>
              <a:gd name="T16" fmla="*/ 1542336034 w 1189"/>
              <a:gd name="T17" fmla="*/ 514112212 h 481"/>
              <a:gd name="T18" fmla="*/ 1663303566 w 1189"/>
              <a:gd name="T19" fmla="*/ 574596001 h 481"/>
              <a:gd name="T20" fmla="*/ 1784271098 w 1189"/>
              <a:gd name="T21" fmla="*/ 604837896 h 481"/>
              <a:gd name="T22" fmla="*/ 1905238630 w 1189"/>
              <a:gd name="T23" fmla="*/ 665321686 h 481"/>
              <a:gd name="T24" fmla="*/ 2026206162 w 1189"/>
              <a:gd name="T25" fmla="*/ 725805475 h 481"/>
              <a:gd name="T26" fmla="*/ 2147173694 w 1189"/>
              <a:gd name="T27" fmla="*/ 756047370 h 481"/>
              <a:gd name="T28" fmla="*/ 2147483647 w 1189"/>
              <a:gd name="T29" fmla="*/ 816531160 h 481"/>
              <a:gd name="T30" fmla="*/ 2147483647 w 1189"/>
              <a:gd name="T31" fmla="*/ 877014949 h 481"/>
              <a:gd name="T32" fmla="*/ 2147483647 w 1189"/>
              <a:gd name="T33" fmla="*/ 967740634 h 481"/>
              <a:gd name="T34" fmla="*/ 2147483647 w 1189"/>
              <a:gd name="T35" fmla="*/ 1058466318 h 481"/>
              <a:gd name="T36" fmla="*/ 2147483647 w 1189"/>
              <a:gd name="T37" fmla="*/ 1118950108 h 481"/>
              <a:gd name="T38" fmla="*/ 2147483647 w 1189"/>
              <a:gd name="T39" fmla="*/ 1209675792 h 481"/>
              <a:gd name="T40" fmla="*/ 2147483647 w 1189"/>
              <a:gd name="T41" fmla="*/ 1209675792 h 481"/>
              <a:gd name="T42" fmla="*/ 2147483647 w 1189"/>
              <a:gd name="T43" fmla="*/ 1149192002 h 481"/>
              <a:gd name="T44" fmla="*/ 2147483647 w 1189"/>
              <a:gd name="T45" fmla="*/ 1179433897 h 481"/>
              <a:gd name="T46" fmla="*/ 2147483647 w 1189"/>
              <a:gd name="T47" fmla="*/ 1179433897 h 481"/>
              <a:gd name="T48" fmla="*/ 2147483647 w 1189"/>
              <a:gd name="T49" fmla="*/ 1179433897 h 481"/>
              <a:gd name="T50" fmla="*/ 2147173694 w 1189"/>
              <a:gd name="T51" fmla="*/ 1179433897 h 481"/>
              <a:gd name="T52" fmla="*/ 1995964279 w 1189"/>
              <a:gd name="T53" fmla="*/ 1149192002 h 481"/>
              <a:gd name="T54" fmla="*/ 1844754864 w 1189"/>
              <a:gd name="T55" fmla="*/ 1149192002 h 481"/>
              <a:gd name="T56" fmla="*/ 1723787332 w 1189"/>
              <a:gd name="T57" fmla="*/ 1088708213 h 481"/>
              <a:gd name="T58" fmla="*/ 1512094151 w 1189"/>
              <a:gd name="T59" fmla="*/ 1058466318 h 481"/>
              <a:gd name="T60" fmla="*/ 1330642852 w 1189"/>
              <a:gd name="T61" fmla="*/ 997982528 h 481"/>
              <a:gd name="T62" fmla="*/ 1239917203 w 1189"/>
              <a:gd name="T63" fmla="*/ 907256844 h 481"/>
              <a:gd name="T64" fmla="*/ 1179433437 w 1189"/>
              <a:gd name="T65" fmla="*/ 786289265 h 481"/>
              <a:gd name="T66" fmla="*/ 1149191554 w 1189"/>
              <a:gd name="T67" fmla="*/ 665321686 h 481"/>
              <a:gd name="T68" fmla="*/ 1058465905 w 1189"/>
              <a:gd name="T69" fmla="*/ 544354106 h 481"/>
              <a:gd name="T70" fmla="*/ 937498373 w 1189"/>
              <a:gd name="T71" fmla="*/ 483870317 h 481"/>
              <a:gd name="T72" fmla="*/ 816530841 w 1189"/>
              <a:gd name="T73" fmla="*/ 393144632 h 481"/>
              <a:gd name="T74" fmla="*/ 695563309 w 1189"/>
              <a:gd name="T75" fmla="*/ 332660843 h 481"/>
              <a:gd name="T76" fmla="*/ 574595777 w 1189"/>
              <a:gd name="T77" fmla="*/ 302418948 h 481"/>
              <a:gd name="T78" fmla="*/ 453628245 w 1189"/>
              <a:gd name="T79" fmla="*/ 241935158 h 481"/>
              <a:gd name="T80" fmla="*/ 302418830 w 1189"/>
              <a:gd name="T81" fmla="*/ 181451369 h 481"/>
              <a:gd name="T82" fmla="*/ 181451298 w 1189"/>
              <a:gd name="T83" fmla="*/ 151209474 h 481"/>
              <a:gd name="T84" fmla="*/ 60483766 w 1189"/>
              <a:gd name="T85" fmla="*/ 90725684 h 481"/>
              <a:gd name="T86" fmla="*/ 0 w 1189"/>
              <a:gd name="T87" fmla="*/ 0 h 481"/>
              <a:gd name="T88" fmla="*/ 120967532 w 1189"/>
              <a:gd name="T89" fmla="*/ 0 h 481"/>
              <a:gd name="T90" fmla="*/ 241935064 w 1189"/>
              <a:gd name="T91" fmla="*/ 30241895 h 481"/>
              <a:gd name="T92" fmla="*/ 393144479 w 1189"/>
              <a:gd name="T93" fmla="*/ 90725684 h 481"/>
              <a:gd name="T94" fmla="*/ 514112011 w 1189"/>
              <a:gd name="T95" fmla="*/ 151209474 h 481"/>
              <a:gd name="T96" fmla="*/ 635079543 w 1189"/>
              <a:gd name="T97" fmla="*/ 151209474 h 48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89"/>
              <a:gd name="T148" fmla="*/ 0 h 481"/>
              <a:gd name="T149" fmla="*/ 1189 w 1189"/>
              <a:gd name="T150" fmla="*/ 481 h 48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390" name="Rectangle 6">
            <a:extLst>
              <a:ext uri="{FF2B5EF4-FFF2-40B4-BE49-F238E27FC236}">
                <a16:creationId xmlns:a16="http://schemas.microsoft.com/office/drawing/2014/main" id="{BAD217A1-93C8-7075-D512-A008B4412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28391" name="Rectangle 7">
            <a:extLst>
              <a:ext uri="{FF2B5EF4-FFF2-40B4-BE49-F238E27FC236}">
                <a16:creationId xmlns:a16="http://schemas.microsoft.com/office/drawing/2014/main" id="{E0FFBA6E-2628-0009-FFF2-F62998C28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528392" name="Line 8">
            <a:extLst>
              <a:ext uri="{FF2B5EF4-FFF2-40B4-BE49-F238E27FC236}">
                <a16:creationId xmlns:a16="http://schemas.microsoft.com/office/drawing/2014/main" id="{C41BCEBD-A6F9-36EC-BC9C-75DD487366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393" name="Text Box 9">
            <a:extLst>
              <a:ext uri="{FF2B5EF4-FFF2-40B4-BE49-F238E27FC236}">
                <a16:creationId xmlns:a16="http://schemas.microsoft.com/office/drawing/2014/main" id="{2CAFDDE6-B0A9-0E85-A5BB-4AB15759A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164263"/>
            <a:ext cx="12890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5FC573DF-C6ED-703D-668B-A18B9B30E66F}"/>
              </a:ext>
            </a:extLst>
          </p:cNvPr>
          <p:cNvGrpSpPr>
            <a:grpSpLocks/>
          </p:cNvGrpSpPr>
          <p:nvPr/>
        </p:nvGrpSpPr>
        <p:grpSpPr bwMode="auto">
          <a:xfrm>
            <a:off x="2262188" y="715963"/>
            <a:ext cx="2792412" cy="1343025"/>
            <a:chOff x="2394" y="2052"/>
            <a:chExt cx="1759" cy="846"/>
          </a:xfrm>
        </p:grpSpPr>
        <p:sp>
          <p:nvSpPr>
            <p:cNvPr id="7244" name="Rectangle 11">
              <a:extLst>
                <a:ext uri="{FF2B5EF4-FFF2-40B4-BE49-F238E27FC236}">
                  <a16:creationId xmlns:a16="http://schemas.microsoft.com/office/drawing/2014/main" id="{512140CF-423D-4726-44C1-50172E8A5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5" name="AutoShape 12">
              <a:extLst>
                <a:ext uri="{FF2B5EF4-FFF2-40B4-BE49-F238E27FC236}">
                  <a16:creationId xmlns:a16="http://schemas.microsoft.com/office/drawing/2014/main" id="{618D69FA-5BF0-C71B-E12A-9E6292ACB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6" name="Rectangle 13">
              <a:extLst>
                <a:ext uri="{FF2B5EF4-FFF2-40B4-BE49-F238E27FC236}">
                  <a16:creationId xmlns:a16="http://schemas.microsoft.com/office/drawing/2014/main" id="{8EFF1909-E25A-B3E3-9062-2D912F531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7" name="Rectangle 14">
              <a:extLst>
                <a:ext uri="{FF2B5EF4-FFF2-40B4-BE49-F238E27FC236}">
                  <a16:creationId xmlns:a16="http://schemas.microsoft.com/office/drawing/2014/main" id="{3BCE3081-5A24-FFF9-97EC-607FFD60C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4" y="2078"/>
              <a:ext cx="10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en-US" altLang="en-US">
                  <a:solidFill>
                    <a:srgbClr val="790015"/>
                  </a:solidFill>
                  <a:latin typeface="WinInnwa" pitchFamily="2" charset="0"/>
                </a:rPr>
                <a:t>zefqif;jcif;/</a:t>
              </a:r>
              <a:r>
                <a:rPr lang="en-US" altLang="en-US">
                  <a:solidFill>
                    <a:srgbClr val="790015"/>
                  </a:solidFill>
                  <a:latin typeface="Wwin_Burmese1" pitchFamily="2" charset="0"/>
                </a:rPr>
                <a:t> </a:t>
              </a:r>
            </a:p>
          </p:txBody>
        </p:sp>
        <p:sp>
          <p:nvSpPr>
            <p:cNvPr id="7248" name="Line 15">
              <a:extLst>
                <a:ext uri="{FF2B5EF4-FFF2-40B4-BE49-F238E27FC236}">
                  <a16:creationId xmlns:a16="http://schemas.microsoft.com/office/drawing/2014/main" id="{F83CBC4C-4432-C29D-1048-F68991759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6">
            <a:extLst>
              <a:ext uri="{FF2B5EF4-FFF2-40B4-BE49-F238E27FC236}">
                <a16:creationId xmlns:a16="http://schemas.microsoft.com/office/drawing/2014/main" id="{D8DB7659-7426-5DC1-CC3D-189D9CA7B127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1125538"/>
            <a:ext cx="2763837" cy="1343025"/>
            <a:chOff x="2412" y="2052"/>
            <a:chExt cx="1741" cy="846"/>
          </a:xfrm>
        </p:grpSpPr>
        <p:sp>
          <p:nvSpPr>
            <p:cNvPr id="7239" name="Rectangle 17">
              <a:extLst>
                <a:ext uri="{FF2B5EF4-FFF2-40B4-BE49-F238E27FC236}">
                  <a16:creationId xmlns:a16="http://schemas.microsoft.com/office/drawing/2014/main" id="{798347E7-5034-3657-ABDF-CFA9D0667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0" name="AutoShape 18">
              <a:extLst>
                <a:ext uri="{FF2B5EF4-FFF2-40B4-BE49-F238E27FC236}">
                  <a16:creationId xmlns:a16="http://schemas.microsoft.com/office/drawing/2014/main" id="{1E8A3CBA-BD72-6CE4-F726-89E212F9C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1" name="Rectangle 19">
              <a:extLst>
                <a:ext uri="{FF2B5EF4-FFF2-40B4-BE49-F238E27FC236}">
                  <a16:creationId xmlns:a16="http://schemas.microsoft.com/office/drawing/2014/main" id="{D4A86F4D-DEEF-0671-DB45-BE45D095F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2" name="Rectangle 20">
              <a:extLst>
                <a:ext uri="{FF2B5EF4-FFF2-40B4-BE49-F238E27FC236}">
                  <a16:creationId xmlns:a16="http://schemas.microsoft.com/office/drawing/2014/main" id="{01CC5BAB-392D-40C8-76F2-47FCD8DDF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" y="2078"/>
              <a:ext cx="60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>
                  <a:solidFill>
                    <a:srgbClr val="790015"/>
                  </a:solidFill>
                  <a:latin typeface="Wwin_Burmese1" pitchFamily="2" charset="0"/>
                </a:rPr>
                <a:t> </a:t>
              </a:r>
              <a:r>
                <a:rPr lang="en-US" altLang="en-US">
                  <a:solidFill>
                    <a:srgbClr val="790015"/>
                  </a:solidFill>
                  <a:latin typeface="WinInnwa" pitchFamily="2" charset="0"/>
                </a:rPr>
                <a:t>tmNAH[H/</a:t>
              </a:r>
            </a:p>
          </p:txBody>
        </p:sp>
        <p:sp>
          <p:nvSpPr>
            <p:cNvPr id="7243" name="Line 21">
              <a:extLst>
                <a:ext uri="{FF2B5EF4-FFF2-40B4-BE49-F238E27FC236}">
                  <a16:creationId xmlns:a16="http://schemas.microsoft.com/office/drawing/2014/main" id="{4E0B38F1-2BCB-CD4C-780C-E65BB1FD3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>
            <a:extLst>
              <a:ext uri="{FF2B5EF4-FFF2-40B4-BE49-F238E27FC236}">
                <a16:creationId xmlns:a16="http://schemas.microsoft.com/office/drawing/2014/main" id="{5D5C09FC-A65F-AE49-CB3F-8DCF00BF37A2}"/>
              </a:ext>
            </a:extLst>
          </p:cNvPr>
          <p:cNvGrpSpPr>
            <a:grpSpLocks/>
          </p:cNvGrpSpPr>
          <p:nvPr/>
        </p:nvGrpSpPr>
        <p:grpSpPr bwMode="auto">
          <a:xfrm>
            <a:off x="2840038" y="1441450"/>
            <a:ext cx="2763837" cy="1343025"/>
            <a:chOff x="2412" y="2052"/>
            <a:chExt cx="1741" cy="846"/>
          </a:xfrm>
        </p:grpSpPr>
        <p:sp>
          <p:nvSpPr>
            <p:cNvPr id="7234" name="Rectangle 23">
              <a:extLst>
                <a:ext uri="{FF2B5EF4-FFF2-40B4-BE49-F238E27FC236}">
                  <a16:creationId xmlns:a16="http://schemas.microsoft.com/office/drawing/2014/main" id="{161FABEA-DCE8-2900-E872-E18C071A6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35" name="AutoShape 24">
              <a:extLst>
                <a:ext uri="{FF2B5EF4-FFF2-40B4-BE49-F238E27FC236}">
                  <a16:creationId xmlns:a16="http://schemas.microsoft.com/office/drawing/2014/main" id="{D6C389D2-6772-8CFE-C5A1-AA948D794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36" name="Rectangle 25">
              <a:extLst>
                <a:ext uri="{FF2B5EF4-FFF2-40B4-BE49-F238E27FC236}">
                  <a16:creationId xmlns:a16="http://schemas.microsoft.com/office/drawing/2014/main" id="{8173B019-EE9B-7C8C-9521-0CDD22CA9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10" name="Rectangle 26">
              <a:extLst>
                <a:ext uri="{FF2B5EF4-FFF2-40B4-BE49-F238E27FC236}">
                  <a16:creationId xmlns:a16="http://schemas.microsoft.com/office/drawing/2014/main" id="{A8240B6B-BA13-E7BE-026B-48147870E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" y="2078"/>
              <a:ext cx="7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b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</a:rPr>
                <a:t>/ a,moyf/</a:t>
              </a:r>
              <a:r>
                <a:rPr lang="en-US" altLang="en-US" b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pitchFamily="2" charset="0"/>
                </a:rPr>
                <a:t> </a:t>
              </a:r>
            </a:p>
          </p:txBody>
        </p:sp>
        <p:sp>
          <p:nvSpPr>
            <p:cNvPr id="7238" name="Line 27">
              <a:extLst>
                <a:ext uri="{FF2B5EF4-FFF2-40B4-BE49-F238E27FC236}">
                  <a16:creationId xmlns:a16="http://schemas.microsoft.com/office/drawing/2014/main" id="{8669464D-047A-1921-FC54-442B71FE8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6CCE2B8E-ACD3-418B-00B8-C6AC7B1148B4}"/>
              </a:ext>
            </a:extLst>
          </p:cNvPr>
          <p:cNvGrpSpPr>
            <a:grpSpLocks/>
          </p:cNvGrpSpPr>
          <p:nvPr/>
        </p:nvGrpSpPr>
        <p:grpSpPr bwMode="auto">
          <a:xfrm>
            <a:off x="3187700" y="1793875"/>
            <a:ext cx="2763838" cy="1343025"/>
            <a:chOff x="2412" y="2052"/>
            <a:chExt cx="1741" cy="846"/>
          </a:xfrm>
        </p:grpSpPr>
        <p:sp>
          <p:nvSpPr>
            <p:cNvPr id="7229" name="Rectangle 29">
              <a:extLst>
                <a:ext uri="{FF2B5EF4-FFF2-40B4-BE49-F238E27FC236}">
                  <a16:creationId xmlns:a16="http://schemas.microsoft.com/office/drawing/2014/main" id="{DEF0B35A-3141-337F-DE49-2A974C512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30" name="AutoShape 30">
              <a:extLst>
                <a:ext uri="{FF2B5EF4-FFF2-40B4-BE49-F238E27FC236}">
                  <a16:creationId xmlns:a16="http://schemas.microsoft.com/office/drawing/2014/main" id="{C183D697-4BB7-4D1F-4E87-F981DF47B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31" name="Rectangle 31">
              <a:extLst>
                <a:ext uri="{FF2B5EF4-FFF2-40B4-BE49-F238E27FC236}">
                  <a16:creationId xmlns:a16="http://schemas.microsoft.com/office/drawing/2014/main" id="{3902FFBD-46FC-5A40-ADBE-0A4F2EB19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16" name="Rectangle 32">
              <a:extLst>
                <a:ext uri="{FF2B5EF4-FFF2-40B4-BE49-F238E27FC236}">
                  <a16:creationId xmlns:a16="http://schemas.microsoft.com/office/drawing/2014/main" id="{8CD4D9BB-4658-2D27-14B0-0A3AE545D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" y="2078"/>
              <a:ext cx="6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b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</a:rPr>
                <a:t>/ arma&amp;S/</a:t>
              </a:r>
              <a:r>
                <a:rPr lang="en-US" altLang="en-US" b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pitchFamily="2" charset="0"/>
                </a:rPr>
                <a:t> </a:t>
              </a:r>
            </a:p>
          </p:txBody>
        </p:sp>
        <p:sp>
          <p:nvSpPr>
            <p:cNvPr id="7233" name="Line 33">
              <a:extLst>
                <a:ext uri="{FF2B5EF4-FFF2-40B4-BE49-F238E27FC236}">
                  <a16:creationId xmlns:a16="http://schemas.microsoft.com/office/drawing/2014/main" id="{1326A990-AC8A-AEBB-F636-CD16562272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4">
            <a:extLst>
              <a:ext uri="{FF2B5EF4-FFF2-40B4-BE49-F238E27FC236}">
                <a16:creationId xmlns:a16="http://schemas.microsoft.com/office/drawing/2014/main" id="{DF1DFFCA-11BC-6351-70CC-1B2C95BFFDD2}"/>
              </a:ext>
            </a:extLst>
          </p:cNvPr>
          <p:cNvGrpSpPr>
            <a:grpSpLocks/>
          </p:cNvGrpSpPr>
          <p:nvPr/>
        </p:nvGrpSpPr>
        <p:grpSpPr bwMode="auto">
          <a:xfrm>
            <a:off x="3536950" y="2276475"/>
            <a:ext cx="2763838" cy="1343025"/>
            <a:chOff x="2412" y="2052"/>
            <a:chExt cx="1741" cy="846"/>
          </a:xfrm>
        </p:grpSpPr>
        <p:sp>
          <p:nvSpPr>
            <p:cNvPr id="7224" name="Rectangle 35">
              <a:extLst>
                <a:ext uri="{FF2B5EF4-FFF2-40B4-BE49-F238E27FC236}">
                  <a16:creationId xmlns:a16="http://schemas.microsoft.com/office/drawing/2014/main" id="{11C68724-FF7E-6AB5-7C91-6E6F4C205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5" name="AutoShape 36">
              <a:extLst>
                <a:ext uri="{FF2B5EF4-FFF2-40B4-BE49-F238E27FC236}">
                  <a16:creationId xmlns:a16="http://schemas.microsoft.com/office/drawing/2014/main" id="{CA087AF9-2957-8E06-8050-3FB620210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6" name="Rectangle 37">
              <a:extLst>
                <a:ext uri="{FF2B5EF4-FFF2-40B4-BE49-F238E27FC236}">
                  <a16:creationId xmlns:a16="http://schemas.microsoft.com/office/drawing/2014/main" id="{9B35E536-DD89-B093-0DBC-955CF53C4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22" name="Rectangle 38">
              <a:extLst>
                <a:ext uri="{FF2B5EF4-FFF2-40B4-BE49-F238E27FC236}">
                  <a16:creationId xmlns:a16="http://schemas.microsoft.com/office/drawing/2014/main" id="{AAE6561E-AB3D-DB81-B864-9A94A9FA4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3" y="2078"/>
              <a:ext cx="572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800" b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</a:rPr>
                <a:t>/ a,m&amp;Sk</a:t>
              </a:r>
            </a:p>
            <a:p>
              <a:pPr algn="ctr"/>
              <a:r>
                <a:rPr lang="en-US" alt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rPr>
                <a:t> </a:t>
              </a:r>
            </a:p>
          </p:txBody>
        </p:sp>
        <p:sp>
          <p:nvSpPr>
            <p:cNvPr id="7228" name="Line 39">
              <a:extLst>
                <a:ext uri="{FF2B5EF4-FFF2-40B4-BE49-F238E27FC236}">
                  <a16:creationId xmlns:a16="http://schemas.microsoft.com/office/drawing/2014/main" id="{95BDEA07-E56C-DCF8-02F4-8A37231BB6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>
            <a:extLst>
              <a:ext uri="{FF2B5EF4-FFF2-40B4-BE49-F238E27FC236}">
                <a16:creationId xmlns:a16="http://schemas.microsoft.com/office/drawing/2014/main" id="{89C75E71-66F2-7C14-AB16-B54FEFD31F2C}"/>
              </a:ext>
            </a:extLst>
          </p:cNvPr>
          <p:cNvGrpSpPr>
            <a:grpSpLocks/>
          </p:cNvGrpSpPr>
          <p:nvPr/>
        </p:nvGrpSpPr>
        <p:grpSpPr bwMode="auto">
          <a:xfrm>
            <a:off x="3746500" y="2749550"/>
            <a:ext cx="2763838" cy="1343025"/>
            <a:chOff x="2412" y="2052"/>
            <a:chExt cx="1741" cy="846"/>
          </a:xfrm>
        </p:grpSpPr>
        <p:sp>
          <p:nvSpPr>
            <p:cNvPr id="7219" name="Rectangle 41">
              <a:extLst>
                <a:ext uri="{FF2B5EF4-FFF2-40B4-BE49-F238E27FC236}">
                  <a16:creationId xmlns:a16="http://schemas.microsoft.com/office/drawing/2014/main" id="{C3840EDE-1892-F6B1-2B83-F048700DE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0" name="AutoShape 42">
              <a:extLst>
                <a:ext uri="{FF2B5EF4-FFF2-40B4-BE49-F238E27FC236}">
                  <a16:creationId xmlns:a16="http://schemas.microsoft.com/office/drawing/2014/main" id="{3DE63BAE-E419-54CA-6BC5-0F2DC933C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1" name="Rectangle 43">
              <a:extLst>
                <a:ext uri="{FF2B5EF4-FFF2-40B4-BE49-F238E27FC236}">
                  <a16:creationId xmlns:a16="http://schemas.microsoft.com/office/drawing/2014/main" id="{F2B98206-6B5D-0289-4119-B57055B92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28" name="Rectangle 44">
              <a:extLst>
                <a:ext uri="{FF2B5EF4-FFF2-40B4-BE49-F238E27FC236}">
                  <a16:creationId xmlns:a16="http://schemas.microsoft.com/office/drawing/2014/main" id="{11E7F2A2-C617-FEA7-FC14-735BC8EBE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8" y="2078"/>
              <a:ext cx="550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3200" b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</a:rPr>
                <a:t>rif;rJh/</a:t>
              </a:r>
              <a:r>
                <a:rPr lang="en-US" altLang="en-US" sz="3200" b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pitchFamily="2" charset="0"/>
                </a:rPr>
                <a:t> </a:t>
              </a:r>
            </a:p>
          </p:txBody>
        </p:sp>
        <p:sp>
          <p:nvSpPr>
            <p:cNvPr id="7223" name="Line 45">
              <a:extLst>
                <a:ext uri="{FF2B5EF4-FFF2-40B4-BE49-F238E27FC236}">
                  <a16:creationId xmlns:a16="http://schemas.microsoft.com/office/drawing/2014/main" id="{5E52B0FE-7614-398E-F5F8-7D0A255EF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6">
            <a:extLst>
              <a:ext uri="{FF2B5EF4-FFF2-40B4-BE49-F238E27FC236}">
                <a16:creationId xmlns:a16="http://schemas.microsoft.com/office/drawing/2014/main" id="{EE3CD850-5EFE-980B-8B41-3D2D1716D516}"/>
              </a:ext>
            </a:extLst>
          </p:cNvPr>
          <p:cNvGrpSpPr>
            <a:grpSpLocks/>
          </p:cNvGrpSpPr>
          <p:nvPr/>
        </p:nvGrpSpPr>
        <p:grpSpPr bwMode="auto">
          <a:xfrm>
            <a:off x="4156075" y="3244850"/>
            <a:ext cx="2763838" cy="1343025"/>
            <a:chOff x="2412" y="2052"/>
            <a:chExt cx="1741" cy="846"/>
          </a:xfrm>
        </p:grpSpPr>
        <p:sp>
          <p:nvSpPr>
            <p:cNvPr id="7214" name="Rectangle 47">
              <a:extLst>
                <a:ext uri="{FF2B5EF4-FFF2-40B4-BE49-F238E27FC236}">
                  <a16:creationId xmlns:a16="http://schemas.microsoft.com/office/drawing/2014/main" id="{57D515E2-4526-EBF8-72F8-3329C5987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5" name="AutoShape 48">
              <a:extLst>
                <a:ext uri="{FF2B5EF4-FFF2-40B4-BE49-F238E27FC236}">
                  <a16:creationId xmlns:a16="http://schemas.microsoft.com/office/drawing/2014/main" id="{2AA5AEEB-CAC2-E94E-BCBC-EE5EAAE84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6" name="Rectangle 49">
              <a:extLst>
                <a:ext uri="{FF2B5EF4-FFF2-40B4-BE49-F238E27FC236}">
                  <a16:creationId xmlns:a16="http://schemas.microsoft.com/office/drawing/2014/main" id="{A2A6607C-3E7B-8EA9-27BA-FD7FF0C98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34" name="Rectangle 50">
              <a:extLst>
                <a:ext uri="{FF2B5EF4-FFF2-40B4-BE49-F238E27FC236}">
                  <a16:creationId xmlns:a16="http://schemas.microsoft.com/office/drawing/2014/main" id="{423F5E6A-3983-94AA-94DC-90048A1EA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2" y="2078"/>
              <a:ext cx="47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800" b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</a:rPr>
                <a:t>rif;pH/</a:t>
              </a:r>
              <a:r>
                <a:rPr lang="en-US" altLang="en-US" sz="2800" b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pitchFamily="2" charset="0"/>
                </a:rPr>
                <a:t> </a:t>
              </a:r>
            </a:p>
          </p:txBody>
        </p:sp>
        <p:sp>
          <p:nvSpPr>
            <p:cNvPr id="7218" name="Line 51">
              <a:extLst>
                <a:ext uri="{FF2B5EF4-FFF2-40B4-BE49-F238E27FC236}">
                  <a16:creationId xmlns:a16="http://schemas.microsoft.com/office/drawing/2014/main" id="{A3E98C48-9C52-885F-32B7-72504D250E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2">
            <a:extLst>
              <a:ext uri="{FF2B5EF4-FFF2-40B4-BE49-F238E27FC236}">
                <a16:creationId xmlns:a16="http://schemas.microsoft.com/office/drawing/2014/main" id="{58FE18DE-4126-CC55-FF3B-2A1FFC94FB1D}"/>
              </a:ext>
            </a:extLst>
          </p:cNvPr>
          <p:cNvGrpSpPr>
            <a:grpSpLocks/>
          </p:cNvGrpSpPr>
          <p:nvPr/>
        </p:nvGrpSpPr>
        <p:grpSpPr bwMode="auto">
          <a:xfrm>
            <a:off x="4570413" y="3740150"/>
            <a:ext cx="2763837" cy="1343025"/>
            <a:chOff x="2412" y="2052"/>
            <a:chExt cx="1741" cy="846"/>
          </a:xfrm>
        </p:grpSpPr>
        <p:sp>
          <p:nvSpPr>
            <p:cNvPr id="7209" name="Rectangle 53">
              <a:extLst>
                <a:ext uri="{FF2B5EF4-FFF2-40B4-BE49-F238E27FC236}">
                  <a16:creationId xmlns:a16="http://schemas.microsoft.com/office/drawing/2014/main" id="{2F31AF26-EDBA-F23C-7731-A35467BFA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0" name="AutoShape 54">
              <a:extLst>
                <a:ext uri="{FF2B5EF4-FFF2-40B4-BE49-F238E27FC236}">
                  <a16:creationId xmlns:a16="http://schemas.microsoft.com/office/drawing/2014/main" id="{0C42CF16-56FB-F4BE-20F2-4A59A9C5A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1" name="Rectangle 55">
              <a:extLst>
                <a:ext uri="{FF2B5EF4-FFF2-40B4-BE49-F238E27FC236}">
                  <a16:creationId xmlns:a16="http://schemas.microsoft.com/office/drawing/2014/main" id="{E359557C-D77E-90B0-9B6B-80EB5CCB3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40" name="Rectangle 56">
              <a:extLst>
                <a:ext uri="{FF2B5EF4-FFF2-40B4-BE49-F238E27FC236}">
                  <a16:creationId xmlns:a16="http://schemas.microsoft.com/office/drawing/2014/main" id="{C771A061-0DAD-EBFB-B50A-BDFC9A422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2" y="2078"/>
              <a:ext cx="841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3200" b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</a:rPr>
                <a:t>/ zrf;qD;/</a:t>
              </a:r>
              <a:r>
                <a:rPr lang="en-US" altLang="en-US" sz="3200" b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pitchFamily="2" charset="0"/>
                </a:rPr>
                <a:t> </a:t>
              </a:r>
            </a:p>
          </p:txBody>
        </p:sp>
        <p:sp>
          <p:nvSpPr>
            <p:cNvPr id="7213" name="Line 57">
              <a:extLst>
                <a:ext uri="{FF2B5EF4-FFF2-40B4-BE49-F238E27FC236}">
                  <a16:creationId xmlns:a16="http://schemas.microsoft.com/office/drawing/2014/main" id="{3E0FF05E-C6B4-DF88-C95B-DE1CEA1623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>
            <a:extLst>
              <a:ext uri="{FF2B5EF4-FFF2-40B4-BE49-F238E27FC236}">
                <a16:creationId xmlns:a16="http://schemas.microsoft.com/office/drawing/2014/main" id="{00F1F468-0626-1391-4ED2-03744A490CB4}"/>
              </a:ext>
            </a:extLst>
          </p:cNvPr>
          <p:cNvGrpSpPr>
            <a:grpSpLocks/>
          </p:cNvGrpSpPr>
          <p:nvPr/>
        </p:nvGrpSpPr>
        <p:grpSpPr bwMode="auto">
          <a:xfrm>
            <a:off x="4813300" y="4316413"/>
            <a:ext cx="2760663" cy="1333500"/>
            <a:chOff x="2652" y="2271"/>
            <a:chExt cx="1739" cy="840"/>
          </a:xfrm>
        </p:grpSpPr>
        <p:sp>
          <p:nvSpPr>
            <p:cNvPr id="7205" name="Rectangle 59">
              <a:extLst>
                <a:ext uri="{FF2B5EF4-FFF2-40B4-BE49-F238E27FC236}">
                  <a16:creationId xmlns:a16="http://schemas.microsoft.com/office/drawing/2014/main" id="{009843E4-832E-E85E-8778-C73B9A391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6" name="AutoShape 60">
              <a:extLst>
                <a:ext uri="{FF2B5EF4-FFF2-40B4-BE49-F238E27FC236}">
                  <a16:creationId xmlns:a16="http://schemas.microsoft.com/office/drawing/2014/main" id="{0B48274B-FFAA-F409-A3F6-C537020CE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7" name="Rectangle 61">
              <a:extLst>
                <a:ext uri="{FF2B5EF4-FFF2-40B4-BE49-F238E27FC236}">
                  <a16:creationId xmlns:a16="http://schemas.microsoft.com/office/drawing/2014/main" id="{094CA473-F211-6582-6FB9-E47D0B915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8446" name="Rectangle 62">
              <a:extLst>
                <a:ext uri="{FF2B5EF4-FFF2-40B4-BE49-F238E27FC236}">
                  <a16:creationId xmlns:a16="http://schemas.microsoft.com/office/drawing/2014/main" id="{EC1F6407-835F-F6E2-0D1E-AC753122B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" y="2298"/>
              <a:ext cx="70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800" b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</a:rPr>
                <a:t>qdwfNidrf/</a:t>
              </a:r>
              <a:r>
                <a:rPr lang="en-US" altLang="en-US" sz="2800" b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pitchFamily="2" charset="0"/>
                </a:rPr>
                <a:t> </a:t>
              </a:r>
            </a:p>
          </p:txBody>
        </p:sp>
      </p:grpSp>
      <p:grpSp>
        <p:nvGrpSpPr>
          <p:cNvPr id="11" name="Group 63">
            <a:extLst>
              <a:ext uri="{FF2B5EF4-FFF2-40B4-BE49-F238E27FC236}">
                <a16:creationId xmlns:a16="http://schemas.microsoft.com/office/drawing/2014/main" id="{5953312A-2F47-36F3-6DB4-49A356515C90}"/>
              </a:ext>
            </a:extLst>
          </p:cNvPr>
          <p:cNvGrpSpPr>
            <a:grpSpLocks/>
          </p:cNvGrpSpPr>
          <p:nvPr/>
        </p:nvGrpSpPr>
        <p:grpSpPr bwMode="auto">
          <a:xfrm>
            <a:off x="5106988" y="4827588"/>
            <a:ext cx="2762250" cy="1479550"/>
            <a:chOff x="3948" y="107"/>
            <a:chExt cx="1740" cy="932"/>
          </a:xfrm>
        </p:grpSpPr>
        <p:sp>
          <p:nvSpPr>
            <p:cNvPr id="7197" name="Rectangle 64">
              <a:extLst>
                <a:ext uri="{FF2B5EF4-FFF2-40B4-BE49-F238E27FC236}">
                  <a16:creationId xmlns:a16="http://schemas.microsoft.com/office/drawing/2014/main" id="{9D4C55EE-2B4F-5F40-EA3F-E37D52A85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8" name="AutoShape 65">
              <a:extLst>
                <a:ext uri="{FF2B5EF4-FFF2-40B4-BE49-F238E27FC236}">
                  <a16:creationId xmlns:a16="http://schemas.microsoft.com/office/drawing/2014/main" id="{EA996910-D8C0-A59B-506B-11E1F97AE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9" name="Rectangle 66">
              <a:extLst>
                <a:ext uri="{FF2B5EF4-FFF2-40B4-BE49-F238E27FC236}">
                  <a16:creationId xmlns:a16="http://schemas.microsoft.com/office/drawing/2014/main" id="{D7544C32-4CAB-249E-E8CE-74CAA3EEF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7200" name="Group 67">
              <a:extLst>
                <a:ext uri="{FF2B5EF4-FFF2-40B4-BE49-F238E27FC236}">
                  <a16:creationId xmlns:a16="http://schemas.microsoft.com/office/drawing/2014/main" id="{D1E53676-B21F-CD60-AC71-38A64F6F33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5" y="126"/>
              <a:ext cx="656" cy="348"/>
              <a:chOff x="3082" y="3101"/>
              <a:chExt cx="514" cy="290"/>
            </a:xfrm>
          </p:grpSpPr>
          <p:sp>
            <p:nvSpPr>
              <p:cNvPr id="528452" name="Rectangle 68">
                <a:extLst>
                  <a:ext uri="{FF2B5EF4-FFF2-40B4-BE49-F238E27FC236}">
                    <a16:creationId xmlns:a16="http://schemas.microsoft.com/office/drawing/2014/main" id="{FCEA895D-E581-1DBF-23DA-F2F3E525F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rgbClr val="790015"/>
                    </a:solidFill>
                    <a:latin typeface="Helvetica" charset="0"/>
                    <a:ea typeface="+mn-ea"/>
                  </a:rPr>
                  <a:t>   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</a:endParaRPr>
              </a:p>
            </p:txBody>
          </p:sp>
          <p:sp>
            <p:nvSpPr>
              <p:cNvPr id="528453" name="Rectangle 69">
                <a:extLst>
                  <a:ext uri="{FF2B5EF4-FFF2-40B4-BE49-F238E27FC236}">
                    <a16:creationId xmlns:a16="http://schemas.microsoft.com/office/drawing/2014/main" id="{F7EDC020-B224-74A5-4935-D1C45744D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3101"/>
                <a:ext cx="431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3600" b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</a:rPr>
                  <a:t> a,&amp;Sk</a:t>
                </a:r>
              </a:p>
            </p:txBody>
          </p:sp>
        </p:grpSp>
        <p:sp>
          <p:nvSpPr>
            <p:cNvPr id="7201" name="Line 70">
              <a:extLst>
                <a:ext uri="{FF2B5EF4-FFF2-40B4-BE49-F238E27FC236}">
                  <a16:creationId xmlns:a16="http://schemas.microsoft.com/office/drawing/2014/main" id="{6F6C7BED-7FD0-2F29-C44E-2EED20116A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2" name="Line 71">
              <a:extLst>
                <a:ext uri="{FF2B5EF4-FFF2-40B4-BE49-F238E27FC236}">
                  <a16:creationId xmlns:a16="http://schemas.microsoft.com/office/drawing/2014/main" id="{B89F6382-4A68-D75D-66D1-C857774EFA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87" name="Text Box 72">
            <a:extLst>
              <a:ext uri="{FF2B5EF4-FFF2-40B4-BE49-F238E27FC236}">
                <a16:creationId xmlns:a16="http://schemas.microsoft.com/office/drawing/2014/main" id="{960437E9-E46A-9CA8-D88D-4AC256734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my-MM" alt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28457" name="Text Box 73">
            <a:extLst>
              <a:ext uri="{FF2B5EF4-FFF2-40B4-BE49-F238E27FC236}">
                <a16:creationId xmlns:a16="http://schemas.microsoft.com/office/drawing/2014/main" id="{3154DCCB-08A1-9D09-0C36-A80B6F7C4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00" y="1590675"/>
            <a:ext cx="66040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528458" name="Rectangle 74">
            <a:extLst>
              <a:ext uri="{FF2B5EF4-FFF2-40B4-BE49-F238E27FC236}">
                <a16:creationId xmlns:a16="http://schemas.microsoft.com/office/drawing/2014/main" id="{4BDB83BD-B06C-3589-D4D9-E0B43610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528459" name="AutoShape 75">
            <a:extLst>
              <a:ext uri="{FF2B5EF4-FFF2-40B4-BE49-F238E27FC236}">
                <a16:creationId xmlns:a16="http://schemas.microsoft.com/office/drawing/2014/main" id="{DE9E5987-04F0-4605-450E-178D743937F5}"/>
              </a:ext>
            </a:extLst>
          </p:cNvPr>
          <p:cNvSpPr>
            <a:spLocks noChangeArrowheads="1"/>
          </p:cNvSpPr>
          <p:nvPr/>
        </p:nvSpPr>
        <p:spPr bwMode="auto">
          <a:xfrm rot="-1440000">
            <a:off x="3622675" y="4511675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3" name="Group 76">
            <a:extLst>
              <a:ext uri="{FF2B5EF4-FFF2-40B4-BE49-F238E27FC236}">
                <a16:creationId xmlns:a16="http://schemas.microsoft.com/office/drawing/2014/main" id="{21502D06-F6B3-83B4-DC65-6E4744BC1962}"/>
              </a:ext>
            </a:extLst>
          </p:cNvPr>
          <p:cNvGrpSpPr>
            <a:grpSpLocks/>
          </p:cNvGrpSpPr>
          <p:nvPr/>
        </p:nvGrpSpPr>
        <p:grpSpPr bwMode="auto">
          <a:xfrm>
            <a:off x="2200275" y="0"/>
            <a:ext cx="4011613" cy="4202113"/>
            <a:chOff x="1082" y="369"/>
            <a:chExt cx="2716" cy="1980"/>
          </a:xfrm>
        </p:grpSpPr>
        <p:sp>
          <p:nvSpPr>
            <p:cNvPr id="7195" name="Text Box 77">
              <a:extLst>
                <a:ext uri="{FF2B5EF4-FFF2-40B4-BE49-F238E27FC236}">
                  <a16:creationId xmlns:a16="http://schemas.microsoft.com/office/drawing/2014/main" id="{44D3FD09-15A5-C76D-5D04-6A0209542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" y="369"/>
              <a:ext cx="2297" cy="30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600">
                  <a:solidFill>
                    <a:srgbClr val="FFEA18"/>
                  </a:solidFill>
                  <a:latin typeface="WinInnwa" pitchFamily="2" charset="0"/>
                </a:rPr>
                <a:t>"r®a[mif;/ </a:t>
              </a:r>
            </a:p>
          </p:txBody>
        </p:sp>
        <p:sp>
          <p:nvSpPr>
            <p:cNvPr id="528462" name="AutoShape 78">
              <a:extLst>
                <a:ext uri="{FF2B5EF4-FFF2-40B4-BE49-F238E27FC236}">
                  <a16:creationId xmlns:a16="http://schemas.microsoft.com/office/drawing/2014/main" id="{8A0962F6-C1BB-1E99-23ED-24F7B5F329C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82" y="728"/>
              <a:ext cx="2716" cy="1621"/>
            </a:xfrm>
            <a:prstGeom prst="parallelogram">
              <a:avLst>
                <a:gd name="adj" fmla="val 79532"/>
              </a:avLst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>
              <a:outerShdw dist="91581" dir="202140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4" name="Group 79">
            <a:extLst>
              <a:ext uri="{FF2B5EF4-FFF2-40B4-BE49-F238E27FC236}">
                <a16:creationId xmlns:a16="http://schemas.microsoft.com/office/drawing/2014/main" id="{26A6EFCD-FF86-A3F3-93B9-A42701704163}"/>
              </a:ext>
            </a:extLst>
          </p:cNvPr>
          <p:cNvGrpSpPr>
            <a:grpSpLocks/>
          </p:cNvGrpSpPr>
          <p:nvPr/>
        </p:nvGrpSpPr>
        <p:grpSpPr bwMode="auto">
          <a:xfrm>
            <a:off x="4694238" y="4943475"/>
            <a:ext cx="3646487" cy="1914525"/>
            <a:chOff x="2826" y="2600"/>
            <a:chExt cx="2297" cy="1206"/>
          </a:xfrm>
        </p:grpSpPr>
        <p:sp>
          <p:nvSpPr>
            <p:cNvPr id="7193" name="Text Box 80">
              <a:extLst>
                <a:ext uri="{FF2B5EF4-FFF2-40B4-BE49-F238E27FC236}">
                  <a16:creationId xmlns:a16="http://schemas.microsoft.com/office/drawing/2014/main" id="{82FC3B76-F38D-B84D-EF06-82BBD1422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" y="3402"/>
              <a:ext cx="2297" cy="40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600">
                  <a:solidFill>
                    <a:schemeClr val="tx1"/>
                  </a:solidFill>
                  <a:latin typeface="WinInnwa" pitchFamily="2" charset="0"/>
                </a:rPr>
                <a:t>"r®opf</a:t>
              </a:r>
              <a:r>
                <a:rPr lang="en-US" altLang="en-US" sz="3600">
                  <a:solidFill>
                    <a:schemeClr val="tx1"/>
                  </a:solidFill>
                  <a:latin typeface="WwinBurmese" pitchFamily="2" charset="0"/>
                </a:rPr>
                <a:t> </a:t>
              </a:r>
            </a:p>
          </p:txBody>
        </p:sp>
        <p:sp>
          <p:nvSpPr>
            <p:cNvPr id="528465" name="Rectangle 81">
              <a:extLst>
                <a:ext uri="{FF2B5EF4-FFF2-40B4-BE49-F238E27FC236}">
                  <a16:creationId xmlns:a16="http://schemas.microsoft.com/office/drawing/2014/main" id="{7ED365B3-35B5-5D1F-2FF0-9D8DFFBCD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" y="2600"/>
              <a:ext cx="1013" cy="32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8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8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>
            <a:extLst>
              <a:ext uri="{FF2B5EF4-FFF2-40B4-BE49-F238E27FC236}">
                <a16:creationId xmlns:a16="http://schemas.microsoft.com/office/drawing/2014/main" id="{1ED9E074-8C87-918B-C013-162C73A19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337FC00E-45F8-AC26-0C15-1772AFDAE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676400"/>
            <a:ext cx="2514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WinInnwa" pitchFamily="2" charset="0"/>
              </a:rPr>
              <a:t>tvufZef;'g; (*&amp;d)</a:t>
            </a:r>
          </a:p>
        </p:txBody>
      </p:sp>
      <p:sp>
        <p:nvSpPr>
          <p:cNvPr id="9219" name="AutoShape 5">
            <a:extLst>
              <a:ext uri="{FF2B5EF4-FFF2-40B4-BE49-F238E27FC236}">
                <a16:creationId xmlns:a16="http://schemas.microsoft.com/office/drawing/2014/main" id="{4B8484BE-925E-1EE7-1089-653767283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my-MM" altLang="en-US" sz="1400">
              <a:latin typeface="WwinBurmese" pitchFamily="2" charset="0"/>
            </a:endParaRPr>
          </a:p>
        </p:txBody>
      </p:sp>
      <p:sp>
        <p:nvSpPr>
          <p:cNvPr id="287750" name="Rectangle 6">
            <a:extLst>
              <a:ext uri="{FF2B5EF4-FFF2-40B4-BE49-F238E27FC236}">
                <a16:creationId xmlns:a16="http://schemas.microsoft.com/office/drawing/2014/main" id="{50D84183-7CAC-37A1-DAFA-880AA4EDB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950913"/>
            <a:ext cx="1622425" cy="1258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pitchFamily="2" charset="0"/>
                <a:ea typeface="+mn-ea"/>
              </a:rPr>
              <a:t>  </a:t>
            </a:r>
            <a:r>
              <a:rPr lang="en-US" sz="28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r>
              <a:rPr 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 </a:t>
            </a:r>
          </a:p>
          <a:p>
            <a:pPr>
              <a:defRPr/>
            </a:pPr>
            <a:endParaRPr lang="en-US" sz="4800" dirty="0">
              <a:solidFill>
                <a:schemeClr val="bg2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9221" name="Rectangle 7">
            <a:extLst>
              <a:ext uri="{FF2B5EF4-FFF2-40B4-BE49-F238E27FC236}">
                <a16:creationId xmlns:a16="http://schemas.microsoft.com/office/drawing/2014/main" id="{0DD0B649-5A8B-D3A1-700B-F7222C0D9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22" name="Rectangle 8">
            <a:extLst>
              <a:ext uri="{FF2B5EF4-FFF2-40B4-BE49-F238E27FC236}">
                <a16:creationId xmlns:a16="http://schemas.microsoft.com/office/drawing/2014/main" id="{CDC84318-2A37-C52A-E7C8-281D7FC9E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23" name="Line 9">
            <a:extLst>
              <a:ext uri="{FF2B5EF4-FFF2-40B4-BE49-F238E27FC236}">
                <a16:creationId xmlns:a16="http://schemas.microsoft.com/office/drawing/2014/main" id="{4CB9AAD1-F4E8-F548-099F-BE52864F70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4" name="Rectangle 10">
            <a:extLst>
              <a:ext uri="{FF2B5EF4-FFF2-40B4-BE49-F238E27FC236}">
                <a16:creationId xmlns:a16="http://schemas.microsoft.com/office/drawing/2014/main" id="{8EA16690-CC0C-5159-E1DC-44F0AB888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287755" name="Line 11">
            <a:extLst>
              <a:ext uri="{FF2B5EF4-FFF2-40B4-BE49-F238E27FC236}">
                <a16:creationId xmlns:a16="http://schemas.microsoft.com/office/drawing/2014/main" id="{BEFF65E5-2A37-6B54-7F60-45412163B5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3">
            <a:extLst>
              <a:ext uri="{FF2B5EF4-FFF2-40B4-BE49-F238E27FC236}">
                <a16:creationId xmlns:a16="http://schemas.microsoft.com/office/drawing/2014/main" id="{E8457988-A608-07E0-0072-F4EBD4694A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7" name="Group 17">
            <a:extLst>
              <a:ext uri="{FF2B5EF4-FFF2-40B4-BE49-F238E27FC236}">
                <a16:creationId xmlns:a16="http://schemas.microsoft.com/office/drawing/2014/main" id="{2C140EEF-0A50-03D0-5B45-61E028553CA0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287758" name="Rectangle 14">
              <a:extLst>
                <a:ext uri="{FF2B5EF4-FFF2-40B4-BE49-F238E27FC236}">
                  <a16:creationId xmlns:a16="http://schemas.microsoft.com/office/drawing/2014/main" id="{AF8FD711-7574-BC40-07F5-5DD76A5A5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  <a:ea typeface="+mn-ea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NT</a:t>
              </a:r>
            </a:p>
          </p:txBody>
        </p:sp>
        <p:sp>
          <p:nvSpPr>
            <p:cNvPr id="287759" name="AutoShape 15">
              <a:extLst>
                <a:ext uri="{FF2B5EF4-FFF2-40B4-BE49-F238E27FC236}">
                  <a16:creationId xmlns:a16="http://schemas.microsoft.com/office/drawing/2014/main" id="{74E689E5-CB69-6282-BB9E-EBB3F10A3D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87760" name="Rectangle 16">
            <a:extLst>
              <a:ext uri="{FF2B5EF4-FFF2-40B4-BE49-F238E27FC236}">
                <a16:creationId xmlns:a16="http://schemas.microsoft.com/office/drawing/2014/main" id="{D9E497AA-6DFE-8827-8D85-2F3FEA0B7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9229" name="Text Box 37">
            <a:extLst>
              <a:ext uri="{FF2B5EF4-FFF2-40B4-BE49-F238E27FC236}">
                <a16:creationId xmlns:a16="http://schemas.microsoft.com/office/drawing/2014/main" id="{4187D6E7-5E6E-899E-3E43-50EF3EF9D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600">
              <a:solidFill>
                <a:schemeClr val="tx1"/>
              </a:solidFill>
            </a:endParaRPr>
          </a:p>
        </p:txBody>
      </p:sp>
      <p:sp>
        <p:nvSpPr>
          <p:cNvPr id="9230" name="AutoShape 39">
            <a:extLst>
              <a:ext uri="{FF2B5EF4-FFF2-40B4-BE49-F238E27FC236}">
                <a16:creationId xmlns:a16="http://schemas.microsoft.com/office/drawing/2014/main" id="{6E795C7C-7277-A7A3-E27E-6A7758148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31" name="Rectangle 40">
            <a:extLst>
              <a:ext uri="{FF2B5EF4-FFF2-40B4-BE49-F238E27FC236}">
                <a16:creationId xmlns:a16="http://schemas.microsoft.com/office/drawing/2014/main" id="{36B0E240-DF94-D8B6-D9B9-1489B551C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32" name="AutoShape 41">
            <a:extLst>
              <a:ext uri="{FF2B5EF4-FFF2-40B4-BE49-F238E27FC236}">
                <a16:creationId xmlns:a16="http://schemas.microsoft.com/office/drawing/2014/main" id="{EC5EC1D4-1A20-88CD-CFCA-5DAC3F8EE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33" name="Line 42">
            <a:extLst>
              <a:ext uri="{FF2B5EF4-FFF2-40B4-BE49-F238E27FC236}">
                <a16:creationId xmlns:a16="http://schemas.microsoft.com/office/drawing/2014/main" id="{60142E37-733B-CA28-0BD0-01778021AD8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Line 43">
            <a:extLst>
              <a:ext uri="{FF2B5EF4-FFF2-40B4-BE49-F238E27FC236}">
                <a16:creationId xmlns:a16="http://schemas.microsoft.com/office/drawing/2014/main" id="{5ABE0ADA-F3D7-52C8-8162-E650BBFBEF1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5" name="Rectangle 44">
            <a:extLst>
              <a:ext uri="{FF2B5EF4-FFF2-40B4-BE49-F238E27FC236}">
                <a16:creationId xmlns:a16="http://schemas.microsoft.com/office/drawing/2014/main" id="{E005F5D7-493C-56FD-837C-6BBFF2CBD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698875"/>
            <a:ext cx="7143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287789" name="Rectangle 45">
            <a:extLst>
              <a:ext uri="{FF2B5EF4-FFF2-40B4-BE49-F238E27FC236}">
                <a16:creationId xmlns:a16="http://schemas.microsoft.com/office/drawing/2014/main" id="{00917723-BA08-B1EA-3A30-D0A4949FE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43288"/>
            <a:ext cx="7715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400" b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r>
              <a:rPr lang="en-US" sz="1400" b="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/</a:t>
            </a:r>
            <a:r>
              <a:rPr lang="en-US" sz="1400" dirty="0">
                <a:solidFill>
                  <a:schemeClr val="bg2"/>
                </a:solidFill>
                <a:latin typeface="WinInnwa" pitchFamily="2" charset="0"/>
                <a:ea typeface="+mn-ea"/>
              </a:rPr>
              <a:t> </a:t>
            </a:r>
          </a:p>
        </p:txBody>
      </p:sp>
      <p:sp>
        <p:nvSpPr>
          <p:cNvPr id="9237" name="Text Box 46">
            <a:extLst>
              <a:ext uri="{FF2B5EF4-FFF2-40B4-BE49-F238E27FC236}">
                <a16:creationId xmlns:a16="http://schemas.microsoft.com/office/drawing/2014/main" id="{4FC3BD54-2669-097F-A2AE-3B22582F9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7794" name="Rectangle 50">
            <a:extLst>
              <a:ext uri="{FF2B5EF4-FFF2-40B4-BE49-F238E27FC236}">
                <a16:creationId xmlns:a16="http://schemas.microsoft.com/office/drawing/2014/main" id="{43C1B3EE-1E4E-4F7D-D0D8-37B5F40A8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9239" name="Text Box 51">
            <a:extLst>
              <a:ext uri="{FF2B5EF4-FFF2-40B4-BE49-F238E27FC236}">
                <a16:creationId xmlns:a16="http://schemas.microsoft.com/office/drawing/2014/main" id="{1ADB2B63-DADE-3E41-7B72-0EA0A213C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  <p:sp>
        <p:nvSpPr>
          <p:cNvPr id="9240" name="Text Box 52">
            <a:extLst>
              <a:ext uri="{FF2B5EF4-FFF2-40B4-BE49-F238E27FC236}">
                <a16:creationId xmlns:a16="http://schemas.microsoft.com/office/drawing/2014/main" id="{C1CF26B2-5603-9202-B829-7873AF77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798" name="Text Box 54">
            <a:extLst>
              <a:ext uri="{FF2B5EF4-FFF2-40B4-BE49-F238E27FC236}">
                <a16:creationId xmlns:a16="http://schemas.microsoft.com/office/drawing/2014/main" id="{0BB80CAC-ABFD-7CFF-7EE6-5784C0EBAAD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75594" y="1845469"/>
            <a:ext cx="890588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</a:rPr>
              <a:t>qdwfNidrf</a:t>
            </a:r>
            <a:endParaRPr lang="en-US" sz="2000" dirty="0">
              <a:solidFill>
                <a:srgbClr val="33CC33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9242" name="Text Box 55">
            <a:extLst>
              <a:ext uri="{FF2B5EF4-FFF2-40B4-BE49-F238E27FC236}">
                <a16:creationId xmlns:a16="http://schemas.microsoft.com/office/drawing/2014/main" id="{F4B2AED7-1E97-8B67-B72C-12BA2702735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171701" y="1893887"/>
            <a:ext cx="952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2"/>
                </a:solidFill>
                <a:latin typeface="WinInnwa" pitchFamily="2" charset="0"/>
              </a:rPr>
              <a:t>"r®opf</a:t>
            </a:r>
          </a:p>
        </p:txBody>
      </p:sp>
      <p:sp>
        <p:nvSpPr>
          <p:cNvPr id="9243" name="Text Box 56">
            <a:extLst>
              <a:ext uri="{FF2B5EF4-FFF2-40B4-BE49-F238E27FC236}">
                <a16:creationId xmlns:a16="http://schemas.microsoft.com/office/drawing/2014/main" id="{D88AA736-DB3F-0578-799F-44D1C533DA2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42900" y="2027238"/>
            <a:ext cx="1590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EA18"/>
                </a:solidFill>
                <a:latin typeface="WinInnwa" pitchFamily="2" charset="0"/>
              </a:rPr>
              <a:t>"r®a[mif;</a:t>
            </a:r>
            <a:endParaRPr lang="en-US" altLang="en-US" sz="2000">
              <a:latin typeface="WinInnw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autoUpdateAnimBg="0"/>
      <p:bldP spid="28776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>
            <a:extLst>
              <a:ext uri="{FF2B5EF4-FFF2-40B4-BE49-F238E27FC236}">
                <a16:creationId xmlns:a16="http://schemas.microsoft.com/office/drawing/2014/main" id="{533469C8-64A4-C5BA-769A-AA4425C19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22915" name="Line 3">
            <a:extLst>
              <a:ext uri="{FF2B5EF4-FFF2-40B4-BE49-F238E27FC236}">
                <a16:creationId xmlns:a16="http://schemas.microsoft.com/office/drawing/2014/main" id="{40D90540-9AA2-1B82-9FB8-2733BBB2B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43" name="Group 35">
            <a:extLst>
              <a:ext uri="{FF2B5EF4-FFF2-40B4-BE49-F238E27FC236}">
                <a16:creationId xmlns:a16="http://schemas.microsoft.com/office/drawing/2014/main" id="{D7C32665-158A-634D-ADC5-6EA7845CACEC}"/>
              </a:ext>
            </a:extLst>
          </p:cNvPr>
          <p:cNvGrpSpPr>
            <a:grpSpLocks/>
          </p:cNvGrpSpPr>
          <p:nvPr/>
        </p:nvGrpSpPr>
        <p:grpSpPr bwMode="auto">
          <a:xfrm>
            <a:off x="2168525" y="598488"/>
            <a:ext cx="4781550" cy="5438775"/>
            <a:chOff x="1366" y="377"/>
            <a:chExt cx="3012" cy="3426"/>
          </a:xfrm>
        </p:grpSpPr>
        <p:pic>
          <p:nvPicPr>
            <p:cNvPr id="10255" name="Picture 13">
              <a:extLst>
                <a:ext uri="{FF2B5EF4-FFF2-40B4-BE49-F238E27FC236}">
                  <a16:creationId xmlns:a16="http://schemas.microsoft.com/office/drawing/2014/main" id="{2A67BCA3-23CA-431C-B9E9-205169DE9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6" name="Rectangle 26">
              <a:extLst>
                <a:ext uri="{FF2B5EF4-FFF2-40B4-BE49-F238E27FC236}">
                  <a16:creationId xmlns:a16="http://schemas.microsoft.com/office/drawing/2014/main" id="{D5CF206B-10C6-9EF8-01BB-E32CF6B94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my-MM" altLang="en-US" sz="1600"/>
            </a:p>
          </p:txBody>
        </p:sp>
        <p:sp>
          <p:nvSpPr>
            <p:cNvPr id="10257" name="Rectangle 34">
              <a:extLst>
                <a:ext uri="{FF2B5EF4-FFF2-40B4-BE49-F238E27FC236}">
                  <a16:creationId xmlns:a16="http://schemas.microsoft.com/office/drawing/2014/main" id="{421C7F41-85E1-8550-EA4C-B5309BA02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my-MM" altLang="en-US" sz="1600"/>
            </a:p>
          </p:txBody>
        </p:sp>
      </p:grpSp>
      <p:sp>
        <p:nvSpPr>
          <p:cNvPr id="422926" name="Text Box 14">
            <a:extLst>
              <a:ext uri="{FF2B5EF4-FFF2-40B4-BE49-F238E27FC236}">
                <a16:creationId xmlns:a16="http://schemas.microsoft.com/office/drawing/2014/main" id="{12048BB2-2707-D544-6A47-3437469CF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0" y="5783263"/>
            <a:ext cx="4686300" cy="7016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latin typeface="WinInnwa" pitchFamily="2" charset="0"/>
                <a:ea typeface="+mn-ea"/>
              </a:rPr>
              <a:t>tvufZef;'g</a:t>
            </a:r>
            <a:r>
              <a:rPr lang="en-US" sz="4000" dirty="0">
                <a:solidFill>
                  <a:srgbClr val="FF0000"/>
                </a:solidFill>
                <a:latin typeface="WinInnwa" pitchFamily="2" charset="0"/>
                <a:ea typeface="+mn-ea"/>
              </a:rPr>
              <a:t>; (</a:t>
            </a:r>
            <a:r>
              <a:rPr lang="en-US" sz="4000" dirty="0" err="1">
                <a:solidFill>
                  <a:srgbClr val="FF0000"/>
                </a:solidFill>
                <a:latin typeface="WinInnwa" pitchFamily="2" charset="0"/>
                <a:ea typeface="+mn-ea"/>
              </a:rPr>
              <a:t>rif;BuD</a:t>
            </a:r>
            <a:r>
              <a:rPr lang="en-US" sz="4000" dirty="0">
                <a:solidFill>
                  <a:srgbClr val="FF0000"/>
                </a:solidFill>
                <a:latin typeface="WinInnwa" pitchFamily="2" charset="0"/>
                <a:ea typeface="+mn-ea"/>
              </a:rPr>
              <a:t>;)</a:t>
            </a:r>
          </a:p>
        </p:txBody>
      </p:sp>
      <p:sp>
        <p:nvSpPr>
          <p:cNvPr id="10245" name="AutoShape 36">
            <a:extLst>
              <a:ext uri="{FF2B5EF4-FFF2-40B4-BE49-F238E27FC236}">
                <a16:creationId xmlns:a16="http://schemas.microsoft.com/office/drawing/2014/main" id="{B6E5081B-4CCE-12F8-075D-726F6CCAA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6" name="Rectangle 37">
            <a:extLst>
              <a:ext uri="{FF2B5EF4-FFF2-40B4-BE49-F238E27FC236}">
                <a16:creationId xmlns:a16="http://schemas.microsoft.com/office/drawing/2014/main" id="{261AD5F6-2D39-09D7-E9A2-D041157E2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7" name="AutoShape 38">
            <a:extLst>
              <a:ext uri="{FF2B5EF4-FFF2-40B4-BE49-F238E27FC236}">
                <a16:creationId xmlns:a16="http://schemas.microsoft.com/office/drawing/2014/main" id="{D6A9674E-80D6-16C8-090E-372A98F1F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8" name="Line 39">
            <a:extLst>
              <a:ext uri="{FF2B5EF4-FFF2-40B4-BE49-F238E27FC236}">
                <a16:creationId xmlns:a16="http://schemas.microsoft.com/office/drawing/2014/main" id="{AC84D915-83A5-545D-D709-6F4C4A36AF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40">
            <a:extLst>
              <a:ext uri="{FF2B5EF4-FFF2-40B4-BE49-F238E27FC236}">
                <a16:creationId xmlns:a16="http://schemas.microsoft.com/office/drawing/2014/main" id="{56763E87-C826-608F-2312-1A9825D91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Rectangle 41">
            <a:extLst>
              <a:ext uri="{FF2B5EF4-FFF2-40B4-BE49-F238E27FC236}">
                <a16:creationId xmlns:a16="http://schemas.microsoft.com/office/drawing/2014/main" id="{56593FA6-14BE-BF1B-67F5-C43B0C468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1475" y="3465513"/>
            <a:ext cx="6921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WinInnwa" pitchFamily="2" charset="0"/>
              </a:rPr>
              <a:t>tvufZENm;</a:t>
            </a:r>
          </a:p>
        </p:txBody>
      </p:sp>
      <p:sp>
        <p:nvSpPr>
          <p:cNvPr id="10251" name="Rectangle 42">
            <a:extLst>
              <a:ext uri="{FF2B5EF4-FFF2-40B4-BE49-F238E27FC236}">
                <a16:creationId xmlns:a16="http://schemas.microsoft.com/office/drawing/2014/main" id="{D46EE5A7-5D68-6884-700D-0B8B58040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621088"/>
            <a:ext cx="8016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10252" name="Text Box 43">
            <a:extLst>
              <a:ext uri="{FF2B5EF4-FFF2-40B4-BE49-F238E27FC236}">
                <a16:creationId xmlns:a16="http://schemas.microsoft.com/office/drawing/2014/main" id="{B38C092F-C4F1-EAA3-4701-C1E415C21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59" name="Rectangle 47">
            <a:extLst>
              <a:ext uri="{FF2B5EF4-FFF2-40B4-BE49-F238E27FC236}">
                <a16:creationId xmlns:a16="http://schemas.microsoft.com/office/drawing/2014/main" id="{667E8A6F-7F78-14D5-52C3-0E39E7D54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10254" name="Text Box 48">
            <a:extLst>
              <a:ext uri="{FF2B5EF4-FFF2-40B4-BE49-F238E27FC236}">
                <a16:creationId xmlns:a16="http://schemas.microsoft.com/office/drawing/2014/main" id="{16D6C67C-468D-23AD-4C60-44A76647E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1" name="Rectangle 3">
            <a:extLst>
              <a:ext uri="{FF2B5EF4-FFF2-40B4-BE49-F238E27FC236}">
                <a16:creationId xmlns:a16="http://schemas.microsoft.com/office/drawing/2014/main" id="{0A0A595B-FBA0-43D6-CC3F-26C81F739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21892" name="Line 4">
            <a:extLst>
              <a:ext uri="{FF2B5EF4-FFF2-40B4-BE49-F238E27FC236}">
                <a16:creationId xmlns:a16="http://schemas.microsoft.com/office/drawing/2014/main" id="{54B99F94-4572-7C1C-42B5-C035152E14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67" name="Picture 8">
            <a:extLst>
              <a:ext uri="{FF2B5EF4-FFF2-40B4-BE49-F238E27FC236}">
                <a16:creationId xmlns:a16="http://schemas.microsoft.com/office/drawing/2014/main" id="{023B2213-F177-8DE0-C8B3-CDE1C82BB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8" y="1228725"/>
            <a:ext cx="3375025" cy="4400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1897" name="Text Box 9">
            <a:extLst>
              <a:ext uri="{FF2B5EF4-FFF2-40B4-BE49-F238E27FC236}">
                <a16:creationId xmlns:a16="http://schemas.microsoft.com/office/drawing/2014/main" id="{67351D4C-1245-2A3E-B2B5-A0EBB0EC7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39750"/>
            <a:ext cx="3914775" cy="64135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chemeClr val="tx2"/>
                </a:solidFill>
                <a:latin typeface="WwinBurmese" pitchFamily="2" charset="0"/>
                <a:ea typeface="+mn-ea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tvufZef;'g</a:t>
            </a:r>
            <a:r>
              <a:rPr lang="en-US" sz="3200" dirty="0">
                <a:solidFill>
                  <a:schemeClr val="tx2"/>
                </a:solidFill>
                <a:latin typeface="WinInnwa" pitchFamily="2" charset="0"/>
                <a:ea typeface="+mn-ea"/>
              </a:rPr>
              <a:t>; (</a:t>
            </a:r>
            <a:r>
              <a:rPr lang="en-US" sz="3200" dirty="0" err="1">
                <a:solidFill>
                  <a:schemeClr val="tx2"/>
                </a:solidFill>
                <a:latin typeface="WinInnwa" pitchFamily="2" charset="0"/>
                <a:ea typeface="+mn-ea"/>
              </a:rPr>
              <a:t>rif;BuD</a:t>
            </a:r>
            <a:r>
              <a:rPr lang="en-US" sz="3200" dirty="0">
                <a:solidFill>
                  <a:schemeClr val="tx2"/>
                </a:solidFill>
                <a:latin typeface="WinInnwa" pitchFamily="2" charset="0"/>
                <a:ea typeface="+mn-ea"/>
              </a:rPr>
              <a:t>;)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347F5A3B-C82E-E31A-AC3D-1BD03B0DF8AF}"/>
              </a:ext>
            </a:extLst>
          </p:cNvPr>
          <p:cNvGrpSpPr>
            <a:grpSpLocks/>
          </p:cNvGrpSpPr>
          <p:nvPr/>
        </p:nvGrpSpPr>
        <p:grpSpPr bwMode="auto">
          <a:xfrm>
            <a:off x="623888" y="1628775"/>
            <a:ext cx="2363787" cy="3241675"/>
            <a:chOff x="393" y="1138"/>
            <a:chExt cx="1489" cy="2042"/>
          </a:xfrm>
        </p:grpSpPr>
        <p:pic>
          <p:nvPicPr>
            <p:cNvPr id="11283" name="Picture 6">
              <a:extLst>
                <a:ext uri="{FF2B5EF4-FFF2-40B4-BE49-F238E27FC236}">
                  <a16:creationId xmlns:a16="http://schemas.microsoft.com/office/drawing/2014/main" id="{40C8BD8F-35D5-62C1-CB4E-7CF31184F3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" y="1138"/>
              <a:ext cx="1407" cy="154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8" name="Text Box 10">
              <a:extLst>
                <a:ext uri="{FF2B5EF4-FFF2-40B4-BE49-F238E27FC236}">
                  <a16:creationId xmlns:a16="http://schemas.microsoft.com/office/drawing/2014/main" id="{3476DE6A-4E16-D2D2-AC17-7EB534E9A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" y="2738"/>
              <a:ext cx="1016" cy="442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ol</a:t>
              </a:r>
              <a:r>
                <a:rPr lang="en-US" sz="2000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\</a:t>
              </a:r>
              <a:r>
                <a:rPr lang="en-US" sz="2000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q&amp;m</a:t>
              </a:r>
              <a:r>
                <a:rPr lang="en-US" sz="2000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 </a:t>
              </a:r>
              <a:r>
                <a:rPr lang="en-US" sz="2000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t&amp;pf</a:t>
              </a:r>
              <a:r>
                <a:rPr lang="en-US" sz="2000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(</a:t>
              </a:r>
              <a:r>
                <a:rPr lang="en-US" sz="2000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pf</a:t>
              </a:r>
              <a:r>
                <a:rPr lang="en-US" sz="2000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)</a:t>
              </a:r>
              <a:r>
                <a:rPr lang="en-US" sz="2000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wdkw,f</a:t>
              </a:r>
              <a:r>
                <a:rPr lang="en-US" sz="2000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</p:grpSp>
      <p:grpSp>
        <p:nvGrpSpPr>
          <p:cNvPr id="3" name="Group 16">
            <a:extLst>
              <a:ext uri="{FF2B5EF4-FFF2-40B4-BE49-F238E27FC236}">
                <a16:creationId xmlns:a16="http://schemas.microsoft.com/office/drawing/2014/main" id="{0CB3889C-D8FB-718C-2C00-D10120EDA0BF}"/>
              </a:ext>
            </a:extLst>
          </p:cNvPr>
          <p:cNvGrpSpPr>
            <a:grpSpLocks/>
          </p:cNvGrpSpPr>
          <p:nvPr/>
        </p:nvGrpSpPr>
        <p:grpSpPr bwMode="auto">
          <a:xfrm>
            <a:off x="5692775" y="1889125"/>
            <a:ext cx="2873375" cy="4167188"/>
            <a:chOff x="3586" y="1358"/>
            <a:chExt cx="1810" cy="2625"/>
          </a:xfrm>
        </p:grpSpPr>
        <p:pic>
          <p:nvPicPr>
            <p:cNvPr id="11281" name="Picture 7">
              <a:extLst>
                <a:ext uri="{FF2B5EF4-FFF2-40B4-BE49-F238E27FC236}">
                  <a16:creationId xmlns:a16="http://schemas.microsoft.com/office/drawing/2014/main" id="{3AADC0F8-A7A0-C4D3-5B5B-741075031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" y="2160"/>
              <a:ext cx="1810" cy="182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9" name="Text Box 11">
              <a:extLst>
                <a:ext uri="{FF2B5EF4-FFF2-40B4-BE49-F238E27FC236}">
                  <a16:creationId xmlns:a16="http://schemas.microsoft.com/office/drawing/2014/main" id="{12121BE3-A37A-3C1F-F9FD-97543C14B5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8" y="1358"/>
              <a:ext cx="852" cy="989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>
                  <a:solidFill>
                    <a:srgbClr val="EEFF4B"/>
                  </a:solidFill>
                </a:rPr>
                <a:t>                      </a:t>
              </a:r>
              <a:r>
                <a:rPr lang="en-US" altLang="en-US" sz="2000">
                  <a:solidFill>
                    <a:schemeClr val="tx2"/>
                  </a:solidFill>
                  <a:latin typeface="WinInnwa" pitchFamily="2" charset="0"/>
                </a:rPr>
                <a:t>ol\wynf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tx2"/>
                  </a:solidFill>
                  <a:latin typeface="WinInnwa" pitchFamily="2" charset="0"/>
                </a:rPr>
                <a:t>hjALqDzmvuf</a:t>
              </a:r>
            </a:p>
            <a:p>
              <a:pPr algn="r">
                <a:spcBef>
                  <a:spcPct val="50000"/>
                </a:spcBef>
              </a:pPr>
              <a:endParaRPr lang="en-US" altLang="en-US">
                <a:solidFill>
                  <a:srgbClr val="EEFF4B"/>
                </a:solidFill>
                <a:latin typeface="WinInnwa" pitchFamily="2" charset="0"/>
              </a:endParaRPr>
            </a:p>
          </p:txBody>
        </p:sp>
      </p:grpSp>
      <p:sp>
        <p:nvSpPr>
          <p:cNvPr id="11271" name="AutoShape 29">
            <a:extLst>
              <a:ext uri="{FF2B5EF4-FFF2-40B4-BE49-F238E27FC236}">
                <a16:creationId xmlns:a16="http://schemas.microsoft.com/office/drawing/2014/main" id="{79AF7ABE-74F0-35FD-FC79-0A9B8F768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272" name="Rectangle 30">
            <a:extLst>
              <a:ext uri="{FF2B5EF4-FFF2-40B4-BE49-F238E27FC236}">
                <a16:creationId xmlns:a16="http://schemas.microsoft.com/office/drawing/2014/main" id="{B23A5221-3BCA-BE6E-C4AE-4DF50B66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273" name="AutoShape 31">
            <a:extLst>
              <a:ext uri="{FF2B5EF4-FFF2-40B4-BE49-F238E27FC236}">
                <a16:creationId xmlns:a16="http://schemas.microsoft.com/office/drawing/2014/main" id="{8AFADE91-52D7-4FFF-3E7A-578E03CDE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274" name="Line 32">
            <a:extLst>
              <a:ext uri="{FF2B5EF4-FFF2-40B4-BE49-F238E27FC236}">
                <a16:creationId xmlns:a16="http://schemas.microsoft.com/office/drawing/2014/main" id="{DA8551B9-F30E-83BA-7CBA-31F8C51CA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Line 33">
            <a:extLst>
              <a:ext uri="{FF2B5EF4-FFF2-40B4-BE49-F238E27FC236}">
                <a16:creationId xmlns:a16="http://schemas.microsoft.com/office/drawing/2014/main" id="{6E7C1B39-E45C-01F9-6AA0-66AEECC7A0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Rectangle 34">
            <a:extLst>
              <a:ext uri="{FF2B5EF4-FFF2-40B4-BE49-F238E27FC236}">
                <a16:creationId xmlns:a16="http://schemas.microsoft.com/office/drawing/2014/main" id="{7BFCE09B-B865-823D-5253-451CD76D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698875"/>
            <a:ext cx="7556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accent2"/>
                </a:solidFill>
                <a:latin typeface="WinInnwa" pitchFamily="2" charset="0"/>
              </a:rPr>
              <a:t>tvufZef;'g;</a:t>
            </a:r>
          </a:p>
        </p:txBody>
      </p:sp>
      <p:sp>
        <p:nvSpPr>
          <p:cNvPr id="421923" name="Rectangle 35">
            <a:extLst>
              <a:ext uri="{FF2B5EF4-FFF2-40B4-BE49-F238E27FC236}">
                <a16:creationId xmlns:a16="http://schemas.microsoft.com/office/drawing/2014/main" id="{6870422A-A6B8-56D6-B738-1C1EA75CF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4013" y="3522663"/>
            <a:ext cx="614362" cy="271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</a:rPr>
              <a:t>qdwfNidrf/</a:t>
            </a:r>
          </a:p>
        </p:txBody>
      </p:sp>
      <p:sp>
        <p:nvSpPr>
          <p:cNvPr id="11278" name="Text Box 36">
            <a:extLst>
              <a:ext uri="{FF2B5EF4-FFF2-40B4-BE49-F238E27FC236}">
                <a16:creationId xmlns:a16="http://schemas.microsoft.com/office/drawing/2014/main" id="{E7963AAC-2BAC-B74A-7EDC-1A0A1CF09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1928" name="Rectangle 40">
            <a:extLst>
              <a:ext uri="{FF2B5EF4-FFF2-40B4-BE49-F238E27FC236}">
                <a16:creationId xmlns:a16="http://schemas.microsoft.com/office/drawing/2014/main" id="{A0B6A036-C000-BF68-CC73-278BF90EE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1280" name="Text Box 41">
            <a:extLst>
              <a:ext uri="{FF2B5EF4-FFF2-40B4-BE49-F238E27FC236}">
                <a16:creationId xmlns:a16="http://schemas.microsoft.com/office/drawing/2014/main" id="{37956A21-BDBF-280F-2A3C-BB0520BC6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Alexandria\Alexandria bay to east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Dead Sea\Masada\Masada sr\Masada siege ramp from west, 50-35tb sr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Ostia\Ostia theater from top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Palatine Hill\Palatine Hill from northeast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8 Greece Rome\Rome Krewson\sr\Rome Arch of Titus at night, wk 0308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Pompei street with elevated stepping stones, wk 031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Temple of the Divus Romulus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with Temples of Saturn and Vespasian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Arch of Severus, Temple of Saturn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Forum Arch of Severus, Arch of Titus in distance, wk 0309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Ephesus theater with Appian Way, tb n010500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Appian Way from Ephesus theater, tb n010500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8973</TotalTime>
  <Pages>52</Pages>
  <Words>2875</Words>
  <Application>Microsoft Macintosh PowerPoint</Application>
  <PresentationFormat>On-screen Show (4:3)</PresentationFormat>
  <Paragraphs>591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Comic Sans MS</vt:lpstr>
      <vt:lpstr>ＭＳ Ｐゴシック</vt:lpstr>
      <vt:lpstr>Arial</vt:lpstr>
      <vt:lpstr>Times</vt:lpstr>
      <vt:lpstr>Monotype Sorts</vt:lpstr>
      <vt:lpstr>Helvetica</vt:lpstr>
      <vt:lpstr>WinInnwa</vt:lpstr>
      <vt:lpstr>WwinBurmese</vt:lpstr>
      <vt:lpstr>B VAG Rounded Bold</vt:lpstr>
      <vt:lpstr>Kosher-Normal</vt:lpstr>
      <vt:lpstr>Wwin_Burmese1</vt:lpstr>
      <vt:lpstr>Algerian</vt:lpstr>
      <vt:lpstr>Arial Unicode MS</vt:lpstr>
      <vt:lpstr>untitled 3</vt:lpstr>
      <vt:lpstr>PowerPoint Presentation</vt:lpstr>
      <vt:lpstr>Burmese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423</cp:revision>
  <cp:lastPrinted>2003-05-28T21:54:29Z</cp:lastPrinted>
  <dcterms:created xsi:type="dcterms:W3CDTF">1999-07-29T18:12:04Z</dcterms:created>
  <dcterms:modified xsi:type="dcterms:W3CDTF">2025-01-26T13:28:27Z</dcterms:modified>
</cp:coreProperties>
</file>