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Lst>
  <p:notesMasterIdLst>
    <p:notesMasterId r:id="rId79"/>
  </p:notesMasterIdLst>
  <p:sldIdLst>
    <p:sldId id="792" r:id="rId5"/>
    <p:sldId id="336" r:id="rId6"/>
    <p:sldId id="774" r:id="rId7"/>
    <p:sldId id="714" r:id="rId8"/>
    <p:sldId id="715" r:id="rId9"/>
    <p:sldId id="775" r:id="rId10"/>
    <p:sldId id="776" r:id="rId11"/>
    <p:sldId id="777" r:id="rId12"/>
    <p:sldId id="756" r:id="rId13"/>
    <p:sldId id="757" r:id="rId14"/>
    <p:sldId id="758" r:id="rId15"/>
    <p:sldId id="759" r:id="rId16"/>
    <p:sldId id="764" r:id="rId17"/>
    <p:sldId id="760" r:id="rId18"/>
    <p:sldId id="763" r:id="rId19"/>
    <p:sldId id="762" r:id="rId20"/>
    <p:sldId id="778" r:id="rId21"/>
    <p:sldId id="642" r:id="rId22"/>
    <p:sldId id="779" r:id="rId23"/>
    <p:sldId id="780" r:id="rId24"/>
    <p:sldId id="644" r:id="rId25"/>
    <p:sldId id="765" r:id="rId26"/>
    <p:sldId id="724" r:id="rId27"/>
    <p:sldId id="781" r:id="rId28"/>
    <p:sldId id="723" r:id="rId29"/>
    <p:sldId id="646" r:id="rId30"/>
    <p:sldId id="782" r:id="rId31"/>
    <p:sldId id="752" r:id="rId32"/>
    <p:sldId id="753" r:id="rId33"/>
    <p:sldId id="769" r:id="rId34"/>
    <p:sldId id="768" r:id="rId35"/>
    <p:sldId id="770" r:id="rId36"/>
    <p:sldId id="648" r:id="rId37"/>
    <p:sldId id="783" r:id="rId38"/>
    <p:sldId id="793" r:id="rId39"/>
    <p:sldId id="650" r:id="rId40"/>
    <p:sldId id="651" r:id="rId41"/>
    <p:sldId id="737" r:id="rId42"/>
    <p:sldId id="727" r:id="rId43"/>
    <p:sldId id="652" r:id="rId44"/>
    <p:sldId id="729" r:id="rId45"/>
    <p:sldId id="726" r:id="rId46"/>
    <p:sldId id="653" r:id="rId47"/>
    <p:sldId id="654" r:id="rId48"/>
    <p:sldId id="745" r:id="rId49"/>
    <p:sldId id="730" r:id="rId50"/>
    <p:sldId id="655" r:id="rId51"/>
    <p:sldId id="786" r:id="rId52"/>
    <p:sldId id="657" r:id="rId53"/>
    <p:sldId id="658" r:id="rId54"/>
    <p:sldId id="659" r:id="rId55"/>
    <p:sldId id="660" r:id="rId56"/>
    <p:sldId id="661" r:id="rId57"/>
    <p:sldId id="662" r:id="rId58"/>
    <p:sldId id="663" r:id="rId59"/>
    <p:sldId id="787" r:id="rId60"/>
    <p:sldId id="773" r:id="rId61"/>
    <p:sldId id="788" r:id="rId62"/>
    <p:sldId id="789" r:id="rId63"/>
    <p:sldId id="732" r:id="rId64"/>
    <p:sldId id="668" r:id="rId65"/>
    <p:sldId id="670" r:id="rId66"/>
    <p:sldId id="669" r:id="rId67"/>
    <p:sldId id="671" r:id="rId68"/>
    <p:sldId id="672" r:id="rId69"/>
    <p:sldId id="673" r:id="rId70"/>
    <p:sldId id="734" r:id="rId71"/>
    <p:sldId id="733" r:id="rId72"/>
    <p:sldId id="735" r:id="rId73"/>
    <p:sldId id="674" r:id="rId74"/>
    <p:sldId id="766" r:id="rId75"/>
    <p:sldId id="749" r:id="rId76"/>
    <p:sldId id="790" r:id="rId77"/>
    <p:sldId id="791" r:id="rId78"/>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2800"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2800"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2800"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2800"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32">
          <p15:clr>
            <a:srgbClr val="A4A3A4"/>
          </p15:clr>
        </p15:guide>
        <p15:guide id="2" orient="horz" pos="182">
          <p15:clr>
            <a:srgbClr val="A4A3A4"/>
          </p15:clr>
        </p15:guide>
        <p15:guide id="3" orient="horz" pos="4198">
          <p15:clr>
            <a:srgbClr val="A4A3A4"/>
          </p15:clr>
        </p15:guide>
        <p15:guide id="4" orient="horz" pos="2581">
          <p15:clr>
            <a:srgbClr val="A4A3A4"/>
          </p15:clr>
        </p15:guide>
        <p15:guide id="5" orient="horz" pos="1931">
          <p15:clr>
            <a:srgbClr val="A4A3A4"/>
          </p15:clr>
        </p15:guide>
        <p15:guide id="6" orient="horz">
          <p15:clr>
            <a:srgbClr val="A4A3A4"/>
          </p15:clr>
        </p15:guide>
        <p15:guide id="7" orient="horz" pos="994">
          <p15:clr>
            <a:srgbClr val="A4A3A4"/>
          </p15:clr>
        </p15:guide>
        <p15:guide id="8" pos="2897">
          <p15:clr>
            <a:srgbClr val="A4A3A4"/>
          </p15:clr>
        </p15:guide>
        <p15:guide id="9" pos="5239">
          <p15:clr>
            <a:srgbClr val="A4A3A4"/>
          </p15:clr>
        </p15:guide>
        <p15:guide id="10" pos="47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42DE"/>
    <a:srgbClr val="F8131B"/>
    <a:srgbClr val="CC1827"/>
    <a:srgbClr val="1039BD"/>
    <a:srgbClr val="0831AD"/>
    <a:srgbClr val="1CFF23"/>
    <a:srgbClr val="FFFF00"/>
    <a:srgbClr val="F6EB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7"/>
    <p:restoredTop sz="94664"/>
  </p:normalViewPr>
  <p:slideViewPr>
    <p:cSldViewPr snapToGrid="0">
      <p:cViewPr varScale="1">
        <p:scale>
          <a:sx n="111" d="100"/>
          <a:sy n="111" d="100"/>
        </p:scale>
        <p:origin x="208" y="1072"/>
      </p:cViewPr>
      <p:guideLst>
        <p:guide orient="horz" pos="3232"/>
        <p:guide orient="horz" pos="182"/>
        <p:guide orient="horz" pos="4198"/>
        <p:guide orient="horz" pos="2581"/>
        <p:guide orient="horz" pos="1931"/>
        <p:guide orient="horz"/>
        <p:guide orient="horz" pos="994"/>
        <p:guide pos="2897"/>
        <p:guide pos="5239"/>
        <p:guide pos="4777"/>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sp>
      <p:sp>
        <p:nvSpPr>
          <p:cNvPr id="2051" name="Rectangle 3"/>
          <p:cNvSpPr>
            <a:spLocks noGrp="1" noChangeArrowheads="1" noTextEdit="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noProof="0"/>
              <a:t>                                </a:t>
            </a:r>
          </a:p>
          <a:p>
            <a:pPr lvl="1"/>
            <a:r>
              <a:rPr lang="en-US" noProof="0"/>
              <a:t>            </a:t>
            </a:r>
          </a:p>
          <a:p>
            <a:pPr lvl="2"/>
            <a:r>
              <a:rPr lang="en-US" noProof="0"/>
              <a:t>           </a:t>
            </a:r>
          </a:p>
          <a:p>
            <a:pPr lvl="3"/>
            <a:r>
              <a:rPr lang="en-US" noProof="0"/>
              <a:t>            </a:t>
            </a:r>
          </a:p>
          <a:p>
            <a:pPr lvl="4"/>
            <a:r>
              <a:rPr lang="en-US" noProof="0"/>
              <a:t>           </a:t>
            </a:r>
          </a:p>
        </p:txBody>
      </p:sp>
      <p:sp>
        <p:nvSpPr>
          <p:cNvPr id="2052"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nchor="ctr">
            <a:spAutoFit/>
          </a:bodyPr>
          <a:lstStyle/>
          <a:p>
            <a:pPr algn="r"/>
            <a:fld id="{73419FD0-25D1-1043-8732-18501F38325A}"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141852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3983630-460F-CF43-9822-71011B385D8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27651" name="Rectangle 2"/>
          <p:cNvSpPr>
            <a:spLocks noGrp="1" noRot="1" noChangeAspect="1" noChangeArrowheads="1"/>
          </p:cNvSpPr>
          <p:nvPr>
            <p:ph type="sldImg"/>
          </p:nvPr>
        </p:nvSpPr>
        <p:spPr>
          <a:xfrm>
            <a:off x="1150938" y="692150"/>
            <a:ext cx="4556125" cy="3416300"/>
          </a:xfrm>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my-MM">
              <a:latin typeface="Arial" charset="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Here is the octagonal shrine as you would approach it from the south, leaving the famed Al Aqsa Mosque, also held by Islam to be one of its most holy sites.</a:t>
            </a:r>
          </a:p>
          <a:p>
            <a:r>
              <a:rPr lang="en-US" b="0" dirty="0">
                <a:latin typeface="Arial" panose="020B0604020202020204" pitchFamily="34" charset="0"/>
                <a:ea typeface="ＭＳ Ｐゴシック" charset="0"/>
                <a:cs typeface="Arial" panose="020B0604020202020204" pitchFamily="34" charset="0"/>
              </a:rPr>
              <a:t>////  Inside the Dome, looking downward, is </a:t>
            </a:r>
            <a:r>
              <a:rPr lang="en-US" altLang="ja-JP" b="0" dirty="0">
                <a:latin typeface="Arial" panose="020B0604020202020204" pitchFamily="34" charset="0"/>
                <a:ea typeface="ＭＳ Ｐゴシック" charset="0"/>
                <a:cs typeface="Arial" panose="020B0604020202020204" pitchFamily="34" charset="0"/>
              </a:rPr>
              <a:t>"The Rock" from which Mohammed is said to have gone to the "Seventh Heaven" on a ladder.  The building is covered throughout with hundreds of colorful carpets, its ancient roof supported by a multitude of stone columns.</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535449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8789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88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73478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25753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77946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18433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64175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1689386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338534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168579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48582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573001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910701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92" indent="0" algn="ctr">
              <a:buNone/>
              <a:defRPr/>
            </a:lvl2pPr>
            <a:lvl3pPr marL="914186" indent="0" algn="ctr">
              <a:buNone/>
              <a:defRPr/>
            </a:lvl3pPr>
            <a:lvl4pPr marL="1371279" indent="0" algn="ctr">
              <a:buNone/>
              <a:defRPr/>
            </a:lvl4pPr>
            <a:lvl5pPr marL="1828373" indent="0" algn="ctr">
              <a:buNone/>
              <a:defRPr/>
            </a:lvl5pPr>
            <a:lvl6pPr marL="2285466" indent="0" algn="ctr">
              <a:buNone/>
              <a:defRPr/>
            </a:lvl6pPr>
            <a:lvl7pPr marL="2742558" indent="0" algn="ctr">
              <a:buNone/>
              <a:defRPr/>
            </a:lvl7pPr>
            <a:lvl8pPr marL="3199652" indent="0" algn="ctr">
              <a:buNone/>
              <a:defRPr/>
            </a:lvl8pPr>
            <a:lvl9pPr marL="3656744"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865446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1266505"/>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397626"/>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3640800"/>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264029"/>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330226"/>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0725398"/>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638914"/>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94281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679033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7999792"/>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693251"/>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918149"/>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9944587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099044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54942255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78328789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3395792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6426257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28230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1580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2321276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64007492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788729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5766596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1342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658850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9740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71925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05192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32888" cy="6845300"/>
            <a:chOff x="0" y="0"/>
            <a:chExt cx="5753" cy="4312"/>
          </a:xfrm>
        </p:grpSpPr>
        <p:sp>
          <p:nvSpPr>
            <p:cNvPr id="10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030" name="Group 4"/>
            <p:cNvGrpSpPr>
              <a:grpSpLocks/>
            </p:cNvGrpSpPr>
            <p:nvPr/>
          </p:nvGrpSpPr>
          <p:grpSpPr bwMode="auto">
            <a:xfrm>
              <a:off x="246" y="204"/>
              <a:ext cx="5271" cy="3889"/>
              <a:chOff x="0" y="0"/>
              <a:chExt cx="5271" cy="3889"/>
            </a:xfrm>
          </p:grpSpPr>
          <p:sp>
            <p:nvSpPr>
              <p:cNvPr id="1035" name="Rectangle 5"/>
              <p:cNvSpPr>
                <a:spLocks noChangeArrowheads="1"/>
              </p:cNvSpPr>
              <p:nvPr/>
            </p:nvSpPr>
            <p:spPr bwMode="auto">
              <a:xfrm>
                <a:off x="48" y="24"/>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1036" name="Unknown Shape"/>
              <p:cNvSpPr>
                <a:spLocks/>
              </p:cNvSpPr>
              <p:nvPr/>
            </p:nvSpPr>
            <p:spPr bwMode="auto">
              <a:xfrm>
                <a:off x="2756" y="174"/>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Unknown Shape"/>
              <p:cNvSpPr>
                <a:spLocks/>
              </p:cNvSpPr>
              <p:nvPr/>
            </p:nvSpPr>
            <p:spPr bwMode="auto">
              <a:xfrm>
                <a:off x="276" y="3211"/>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Unknown Shape"/>
              <p:cNvSpPr>
                <a:spLocks/>
              </p:cNvSpPr>
              <p:nvPr/>
            </p:nvSpPr>
            <p:spPr bwMode="auto">
              <a:xfrm>
                <a:off x="4138" y="195"/>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Unknown Shape"/>
              <p:cNvSpPr>
                <a:spLocks/>
              </p:cNvSpPr>
              <p:nvPr/>
            </p:nvSpPr>
            <p:spPr bwMode="auto">
              <a:xfrm>
                <a:off x="256" y="1022"/>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Unknown Shape"/>
              <p:cNvSpPr>
                <a:spLocks/>
              </p:cNvSpPr>
              <p:nvPr/>
            </p:nvSpPr>
            <p:spPr bwMode="auto">
              <a:xfrm>
                <a:off x="172" y="345"/>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Unknown Shape"/>
              <p:cNvSpPr>
                <a:spLocks/>
              </p:cNvSpPr>
              <p:nvPr/>
            </p:nvSpPr>
            <p:spPr bwMode="auto">
              <a:xfrm>
                <a:off x="283" y="311"/>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Unknown Shape"/>
              <p:cNvSpPr>
                <a:spLocks/>
              </p:cNvSpPr>
              <p:nvPr/>
            </p:nvSpPr>
            <p:spPr bwMode="auto">
              <a:xfrm>
                <a:off x="256" y="174"/>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Unknown Shape"/>
              <p:cNvSpPr>
                <a:spLocks/>
              </p:cNvSpPr>
              <p:nvPr/>
            </p:nvSpPr>
            <p:spPr bwMode="auto">
              <a:xfrm>
                <a:off x="1082" y="805"/>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Unknown Shape"/>
              <p:cNvSpPr>
                <a:spLocks/>
              </p:cNvSpPr>
              <p:nvPr/>
            </p:nvSpPr>
            <p:spPr bwMode="auto">
              <a:xfrm>
                <a:off x="3220" y="355"/>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Unknown Shape"/>
              <p:cNvSpPr>
                <a:spLocks/>
              </p:cNvSpPr>
              <p:nvPr/>
            </p:nvSpPr>
            <p:spPr bwMode="auto">
              <a:xfrm>
                <a:off x="285" y="152"/>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6" name="Unknown Shape"/>
              <p:cNvSpPr>
                <a:spLocks/>
              </p:cNvSpPr>
              <p:nvPr/>
            </p:nvSpPr>
            <p:spPr bwMode="auto">
              <a:xfrm>
                <a:off x="0" y="0"/>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7" name="Unknown Shape"/>
              <p:cNvSpPr>
                <a:spLocks/>
              </p:cNvSpPr>
              <p:nvPr/>
            </p:nvSpPr>
            <p:spPr bwMode="auto">
              <a:xfrm>
                <a:off x="0" y="0"/>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8" name="Unknown Shape"/>
              <p:cNvSpPr>
                <a:spLocks/>
              </p:cNvSpPr>
              <p:nvPr/>
            </p:nvSpPr>
            <p:spPr bwMode="auto">
              <a:xfrm>
                <a:off x="5164" y="0"/>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9" name="Unknown Shape"/>
              <p:cNvSpPr>
                <a:spLocks/>
              </p:cNvSpPr>
              <p:nvPr/>
            </p:nvSpPr>
            <p:spPr bwMode="auto">
              <a:xfrm>
                <a:off x="0" y="3772"/>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0" name="Unknown Shape"/>
              <p:cNvSpPr>
                <a:spLocks/>
              </p:cNvSpPr>
              <p:nvPr/>
            </p:nvSpPr>
            <p:spPr bwMode="auto">
              <a:xfrm>
                <a:off x="5164" y="116"/>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1" name="Unknown Shape"/>
              <p:cNvSpPr>
                <a:spLocks/>
              </p:cNvSpPr>
              <p:nvPr/>
            </p:nvSpPr>
            <p:spPr bwMode="auto">
              <a:xfrm>
                <a:off x="685" y="3788"/>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2" name="Unknown Shape"/>
              <p:cNvSpPr>
                <a:spLocks/>
              </p:cNvSpPr>
              <p:nvPr/>
            </p:nvSpPr>
            <p:spPr bwMode="auto">
              <a:xfrm>
                <a:off x="2527" y="3772"/>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3" name="Unknown Shape"/>
              <p:cNvSpPr>
                <a:spLocks/>
              </p:cNvSpPr>
              <p:nvPr/>
            </p:nvSpPr>
            <p:spPr bwMode="auto">
              <a:xfrm>
                <a:off x="5164" y="1799"/>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 name="Unknown Shape"/>
              <p:cNvSpPr>
                <a:spLocks/>
              </p:cNvSpPr>
              <p:nvPr/>
            </p:nvSpPr>
            <p:spPr bwMode="auto">
              <a:xfrm>
                <a:off x="0" y="0"/>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 name="Unknown Shape"/>
              <p:cNvSpPr>
                <a:spLocks/>
              </p:cNvSpPr>
              <p:nvPr/>
            </p:nvSpPr>
            <p:spPr bwMode="auto">
              <a:xfrm>
                <a:off x="14" y="233"/>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Unknown Shape"/>
              <p:cNvSpPr>
                <a:spLocks/>
              </p:cNvSpPr>
              <p:nvPr/>
            </p:nvSpPr>
            <p:spPr bwMode="auto">
              <a:xfrm>
                <a:off x="915" y="0"/>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 name="Unknown Shape"/>
              <p:cNvSpPr>
                <a:spLocks/>
              </p:cNvSpPr>
              <p:nvPr/>
            </p:nvSpPr>
            <p:spPr bwMode="auto">
              <a:xfrm>
                <a:off x="2824" y="0"/>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31" name="Group 28"/>
            <p:cNvGrpSpPr>
              <a:grpSpLocks/>
            </p:cNvGrpSpPr>
            <p:nvPr/>
          </p:nvGrpSpPr>
          <p:grpSpPr bwMode="auto">
            <a:xfrm>
              <a:off x="0" y="0"/>
              <a:ext cx="1246" cy="1232"/>
              <a:chOff x="0" y="0"/>
              <a:chExt cx="1246" cy="1232"/>
            </a:xfrm>
          </p:grpSpPr>
          <p:sp>
            <p:nvSpPr>
              <p:cNvPr id="10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56" name="Text Box 32"/>
          <p:cNvSpPr txBox="1">
            <a:spLocks noChangeArrowheads="1"/>
          </p:cNvSpPr>
          <p:nvPr/>
        </p:nvSpPr>
        <p:spPr bwMode="auto">
          <a:xfrm>
            <a:off x="466725" y="6577013"/>
            <a:ext cx="914400" cy="228600"/>
          </a:xfrm>
          <a:prstGeom prst="rect">
            <a:avLst/>
          </a:prstGeom>
          <a:noFill/>
          <a:ln w="9525">
            <a:noFill/>
            <a:miter lim="800000"/>
            <a:headEnd/>
            <a:tailEnd/>
          </a:ln>
          <a:effectLst/>
        </p:spPr>
        <p:txBody>
          <a:bodyPr wrap="none" anchor="ct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900" b="1">
                <a:solidFill>
                  <a:srgbClr val="FFFFFF"/>
                </a:solidFill>
                <a:latin typeface="Arial" charset="0"/>
              </a:rPr>
              <a:t>©2003 TBBMI</a:t>
            </a:r>
          </a:p>
        </p:txBody>
      </p:sp>
      <p:sp>
        <p:nvSpPr>
          <p:cNvPr id="1057" name="Rectangle 33"/>
          <p:cNvSpPr>
            <a:spLocks noChangeArrowheads="1"/>
          </p:cNvSpPr>
          <p:nvPr/>
        </p:nvSpPr>
        <p:spPr bwMode="auto">
          <a:xfrm>
            <a:off x="7540625" y="6545263"/>
            <a:ext cx="735013" cy="2428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7.5.03d.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186"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914186"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186"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186"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defTabSz="914186"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defTabSz="914186"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defTabSz="914186"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18" tIns="45709" rIns="91418" bIns="45709"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defTabSz="914186"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186"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186" eaLnBrk="1" hangingPunct="1">
              <a:defRPr/>
            </a:pPr>
            <a:fld id="{61F442D0-A11F-2640-8129-5D1BEF7A3C1E}" type="slidenum">
              <a:rPr lang="en-US" smtClean="0"/>
              <a:pPr defTabSz="914186" eaLnBrk="1" hangingPunct="1">
                <a:defRPr/>
              </a:pPr>
              <a:t>‹#›</a:t>
            </a:fld>
            <a:endParaRPr lang="en-US"/>
          </a:p>
        </p:txBody>
      </p:sp>
    </p:spTree>
    <p:extLst>
      <p:ext uri="{BB962C8B-B14F-4D97-AF65-F5344CB8AC3E}">
        <p14:creationId xmlns:p14="http://schemas.microsoft.com/office/powerpoint/2010/main" val="380160833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09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1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27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37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20" indent="-34282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776" indent="-285684"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733" indent="-2285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825" indent="-2285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919" indent="-2285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012" indent="-228546"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106" indent="-228546"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198" indent="-228546"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292" indent="-228546"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C41F68CC-6B18-4B73-B98F-995C5B77B25C}"/>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ADCAE02F-6E7C-251B-6101-760CD3FD24BD}"/>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endParaRPr lang="en-US" altLang="en-US" sz="1600" b="1">
                <a:solidFill>
                  <a:srgbClr val="00DFCA"/>
                </a:solidFill>
                <a:latin typeface="Comic Sans MS" panose="030F0902030302020204" pitchFamily="66" charset="0"/>
              </a:endParaRPr>
            </a:p>
          </p:txBody>
        </p:sp>
        <p:grpSp>
          <p:nvGrpSpPr>
            <p:cNvPr id="1030" name="Group 26">
              <a:extLst>
                <a:ext uri="{FF2B5EF4-FFF2-40B4-BE49-F238E27FC236}">
                  <a16:creationId xmlns:a16="http://schemas.microsoft.com/office/drawing/2014/main" id="{EA53337C-2462-7770-25E8-8557075A8A2A}"/>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BF4AC58E-FD59-E68A-F1CD-84A8C1EA1A4F}"/>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pitchFamily="66" charset="0"/>
                  <a:ea typeface="ＭＳ Ｐゴシック" charset="0"/>
                </a:endParaRPr>
              </a:p>
            </p:txBody>
          </p:sp>
          <p:sp>
            <p:nvSpPr>
              <p:cNvPr id="1036" name="Freeform 4">
                <a:extLst>
                  <a:ext uri="{FF2B5EF4-FFF2-40B4-BE49-F238E27FC236}">
                    <a16:creationId xmlns:a16="http://schemas.microsoft.com/office/drawing/2014/main" id="{18CDE07E-231A-A12A-58DD-09350E4B9DFF}"/>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52B5184A-EC73-72FE-6832-A4DE9C17EAD7}"/>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DC57728F-0DE0-887E-9DA9-A85856664E5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A82E2C03-5F65-1D7B-3FBD-40C03C9ADB37}"/>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5FCB157E-AA24-EE9C-411A-F4A66468F6A6}"/>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B59E8FFB-B0AF-1C69-CDF9-D5E7A23E60E4}"/>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7EA6964E-9B6C-1680-DD11-88F0448497AA}"/>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0C6FF86D-A597-21B8-048E-4896170EB57F}"/>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1649E310-788E-E096-FE64-ED1110428459}"/>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B7D6C18B-7196-4E54-9688-92B179E6244E}"/>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78D32638-3DE7-65A5-5B3E-D1467CE4F1DE}"/>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6CB63A89-7001-03B0-4C19-5BE0BE26CFE6}"/>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C8B52A45-28E4-8E7D-AC4C-C7DF6D3BCEC7}"/>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3816EDC5-1991-E725-0213-4B48333B1D31}"/>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8C5B238E-04D0-AB49-1827-4D8046BF908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CFE5220C-04E5-BD50-9641-56AD6003A40C}"/>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EDD58839-78DC-C9BE-E53F-E6EE6C98106F}"/>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2A10D288-C78E-8404-8A57-9777B571EBAF}"/>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FE2A3FFF-D9C2-6D80-415C-5E628800C58F}"/>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D81E95EE-75FC-A19A-E68D-5BB967F7973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7521FAFC-5ACD-2AC7-6CB9-7A0D9F9F8DD1}"/>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55EDCAC7-14CB-07C5-FAAD-91E89689E9CB}"/>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4701C2F7-7249-F8F4-BCF0-29A5C81C1E12}"/>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9349D105-90B3-9584-907F-840C966AD350}"/>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endParaRPr lang="en-US" altLang="en-US" sz="1600" b="1">
                  <a:solidFill>
                    <a:srgbClr val="00DFCA"/>
                  </a:solidFill>
                  <a:latin typeface="Comic Sans MS" panose="030F0902030302020204" pitchFamily="66" charset="0"/>
                </a:endParaRPr>
              </a:p>
            </p:txBody>
          </p:sp>
          <p:sp>
            <p:nvSpPr>
              <p:cNvPr id="1033" name="Rectangle 28">
                <a:extLst>
                  <a:ext uri="{FF2B5EF4-FFF2-40B4-BE49-F238E27FC236}">
                    <a16:creationId xmlns:a16="http://schemas.microsoft.com/office/drawing/2014/main" id="{568BE214-0F10-46FF-3C41-11C01A3E19D5}"/>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endParaRPr lang="en-US" altLang="en-US" sz="1600" b="1">
                  <a:solidFill>
                    <a:srgbClr val="00DFCA"/>
                  </a:solidFill>
                  <a:latin typeface="Comic Sans MS" panose="030F0902030302020204" pitchFamily="66" charset="0"/>
                </a:endParaRPr>
              </a:p>
            </p:txBody>
          </p:sp>
          <p:sp>
            <p:nvSpPr>
              <p:cNvPr id="1034" name="Rectangle 29">
                <a:extLst>
                  <a:ext uri="{FF2B5EF4-FFF2-40B4-BE49-F238E27FC236}">
                    <a16:creationId xmlns:a16="http://schemas.microsoft.com/office/drawing/2014/main" id="{479B1857-FB25-AC79-B89F-7EAAE3EC5115}"/>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endParaRPr lang="en-US" altLang="en-US" sz="1600" b="1">
                  <a:solidFill>
                    <a:srgbClr val="00DFCA"/>
                  </a:solidFill>
                  <a:latin typeface="Comic Sans MS" panose="030F0902030302020204" pitchFamily="66" charset="0"/>
                </a:endParaRPr>
              </a:p>
            </p:txBody>
          </p:sp>
        </p:grpSp>
      </p:grpSp>
      <p:sp>
        <p:nvSpPr>
          <p:cNvPr id="1065" name="Text Box 41">
            <a:extLst>
              <a:ext uri="{FF2B5EF4-FFF2-40B4-BE49-F238E27FC236}">
                <a16:creationId xmlns:a16="http://schemas.microsoft.com/office/drawing/2014/main" id="{31B68014-30E1-4AE3-24F5-9220F7861142}"/>
              </a:ext>
            </a:extLst>
          </p:cNvPr>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0" hangingPunct="0">
              <a:spcBef>
                <a:spcPct val="50000"/>
              </a:spcBef>
            </a:pPr>
            <a:r>
              <a:rPr lang="en-US" altLang="en-US" sz="900" b="1">
                <a:solidFill>
                  <a:srgbClr val="FFFFFF"/>
                </a:solidFill>
                <a:latin typeface="Arial" panose="020B0604020202020204" pitchFamily="34" charset="0"/>
              </a:rPr>
              <a:t>©2003 TBBMI</a:t>
            </a:r>
          </a:p>
        </p:txBody>
      </p:sp>
      <p:sp>
        <p:nvSpPr>
          <p:cNvPr id="1066" name="Rectangle 42">
            <a:extLst>
              <a:ext uri="{FF2B5EF4-FFF2-40B4-BE49-F238E27FC236}">
                <a16:creationId xmlns:a16="http://schemas.microsoft.com/office/drawing/2014/main" id="{BB5DF074-8E21-E568-92B1-81B4C197C19E}"/>
              </a:ext>
            </a:extLst>
          </p:cNvPr>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0" hangingPunct="0"/>
            <a:r>
              <a:rPr lang="en-US" altLang="en-US" sz="1000" b="1">
                <a:solidFill>
                  <a:srgbClr val="FFFFFF"/>
                </a:solidFill>
                <a:effectLst>
                  <a:outerShdw blurRad="38100" dist="38100" dir="2700000" algn="tl">
                    <a:srgbClr val="000000"/>
                  </a:outerShdw>
                </a:effectLst>
                <a:latin typeface="Comic Sans MS" panose="030F0902030302020204" pitchFamily="66" charset="0"/>
              </a:rPr>
              <a:t>7.5.03c.</a:t>
            </a:r>
          </a:p>
        </p:txBody>
      </p:sp>
    </p:spTree>
    <p:extLst>
      <p:ext uri="{BB962C8B-B14F-4D97-AF65-F5344CB8AC3E}">
        <p14:creationId xmlns:p14="http://schemas.microsoft.com/office/powerpoint/2010/main" val="236392919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976989678"/>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w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18.wmf"/><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wmf"/><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
          <p:cNvGrpSpPr>
            <a:grpSpLocks/>
          </p:cNvGrpSpPr>
          <p:nvPr/>
        </p:nvGrpSpPr>
        <p:grpSpPr bwMode="auto">
          <a:xfrm>
            <a:off x="2141538" y="788988"/>
            <a:ext cx="5281612" cy="5100637"/>
            <a:chOff x="0" y="0"/>
            <a:chExt cx="3327" cy="3213"/>
          </a:xfrm>
        </p:grpSpPr>
        <p:sp>
          <p:nvSpPr>
            <p:cNvPr id="16396" name="Oval 3"/>
            <p:cNvSpPr>
              <a:spLocks noChangeArrowheads="1"/>
            </p:cNvSpPr>
            <p:nvPr/>
          </p:nvSpPr>
          <p:spPr bwMode="auto">
            <a:xfrm>
              <a:off x="0" y="125"/>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7" name="Unknown Shape"/>
            <p:cNvSpPr>
              <a:spLocks/>
            </p:cNvSpPr>
            <p:nvPr/>
          </p:nvSpPr>
          <p:spPr bwMode="auto">
            <a:xfrm>
              <a:off x="1586" y="0"/>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398" name="Unknown Shape"/>
            <p:cNvSpPr>
              <a:spLocks/>
            </p:cNvSpPr>
            <p:nvPr/>
          </p:nvSpPr>
          <p:spPr bwMode="auto">
            <a:xfrm>
              <a:off x="3092" y="1406"/>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639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1" name="Text Box 7"/>
          <p:cNvSpPr txBox="1">
            <a:spLocks noChangeArrowheads="1"/>
          </p:cNvSpPr>
          <p:nvPr/>
        </p:nvSpPr>
        <p:spPr bwMode="auto">
          <a:xfrm>
            <a:off x="3751263" y="1814513"/>
            <a:ext cx="2228850" cy="3581400"/>
          </a:xfrm>
          <a:prstGeom prst="rect">
            <a:avLst/>
          </a:prstGeom>
          <a:noFill/>
          <a:ln>
            <a:noFill/>
          </a:ln>
          <a:effectLst>
            <a:outerShdw dist="109250" dir="2132261"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2900">
                <a:solidFill>
                  <a:srgbClr val="FA0532"/>
                </a:solidFill>
                <a:latin typeface="Times" charset="0"/>
                <a:ea typeface="+mn-ea"/>
                <a:cs typeface="+mn-cs"/>
              </a:rPr>
              <a:t>R</a:t>
            </a:r>
          </a:p>
        </p:txBody>
      </p:sp>
      <p:sp>
        <p:nvSpPr>
          <p:cNvPr id="16392" name="Rectangle 8"/>
          <p:cNvSpPr>
            <a:spLocks noChangeArrowheads="1"/>
          </p:cNvSpPr>
          <p:nvPr/>
        </p:nvSpPr>
        <p:spPr bwMode="auto">
          <a:xfrm>
            <a:off x="2159000" y="2584450"/>
            <a:ext cx="5068888" cy="2466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5600" dirty="0">
                <a:solidFill>
                  <a:srgbClr val="FAFD00"/>
                </a:solidFill>
                <a:latin typeface="Times" charset="0"/>
                <a:ea typeface="+mn-ea"/>
                <a:cs typeface="+mn-cs"/>
              </a:rPr>
              <a:t>A</a:t>
            </a:r>
            <a:r>
              <a:rPr lang="en-US" sz="14200" dirty="0">
                <a:solidFill>
                  <a:srgbClr val="FA0532"/>
                </a:solidFill>
                <a:latin typeface="Times" charset="0"/>
                <a:ea typeface="+mn-ea"/>
                <a:cs typeface="+mn-cs"/>
              </a:rPr>
              <a:t>    </a:t>
            </a:r>
            <a:r>
              <a:rPr lang="en-US" sz="14200" dirty="0">
                <a:solidFill>
                  <a:srgbClr val="51DC00"/>
                </a:solidFill>
                <a:latin typeface="Times" charset="0"/>
                <a:ea typeface="+mn-ea"/>
                <a:cs typeface="+mn-cs"/>
              </a:rPr>
              <a:t> </a:t>
            </a:r>
            <a:r>
              <a:rPr lang="en-US" sz="14200" dirty="0">
                <a:solidFill>
                  <a:srgbClr val="FAFD00"/>
                </a:solidFill>
                <a:latin typeface="Times" charset="0"/>
                <a:ea typeface="+mn-ea"/>
                <a:cs typeface="+mn-cs"/>
              </a:rPr>
              <a:t>C</a:t>
            </a:r>
          </a:p>
        </p:txBody>
      </p:sp>
      <p:sp>
        <p:nvSpPr>
          <p:cNvPr id="16393" name="Rectangle 9"/>
          <p:cNvSpPr>
            <a:spLocks noChangeArrowheads="1"/>
          </p:cNvSpPr>
          <p:nvPr/>
        </p:nvSpPr>
        <p:spPr bwMode="auto">
          <a:xfrm>
            <a:off x="3168390" y="4882792"/>
            <a:ext cx="4623060" cy="144398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8800" b="1" i="1" dirty="0" err="1">
                <a:solidFill>
                  <a:srgbClr val="1CFF23"/>
                </a:solidFill>
                <a:latin typeface="Pyidaungsu" panose="020B0502040204020203" pitchFamily="34" charset="0"/>
                <a:ea typeface="+mn-ea"/>
                <a:cs typeface="Pyidaungsu" panose="020B0502040204020203" pitchFamily="34" charset="0"/>
              </a:rPr>
              <a:t>မင်းစံစနစ</a:t>
            </a:r>
            <a:r>
              <a:rPr lang="en-US" sz="8800" b="1" i="1" dirty="0">
                <a:solidFill>
                  <a:srgbClr val="1CFF23"/>
                </a:solidFill>
                <a:latin typeface="Pyidaungsu" panose="020B0502040204020203" pitchFamily="34" charset="0"/>
                <a:ea typeface="+mn-ea"/>
                <a:cs typeface="Pyidaungsu" panose="020B0502040204020203" pitchFamily="34" charset="0"/>
              </a:rPr>
              <a:t>်</a:t>
            </a:r>
            <a:endParaRPr lang="en-US" sz="17500" b="1" i="1" dirty="0">
              <a:solidFill>
                <a:srgbClr val="1CFF23"/>
              </a:solidFill>
              <a:latin typeface="Pyidaungsu" panose="020B0502040204020203" pitchFamily="34" charset="0"/>
              <a:ea typeface="+mn-ea"/>
              <a:cs typeface="Pyidaungsu" panose="020B0502040204020203" pitchFamily="34" charset="0"/>
            </a:endParaRPr>
          </a:p>
        </p:txBody>
      </p:sp>
      <p:sp>
        <p:nvSpPr>
          <p:cNvPr id="2" name="Text Box 10"/>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16395" name="Rectangle 11"/>
          <p:cNvSpPr>
            <a:spLocks noChangeArrowheads="1"/>
          </p:cNvSpPr>
          <p:nvPr/>
        </p:nvSpPr>
        <p:spPr bwMode="auto">
          <a:xfrm>
            <a:off x="8083550" y="6540500"/>
            <a:ext cx="339725" cy="268288"/>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14</a:t>
            </a:r>
          </a:p>
        </p:txBody>
      </p:sp>
      <p:sp>
        <p:nvSpPr>
          <p:cNvPr id="3" name="Text Box 12"/>
          <p:cNvSpPr txBox="1">
            <a:spLocks noChangeArrowheads="1"/>
          </p:cNvSpPr>
          <p:nvPr/>
        </p:nvSpPr>
        <p:spPr bwMode="auto">
          <a:xfrm>
            <a:off x="4362450" y="2114550"/>
            <a:ext cx="14287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AU" sz="2000" b="1" i="1" dirty="0" err="1">
                <a:solidFill>
                  <a:srgbClr val="1CFF23"/>
                </a:solidFill>
                <a:latin typeface="Pyidaungsu" panose="020B0502040204020203" pitchFamily="34" charset="0"/>
                <a:cs typeface="Pyidaungsu" panose="020B0502040204020203" pitchFamily="34" charset="0"/>
              </a:rPr>
              <a:t>မင်းစံစနစ</a:t>
            </a:r>
            <a:r>
              <a:rPr lang="en-AU" sz="2000" b="1" i="1" dirty="0">
                <a:solidFill>
                  <a:srgbClr val="1CFF23"/>
                </a:solidFill>
                <a:latin typeface="Pyidaungsu" panose="020B0502040204020203" pitchFamily="34" charset="0"/>
                <a:cs typeface="Pyidaungsu" panose="020B0502040204020203" pitchFamily="34" charset="0"/>
              </a:rPr>
              <a:t>်</a:t>
            </a:r>
            <a:endParaRPr lang="en-US" sz="2000" b="1" i="1" dirty="0">
              <a:solidFill>
                <a:srgbClr val="1CFF23"/>
              </a:solidFill>
              <a:latin typeface="Pyidaungsu" panose="020B0502040204020203" pitchFamily="34" charset="0"/>
              <a:cs typeface="Pyidaungsu" panose="020B0502040204020203" pitchFamily="34" charset="0"/>
            </a:endParaRPr>
          </a:p>
        </p:txBody>
      </p:sp>
      <p:sp>
        <p:nvSpPr>
          <p:cNvPr id="4" name="Text Box 13"/>
          <p:cNvSpPr txBox="1">
            <a:spLocks noChangeArrowheads="1"/>
          </p:cNvSpPr>
          <p:nvPr/>
        </p:nvSpPr>
        <p:spPr bwMode="auto">
          <a:xfrm>
            <a:off x="2419350" y="2800350"/>
            <a:ext cx="1066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a:p>
        </p:txBody>
      </p:sp>
      <p:sp>
        <p:nvSpPr>
          <p:cNvPr id="16394" name="Text Box 14"/>
          <p:cNvSpPr txBox="1">
            <a:spLocks noChangeArrowheads="1"/>
          </p:cNvSpPr>
          <p:nvPr/>
        </p:nvSpPr>
        <p:spPr bwMode="auto">
          <a:xfrm>
            <a:off x="2571749" y="2667000"/>
            <a:ext cx="9842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dirty="0" err="1">
                <a:solidFill>
                  <a:srgbClr val="1CFF23"/>
                </a:solidFill>
                <a:latin typeface="Pyidaungsu" panose="020B0502040204020203" pitchFamily="34" charset="0"/>
                <a:cs typeface="Pyidaungsu" panose="020B0502040204020203" pitchFamily="34" charset="0"/>
              </a:rPr>
              <a:t>မင်းမဲ</a:t>
            </a:r>
            <a:r>
              <a:rPr lang="en-US" sz="2400" b="1" dirty="0">
                <a:solidFill>
                  <a:srgbClr val="1CFF23"/>
                </a:solidFill>
                <a:latin typeface="Pyidaungsu" panose="020B0502040204020203" pitchFamily="34" charset="0"/>
                <a:cs typeface="Pyidaungsu" panose="020B0502040204020203" pitchFamily="34" charset="0"/>
              </a:rPr>
              <a:t>့</a:t>
            </a:r>
          </a:p>
        </p:txBody>
      </p:sp>
      <p:sp>
        <p:nvSpPr>
          <p:cNvPr id="5" name="Text Box 15"/>
          <p:cNvSpPr txBox="1">
            <a:spLocks noChangeArrowheads="1"/>
          </p:cNvSpPr>
          <p:nvPr/>
        </p:nvSpPr>
        <p:spPr bwMode="auto">
          <a:xfrm>
            <a:off x="5905500" y="2609850"/>
            <a:ext cx="18859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i="1" dirty="0" err="1">
                <a:solidFill>
                  <a:srgbClr val="1CFF23"/>
                </a:solidFill>
                <a:latin typeface="Pyidaungsu" panose="020B0502040204020203" pitchFamily="34" charset="0"/>
                <a:cs typeface="Pyidaungsu" panose="020B0502040204020203" pitchFamily="34" charset="0"/>
              </a:rPr>
              <a:t>ဖမ်းဆီး</a:t>
            </a:r>
            <a:endParaRPr lang="en-US" sz="2400" b="1" dirty="0">
              <a:solidFill>
                <a:srgbClr val="1CFF23"/>
              </a:solidFill>
              <a:latin typeface="Pyidaungsu" panose="020B0502040204020203" pitchFamily="34" charset="0"/>
              <a:cs typeface="Pyidaungsu" panose="020B0502040204020203" pitchFamily="34" charset="0"/>
            </a:endParaRPr>
          </a:p>
        </p:txBody>
      </p:sp>
      <p:sp>
        <p:nvSpPr>
          <p:cNvPr id="6" name="Text Box 5">
            <a:extLst>
              <a:ext uri="{FF2B5EF4-FFF2-40B4-BE49-F238E27FC236}">
                <a16:creationId xmlns:a16="http://schemas.microsoft.com/office/drawing/2014/main" id="{CD496559-DA3C-C9B8-961C-6D1A1E2AE746}"/>
              </a:ext>
            </a:extLst>
          </p:cNvPr>
          <p:cNvSpPr txBox="1">
            <a:spLocks noChangeArrowheads="1"/>
          </p:cNvSpPr>
          <p:nvPr/>
        </p:nvSpPr>
        <p:spPr bwMode="auto">
          <a:xfrm>
            <a:off x="-34791" y="6433272"/>
            <a:ext cx="9252520" cy="400110"/>
          </a:xfrm>
          <a:prstGeom prst="rect">
            <a:avLst/>
          </a:prstGeom>
          <a:solidFill>
            <a:srgbClr val="000000"/>
          </a:solidFill>
          <a:ln>
            <a:noFill/>
          </a:ln>
        </p:spPr>
        <p:txBody>
          <a:bodyPr wrap="squar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eaLnBrk="1" fontAlgn="auto" hangingPunct="1">
              <a:spcBef>
                <a:spcPts val="0"/>
              </a:spcBef>
              <a:spcAft>
                <a:spcPts val="0"/>
              </a:spcAft>
              <a:defRPr/>
            </a:pPr>
            <a:r>
              <a:rPr lang="en-US" sz="2000" kern="0" dirty="0" err="1">
                <a:solidFill>
                  <a:srgbClr val="FFFFFF"/>
                </a:solidFill>
                <a:latin typeface="Pyidaungsu" panose="020B0502040204020203" pitchFamily="34" charset="0"/>
                <a:cs typeface="Pyidaungsu" panose="020B0502040204020203" pitchFamily="34" charset="0"/>
              </a:rPr>
              <a:t>Dr</a:t>
            </a:r>
            <a:r>
              <a:rPr lang="en-US" sz="2000" kern="0" dirty="0">
                <a:solidFill>
                  <a:srgbClr val="FFFFFF"/>
                </a:solidFill>
                <a:latin typeface="Pyidaungsu" panose="020B0502040204020203" pitchFamily="34" charset="0"/>
                <a:cs typeface="Pyidaungsu" panose="020B0502040204020203" pitchFamily="34" charset="0"/>
              </a:rPr>
              <a:t> </a:t>
            </a:r>
            <a:r>
              <a:rPr lang="my-MM" sz="2000" kern="0" dirty="0">
                <a:solidFill>
                  <a:srgbClr val="FFFFFF"/>
                </a:solidFill>
                <a:latin typeface="Pyidaungsu" panose="020B0502040204020203" pitchFamily="34" charset="0"/>
                <a:cs typeface="Pyidaungsu" panose="020B0502040204020203" pitchFamily="34" charset="0"/>
              </a:rPr>
              <a:t>ရက်ခ် ဂရီဖိတ်၊ စင်္ကာပူဓမ္မကောလိပ် • </a:t>
            </a:r>
            <a:r>
              <a:rPr lang="en-US" sz="2000" kern="0" dirty="0">
                <a:solidFill>
                  <a:srgbClr val="FFFFFF"/>
                </a:solidFill>
                <a:latin typeface="Pyidaungsu" panose="020B0502040204020203" pitchFamily="34" charset="0"/>
                <a:cs typeface="Pyidaungsu" panose="020B0502040204020203" pitchFamily="34" charset="0"/>
              </a:rPr>
              <a:t>BibleStudyDownloads.org</a:t>
            </a:r>
            <a:endParaRPr kumimoji="0" lang="en-US" sz="2000" b="1" i="0" u="none" strike="noStrike" kern="0" cap="none" spc="0" normalizeH="0" baseline="0" noProof="0" dirty="0">
              <a:ln>
                <a:noFill/>
              </a:ln>
              <a:solidFill>
                <a:srgbClr val="FFFFFF"/>
              </a:solidFill>
              <a:effectLst/>
              <a:uLnTx/>
              <a:uFillTx/>
              <a:latin typeface="Pyidaungsu" panose="020B0502040204020203" pitchFamily="34" charset="0"/>
              <a:cs typeface="Pyidaungsu" panose="020B0502040204020203" pitchFamily="34" charset="0"/>
            </a:endParaRPr>
          </a:p>
        </p:txBody>
      </p:sp>
      <p:sp>
        <p:nvSpPr>
          <p:cNvPr id="7" name="TextBox 6">
            <a:extLst>
              <a:ext uri="{FF2B5EF4-FFF2-40B4-BE49-F238E27FC236}">
                <a16:creationId xmlns:a16="http://schemas.microsoft.com/office/drawing/2014/main" id="{75FA93DE-7DA1-FD76-E5AA-2AA956C5325A}"/>
              </a:ext>
            </a:extLst>
          </p:cNvPr>
          <p:cNvSpPr txBox="1"/>
          <p:nvPr/>
        </p:nvSpPr>
        <p:spPr>
          <a:xfrm>
            <a:off x="4711864" y="-1146629"/>
            <a:ext cx="184731" cy="523220"/>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315111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left)">
                                      <p:cBhvr>
                                        <p:cTn id="7" dur="5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dissolve">
                                      <p:cBhvr>
                                        <p:cTn id="12" dur="500"/>
                                        <p:tgtEl>
                                          <p:spTgt spid="1639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16391"/>
                                        </p:tgtEl>
                                        <p:attrNameLst>
                                          <p:attrName>style.visibility</p:attrName>
                                        </p:attrNameLst>
                                      </p:cBhvr>
                                      <p:to>
                                        <p:strVal val="visible"/>
                                      </p:to>
                                    </p:set>
                                    <p:anim calcmode="lin" valueType="num">
                                      <p:cBhvr>
                                        <p:cTn id="16" dur="500" fill="hold"/>
                                        <p:tgtEl>
                                          <p:spTgt spid="16391"/>
                                        </p:tgtEl>
                                        <p:attrNameLst>
                                          <p:attrName>ppt_w</p:attrName>
                                        </p:attrNameLst>
                                      </p:cBhvr>
                                      <p:tavLst>
                                        <p:tav tm="0">
                                          <p:val>
                                            <p:fltVal val="0"/>
                                          </p:val>
                                        </p:tav>
                                        <p:tav tm="100000">
                                          <p:val>
                                            <p:strVal val="#ppt_w"/>
                                          </p:val>
                                        </p:tav>
                                      </p:tavLst>
                                    </p:anim>
                                    <p:anim calcmode="lin" valueType="num">
                                      <p:cBhvr>
                                        <p:cTn id="17" dur="500" fill="hold"/>
                                        <p:tgtEl>
                                          <p:spTgt spid="16391"/>
                                        </p:tgtEl>
                                        <p:attrNameLst>
                                          <p:attrName>ppt_h</p:attrName>
                                        </p:attrNameLst>
                                      </p:cBhvr>
                                      <p:tavLst>
                                        <p:tav tm="0">
                                          <p:val>
                                            <p:fltVal val="0"/>
                                          </p:val>
                                        </p:tav>
                                        <p:tav tm="100000">
                                          <p:val>
                                            <p:strVal val="#ppt_h"/>
                                          </p:val>
                                        </p:tav>
                                      </p:tavLst>
                                    </p:anim>
                                    <p:anim calcmode="lin" valueType="num">
                                      <p:cBhvr>
                                        <p:cTn id="18" dur="500" fill="hold"/>
                                        <p:tgtEl>
                                          <p:spTgt spid="16391"/>
                                        </p:tgtEl>
                                        <p:attrNameLst>
                                          <p:attrName>ppt_x</p:attrName>
                                        </p:attrNameLst>
                                      </p:cBhvr>
                                      <p:tavLst>
                                        <p:tav tm="0">
                                          <p:val>
                                            <p:fltVal val="0.5"/>
                                          </p:val>
                                        </p:tav>
                                        <p:tav tm="100000">
                                          <p:val>
                                            <p:strVal val="#ppt_x"/>
                                          </p:val>
                                        </p:tav>
                                      </p:tavLst>
                                    </p:anim>
                                    <p:anim calcmode="lin" valueType="num">
                                      <p:cBhvr>
                                        <p:cTn id="19" dur="500" fill="hold"/>
                                        <p:tgtEl>
                                          <p:spTgt spid="1639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393"/>
                                        </p:tgtEl>
                                        <p:attrNameLst>
                                          <p:attrName>style.visibility</p:attrName>
                                        </p:attrNameLst>
                                      </p:cBhvr>
                                      <p:to>
                                        <p:strVal val="visible"/>
                                      </p:to>
                                    </p:set>
                                    <p:animEffect transition="in" filter="dissolve">
                                      <p:cBhvr>
                                        <p:cTn id="23"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utoUpdateAnimBg="0"/>
      <p:bldP spid="16392" grpId="0" autoUpdateAnimBg="0"/>
      <p:bldP spid="1639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179763" y="1011238"/>
            <a:ext cx="149239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dirty="0">
                <a:latin typeface="WinInnwa" charset="0"/>
              </a:rPr>
              <a:t> </a:t>
            </a:r>
            <a:r>
              <a:rPr lang="en-US" sz="2000" b="1" dirty="0" err="1">
                <a:solidFill>
                  <a:schemeClr val="accent2"/>
                </a:solidFill>
                <a:latin typeface="Pyidaungsu" panose="020B0502040204020203" pitchFamily="34" charset="0"/>
                <a:cs typeface="Pyidaungsu" panose="020B0502040204020203" pitchFamily="34" charset="0"/>
              </a:rPr>
              <a:t>မင်းမဲ့ကာလ</a:t>
            </a:r>
            <a:endParaRPr lang="en-US" sz="2000" b="1" dirty="0">
              <a:solidFill>
                <a:schemeClr val="accent2"/>
              </a:solidFill>
              <a:latin typeface="Pyidaungsu" panose="020B0502040204020203" pitchFamily="34" charset="0"/>
              <a:cs typeface="Pyidaungsu" panose="020B0502040204020203" pitchFamily="34" charset="0"/>
            </a:endParaRPr>
          </a:p>
        </p:txBody>
      </p:sp>
      <p:sp>
        <p:nvSpPr>
          <p:cNvPr id="10246" name="Rectangle 6"/>
          <p:cNvSpPr>
            <a:spLocks noChangeArrowheads="1"/>
          </p:cNvSpPr>
          <p:nvPr/>
        </p:nvSpPr>
        <p:spPr bwMode="auto">
          <a:xfrm>
            <a:off x="620713" y="160338"/>
            <a:ext cx="806450"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Century Gothic" pitchFamily="34" charset="0"/>
                <a:ea typeface="+mn-ea"/>
                <a:cs typeface="+mn-cs"/>
              </a:rPr>
              <a:t>7</a:t>
            </a:r>
          </a:p>
        </p:txBody>
      </p:sp>
      <p:sp>
        <p:nvSpPr>
          <p:cNvPr id="9223"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0247" name="Unknown Shape"/>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50" name="Rectangle 10"/>
          <p:cNvSpPr>
            <a:spLocks noChangeArrowheads="1"/>
          </p:cNvSpPr>
          <p:nvPr/>
        </p:nvSpPr>
        <p:spPr bwMode="auto">
          <a:xfrm>
            <a:off x="3543300" y="1708150"/>
            <a:ext cx="2308323"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err="1">
                <a:solidFill>
                  <a:schemeClr val="accent2"/>
                </a:solidFill>
                <a:latin typeface="Pyidaungsu" panose="020B0502040204020203" pitchFamily="34" charset="0"/>
                <a:cs typeface="Pyidaungsu" panose="020B0502040204020203" pitchFamily="34" charset="0"/>
              </a:rPr>
              <a:t>တရားသူကြီးများ</a:t>
            </a:r>
            <a:r>
              <a:rPr lang="en-US" sz="3200" dirty="0">
                <a:solidFill>
                  <a:schemeClr val="accent2"/>
                </a:solidFill>
                <a:latin typeface="WinInnwa" charset="0"/>
              </a:rPr>
              <a:t> </a:t>
            </a:r>
          </a:p>
        </p:txBody>
      </p:sp>
      <p:sp>
        <p:nvSpPr>
          <p:cNvPr id="3"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5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0254" name="Group 15"/>
          <p:cNvGrpSpPr>
            <a:grpSpLocks/>
          </p:cNvGrpSpPr>
          <p:nvPr/>
        </p:nvGrpSpPr>
        <p:grpSpPr bwMode="auto">
          <a:xfrm>
            <a:off x="7983538" y="3429000"/>
            <a:ext cx="1120776" cy="635000"/>
            <a:chOff x="0" y="0"/>
            <a:chExt cx="706" cy="400"/>
          </a:xfrm>
        </p:grpSpPr>
        <p:sp>
          <p:nvSpPr>
            <p:cNvPr id="10261" name="Unknown Shape"/>
            <p:cNvSpPr>
              <a:spLocks/>
            </p:cNvSpPr>
            <p:nvPr/>
          </p:nvSpPr>
          <p:spPr bwMode="auto">
            <a:xfrm>
              <a:off x="482"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2" name="Unknown Shape"/>
            <p:cNvSpPr>
              <a:spLocks/>
            </p:cNvSpPr>
            <p:nvPr/>
          </p:nvSpPr>
          <p:spPr bwMode="auto">
            <a:xfrm>
              <a:off x="474"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63" name="Rectangle 18"/>
            <p:cNvSpPr>
              <a:spLocks noChangeArrowheads="1"/>
            </p:cNvSpPr>
            <p:nvPr/>
          </p:nvSpPr>
          <p:spPr bwMode="auto">
            <a:xfrm>
              <a:off x="187" y="266"/>
              <a:ext cx="20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WinInnwa" charset="0"/>
                </a:rPr>
                <a:t>350</a:t>
              </a:r>
            </a:p>
          </p:txBody>
        </p:sp>
        <p:sp>
          <p:nvSpPr>
            <p:cNvPr id="10264" name="Unknown Shape"/>
            <p:cNvSpPr>
              <a:spLocks/>
            </p:cNvSpPr>
            <p:nvPr/>
          </p:nvSpPr>
          <p:spPr bwMode="auto">
            <a:xfrm>
              <a:off x="482"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5" name="AutoShape 20"/>
            <p:cNvSpPr>
              <a:spLocks noChangeArrowheads="1"/>
            </p:cNvSpPr>
            <p:nvPr/>
          </p:nvSpPr>
          <p:spPr bwMode="auto">
            <a:xfrm>
              <a:off x="15"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66" name="Rectangle 21"/>
            <p:cNvSpPr>
              <a:spLocks noChangeArrowheads="1"/>
            </p:cNvSpPr>
            <p:nvPr/>
          </p:nvSpPr>
          <p:spPr bwMode="auto">
            <a:xfrm>
              <a:off x="14"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 name="AutoShape 22"/>
            <p:cNvSpPr>
              <a:spLocks noChangeArrowheads="1"/>
            </p:cNvSpPr>
            <p:nvPr/>
          </p:nvSpPr>
          <p:spPr bwMode="auto">
            <a:xfrm>
              <a:off x="27"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 name="Line 23"/>
            <p:cNvSpPr>
              <a:spLocks noChangeShapeType="1"/>
            </p:cNvSpPr>
            <p:nvPr/>
          </p:nvSpPr>
          <p:spPr bwMode="auto">
            <a:xfrm>
              <a:off x="38"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9" name="Line 24"/>
            <p:cNvSpPr>
              <a:spLocks noChangeShapeType="1"/>
            </p:cNvSpPr>
            <p:nvPr/>
          </p:nvSpPr>
          <p:spPr bwMode="auto">
            <a:xfrm>
              <a:off x="34"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Rectangle 25"/>
            <p:cNvSpPr>
              <a:spLocks noChangeArrowheads="1"/>
            </p:cNvSpPr>
            <p:nvPr/>
          </p:nvSpPr>
          <p:spPr bwMode="auto">
            <a:xfrm>
              <a:off x="107" y="118"/>
              <a:ext cx="59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တရားသူကြီး</a:t>
              </a:r>
              <a:endParaRPr lang="en-US" sz="1200" dirty="0">
                <a:solidFill>
                  <a:schemeClr val="bg2"/>
                </a:solidFill>
                <a:latin typeface="Pyidaungsu" panose="020B0502040204020203" pitchFamily="34" charset="0"/>
                <a:cs typeface="Pyidaungsu" panose="020B0502040204020203" pitchFamily="34" charset="0"/>
              </a:endParaRPr>
            </a:p>
          </p:txBody>
        </p:sp>
        <p:sp>
          <p:nvSpPr>
            <p:cNvPr id="10271" name="Rectangle 26"/>
            <p:cNvSpPr>
              <a:spLocks noChangeArrowheads="1"/>
            </p:cNvSpPr>
            <p:nvPr/>
          </p:nvSpPr>
          <p:spPr bwMode="auto">
            <a:xfrm>
              <a:off x="0" y="0"/>
              <a:ext cx="54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dirty="0">
                  <a:solidFill>
                    <a:schemeClr val="bg2"/>
                  </a:solidFill>
                  <a:latin typeface="WinInnwa" charset="0"/>
                </a:rPr>
                <a:t> </a:t>
              </a:r>
              <a:r>
                <a:rPr lang="en-US" sz="1050" b="1" dirty="0" err="1">
                  <a:solidFill>
                    <a:schemeClr val="bg2"/>
                  </a:solidFill>
                  <a:latin typeface="Pyidaungsu" panose="020B0502040204020203" pitchFamily="34" charset="0"/>
                  <a:cs typeface="Pyidaungsu" panose="020B0502040204020203" pitchFamily="34" charset="0"/>
                </a:rPr>
                <a:t>မင်းမဲ့ကာလ</a:t>
              </a:r>
              <a:endParaRPr lang="en-US" sz="1050" b="1" dirty="0">
                <a:solidFill>
                  <a:schemeClr val="bg2"/>
                </a:solidFill>
                <a:latin typeface="Pyidaungsu" panose="020B0502040204020203" pitchFamily="34" charset="0"/>
                <a:cs typeface="Pyidaungsu" panose="020B0502040204020203" pitchFamily="34" charset="0"/>
              </a:endParaRPr>
            </a:p>
          </p:txBody>
        </p:sp>
      </p:grpSp>
      <p:sp>
        <p:nvSpPr>
          <p:cNvPr id="10267" name="Text Box 27"/>
          <p:cNvSpPr txBox="1">
            <a:spLocks noChangeArrowheads="1"/>
          </p:cNvSpPr>
          <p:nvPr/>
        </p:nvSpPr>
        <p:spPr bwMode="auto">
          <a:xfrm>
            <a:off x="431800" y="3962400"/>
            <a:ext cx="8331200" cy="13112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6600" b="1" i="1" dirty="0" err="1">
                <a:solidFill>
                  <a:srgbClr val="F8131B"/>
                </a:solidFill>
                <a:latin typeface="Pyidaungsu" panose="020B0502040204020203" pitchFamily="34" charset="0"/>
                <a:ea typeface="+mn-ea"/>
                <a:cs typeface="Pyidaungsu" panose="020B0502040204020203" pitchFamily="34" charset="0"/>
              </a:rPr>
              <a:t>အယူဝါဒဆိုးသောကာလ</a:t>
            </a:r>
            <a:r>
              <a:rPr lang="en-US" sz="8000" dirty="0">
                <a:solidFill>
                  <a:srgbClr val="F8131B"/>
                </a:solidFill>
                <a:latin typeface="WinInnwa" pitchFamily="2" charset="0"/>
                <a:ea typeface="+mn-ea"/>
                <a:cs typeface="+mn-cs"/>
              </a:rPr>
              <a:t> </a:t>
            </a:r>
          </a:p>
        </p:txBody>
      </p:sp>
      <p:sp>
        <p:nvSpPr>
          <p:cNvPr id="10268" name="Text Box 28"/>
          <p:cNvSpPr txBox="1">
            <a:spLocks noChangeArrowheads="1"/>
          </p:cNvSpPr>
          <p:nvPr/>
        </p:nvSpPr>
        <p:spPr bwMode="auto">
          <a:xfrm>
            <a:off x="1765300" y="-11113"/>
            <a:ext cx="1993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b="1" dirty="0" err="1">
                <a:solidFill>
                  <a:schemeClr val="tx1"/>
                </a:solidFill>
                <a:latin typeface="Pyidaungsu" panose="020B0502040204020203" pitchFamily="34" charset="0"/>
                <a:ea typeface="+mn-ea"/>
                <a:cs typeface="Pyidaungsu" panose="020B0502040204020203" pitchFamily="34" charset="0"/>
              </a:rPr>
              <a:t>တရားသူကြီး</a:t>
            </a:r>
            <a:r>
              <a:rPr lang="en-US" sz="1400" b="1" dirty="0">
                <a:solidFill>
                  <a:schemeClr val="tx1"/>
                </a:solidFill>
                <a:latin typeface="Pyidaungsu" panose="020B0502040204020203" pitchFamily="34" charset="0"/>
                <a:ea typeface="+mn-ea"/>
                <a:cs typeface="Pyidaungsu" panose="020B0502040204020203" pitchFamily="34" charset="0"/>
              </a:rPr>
              <a:t> ၂:၁၆-၁၇</a:t>
            </a:r>
            <a:endParaRPr lang="en-US" sz="1400" dirty="0">
              <a:solidFill>
                <a:schemeClr val="tx1"/>
              </a:solidFill>
              <a:latin typeface="Pyidaungsu" panose="020B0502040204020203" pitchFamily="34" charset="0"/>
              <a:ea typeface="+mn-ea"/>
              <a:cs typeface="Pyidaungsu" panose="020B0502040204020203" pitchFamily="34" charset="0"/>
            </a:endParaRPr>
          </a:p>
        </p:txBody>
      </p:sp>
      <p:sp>
        <p:nvSpPr>
          <p:cNvPr id="10257" name="Text Box 29"/>
          <p:cNvSpPr txBox="1">
            <a:spLocks noChangeArrowheads="1"/>
          </p:cNvSpPr>
          <p:nvPr/>
        </p:nvSpPr>
        <p:spPr bwMode="auto">
          <a:xfrm>
            <a:off x="8724900" y="90488"/>
            <a:ext cx="261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WinInnwa" charset="0"/>
              </a:rPr>
              <a:t> </a:t>
            </a:r>
          </a:p>
        </p:txBody>
      </p:sp>
      <p:sp>
        <p:nvSpPr>
          <p:cNvPr id="10270" name="Rectangle 30"/>
          <p:cNvSpPr>
            <a:spLocks noChangeArrowheads="1"/>
          </p:cNvSpPr>
          <p:nvPr/>
        </p:nvSpPr>
        <p:spPr bwMode="auto">
          <a:xfrm>
            <a:off x="8116888" y="6537325"/>
            <a:ext cx="303212" cy="246063"/>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WinInnwa" charset="0"/>
                <a:cs typeface="MS PGothic" charset="0"/>
              </a:rPr>
              <a:t>08</a:t>
            </a:r>
          </a:p>
        </p:txBody>
      </p:sp>
      <p:sp>
        <p:nvSpPr>
          <p:cNvPr id="10259" name="Text Box 31"/>
          <p:cNvSpPr txBox="1">
            <a:spLocks noChangeArrowheads="1"/>
          </p:cNvSpPr>
          <p:nvPr/>
        </p:nvSpPr>
        <p:spPr bwMode="auto">
          <a:xfrm>
            <a:off x="7191375" y="6284913"/>
            <a:ext cx="13652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WinInnwa" charset="0"/>
              </a:rPr>
              <a:t>Handbook pg. 31-32</a:t>
            </a:r>
          </a:p>
        </p:txBody>
      </p:sp>
      <p:sp>
        <p:nvSpPr>
          <p:cNvPr id="10260" name="Text Box 32"/>
          <p:cNvSpPr txBox="1">
            <a:spLocks noChangeArrowheads="1"/>
          </p:cNvSpPr>
          <p:nvPr/>
        </p:nvSpPr>
        <p:spPr bwMode="auto">
          <a:xfrm>
            <a:off x="8618538" y="6429375"/>
            <a:ext cx="2873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latin typeface="WinInnwa" charset="0"/>
              </a:rPr>
              <a:t>1</a:t>
            </a:r>
            <a:endParaRPr lang="en-US" sz="2000">
              <a:solidFill>
                <a:srgbClr val="FFA27C"/>
              </a:solidFill>
              <a:latin typeface="WinInnw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ppt_x</p:attrName>
                                        </p:attrNameLst>
                                      </p:cBhvr>
                                      <p:tavLst>
                                        <p:tav tm="0">
                                          <p:val>
                                            <p:strVal val="#ppt_x-#ppt_w/2"/>
                                          </p:val>
                                        </p:tav>
                                        <p:tav tm="100000">
                                          <p:val>
                                            <p:strVal val="#ppt_x"/>
                                          </p:val>
                                        </p:tav>
                                      </p:tavLst>
                                    </p:anim>
                                    <p:anim calcmode="lin" valueType="num">
                                      <p:cBhvr>
                                        <p:cTn id="8" dur="500" fill="hold"/>
                                        <p:tgtEl>
                                          <p:spTgt spid="10250"/>
                                        </p:tgtEl>
                                        <p:attrNameLst>
                                          <p:attrName>ppt_y</p:attrName>
                                        </p:attrNameLst>
                                      </p:cBhvr>
                                      <p:tavLst>
                                        <p:tav tm="0">
                                          <p:val>
                                            <p:strVal val="#ppt_y"/>
                                          </p:val>
                                        </p:tav>
                                        <p:tav tm="100000">
                                          <p:val>
                                            <p:strVal val="#ppt_y"/>
                                          </p:val>
                                        </p:tav>
                                      </p:tavLst>
                                    </p:anim>
                                    <p:anim calcmode="lin" valueType="num">
                                      <p:cBhvr>
                                        <p:cTn id="9" dur="500" fill="hold"/>
                                        <p:tgtEl>
                                          <p:spTgt spid="10250"/>
                                        </p:tgtEl>
                                        <p:attrNameLst>
                                          <p:attrName>ppt_w</p:attrName>
                                        </p:attrNameLst>
                                      </p:cBhvr>
                                      <p:tavLst>
                                        <p:tav tm="0">
                                          <p:val>
                                            <p:fltVal val="0"/>
                                          </p:val>
                                        </p:tav>
                                        <p:tav tm="100000">
                                          <p:val>
                                            <p:strVal val="#ppt_w"/>
                                          </p:val>
                                        </p:tav>
                                      </p:tavLst>
                                    </p:anim>
                                    <p:anim calcmode="lin" valueType="num">
                                      <p:cBhvr>
                                        <p:cTn id="10" dur="500" fill="hold"/>
                                        <p:tgtEl>
                                          <p:spTgt spid="1025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267"/>
                                        </p:tgtEl>
                                        <p:attrNameLst>
                                          <p:attrName>style.visibility</p:attrName>
                                        </p:attrNameLst>
                                      </p:cBhvr>
                                      <p:to>
                                        <p:strVal val="visible"/>
                                      </p:to>
                                    </p:set>
                                    <p:anim calcmode="lin" valueType="num">
                                      <p:cBhvr additive="base">
                                        <p:cTn id="15" dur="500" fill="hold"/>
                                        <p:tgtEl>
                                          <p:spTgt spid="10267"/>
                                        </p:tgtEl>
                                        <p:attrNameLst>
                                          <p:attrName>ppt_x</p:attrName>
                                        </p:attrNameLst>
                                      </p:cBhvr>
                                      <p:tavLst>
                                        <p:tav tm="0">
                                          <p:val>
                                            <p:strVal val="0-#ppt_w/2"/>
                                          </p:val>
                                        </p:tav>
                                        <p:tav tm="100000">
                                          <p:val>
                                            <p:strVal val="#ppt_x"/>
                                          </p:val>
                                        </p:tav>
                                      </p:tavLst>
                                    </p:anim>
                                    <p:anim calcmode="lin" valueType="num">
                                      <p:cBhvr additive="base">
                                        <p:cTn id="16" dur="500" fill="hold"/>
                                        <p:tgtEl>
                                          <p:spTgt spid="10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utoUpdateAnimBg="0"/>
      <p:bldP spid="1026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2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268" name="Rectangle 5"/>
          <p:cNvSpPr>
            <a:spLocks noChangeArrowheads="1"/>
          </p:cNvSpPr>
          <p:nvPr/>
        </p:nvSpPr>
        <p:spPr bwMode="auto">
          <a:xfrm>
            <a:off x="3179763" y="1011238"/>
            <a:ext cx="149239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dirty="0">
                <a:solidFill>
                  <a:schemeClr val="accent2"/>
                </a:solidFill>
                <a:latin typeface="WinInnwa" charset="0"/>
              </a:rPr>
              <a:t> </a:t>
            </a:r>
            <a:r>
              <a:rPr lang="en-US" sz="2000" b="1" dirty="0" err="1">
                <a:solidFill>
                  <a:schemeClr val="accent2"/>
                </a:solidFill>
                <a:latin typeface="Pyidaungsu" panose="020B0502040204020203" pitchFamily="34" charset="0"/>
                <a:cs typeface="Pyidaungsu" panose="020B0502040204020203" pitchFamily="34" charset="0"/>
              </a:rPr>
              <a:t>မင်းမဲ့ကာလ</a:t>
            </a:r>
            <a:endParaRPr lang="en-US" sz="2000" b="1" dirty="0">
              <a:solidFill>
                <a:schemeClr val="accent2"/>
              </a:solidFill>
              <a:latin typeface="Pyidaungsu" panose="020B0502040204020203" pitchFamily="34" charset="0"/>
              <a:cs typeface="Pyidaungsu" panose="020B0502040204020203" pitchFamily="34" charset="0"/>
            </a:endParaRPr>
          </a:p>
        </p:txBody>
      </p:sp>
      <p:sp>
        <p:nvSpPr>
          <p:cNvPr id="11270" name="Rectangle 6"/>
          <p:cNvSpPr>
            <a:spLocks noChangeArrowheads="1"/>
          </p:cNvSpPr>
          <p:nvPr/>
        </p:nvSpPr>
        <p:spPr bwMode="auto">
          <a:xfrm>
            <a:off x="620713" y="-452438"/>
            <a:ext cx="739775" cy="142875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1024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1271" name="Unknown Shape"/>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7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73" name="Rectangle 10"/>
          <p:cNvSpPr>
            <a:spLocks noChangeArrowheads="1"/>
          </p:cNvSpPr>
          <p:nvPr/>
        </p:nvSpPr>
        <p:spPr bwMode="auto">
          <a:xfrm>
            <a:off x="3886200" y="1765300"/>
            <a:ext cx="218489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err="1">
                <a:solidFill>
                  <a:schemeClr val="accent2"/>
                </a:solidFill>
                <a:latin typeface="Pyidaungsu" panose="020B0502040204020203" pitchFamily="34" charset="0"/>
                <a:cs typeface="Pyidaungsu" panose="020B0502040204020203" pitchFamily="34" charset="0"/>
              </a:rPr>
              <a:t>တရားသူကြီးများ</a:t>
            </a:r>
            <a:endParaRPr lang="en-US" sz="2400" dirty="0">
              <a:latin typeface="Pyidaungsu" panose="020B0502040204020203" pitchFamily="34" charset="0"/>
              <a:cs typeface="Pyidaungsu" panose="020B0502040204020203" pitchFamily="34" charset="0"/>
            </a:endParaRPr>
          </a:p>
        </p:txBody>
      </p:sp>
      <p:sp>
        <p:nvSpPr>
          <p:cNvPr id="1127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7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78" name="Text Box 1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1280" name="Text Box 16"/>
          <p:cNvSpPr txBox="1">
            <a:spLocks noChangeArrowheads="1"/>
          </p:cNvSpPr>
          <p:nvPr/>
        </p:nvSpPr>
        <p:spPr bwMode="auto">
          <a:xfrm>
            <a:off x="1765300" y="82192"/>
            <a:ext cx="1993900"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chemeClr val="tx1"/>
                </a:solidFill>
                <a:latin typeface="Pyidaungsu" panose="020B0502040204020203" pitchFamily="34" charset="0"/>
                <a:ea typeface="+mn-ea"/>
                <a:cs typeface="Pyidaungsu" panose="020B0502040204020203" pitchFamily="34" charset="0"/>
              </a:rPr>
              <a:t>တရားသူကြီး</a:t>
            </a:r>
            <a:r>
              <a:rPr lang="en-US" sz="1600" b="1" dirty="0">
                <a:solidFill>
                  <a:schemeClr val="tx1"/>
                </a:solidFill>
                <a:latin typeface="Pyidaungsu" panose="020B0502040204020203" pitchFamily="34" charset="0"/>
                <a:ea typeface="+mn-ea"/>
                <a:cs typeface="Pyidaungsu" panose="020B0502040204020203" pitchFamily="34" charset="0"/>
              </a:rPr>
              <a:t> ၂:၁၆-၁၇</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3" name="Text Box 1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sp>
        <p:nvSpPr>
          <p:cNvPr id="11281" name="Text Box 18"/>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a:solidFill>
                  <a:schemeClr val="tx1"/>
                </a:solidFill>
              </a:rPr>
              <a:t>1</a:t>
            </a:r>
          </a:p>
        </p:txBody>
      </p:sp>
      <p:sp>
        <p:nvSpPr>
          <p:cNvPr id="11283" name="Rectangle 19"/>
          <p:cNvSpPr>
            <a:spLocks noChangeArrowheads="1"/>
          </p:cNvSpPr>
          <p:nvPr/>
        </p:nvSpPr>
        <p:spPr bwMode="auto">
          <a:xfrm>
            <a:off x="80883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09</a:t>
            </a:r>
          </a:p>
        </p:txBody>
      </p:sp>
      <p:sp>
        <p:nvSpPr>
          <p:cNvPr id="11284" name="Text Box 20"/>
          <p:cNvSpPr txBox="1">
            <a:spLocks noChangeArrowheads="1"/>
          </p:cNvSpPr>
          <p:nvPr/>
        </p:nvSpPr>
        <p:spPr bwMode="auto">
          <a:xfrm>
            <a:off x="6604000" y="487363"/>
            <a:ext cx="1874838" cy="51429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nSpc>
                <a:spcPct val="90000"/>
              </a:lnSpc>
              <a:defRPr/>
            </a:pPr>
            <a:r>
              <a:rPr lang="en-US" b="1" dirty="0">
                <a:solidFill>
                  <a:schemeClr val="accent1"/>
                </a:solidFill>
                <a:latin typeface="WinInnwa" charset="0"/>
              </a:rPr>
              <a:t> </a:t>
            </a:r>
            <a:r>
              <a:rPr lang="my-MM" sz="2400" b="1" dirty="0">
                <a:solidFill>
                  <a:schemeClr val="accent1"/>
                </a:solidFill>
                <a:latin typeface="Pyidaungsu" panose="020B0502040204020203" pitchFamily="34" charset="0"/>
                <a:cs typeface="Pyidaungsu" panose="020B0502040204020203" pitchFamily="34" charset="0"/>
              </a:rPr>
              <a:t>ဒံယေလ။ ဧဟုဒ။ ဒေဗောရ</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ဗာရက်</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အဘိမလက်။ တောလ။ ယေသဖ။ </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ဂိဒေါင်</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္ဗဗကန်။ ဧလုန်။ အာဗဒုန်။</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 ဧလိ။ ရှမွေလ။ </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ရှံဆုန်</a:t>
            </a:r>
          </a:p>
          <a:p>
            <a:pPr>
              <a:lnSpc>
                <a:spcPct val="90000"/>
              </a:lnSpc>
              <a:defRPr/>
            </a:pPr>
            <a:r>
              <a:rPr lang="my-MM" sz="2400" b="1" dirty="0">
                <a:solidFill>
                  <a:schemeClr val="accent1"/>
                </a:solidFill>
                <a:latin typeface="Pyidaungsu" panose="020B0502040204020203" pitchFamily="34" charset="0"/>
                <a:cs typeface="Pyidaungsu" panose="020B0502040204020203" pitchFamily="34" charset="0"/>
              </a:rPr>
              <a:t>ရှံဂါ။ </a:t>
            </a:r>
            <a:endParaRPr lang="en-US" sz="2400" dirty="0">
              <a:solidFill>
                <a:schemeClr val="accent1"/>
              </a:solidFill>
              <a:latin typeface="Pyidaungsu" panose="020B0502040204020203" pitchFamily="34" charset="0"/>
              <a:cs typeface="Pyidaungsu" panose="020B0502040204020203" pitchFamily="34" charset="0"/>
            </a:endParaRPr>
          </a:p>
        </p:txBody>
      </p:sp>
      <p:sp>
        <p:nvSpPr>
          <p:cNvPr id="11285" name="Text Box 21"/>
          <p:cNvSpPr txBox="1">
            <a:spLocks noChangeArrowheads="1"/>
          </p:cNvSpPr>
          <p:nvPr/>
        </p:nvSpPr>
        <p:spPr bwMode="auto">
          <a:xfrm>
            <a:off x="0" y="3365500"/>
            <a:ext cx="6870700" cy="230832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4800" b="1" i="1" dirty="0">
                <a:solidFill>
                  <a:srgbClr val="1CFF23"/>
                </a:solidFill>
                <a:latin typeface="Pyidaungsu" panose="020B0502040204020203" pitchFamily="34" charset="0"/>
                <a:cs typeface="Pyidaungsu" panose="020B0502040204020203" pitchFamily="34" charset="0"/>
              </a:rPr>
              <a:t>ကနဦး </a:t>
            </a:r>
            <a:r>
              <a:rPr lang="en-US" sz="4800" b="1" i="1" dirty="0">
                <a:solidFill>
                  <a:srgbClr val="1CFF23"/>
                </a:solidFill>
                <a:latin typeface="Pyidaungsu" panose="020B0502040204020203" pitchFamily="34" charset="0"/>
                <a:cs typeface="Pyidaungsu" panose="020B0502040204020203" pitchFamily="34" charset="0"/>
              </a:rPr>
              <a:t>ဣ</a:t>
            </a:r>
            <a:r>
              <a:rPr lang="my-MM" sz="4800" b="1" i="1" dirty="0">
                <a:solidFill>
                  <a:srgbClr val="1CFF23"/>
                </a:solidFill>
                <a:latin typeface="Pyidaungsu" panose="020B0502040204020203" pitchFamily="34" charset="0"/>
                <a:cs typeface="Pyidaungsu" panose="020B0502040204020203" pitchFamily="34" charset="0"/>
              </a:rPr>
              <a:t>သရေလ လူမျိုးတို့ </a:t>
            </a:r>
            <a:r>
              <a:rPr lang="my-MM" sz="4800" b="1" i="1" dirty="0">
                <a:solidFill>
                  <a:schemeClr val="tx2"/>
                </a:solidFill>
                <a:latin typeface="Pyidaungsu" panose="020B0502040204020203" pitchFamily="34" charset="0"/>
                <a:cs typeface="Pyidaungsu" panose="020B0502040204020203" pitchFamily="34" charset="0"/>
              </a:rPr>
              <a:t>တရားသူကြီး ၁၃ ဦး (သို့) ၁၅ ဦး</a:t>
            </a:r>
            <a:endParaRPr lang="en-US" sz="4800" b="1" i="1" dirty="0">
              <a:solidFill>
                <a:schemeClr val="tx2"/>
              </a:solidFill>
              <a:latin typeface="Pyidaungsu" panose="020B0502040204020203" pitchFamily="34" charset="0"/>
              <a:cs typeface="Pyidaungsu" panose="020B0502040204020203" pitchFamily="34" charset="0"/>
            </a:endParaRPr>
          </a:p>
        </p:txBody>
      </p:sp>
      <p:grpSp>
        <p:nvGrpSpPr>
          <p:cNvPr id="4" name="Group 22"/>
          <p:cNvGrpSpPr>
            <a:grpSpLocks/>
          </p:cNvGrpSpPr>
          <p:nvPr/>
        </p:nvGrpSpPr>
        <p:grpSpPr bwMode="auto">
          <a:xfrm>
            <a:off x="7983538" y="3429000"/>
            <a:ext cx="1017588" cy="633413"/>
            <a:chOff x="0" y="0"/>
            <a:chExt cx="641" cy="399"/>
          </a:xfrm>
        </p:grpSpPr>
        <p:sp>
          <p:nvSpPr>
            <p:cNvPr id="11290" name="Unknown Shape"/>
            <p:cNvSpPr>
              <a:spLocks/>
            </p:cNvSpPr>
            <p:nvPr/>
          </p:nvSpPr>
          <p:spPr bwMode="auto">
            <a:xfrm>
              <a:off x="482"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91" name="Unknown Shape"/>
            <p:cNvSpPr>
              <a:spLocks/>
            </p:cNvSpPr>
            <p:nvPr/>
          </p:nvSpPr>
          <p:spPr bwMode="auto">
            <a:xfrm>
              <a:off x="474"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292" name="Rectangle 25"/>
            <p:cNvSpPr>
              <a:spLocks noChangeArrowheads="1"/>
            </p:cNvSpPr>
            <p:nvPr/>
          </p:nvSpPr>
          <p:spPr bwMode="auto">
            <a:xfrm>
              <a:off x="187" y="26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11293" name="Unknown Shape"/>
            <p:cNvSpPr>
              <a:spLocks/>
            </p:cNvSpPr>
            <p:nvPr/>
          </p:nvSpPr>
          <p:spPr bwMode="auto">
            <a:xfrm>
              <a:off x="482"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94" name="AutoShape 27"/>
            <p:cNvSpPr>
              <a:spLocks noChangeArrowheads="1"/>
            </p:cNvSpPr>
            <p:nvPr/>
          </p:nvSpPr>
          <p:spPr bwMode="auto">
            <a:xfrm>
              <a:off x="15"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95" name="Rectangle 28"/>
            <p:cNvSpPr>
              <a:spLocks noChangeArrowheads="1"/>
            </p:cNvSpPr>
            <p:nvPr/>
          </p:nvSpPr>
          <p:spPr bwMode="auto">
            <a:xfrm>
              <a:off x="14"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96" name="AutoShape 29"/>
            <p:cNvSpPr>
              <a:spLocks noChangeArrowheads="1"/>
            </p:cNvSpPr>
            <p:nvPr/>
          </p:nvSpPr>
          <p:spPr bwMode="auto">
            <a:xfrm>
              <a:off x="27"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297" name="Line 30"/>
            <p:cNvSpPr>
              <a:spLocks noChangeShapeType="1"/>
            </p:cNvSpPr>
            <p:nvPr/>
          </p:nvSpPr>
          <p:spPr bwMode="auto">
            <a:xfrm>
              <a:off x="38"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31"/>
            <p:cNvSpPr>
              <a:spLocks noChangeShapeType="1"/>
            </p:cNvSpPr>
            <p:nvPr/>
          </p:nvSpPr>
          <p:spPr bwMode="auto">
            <a:xfrm>
              <a:off x="34"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Rectangle 32"/>
            <p:cNvSpPr>
              <a:spLocks noChangeArrowheads="1"/>
            </p:cNvSpPr>
            <p:nvPr/>
          </p:nvSpPr>
          <p:spPr bwMode="auto">
            <a:xfrm>
              <a:off x="107" y="118"/>
              <a:ext cx="53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bg2"/>
                  </a:solidFill>
                  <a:latin typeface="Pyidaungsu" panose="020B0502040204020203" pitchFamily="34" charset="0"/>
                  <a:cs typeface="Pyidaungsu" panose="020B0502040204020203" pitchFamily="34" charset="0"/>
                </a:rPr>
                <a:t>တရားသူကြီးများ</a:t>
              </a:r>
              <a:endParaRPr lang="en-US" sz="800" dirty="0">
                <a:solidFill>
                  <a:schemeClr val="bg2"/>
                </a:solidFill>
                <a:latin typeface="Pyidaungsu" panose="020B0502040204020203" pitchFamily="34" charset="0"/>
                <a:cs typeface="Pyidaungsu" panose="020B0502040204020203" pitchFamily="34" charset="0"/>
              </a:endParaRPr>
            </a:p>
          </p:txBody>
        </p:sp>
        <p:sp>
          <p:nvSpPr>
            <p:cNvPr id="7" name="Rectangle 33"/>
            <p:cNvSpPr>
              <a:spLocks noChangeArrowheads="1"/>
            </p:cNvSpPr>
            <p:nvPr/>
          </p:nvSpPr>
          <p:spPr bwMode="auto">
            <a:xfrm>
              <a:off x="0" y="0"/>
              <a:ext cx="54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dirty="0">
                  <a:solidFill>
                    <a:schemeClr val="bg2"/>
                  </a:solidFill>
                  <a:latin typeface="WinInnwa" charset="0"/>
                </a:rPr>
                <a:t> </a:t>
              </a:r>
              <a:r>
                <a:rPr lang="en-US" sz="1050" b="1" dirty="0" err="1">
                  <a:solidFill>
                    <a:schemeClr val="bg2"/>
                  </a:solidFill>
                  <a:latin typeface="Pyidaungsu" panose="020B0502040204020203" pitchFamily="34" charset="0"/>
                  <a:cs typeface="Pyidaungsu" panose="020B0502040204020203" pitchFamily="34" charset="0"/>
                </a:rPr>
                <a:t>မင်းမဲ့ကာလ</a:t>
              </a:r>
              <a:endParaRPr lang="en-US" sz="1050" b="1" dirty="0">
                <a:solidFill>
                  <a:schemeClr val="bg2"/>
                </a:solidFill>
                <a:latin typeface="Pyidaungsu" panose="020B0502040204020203" pitchFamily="34" charset="0"/>
                <a:cs typeface="Pyidaungsu" panose="020B0502040204020203" pitchFamily="34" charset="0"/>
              </a:endParaRPr>
            </a:p>
          </p:txBody>
        </p:sp>
      </p:grpSp>
      <p:sp>
        <p:nvSpPr>
          <p:cNvPr id="11299" name="Text Box 35"/>
          <p:cNvSpPr txBox="1">
            <a:spLocks noChangeArrowheads="1"/>
          </p:cNvSpPr>
          <p:nvPr/>
        </p:nvSpPr>
        <p:spPr bwMode="auto">
          <a:xfrm>
            <a:off x="6598051" y="2830246"/>
            <a:ext cx="1874838"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err="1">
                <a:solidFill>
                  <a:srgbClr val="FFFF00"/>
                </a:solidFill>
                <a:latin typeface="Pyidaungsu" panose="020B0502040204020203" pitchFamily="34" charset="0"/>
                <a:ea typeface="+mn-ea"/>
                <a:cs typeface="Pyidaungsu" panose="020B0502040204020203" pitchFamily="34" charset="0"/>
              </a:rPr>
              <a:t>ဂိဒေါင</a:t>
            </a:r>
            <a:r>
              <a:rPr lang="en-US" sz="2400" b="1" dirty="0">
                <a:solidFill>
                  <a:srgbClr val="FFFF00"/>
                </a:solidFill>
                <a:latin typeface="Pyidaungsu" panose="020B0502040204020203" pitchFamily="34" charset="0"/>
                <a:ea typeface="+mn-ea"/>
                <a:cs typeface="Pyidaungsu" panose="020B0502040204020203" pitchFamily="34" charset="0"/>
              </a:rPr>
              <a:t>်</a:t>
            </a:r>
            <a:endParaRPr lang="en-US" sz="2400" dirty="0">
              <a:solidFill>
                <a:srgbClr val="FFEA18"/>
              </a:solidFill>
              <a:latin typeface="Pyidaungsu" panose="020B0502040204020203" pitchFamily="34" charset="0"/>
              <a:ea typeface="+mn-ea"/>
              <a:cs typeface="Pyidaungsu" panose="020B0502040204020203" pitchFamily="34" charset="0"/>
            </a:endParaRPr>
          </a:p>
        </p:txBody>
      </p:sp>
      <p:sp>
        <p:nvSpPr>
          <p:cNvPr id="9" name="Text Box 20">
            <a:extLst>
              <a:ext uri="{FF2B5EF4-FFF2-40B4-BE49-F238E27FC236}">
                <a16:creationId xmlns:a16="http://schemas.microsoft.com/office/drawing/2014/main" id="{78388D5E-389A-10D9-5945-5D01F14A8DFE}"/>
              </a:ext>
            </a:extLst>
          </p:cNvPr>
          <p:cNvSpPr txBox="1">
            <a:spLocks noChangeArrowheads="1"/>
          </p:cNvSpPr>
          <p:nvPr/>
        </p:nvSpPr>
        <p:spPr bwMode="auto">
          <a:xfrm>
            <a:off x="6602205" y="1522646"/>
            <a:ext cx="1874838" cy="76636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nSpc>
                <a:spcPct val="90000"/>
              </a:lnSpc>
              <a:defRPr/>
            </a:pPr>
            <a:r>
              <a:rPr lang="my-MM" sz="2400" b="1" dirty="0">
                <a:solidFill>
                  <a:srgbClr val="FFFF00"/>
                </a:solidFill>
                <a:latin typeface="Pyidaungsu" panose="020B0502040204020203" pitchFamily="34" charset="0"/>
                <a:cs typeface="Pyidaungsu" panose="020B0502040204020203" pitchFamily="34" charset="0"/>
              </a:rPr>
              <a:t>ဗာရက်</a:t>
            </a:r>
          </a:p>
          <a:p>
            <a:pPr>
              <a:lnSpc>
                <a:spcPct val="90000"/>
              </a:lnSpc>
              <a:defRPr/>
            </a:pPr>
            <a:r>
              <a:rPr lang="my-MM" sz="2400" b="1" dirty="0">
                <a:solidFill>
                  <a:srgbClr val="FFFF00"/>
                </a:solidFill>
                <a:latin typeface="Pyidaungsu" panose="020B0502040204020203" pitchFamily="34" charset="0"/>
                <a:cs typeface="Pyidaungsu" panose="020B0502040204020203" pitchFamily="34" charset="0"/>
              </a:rPr>
              <a:t>အဘိမလက်။</a:t>
            </a:r>
            <a:endParaRPr lang="en-US" sz="2400" dirty="0">
              <a:solidFill>
                <a:srgbClr val="FFFF00"/>
              </a:solidFill>
              <a:latin typeface="Pyidaungsu" panose="020B0502040204020203" pitchFamily="34" charset="0"/>
              <a:cs typeface="Pyidaungsu" panose="020B0502040204020203" pitchFamily="34" charset="0"/>
            </a:endParaRPr>
          </a:p>
        </p:txBody>
      </p:sp>
      <p:sp>
        <p:nvSpPr>
          <p:cNvPr id="10" name="Text Box 20">
            <a:extLst>
              <a:ext uri="{FF2B5EF4-FFF2-40B4-BE49-F238E27FC236}">
                <a16:creationId xmlns:a16="http://schemas.microsoft.com/office/drawing/2014/main" id="{4FCF2839-06DC-8A79-FFD5-980E0BEBEC6E}"/>
              </a:ext>
            </a:extLst>
          </p:cNvPr>
          <p:cNvSpPr txBox="1">
            <a:spLocks noChangeArrowheads="1"/>
          </p:cNvSpPr>
          <p:nvPr/>
        </p:nvSpPr>
        <p:spPr bwMode="auto">
          <a:xfrm>
            <a:off x="6611830" y="4485776"/>
            <a:ext cx="1874838" cy="43396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nSpc>
                <a:spcPct val="90000"/>
              </a:lnSpc>
              <a:defRPr/>
            </a:pPr>
            <a:r>
              <a:rPr lang="my-MM" sz="2400" b="1" dirty="0">
                <a:solidFill>
                  <a:srgbClr val="FFFF00"/>
                </a:solidFill>
                <a:latin typeface="Pyidaungsu" panose="020B0502040204020203" pitchFamily="34" charset="0"/>
                <a:cs typeface="Pyidaungsu" panose="020B0502040204020203" pitchFamily="34" charset="0"/>
              </a:rPr>
              <a:t>ရှမွေလ။ </a:t>
            </a:r>
          </a:p>
        </p:txBody>
      </p:sp>
      <p:sp>
        <p:nvSpPr>
          <p:cNvPr id="11" name="TextBox 10">
            <a:extLst>
              <a:ext uri="{FF2B5EF4-FFF2-40B4-BE49-F238E27FC236}">
                <a16:creationId xmlns:a16="http://schemas.microsoft.com/office/drawing/2014/main" id="{57495CFA-2D31-6E73-29F5-A512D68BC946}"/>
              </a:ext>
            </a:extLst>
          </p:cNvPr>
          <p:cNvSpPr txBox="1"/>
          <p:nvPr/>
        </p:nvSpPr>
        <p:spPr>
          <a:xfrm>
            <a:off x="5718126" y="-763929"/>
            <a:ext cx="184731" cy="523220"/>
          </a:xfrm>
          <a:prstGeom prst="rect">
            <a:avLst/>
          </a:prstGeom>
          <a:noFill/>
        </p:spPr>
        <p:txBody>
          <a:bodyPr wrap="none" rtlCol="0">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85"/>
                                        </p:tgtEl>
                                        <p:attrNameLst>
                                          <p:attrName>style.visibility</p:attrName>
                                        </p:attrNameLst>
                                      </p:cBhvr>
                                      <p:to>
                                        <p:strVal val="visible"/>
                                      </p:to>
                                    </p:set>
                                    <p:animEffect transition="in" filter="dissolve">
                                      <p:cBhvr>
                                        <p:cTn id="7" dur="500"/>
                                        <p:tgtEl>
                                          <p:spTgt spid="112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11284"/>
                                        </p:tgtEl>
                                        <p:attrNameLst>
                                          <p:attrName>style.visibility</p:attrName>
                                        </p:attrNameLst>
                                      </p:cBhvr>
                                      <p:to>
                                        <p:strVal val="visible"/>
                                      </p:to>
                                    </p:set>
                                    <p:anim calcmode="lin" valueType="num">
                                      <p:cBhvr additive="base">
                                        <p:cTn id="12" dur="5000" fill="hold"/>
                                        <p:tgtEl>
                                          <p:spTgt spid="11284"/>
                                        </p:tgtEl>
                                        <p:attrNameLst>
                                          <p:attrName>ppt_x</p:attrName>
                                        </p:attrNameLst>
                                      </p:cBhvr>
                                      <p:tavLst>
                                        <p:tav tm="0">
                                          <p:val>
                                            <p:strVal val="#ppt_x"/>
                                          </p:val>
                                        </p:tav>
                                        <p:tav tm="100000">
                                          <p:val>
                                            <p:strVal val="#ppt_x"/>
                                          </p:val>
                                        </p:tav>
                                      </p:tavLst>
                                    </p:anim>
                                    <p:anim calcmode="lin" valueType="num">
                                      <p:cBhvr additive="base">
                                        <p:cTn id="13" dur="5000" fill="hold"/>
                                        <p:tgtEl>
                                          <p:spTgt spid="11284"/>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1"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5000"/>
                            </p:stCondLst>
                            <p:childTnLst>
                              <p:par>
                                <p:cTn id="18" presetID="23" presetClass="entr" presetSubtype="272" fill="hold" grpId="0" nodeType="afterEffect">
                                  <p:stCondLst>
                                    <p:cond delay="0"/>
                                  </p:stCondLst>
                                  <p:childTnLst>
                                    <p:set>
                                      <p:cBhvr>
                                        <p:cTn id="19" dur="1" fill="hold">
                                          <p:stCondLst>
                                            <p:cond delay="0"/>
                                          </p:stCondLst>
                                        </p:cTn>
                                        <p:tgtEl>
                                          <p:spTgt spid="11299"/>
                                        </p:tgtEl>
                                        <p:attrNameLst>
                                          <p:attrName>style.visibility</p:attrName>
                                        </p:attrNameLst>
                                      </p:cBhvr>
                                      <p:to>
                                        <p:strVal val="visible"/>
                                      </p:to>
                                    </p:set>
                                    <p:anim calcmode="lin" valueType="num">
                                      <p:cBhvr>
                                        <p:cTn id="20" dur="500" fill="hold"/>
                                        <p:tgtEl>
                                          <p:spTgt spid="11299"/>
                                        </p:tgtEl>
                                        <p:attrNameLst>
                                          <p:attrName>ppt_w</p:attrName>
                                        </p:attrNameLst>
                                      </p:cBhvr>
                                      <p:tavLst>
                                        <p:tav tm="0">
                                          <p:val>
                                            <p:strVal val="2/3*#ppt_w"/>
                                          </p:val>
                                        </p:tav>
                                        <p:tav tm="100000">
                                          <p:val>
                                            <p:strVal val="#ppt_w"/>
                                          </p:val>
                                        </p:tav>
                                      </p:tavLst>
                                    </p:anim>
                                    <p:anim calcmode="lin" valueType="num">
                                      <p:cBhvr>
                                        <p:cTn id="21" dur="500" fill="hold"/>
                                        <p:tgtEl>
                                          <p:spTgt spid="11299"/>
                                        </p:tgtEl>
                                        <p:attrNameLst>
                                          <p:attrName>ppt_h</p:attrName>
                                        </p:attrNameLst>
                                      </p:cBhvr>
                                      <p:tavLst>
                                        <p:tav tm="0">
                                          <p:val>
                                            <p:strVal val="2/3*#ppt_h"/>
                                          </p:val>
                                        </p:tav>
                                        <p:tav tm="100000">
                                          <p:val>
                                            <p:strVal val="#ppt_h"/>
                                          </p:val>
                                        </p:tav>
                                      </p:tavLst>
                                    </p:anim>
                                  </p:childTnLst>
                                </p:cTn>
                              </p:par>
                            </p:childTnLst>
                          </p:cTn>
                        </p:par>
                        <p:par>
                          <p:cTn id="22" fill="hold">
                            <p:stCondLst>
                              <p:cond delay="5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utoUpdateAnimBg="0"/>
      <p:bldP spid="11285" grpId="0" autoUpdateAnimBg="0"/>
      <p:bldP spid="11299" grpId="0" autoUpdateAnimBg="0"/>
      <p:bldP spid="9" grpId="1"/>
      <p:bldP spid="1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470586" y="828675"/>
            <a:ext cx="3218829" cy="169020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6000" dirty="0">
                <a:latin typeface="WinInnwa" pitchFamily="2" charset="0"/>
                <a:ea typeface="+mn-ea"/>
                <a:cs typeface="+mn-cs"/>
              </a:rPr>
              <a:t> </a:t>
            </a:r>
            <a:r>
              <a:rPr lang="en-US" sz="4400" b="1" i="1" dirty="0" err="1">
                <a:latin typeface="Pyidaungsu" panose="020B0502040204020203" pitchFamily="34" charset="0"/>
                <a:ea typeface="+mn-ea"/>
                <a:cs typeface="Pyidaungsu" panose="020B0502040204020203" pitchFamily="34" charset="0"/>
              </a:rPr>
              <a:t>တရားသူကြီး</a:t>
            </a:r>
            <a:endParaRPr lang="en-US" sz="4400" b="1" i="1" dirty="0">
              <a:latin typeface="Pyidaungsu" panose="020B0502040204020203" pitchFamily="34" charset="0"/>
              <a:ea typeface="+mn-ea"/>
              <a:cs typeface="Pyidaungsu" panose="020B0502040204020203" pitchFamily="34" charset="0"/>
            </a:endParaRPr>
          </a:p>
          <a:p>
            <a:pPr>
              <a:defRPr/>
            </a:pPr>
            <a:r>
              <a:rPr lang="en-US" sz="4400" b="1" i="1" dirty="0" err="1">
                <a:latin typeface="Pyidaungsu" panose="020B0502040204020203" pitchFamily="34" charset="0"/>
                <a:ea typeface="+mn-ea"/>
                <a:cs typeface="Pyidaungsu" panose="020B0502040204020203" pitchFamily="34" charset="0"/>
              </a:rPr>
              <a:t>အများထဲမ</a:t>
            </a:r>
            <a:r>
              <a:rPr lang="en-US" sz="4400" b="1" i="1" dirty="0">
                <a:latin typeface="Pyidaungsu" panose="020B0502040204020203" pitchFamily="34" charset="0"/>
                <a:ea typeface="+mn-ea"/>
                <a:cs typeface="Pyidaungsu" panose="020B0502040204020203" pitchFamily="34" charset="0"/>
              </a:rPr>
              <a:t>ှ</a:t>
            </a:r>
            <a:endParaRPr lang="en-US" sz="4400" dirty="0">
              <a:latin typeface="Pyidaungsu" panose="020B0502040204020203" pitchFamily="34" charset="0"/>
              <a:ea typeface="+mn-ea"/>
              <a:cs typeface="Pyidaungsu" panose="020B0502040204020203" pitchFamily="34" charset="0"/>
            </a:endParaRPr>
          </a:p>
        </p:txBody>
      </p:sp>
      <p:sp>
        <p:nvSpPr>
          <p:cNvPr id="12291" name="Text Box 3"/>
          <p:cNvSpPr txBox="1">
            <a:spLocks noChangeArrowheads="1"/>
          </p:cNvSpPr>
          <p:nvPr/>
        </p:nvSpPr>
        <p:spPr bwMode="auto">
          <a:xfrm>
            <a:off x="1841500" y="2640013"/>
            <a:ext cx="6188075" cy="230832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my-MM" sz="4800" b="1" dirty="0">
                <a:latin typeface="Pyidaungsu" panose="020B0502040204020203" pitchFamily="34" charset="0"/>
                <a:ea typeface="+mn-ea"/>
                <a:cs typeface="Pyidaungsu" panose="020B0502040204020203" pitchFamily="34" charset="0"/>
              </a:rPr>
              <a:t>နောက်ဆုံး ဖြောင့်မတ်မှန်ကန်ဆုံးသော ပရောဖက် </a:t>
            </a:r>
            <a:endParaRPr lang="en-US" dirty="0">
              <a:latin typeface="Pyidaungsu" panose="020B0502040204020203" pitchFamily="34" charset="0"/>
              <a:ea typeface="+mn-ea"/>
              <a:cs typeface="Pyidaungsu" panose="020B0502040204020203" pitchFamily="34" charset="0"/>
            </a:endParaRPr>
          </a:p>
        </p:txBody>
      </p:sp>
      <p:sp>
        <p:nvSpPr>
          <p:cNvPr id="12292" name="Rectangle 4"/>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11269"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2293" name="Rectangle 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95" name="Text Box 7"/>
          <p:cNvSpPr txBox="1">
            <a:spLocks noChangeArrowheads="1"/>
          </p:cNvSpPr>
          <p:nvPr/>
        </p:nvSpPr>
        <p:spPr bwMode="auto">
          <a:xfrm>
            <a:off x="1790700" y="-11113"/>
            <a:ext cx="1993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b="1" dirty="0">
                <a:solidFill>
                  <a:schemeClr val="tx1"/>
                </a:solidFill>
                <a:latin typeface="Pyidaungsu" panose="020B0502040204020203" pitchFamily="34" charset="0"/>
                <a:ea typeface="+mn-ea"/>
                <a:cs typeface="Pyidaungsu" panose="020B0502040204020203" pitchFamily="34" charset="0"/>
              </a:rPr>
              <a:t>၁ </a:t>
            </a:r>
            <a:r>
              <a:rPr lang="en-US" sz="1400" b="1" dirty="0" err="1">
                <a:solidFill>
                  <a:schemeClr val="tx1"/>
                </a:solidFill>
                <a:latin typeface="Pyidaungsu" panose="020B0502040204020203" pitchFamily="34" charset="0"/>
                <a:ea typeface="+mn-ea"/>
                <a:cs typeface="Pyidaungsu" panose="020B0502040204020203" pitchFamily="34" charset="0"/>
              </a:rPr>
              <a:t>ဓမ္မရာဇဝင</a:t>
            </a:r>
            <a:r>
              <a:rPr lang="en-US" sz="1400" b="1" dirty="0">
                <a:solidFill>
                  <a:schemeClr val="tx1"/>
                </a:solidFill>
                <a:latin typeface="Pyidaungsu" panose="020B0502040204020203" pitchFamily="34" charset="0"/>
                <a:ea typeface="+mn-ea"/>
                <a:cs typeface="Pyidaungsu" panose="020B0502040204020203" pitchFamily="34" charset="0"/>
              </a:rPr>
              <a:t>် ၇:၁၅</a:t>
            </a:r>
            <a:endParaRPr lang="en-US" sz="1400" dirty="0">
              <a:solidFill>
                <a:schemeClr val="tx1"/>
              </a:solidFill>
              <a:latin typeface="Pyidaungsu" panose="020B0502040204020203" pitchFamily="34" charset="0"/>
              <a:ea typeface="+mn-ea"/>
              <a:cs typeface="Pyidaungsu" panose="020B0502040204020203" pitchFamily="34" charset="0"/>
            </a:endParaRPr>
          </a:p>
        </p:txBody>
      </p:sp>
      <p:grpSp>
        <p:nvGrpSpPr>
          <p:cNvPr id="2" name="Group 8"/>
          <p:cNvGrpSpPr>
            <a:grpSpLocks/>
          </p:cNvGrpSpPr>
          <p:nvPr/>
        </p:nvGrpSpPr>
        <p:grpSpPr bwMode="auto">
          <a:xfrm>
            <a:off x="6931025" y="4840833"/>
            <a:ext cx="1811338" cy="1247230"/>
            <a:chOff x="0" y="12"/>
            <a:chExt cx="600" cy="372"/>
          </a:xfrm>
        </p:grpSpPr>
        <p:sp>
          <p:nvSpPr>
            <p:cNvPr id="12302" name="Unknown Shape"/>
            <p:cNvSpPr>
              <a:spLocks/>
            </p:cNvSpPr>
            <p:nvPr/>
          </p:nvSpPr>
          <p:spPr bwMode="auto">
            <a:xfrm>
              <a:off x="468"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3" name="Unknown Shape"/>
            <p:cNvSpPr>
              <a:spLocks/>
            </p:cNvSpPr>
            <p:nvPr/>
          </p:nvSpPr>
          <p:spPr bwMode="auto">
            <a:xfrm>
              <a:off x="460"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4" name="Rectangle 11"/>
            <p:cNvSpPr>
              <a:spLocks noChangeArrowheads="1"/>
            </p:cNvSpPr>
            <p:nvPr/>
          </p:nvSpPr>
          <p:spPr bwMode="auto">
            <a:xfrm>
              <a:off x="173" y="266"/>
              <a:ext cx="11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12305" name="Unknown Shape"/>
            <p:cNvSpPr>
              <a:spLocks/>
            </p:cNvSpPr>
            <p:nvPr/>
          </p:nvSpPr>
          <p:spPr bwMode="auto">
            <a:xfrm>
              <a:off x="468"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6" name="AutoShape 13"/>
            <p:cNvSpPr>
              <a:spLocks noChangeArrowheads="1"/>
            </p:cNvSpPr>
            <p:nvPr/>
          </p:nvSpPr>
          <p:spPr bwMode="auto">
            <a:xfrm>
              <a:off x="1"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7" name="Rectangle 14"/>
            <p:cNvSpPr>
              <a:spLocks noChangeArrowheads="1"/>
            </p:cNvSpPr>
            <p:nvPr/>
          </p:nvSpPr>
          <p:spPr bwMode="auto">
            <a:xfrm>
              <a:off x="0"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8" name="AutoShape 15"/>
            <p:cNvSpPr>
              <a:spLocks noChangeArrowheads="1"/>
            </p:cNvSpPr>
            <p:nvPr/>
          </p:nvSpPr>
          <p:spPr bwMode="auto">
            <a:xfrm>
              <a:off x="7" y="32"/>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 name="Line 16"/>
            <p:cNvSpPr>
              <a:spLocks noChangeShapeType="1"/>
            </p:cNvSpPr>
            <p:nvPr/>
          </p:nvSpPr>
          <p:spPr bwMode="auto">
            <a:xfrm>
              <a:off x="24"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0" name="Line 17"/>
            <p:cNvSpPr>
              <a:spLocks noChangeShapeType="1"/>
            </p:cNvSpPr>
            <p:nvPr/>
          </p:nvSpPr>
          <p:spPr bwMode="auto">
            <a:xfrm>
              <a:off x="20"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1" name="Rectangle 18"/>
            <p:cNvSpPr>
              <a:spLocks noChangeArrowheads="1"/>
            </p:cNvSpPr>
            <p:nvPr/>
          </p:nvSpPr>
          <p:spPr bwMode="auto">
            <a:xfrm>
              <a:off x="93" y="118"/>
              <a:ext cx="393" cy="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တရားသူကြီးများ</a:t>
              </a:r>
              <a:endParaRPr lang="en-US" sz="1200" b="1" dirty="0">
                <a:solidFill>
                  <a:schemeClr val="accent2"/>
                </a:solidFill>
                <a:latin typeface="Pyidaungsu" panose="020B0502040204020203" pitchFamily="34" charset="0"/>
                <a:cs typeface="Pyidaungsu" panose="020B0502040204020203" pitchFamily="34" charset="0"/>
              </a:endParaRPr>
            </a:p>
          </p:txBody>
        </p:sp>
        <p:sp>
          <p:nvSpPr>
            <p:cNvPr id="12312" name="Rectangle 19"/>
            <p:cNvSpPr>
              <a:spLocks noChangeArrowheads="1"/>
            </p:cNvSpPr>
            <p:nvPr/>
          </p:nvSpPr>
          <p:spPr bwMode="auto">
            <a:xfrm>
              <a:off x="173" y="29"/>
              <a:ext cx="391" cy="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မင်းမဲ့ကာလ</a:t>
              </a:r>
              <a:endParaRPr lang="en-US" sz="1200" b="1" dirty="0">
                <a:solidFill>
                  <a:schemeClr val="bg2"/>
                </a:solidFill>
                <a:latin typeface="Pyidaungsu" panose="020B0502040204020203" pitchFamily="34" charset="0"/>
                <a:cs typeface="Pyidaungsu" panose="020B0502040204020203" pitchFamily="34" charset="0"/>
              </a:endParaRPr>
            </a:p>
          </p:txBody>
        </p:sp>
      </p:grpSp>
      <p:sp>
        <p:nvSpPr>
          <p:cNvPr id="12296" name="Text Box 20"/>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2309" name="Rectangle 21"/>
          <p:cNvSpPr>
            <a:spLocks noChangeArrowheads="1"/>
          </p:cNvSpPr>
          <p:nvPr/>
        </p:nvSpPr>
        <p:spPr bwMode="auto">
          <a:xfrm>
            <a:off x="8091488" y="65198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10</a:t>
            </a:r>
          </a:p>
        </p:txBody>
      </p:sp>
      <p:sp>
        <p:nvSpPr>
          <p:cNvPr id="12298" name="Text Box 2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sp>
        <p:nvSpPr>
          <p:cNvPr id="12299" name="Text Box 2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12300" name="Text Box 24"/>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2000" b="1">
              <a:solidFill>
                <a:schemeClr val="tx1"/>
              </a:solidFill>
            </a:endParaRPr>
          </a:p>
        </p:txBody>
      </p:sp>
      <p:sp>
        <p:nvSpPr>
          <p:cNvPr id="12313" name="WordArt 25"/>
          <p:cNvSpPr>
            <a:spLocks noChangeArrowheads="1" noChangeShapeType="1"/>
          </p:cNvSpPr>
          <p:nvPr/>
        </p:nvSpPr>
        <p:spPr bwMode="auto">
          <a:xfrm>
            <a:off x="1406760" y="1644262"/>
            <a:ext cx="7239000" cy="4491037"/>
          </a:xfrm>
          <a:prstGeom prst="rect">
            <a:avLst/>
          </a:prstGeom>
        </p:spPr>
        <p:txBody>
          <a:bodyPr wrap="none" fromWordArt="1">
            <a:prstTxWarp prst="textCascadeUp">
              <a:avLst>
                <a:gd name="adj" fmla="val 44444"/>
              </a:avLst>
            </a:prstTxWarp>
            <a:scene3d>
              <a:camera prst="legacyPerspectiveFront">
                <a:rot lat="20519999" lon="1080000" rev="0"/>
              </a:camera>
              <a:lightRig rig="legacyFlat1" dir="r"/>
            </a:scene3d>
            <a:sp3d extrusionH="430200" prstMaterial="legacyMatte">
              <a:extrusionClr>
                <a:srgbClr val="FF6600"/>
              </a:extrusionClr>
            </a:sp3d>
          </a:bodyPr>
          <a:lstStyle/>
          <a:p>
            <a:pPr>
              <a:defRPr/>
            </a:pPr>
            <a:r>
              <a:rPr lang="en-US" sz="2000" dirty="0" err="1">
                <a:ln w="9525">
                  <a:round/>
                  <a:headEnd/>
                  <a:tailEnd/>
                </a:ln>
                <a:gradFill rotWithShape="0">
                  <a:gsLst>
                    <a:gs pos="0">
                      <a:srgbClr val="FFE701"/>
                    </a:gs>
                    <a:gs pos="100000">
                      <a:srgbClr val="FE3E02"/>
                    </a:gs>
                  </a:gsLst>
                  <a:lin ang="5400000" scaled="1"/>
                </a:gradFill>
                <a:latin typeface="Pyidaungsu" panose="020B0502040204020203" pitchFamily="34" charset="0"/>
                <a:ea typeface="+mn-ea"/>
                <a:cs typeface="Pyidaungsu" panose="020B0502040204020203" pitchFamily="34" charset="0"/>
              </a:rPr>
              <a:t>ရှမွေလ</a:t>
            </a:r>
            <a:endParaRPr lang="en-US" sz="2000" dirty="0">
              <a:ln w="9525">
                <a:round/>
                <a:headEnd/>
                <a:tailEnd/>
              </a:ln>
              <a:gradFill rotWithShape="0">
                <a:gsLst>
                  <a:gs pos="0">
                    <a:srgbClr val="FFE701"/>
                  </a:gs>
                  <a:gs pos="100000">
                    <a:srgbClr val="FE3E02"/>
                  </a:gs>
                </a:gsLst>
                <a:lin ang="5400000" scaled="1"/>
              </a:gradFill>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ox(in)">
                                      <p:cBhvr>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nodeType="clickEffect">
                                  <p:stCondLst>
                                    <p:cond delay="0"/>
                                  </p:stCondLst>
                                  <p:childTnLst>
                                    <p:set>
                                      <p:cBhvr>
                                        <p:cTn id="16" dur="1" fill="hold">
                                          <p:stCondLst>
                                            <p:cond delay="0"/>
                                          </p:stCondLst>
                                        </p:cTn>
                                        <p:tgtEl>
                                          <p:spTgt spid="12313"/>
                                        </p:tgtEl>
                                        <p:attrNameLst>
                                          <p:attrName>style.visibility</p:attrName>
                                        </p:attrNameLst>
                                      </p:cBhvr>
                                      <p:to>
                                        <p:strVal val="visible"/>
                                      </p:to>
                                    </p:set>
                                    <p:anim calcmode="lin" valueType="num">
                                      <p:cBhvr additive="base">
                                        <p:cTn id="17" dur="3000" fill="hold"/>
                                        <p:tgtEl>
                                          <p:spTgt spid="12313"/>
                                        </p:tgtEl>
                                        <p:attrNameLst>
                                          <p:attrName>ppt_x</p:attrName>
                                        </p:attrNameLst>
                                      </p:cBhvr>
                                      <p:tavLst>
                                        <p:tav tm="0">
                                          <p:val>
                                            <p:strVal val="#ppt_x"/>
                                          </p:val>
                                        </p:tav>
                                        <p:tav tm="100000">
                                          <p:val>
                                            <p:strVal val="#ppt_x"/>
                                          </p:val>
                                        </p:tav>
                                      </p:tavLst>
                                    </p:anim>
                                    <p:anim calcmode="lin" valueType="num">
                                      <p:cBhvr additive="base">
                                        <p:cTn id="18" dur="3000" fill="hold"/>
                                        <p:tgtEl>
                                          <p:spTgt spid="123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12291" name="Line 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3315" name="Rectangle 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3316" name="Group 5"/>
          <p:cNvGrpSpPr>
            <a:grpSpLocks/>
          </p:cNvGrpSpPr>
          <p:nvPr/>
        </p:nvGrpSpPr>
        <p:grpSpPr bwMode="auto">
          <a:xfrm>
            <a:off x="7983538" y="3429000"/>
            <a:ext cx="974725" cy="633413"/>
            <a:chOff x="0" y="0"/>
            <a:chExt cx="614" cy="399"/>
          </a:xfrm>
        </p:grpSpPr>
        <p:sp>
          <p:nvSpPr>
            <p:cNvPr id="2" name="Unknown Shape"/>
            <p:cNvSpPr>
              <a:spLocks/>
            </p:cNvSpPr>
            <p:nvPr/>
          </p:nvSpPr>
          <p:spPr bwMode="auto">
            <a:xfrm>
              <a:off x="482"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 name="Unknown Shape"/>
            <p:cNvSpPr>
              <a:spLocks/>
            </p:cNvSpPr>
            <p:nvPr/>
          </p:nvSpPr>
          <p:spPr bwMode="auto">
            <a:xfrm>
              <a:off x="474"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 name="Rectangle 8"/>
            <p:cNvSpPr>
              <a:spLocks noChangeArrowheads="1"/>
            </p:cNvSpPr>
            <p:nvPr/>
          </p:nvSpPr>
          <p:spPr bwMode="auto">
            <a:xfrm>
              <a:off x="187" y="26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5" name="Unknown Shape"/>
            <p:cNvSpPr>
              <a:spLocks/>
            </p:cNvSpPr>
            <p:nvPr/>
          </p:nvSpPr>
          <p:spPr bwMode="auto">
            <a:xfrm>
              <a:off x="482"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AutoShape 10"/>
            <p:cNvSpPr>
              <a:spLocks noChangeArrowheads="1"/>
            </p:cNvSpPr>
            <p:nvPr/>
          </p:nvSpPr>
          <p:spPr bwMode="auto">
            <a:xfrm>
              <a:off x="15"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 name="Rectangle 11"/>
            <p:cNvSpPr>
              <a:spLocks noChangeArrowheads="1"/>
            </p:cNvSpPr>
            <p:nvPr/>
          </p:nvSpPr>
          <p:spPr bwMode="auto">
            <a:xfrm>
              <a:off x="14"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 name="AutoShape 12"/>
            <p:cNvSpPr>
              <a:spLocks noChangeArrowheads="1"/>
            </p:cNvSpPr>
            <p:nvPr/>
          </p:nvSpPr>
          <p:spPr bwMode="auto">
            <a:xfrm>
              <a:off x="27"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57" name="Line 13"/>
            <p:cNvSpPr>
              <a:spLocks noChangeShapeType="1"/>
            </p:cNvSpPr>
            <p:nvPr/>
          </p:nvSpPr>
          <p:spPr bwMode="auto">
            <a:xfrm>
              <a:off x="38"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58" name="Line 14"/>
            <p:cNvSpPr>
              <a:spLocks noChangeShapeType="1"/>
            </p:cNvSpPr>
            <p:nvPr/>
          </p:nvSpPr>
          <p:spPr bwMode="auto">
            <a:xfrm>
              <a:off x="34"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59" name="Rectangle 15"/>
            <p:cNvSpPr>
              <a:spLocks noChangeArrowheads="1"/>
            </p:cNvSpPr>
            <p:nvPr/>
          </p:nvSpPr>
          <p:spPr bwMode="auto">
            <a:xfrm>
              <a:off x="107" y="118"/>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Judges</a:t>
              </a:r>
            </a:p>
          </p:txBody>
        </p:sp>
        <p:sp>
          <p:nvSpPr>
            <p:cNvPr id="13360" name="Rectangle 16"/>
            <p:cNvSpPr>
              <a:spLocks noChangeArrowheads="1"/>
            </p:cNvSpPr>
            <p:nvPr/>
          </p:nvSpPr>
          <p:spPr bwMode="auto">
            <a:xfrm>
              <a:off x="0" y="0"/>
              <a:ext cx="498"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Chicago" charset="0"/>
                </a:rPr>
                <a:t>ANARCHY</a:t>
              </a:r>
            </a:p>
          </p:txBody>
        </p:sp>
      </p:grpSp>
      <p:sp>
        <p:nvSpPr>
          <p:cNvPr id="13317" name="Text Box 17"/>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3330" name="Rectangle 18"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C0C0C0"/>
                  </a:outerShdw>
                </a:effectLst>
                <a:ea typeface="+mj-ea"/>
                <a:cs typeface="+mj-cs"/>
              </a:rPr>
              <a:t>East Jerusalem and Mt of Olives aerial from s</a:t>
            </a:r>
            <a:endParaRPr lang="en-US">
              <a:effectLst>
                <a:outerShdw blurRad="38100" dist="38100" dir="2700000" algn="tl">
                  <a:srgbClr val="C0C0C0"/>
                </a:outerShdw>
              </a:effectLst>
              <a:ea typeface="+mj-ea"/>
              <a:cs typeface="+mj-cs"/>
            </a:endParaRPr>
          </a:p>
        </p:txBody>
      </p:sp>
      <p:pic>
        <p:nvPicPr>
          <p:cNvPr id="12296" name="Picture 19" descr="East Jerusalem and Mt of Olives aerial from s"/>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Rectangle 20"/>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1" name="Rectangle 21"/>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2" name="Line 22"/>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335" name="Text Box 23"/>
          <p:cNvSpPr txBox="1">
            <a:spLocks noChangeArrowheads="1"/>
          </p:cNvSpPr>
          <p:nvPr/>
        </p:nvSpPr>
        <p:spPr bwMode="auto">
          <a:xfrm>
            <a:off x="1817688" y="244475"/>
            <a:ext cx="3401893" cy="46166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defRPr/>
            </a:pPr>
            <a:r>
              <a:rPr lang="en-US" sz="2400" b="1" dirty="0" err="1">
                <a:solidFill>
                  <a:schemeClr val="bg2"/>
                </a:solidFill>
                <a:latin typeface="Pyidaungsu" panose="020B0502040204020203" pitchFamily="34" charset="0"/>
                <a:ea typeface="+mn-ea"/>
                <a:cs typeface="Pyidaungsu" panose="020B0502040204020203" pitchFamily="34" charset="0"/>
              </a:rPr>
              <a:t>Nebi</a:t>
            </a:r>
            <a:r>
              <a:rPr lang="en-US" sz="2400" b="1" dirty="0">
                <a:solidFill>
                  <a:schemeClr val="bg2"/>
                </a:solidFill>
                <a:latin typeface="Pyidaungsu" panose="020B0502040204020203" pitchFamily="34" charset="0"/>
                <a:ea typeface="+mn-ea"/>
                <a:cs typeface="Pyidaungsu" panose="020B0502040204020203" pitchFamily="34" charset="0"/>
              </a:rPr>
              <a:t> </a:t>
            </a:r>
            <a:r>
              <a:rPr lang="en-US" sz="2400" b="1" dirty="0" err="1">
                <a:solidFill>
                  <a:schemeClr val="bg2"/>
                </a:solidFill>
                <a:latin typeface="Pyidaungsu" panose="020B0502040204020203" pitchFamily="34" charset="0"/>
                <a:ea typeface="+mn-ea"/>
                <a:cs typeface="Pyidaungsu" panose="020B0502040204020203" pitchFamily="34" charset="0"/>
              </a:rPr>
              <a:t>Samwil</a:t>
            </a:r>
            <a:r>
              <a:rPr lang="en-US" sz="2400" b="1" dirty="0">
                <a:solidFill>
                  <a:schemeClr val="bg2"/>
                </a:solidFill>
                <a:latin typeface="Pyidaungsu" panose="020B0502040204020203" pitchFamily="34" charset="0"/>
                <a:ea typeface="+mn-ea"/>
                <a:cs typeface="Pyidaungsu" panose="020B0502040204020203" pitchFamily="34" charset="0"/>
              </a:rPr>
              <a:t> (​</a:t>
            </a:r>
            <a:r>
              <a:rPr lang="en-US" sz="2400" b="1" dirty="0" err="1">
                <a:solidFill>
                  <a:schemeClr val="bg2"/>
                </a:solidFill>
                <a:latin typeface="Pyidaungsu" panose="020B0502040204020203" pitchFamily="34" charset="0"/>
                <a:ea typeface="+mn-ea"/>
                <a:cs typeface="Pyidaungsu" panose="020B0502040204020203" pitchFamily="34" charset="0"/>
              </a:rPr>
              <a:t>ရော</a:t>
            </a:r>
            <a:r>
              <a:rPr lang="en-AU" sz="2400" b="1" dirty="0" err="1">
                <a:solidFill>
                  <a:schemeClr val="bg2"/>
                </a:solidFill>
                <a:latin typeface="Pyidaungsu" panose="020B0502040204020203" pitchFamily="34" charset="0"/>
                <a:ea typeface="+mn-ea"/>
                <a:cs typeface="Pyidaungsu" panose="020B0502040204020203" pitchFamily="34" charset="0"/>
              </a:rPr>
              <a:t>မအနီး</a:t>
            </a:r>
            <a:r>
              <a:rPr lang="en-US" sz="2400" b="1" dirty="0">
                <a:solidFill>
                  <a:schemeClr val="bg2"/>
                </a:solidFill>
                <a:latin typeface="Pyidaungsu" panose="020B0502040204020203" pitchFamily="34" charset="0"/>
                <a:ea typeface="+mn-ea"/>
                <a:cs typeface="Pyidaungsu" panose="020B0502040204020203" pitchFamily="34" charset="0"/>
              </a:rPr>
              <a:t>)</a:t>
            </a:r>
          </a:p>
        </p:txBody>
      </p:sp>
      <p:sp>
        <p:nvSpPr>
          <p:cNvPr id="13336" name="Text Box 24"/>
          <p:cNvSpPr txBox="1">
            <a:spLocks noChangeArrowheads="1"/>
          </p:cNvSpPr>
          <p:nvPr/>
        </p:nvSpPr>
        <p:spPr bwMode="auto">
          <a:xfrm>
            <a:off x="4038600" y="3771900"/>
            <a:ext cx="1011815" cy="52322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defRPr/>
            </a:pPr>
            <a:r>
              <a:rPr lang="en-US" sz="2000" b="1" dirty="0" err="1">
                <a:solidFill>
                  <a:schemeClr val="tx1"/>
                </a:solidFill>
                <a:latin typeface="Pyidaungsu" panose="020B0502040204020203" pitchFamily="34" charset="0"/>
                <a:ea typeface="+mn-ea"/>
                <a:cs typeface="Pyidaungsu" panose="020B0502040204020203" pitchFamily="34" charset="0"/>
              </a:rPr>
              <a:t>ဗေသနိ</a:t>
            </a:r>
            <a:r>
              <a:rPr lang="en-US" dirty="0">
                <a:solidFill>
                  <a:schemeClr val="tx1"/>
                </a:solidFill>
                <a:latin typeface="WinInnwa" pitchFamily="2" charset="0"/>
                <a:ea typeface="+mn-ea"/>
                <a:cs typeface="+mn-cs"/>
              </a:rPr>
              <a:t> </a:t>
            </a:r>
          </a:p>
        </p:txBody>
      </p:sp>
      <p:sp>
        <p:nvSpPr>
          <p:cNvPr id="13325" name="Line 25"/>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338" name="Text Box 26"/>
          <p:cNvSpPr txBox="1">
            <a:spLocks noChangeArrowheads="1"/>
          </p:cNvSpPr>
          <p:nvPr/>
        </p:nvSpPr>
        <p:spPr bwMode="auto">
          <a:xfrm>
            <a:off x="0" y="2651125"/>
            <a:ext cx="2274888" cy="40011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defRPr/>
            </a:pPr>
            <a:r>
              <a:rPr lang="en-US" sz="2000" b="1" dirty="0" err="1">
                <a:solidFill>
                  <a:schemeClr val="tx1"/>
                </a:solidFill>
                <a:latin typeface="Pyidaungsu" panose="020B0502040204020203" pitchFamily="34" charset="0"/>
                <a:ea typeface="+mn-ea"/>
                <a:cs typeface="Pyidaungsu" panose="020B0502040204020203" pitchFamily="34" charset="0"/>
              </a:rPr>
              <a:t>ဗိမာန်တော်တောင</a:t>
            </a:r>
            <a:r>
              <a:rPr lang="en-US" sz="2000" b="1" dirty="0">
                <a:solidFill>
                  <a:schemeClr val="tx1"/>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3327" name="Rectangle 27"/>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40" name="Text Box 28"/>
          <p:cNvSpPr txBox="1">
            <a:spLocks noChangeArrowheads="1"/>
          </p:cNvSpPr>
          <p:nvPr/>
        </p:nvSpPr>
        <p:spPr bwMode="auto">
          <a:xfrm>
            <a:off x="2155825" y="3541713"/>
            <a:ext cx="1558440" cy="40011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defRPr/>
            </a:pPr>
            <a:r>
              <a:rPr lang="en-US" sz="2000" b="1" dirty="0" err="1">
                <a:solidFill>
                  <a:schemeClr val="tx1"/>
                </a:solidFill>
                <a:latin typeface="Pyidaungsu" panose="020B0502040204020203" pitchFamily="34" charset="0"/>
                <a:ea typeface="+mn-ea"/>
                <a:cs typeface="Pyidaungsu" panose="020B0502040204020203" pitchFamily="34" charset="0"/>
              </a:rPr>
              <a:t>သံလွင်တောင</a:t>
            </a:r>
            <a:r>
              <a:rPr lang="en-US" sz="2000" b="1" dirty="0">
                <a:solidFill>
                  <a:schemeClr val="tx1"/>
                </a:solidFill>
                <a:latin typeface="Pyidaungsu" panose="020B0502040204020203" pitchFamily="34" charset="0"/>
                <a:ea typeface="+mn-ea"/>
                <a:cs typeface="Pyidaungsu" panose="020B0502040204020203" pitchFamily="34" charset="0"/>
              </a:rPr>
              <a:t>်</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13341" name="Text Box 29"/>
          <p:cNvSpPr txBox="1">
            <a:spLocks noChangeArrowheads="1"/>
          </p:cNvSpPr>
          <p:nvPr/>
        </p:nvSpPr>
        <p:spPr bwMode="auto">
          <a:xfrm>
            <a:off x="254000" y="3965575"/>
            <a:ext cx="2446338" cy="46166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defRPr/>
            </a:pPr>
            <a:r>
              <a:rPr lang="en-US" sz="2400" b="1" dirty="0" err="1">
                <a:solidFill>
                  <a:schemeClr val="tx1"/>
                </a:solidFill>
                <a:latin typeface="Pyidaungsu" panose="020B0502040204020203" pitchFamily="34" charset="0"/>
                <a:ea typeface="+mn-ea"/>
                <a:cs typeface="Pyidaungsu" panose="020B0502040204020203" pitchFamily="34" charset="0"/>
              </a:rPr>
              <a:t>ဗလီ</a:t>
            </a:r>
            <a:r>
              <a:rPr lang="en-US" sz="2400" b="1" dirty="0">
                <a:solidFill>
                  <a:schemeClr val="tx1"/>
                </a:solidFill>
                <a:latin typeface="Pyidaungsu" panose="020B0502040204020203" pitchFamily="34" charset="0"/>
                <a:ea typeface="+mn-ea"/>
                <a:cs typeface="Pyidaungsu" panose="020B0502040204020203" pitchFamily="34" charset="0"/>
              </a:rPr>
              <a:t> </a:t>
            </a:r>
            <a:r>
              <a:rPr lang="en-US" sz="2400" b="1" dirty="0" err="1">
                <a:solidFill>
                  <a:schemeClr val="tx1"/>
                </a:solidFill>
                <a:latin typeface="Pyidaungsu" panose="020B0502040204020203" pitchFamily="34" charset="0"/>
                <a:ea typeface="+mn-ea"/>
                <a:cs typeface="Pyidaungsu" panose="020B0502040204020203" pitchFamily="34" charset="0"/>
              </a:rPr>
              <a:t>ကျောက်တော</a:t>
            </a:r>
            <a:r>
              <a:rPr lang="en-US" sz="2400" b="1" dirty="0">
                <a:solidFill>
                  <a:schemeClr val="tx1"/>
                </a:solidFill>
                <a:latin typeface="Pyidaungsu" panose="020B0502040204020203" pitchFamily="34" charset="0"/>
                <a:ea typeface="+mn-ea"/>
                <a:cs typeface="Pyidaungsu" panose="020B0502040204020203" pitchFamily="34" charset="0"/>
              </a:rPr>
              <a:t>်</a:t>
            </a:r>
          </a:p>
        </p:txBody>
      </p:sp>
      <p:sp>
        <p:nvSpPr>
          <p:cNvPr id="9" name="Line 30"/>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1" name="Text Box 3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sp>
        <p:nvSpPr>
          <p:cNvPr id="13332" name="Text Box 32"/>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13345" name="Rectangle 33"/>
          <p:cNvSpPr>
            <a:spLocks noChangeArrowheads="1"/>
          </p:cNvSpPr>
          <p:nvPr/>
        </p:nvSpPr>
        <p:spPr bwMode="auto">
          <a:xfrm>
            <a:off x="7553325" y="6532563"/>
            <a:ext cx="736600"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7.2.03d.</a:t>
            </a:r>
          </a:p>
        </p:txBody>
      </p:sp>
      <p:sp>
        <p:nvSpPr>
          <p:cNvPr id="13334" name="Text Box 34"/>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2000" b="1">
              <a:solidFill>
                <a:schemeClr val="tx1"/>
              </a:solidFill>
            </a:endParaRPr>
          </a:p>
        </p:txBody>
      </p:sp>
      <p:sp>
        <p:nvSpPr>
          <p:cNvPr id="13347" name="Rectangle 35"/>
          <p:cNvSpPr>
            <a:spLocks noChangeArrowheads="1"/>
          </p:cNvSpPr>
          <p:nvPr/>
        </p:nvSpPr>
        <p:spPr bwMode="auto">
          <a:xfrm>
            <a:off x="80883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11</a:t>
            </a:r>
          </a:p>
        </p:txBody>
      </p:sp>
      <p:sp>
        <p:nvSpPr>
          <p:cNvPr id="10" name="Rectangle 36"/>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49" name="Text Box 37"/>
          <p:cNvSpPr txBox="1">
            <a:spLocks noChangeArrowheads="1"/>
          </p:cNvSpPr>
          <p:nvPr/>
        </p:nvSpPr>
        <p:spPr bwMode="auto">
          <a:xfrm>
            <a:off x="6824663" y="3852863"/>
            <a:ext cx="1951037" cy="1200329"/>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defRPr/>
            </a:pPr>
            <a:r>
              <a:rPr lang="en-US" sz="2400" b="1" dirty="0" err="1">
                <a:solidFill>
                  <a:schemeClr val="tx1"/>
                </a:solidFill>
                <a:latin typeface="Pyidaungsu" panose="020B0502040204020203" pitchFamily="34" charset="0"/>
                <a:ea typeface="+mn-ea"/>
                <a:cs typeface="Pyidaungsu" panose="020B0502040204020203" pitchFamily="34" charset="0"/>
              </a:rPr>
              <a:t>ယေရိခေါသို</a:t>
            </a:r>
            <a:r>
              <a:rPr lang="en-US" sz="2400" b="1" dirty="0">
                <a:solidFill>
                  <a:schemeClr val="tx1"/>
                </a:solidFill>
                <a:latin typeface="Pyidaungsu" panose="020B0502040204020203" pitchFamily="34" charset="0"/>
                <a:ea typeface="+mn-ea"/>
                <a:cs typeface="Pyidaungsu" panose="020B0502040204020203" pitchFamily="34" charset="0"/>
              </a:rPr>
              <a:t>့ </a:t>
            </a:r>
            <a:r>
              <a:rPr lang="en-US" sz="2400" b="1" dirty="0" err="1">
                <a:solidFill>
                  <a:schemeClr val="tx1"/>
                </a:solidFill>
                <a:latin typeface="Pyidaungsu" panose="020B0502040204020203" pitchFamily="34" charset="0"/>
                <a:ea typeface="+mn-ea"/>
                <a:cs typeface="Pyidaungsu" panose="020B0502040204020203" pitchFamily="34" charset="0"/>
              </a:rPr>
              <a:t>သွားရာ</a:t>
            </a:r>
            <a:r>
              <a:rPr lang="en-US" sz="2400" b="1" dirty="0">
                <a:solidFill>
                  <a:schemeClr val="tx1"/>
                </a:solidFill>
                <a:latin typeface="Pyidaungsu" panose="020B0502040204020203" pitchFamily="34" charset="0"/>
                <a:ea typeface="+mn-ea"/>
                <a:cs typeface="Pyidaungsu" panose="020B0502040204020203" pitchFamily="34" charset="0"/>
              </a:rPr>
              <a:t> </a:t>
            </a:r>
            <a:r>
              <a:rPr lang="en-US" sz="2400" b="1" dirty="0" err="1">
                <a:solidFill>
                  <a:schemeClr val="tx1"/>
                </a:solidFill>
                <a:latin typeface="Pyidaungsu" panose="020B0502040204020203" pitchFamily="34" charset="0"/>
                <a:ea typeface="+mn-ea"/>
                <a:cs typeface="Pyidaungsu" panose="020B0502040204020203" pitchFamily="34" charset="0"/>
              </a:rPr>
              <a:t>လမ်းမကြီး</a:t>
            </a:r>
            <a:endParaRPr lang="en-US" sz="2400" dirty="0">
              <a:solidFill>
                <a:schemeClr val="tx1"/>
              </a:solidFill>
              <a:latin typeface="Pyidaungsu" panose="020B0502040204020203" pitchFamily="34" charset="0"/>
              <a:ea typeface="+mn-ea"/>
              <a:cs typeface="Pyidaungsu" panose="020B0502040204020203" pitchFamily="34" charset="0"/>
            </a:endParaRPr>
          </a:p>
        </p:txBody>
      </p:sp>
      <p:sp>
        <p:nvSpPr>
          <p:cNvPr id="13350" name="Oval 38"/>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1" name="Oval 39"/>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2" name="Oval 40"/>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3" name="Oval 41"/>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4" name="Oval 42"/>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5" name="Oval 43"/>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3356" name="Oval 44"/>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dist="50800" dir="54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1" name="Oval 45"/>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12323" name="Line 46"/>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2" name="Rectangle 47"/>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25" name="Text Box 48"/>
          <p:cNvSpPr txBox="1">
            <a:spLocks noChangeArrowheads="1"/>
          </p:cNvSpPr>
          <p:nvPr/>
        </p:nvSpPr>
        <p:spPr bwMode="auto">
          <a:xfrm>
            <a:off x="2346325" y="1338263"/>
            <a:ext cx="6065838" cy="190821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3600" b="1" dirty="0">
                <a:solidFill>
                  <a:srgbClr val="FFEA18"/>
                </a:solidFill>
                <a:latin typeface="Pyidaungsu" panose="020B0502040204020203" pitchFamily="34" charset="0"/>
                <a:cs typeface="Pyidaungsu" panose="020B0502040204020203" pitchFamily="34" charset="0"/>
              </a:rPr>
              <a:t>ရှမွေလ</a:t>
            </a:r>
          </a:p>
          <a:p>
            <a:pPr>
              <a:spcBef>
                <a:spcPct val="50000"/>
              </a:spcBef>
              <a:defRPr/>
            </a:pPr>
            <a:r>
              <a:rPr lang="my-MM" sz="3600" b="1" dirty="0">
                <a:solidFill>
                  <a:srgbClr val="FFEA18"/>
                </a:solidFill>
                <a:latin typeface="Pyidaungsu" panose="020B0502040204020203" pitchFamily="34" charset="0"/>
                <a:cs typeface="Pyidaungsu" panose="020B0502040204020203" pitchFamily="34" charset="0"/>
              </a:rPr>
              <a:t> </a:t>
            </a:r>
            <a:r>
              <a:rPr lang="my-MM" sz="2400" b="1" dirty="0">
                <a:solidFill>
                  <a:srgbClr val="FFEA18"/>
                </a:solidFill>
                <a:latin typeface="Pyidaungsu" panose="020B0502040204020203" pitchFamily="34" charset="0"/>
                <a:cs typeface="Pyidaungsu" panose="020B0502040204020203" pitchFamily="34" charset="0"/>
              </a:rPr>
              <a:t>ပရောဖက်။ တရားသူကြီး။ သူ့နေရပ်ဇာတိ နှင့် မွေးရပ်ဌာနေ။ ယေရုရှလင်မြောက်ပိုင်း </a:t>
            </a:r>
            <a:endParaRPr lang="en-US" sz="1600" dirty="0">
              <a:solidFill>
                <a:srgbClr val="FFEA18"/>
              </a:solidFill>
              <a:latin typeface="Pyidaungsu" panose="020B0502040204020203" pitchFamily="34" charset="0"/>
              <a:cs typeface="Pyidaungsu" panose="020B0502040204020203" pitchFamily="34" charset="0"/>
            </a:endParaRPr>
          </a:p>
        </p:txBody>
      </p:sp>
      <p:sp>
        <p:nvSpPr>
          <p:cNvPr id="13" name="Text Box 49"/>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a:solidFill>
                  <a:schemeClr val="tx1"/>
                </a:solidFill>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50"/>
                                        </p:tgtEl>
                                        <p:attrNameLst>
                                          <p:attrName>style.visibility</p:attrName>
                                        </p:attrNameLst>
                                      </p:cBhvr>
                                      <p:to>
                                        <p:strVal val="visible"/>
                                      </p:to>
                                    </p:set>
                                    <p:anim calcmode="lin" valueType="num">
                                      <p:cBhvr>
                                        <p:cTn id="7" dur="500" fill="hold"/>
                                        <p:tgtEl>
                                          <p:spTgt spid="13350"/>
                                        </p:tgtEl>
                                        <p:attrNameLst>
                                          <p:attrName>ppt_w</p:attrName>
                                        </p:attrNameLst>
                                      </p:cBhvr>
                                      <p:tavLst>
                                        <p:tav tm="0">
                                          <p:val>
                                            <p:fltVal val="0"/>
                                          </p:val>
                                        </p:tav>
                                        <p:tav tm="100000">
                                          <p:val>
                                            <p:strVal val="#ppt_w"/>
                                          </p:val>
                                        </p:tav>
                                      </p:tavLst>
                                    </p:anim>
                                    <p:anim calcmode="lin" valueType="num">
                                      <p:cBhvr>
                                        <p:cTn id="8" dur="500" fill="hold"/>
                                        <p:tgtEl>
                                          <p:spTgt spid="13350"/>
                                        </p:tgtEl>
                                        <p:attrNameLst>
                                          <p:attrName>ppt_h</p:attrName>
                                        </p:attrNameLst>
                                      </p:cBhvr>
                                      <p:tavLst>
                                        <p:tav tm="0">
                                          <p:val>
                                            <p:fltVal val="0"/>
                                          </p:val>
                                        </p:tav>
                                        <p:tav tm="100000">
                                          <p:val>
                                            <p:strVal val="#ppt_h"/>
                                          </p:val>
                                        </p:tav>
                                      </p:tavLst>
                                    </p:anim>
                                    <p:anim calcmode="lin" valueType="num">
                                      <p:cBhvr>
                                        <p:cTn id="9" dur="500" fill="hold"/>
                                        <p:tgtEl>
                                          <p:spTgt spid="13350"/>
                                        </p:tgtEl>
                                        <p:attrNameLst>
                                          <p:attrName>ppt_x</p:attrName>
                                        </p:attrNameLst>
                                      </p:cBhvr>
                                      <p:tavLst>
                                        <p:tav tm="0">
                                          <p:val>
                                            <p:fltVal val="0.5"/>
                                          </p:val>
                                        </p:tav>
                                        <p:tav tm="100000">
                                          <p:val>
                                            <p:strVal val="#ppt_x"/>
                                          </p:val>
                                        </p:tav>
                                      </p:tavLst>
                                    </p:anim>
                                    <p:anim calcmode="lin" valueType="num">
                                      <p:cBhvr>
                                        <p:cTn id="10" dur="500" fill="hold"/>
                                        <p:tgtEl>
                                          <p:spTgt spid="1335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13353"/>
                                        </p:tgtEl>
                                        <p:attrNameLst>
                                          <p:attrName>style.visibility</p:attrName>
                                        </p:attrNameLst>
                                      </p:cBhvr>
                                      <p:to>
                                        <p:strVal val="visible"/>
                                      </p:to>
                                    </p:set>
                                    <p:anim calcmode="lin" valueType="num">
                                      <p:cBhvr>
                                        <p:cTn id="14" dur="500" fill="hold"/>
                                        <p:tgtEl>
                                          <p:spTgt spid="13353"/>
                                        </p:tgtEl>
                                        <p:attrNameLst>
                                          <p:attrName>ppt_w</p:attrName>
                                        </p:attrNameLst>
                                      </p:cBhvr>
                                      <p:tavLst>
                                        <p:tav tm="0">
                                          <p:val>
                                            <p:strVal val="(6*min(max(#ppt_w*#ppt_h,.3),1)-7.4)/-.7*#ppt_w"/>
                                          </p:val>
                                        </p:tav>
                                        <p:tav tm="100000">
                                          <p:val>
                                            <p:strVal val="#ppt_w"/>
                                          </p:val>
                                        </p:tav>
                                      </p:tavLst>
                                    </p:anim>
                                    <p:anim calcmode="lin" valueType="num">
                                      <p:cBhvr>
                                        <p:cTn id="15" dur="500" fill="hold"/>
                                        <p:tgtEl>
                                          <p:spTgt spid="13353"/>
                                        </p:tgtEl>
                                        <p:attrNameLst>
                                          <p:attrName>ppt_h</p:attrName>
                                        </p:attrNameLst>
                                      </p:cBhvr>
                                      <p:tavLst>
                                        <p:tav tm="0">
                                          <p:val>
                                            <p:strVal val="(6*min(max(#ppt_w*#ppt_h,.3),1)-7.4)/-.7*#ppt_h"/>
                                          </p:val>
                                        </p:tav>
                                        <p:tav tm="100000">
                                          <p:val>
                                            <p:strVal val="#ppt_h"/>
                                          </p:val>
                                        </p:tav>
                                      </p:tavLst>
                                    </p:anim>
                                    <p:anim calcmode="lin" valueType="num">
                                      <p:cBhvr>
                                        <p:cTn id="16" dur="500" fill="hold"/>
                                        <p:tgtEl>
                                          <p:spTgt spid="13353"/>
                                        </p:tgtEl>
                                        <p:attrNameLst>
                                          <p:attrName>ppt_x</p:attrName>
                                        </p:attrNameLst>
                                      </p:cBhvr>
                                      <p:tavLst>
                                        <p:tav tm="0">
                                          <p:val>
                                            <p:fltVal val="0.5"/>
                                          </p:val>
                                        </p:tav>
                                        <p:tav tm="100000">
                                          <p:val>
                                            <p:strVal val="#ppt_x"/>
                                          </p:val>
                                        </p:tav>
                                      </p:tavLst>
                                    </p:anim>
                                    <p:anim calcmode="lin" valueType="num">
                                      <p:cBhvr>
                                        <p:cTn id="17" dur="500" fill="hold"/>
                                        <p:tgtEl>
                                          <p:spTgt spid="13353"/>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3352"/>
                                        </p:tgtEl>
                                        <p:attrNameLst>
                                          <p:attrName>style.visibility</p:attrName>
                                        </p:attrNameLst>
                                      </p:cBhvr>
                                      <p:to>
                                        <p:strVal val="visible"/>
                                      </p:to>
                                    </p:set>
                                    <p:anim calcmode="lin" valueType="num">
                                      <p:cBhvr>
                                        <p:cTn id="21" dur="500" fill="hold"/>
                                        <p:tgtEl>
                                          <p:spTgt spid="13352"/>
                                        </p:tgtEl>
                                        <p:attrNameLst>
                                          <p:attrName>ppt_w</p:attrName>
                                        </p:attrNameLst>
                                      </p:cBhvr>
                                      <p:tavLst>
                                        <p:tav tm="0">
                                          <p:val>
                                            <p:fltVal val="0"/>
                                          </p:val>
                                        </p:tav>
                                        <p:tav tm="100000">
                                          <p:val>
                                            <p:strVal val="#ppt_w"/>
                                          </p:val>
                                        </p:tav>
                                      </p:tavLst>
                                    </p:anim>
                                    <p:anim calcmode="lin" valueType="num">
                                      <p:cBhvr>
                                        <p:cTn id="22" dur="500" fill="hold"/>
                                        <p:tgtEl>
                                          <p:spTgt spid="13352"/>
                                        </p:tgtEl>
                                        <p:attrNameLst>
                                          <p:attrName>ppt_h</p:attrName>
                                        </p:attrNameLst>
                                      </p:cBhvr>
                                      <p:tavLst>
                                        <p:tav tm="0">
                                          <p:val>
                                            <p:fltVal val="0"/>
                                          </p:val>
                                        </p:tav>
                                        <p:tav tm="100000">
                                          <p:val>
                                            <p:strVal val="#ppt_h"/>
                                          </p:val>
                                        </p:tav>
                                      </p:tavLst>
                                    </p:anim>
                                    <p:anim calcmode="lin" valueType="num">
                                      <p:cBhvr>
                                        <p:cTn id="23" dur="500" fill="hold"/>
                                        <p:tgtEl>
                                          <p:spTgt spid="13352"/>
                                        </p:tgtEl>
                                        <p:attrNameLst>
                                          <p:attrName>ppt_x</p:attrName>
                                        </p:attrNameLst>
                                      </p:cBhvr>
                                      <p:tavLst>
                                        <p:tav tm="0">
                                          <p:val>
                                            <p:fltVal val="0.5"/>
                                          </p:val>
                                        </p:tav>
                                        <p:tav tm="100000">
                                          <p:val>
                                            <p:strVal val="#ppt_x"/>
                                          </p:val>
                                        </p:tav>
                                      </p:tavLst>
                                    </p:anim>
                                    <p:anim calcmode="lin" valueType="num">
                                      <p:cBhvr>
                                        <p:cTn id="24" dur="500" fill="hold"/>
                                        <p:tgtEl>
                                          <p:spTgt spid="1335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13354"/>
                                        </p:tgtEl>
                                        <p:attrNameLst>
                                          <p:attrName>style.visibility</p:attrName>
                                        </p:attrNameLst>
                                      </p:cBhvr>
                                      <p:to>
                                        <p:strVal val="visible"/>
                                      </p:to>
                                    </p:set>
                                    <p:anim calcmode="lin" valueType="num">
                                      <p:cBhvr>
                                        <p:cTn id="28" dur="500" fill="hold"/>
                                        <p:tgtEl>
                                          <p:spTgt spid="13354"/>
                                        </p:tgtEl>
                                        <p:attrNameLst>
                                          <p:attrName>ppt_w</p:attrName>
                                        </p:attrNameLst>
                                      </p:cBhvr>
                                      <p:tavLst>
                                        <p:tav tm="0">
                                          <p:val>
                                            <p:strVal val="2/3*#ppt_w"/>
                                          </p:val>
                                        </p:tav>
                                        <p:tav tm="100000">
                                          <p:val>
                                            <p:strVal val="#ppt_w"/>
                                          </p:val>
                                        </p:tav>
                                      </p:tavLst>
                                    </p:anim>
                                    <p:anim calcmode="lin" valueType="num">
                                      <p:cBhvr>
                                        <p:cTn id="29" dur="500" fill="hold"/>
                                        <p:tgtEl>
                                          <p:spTgt spid="13354"/>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13351"/>
                                        </p:tgtEl>
                                        <p:attrNameLst>
                                          <p:attrName>style.visibility</p:attrName>
                                        </p:attrNameLst>
                                      </p:cBhvr>
                                      <p:to>
                                        <p:strVal val="visible"/>
                                      </p:to>
                                    </p:set>
                                    <p:anim calcmode="lin" valueType="num">
                                      <p:cBhvr>
                                        <p:cTn id="33" dur="500" fill="hold"/>
                                        <p:tgtEl>
                                          <p:spTgt spid="13351"/>
                                        </p:tgtEl>
                                        <p:attrNameLst>
                                          <p:attrName>ppt_w</p:attrName>
                                        </p:attrNameLst>
                                      </p:cBhvr>
                                      <p:tavLst>
                                        <p:tav tm="0">
                                          <p:val>
                                            <p:strVal val="(6*min(max(#ppt_w*#ppt_h,.3),1)-7.4)/-.7*#ppt_w"/>
                                          </p:val>
                                        </p:tav>
                                        <p:tav tm="100000">
                                          <p:val>
                                            <p:strVal val="#ppt_w"/>
                                          </p:val>
                                        </p:tav>
                                      </p:tavLst>
                                    </p:anim>
                                    <p:anim calcmode="lin" valueType="num">
                                      <p:cBhvr>
                                        <p:cTn id="34" dur="500" fill="hold"/>
                                        <p:tgtEl>
                                          <p:spTgt spid="13351"/>
                                        </p:tgtEl>
                                        <p:attrNameLst>
                                          <p:attrName>ppt_h</p:attrName>
                                        </p:attrNameLst>
                                      </p:cBhvr>
                                      <p:tavLst>
                                        <p:tav tm="0">
                                          <p:val>
                                            <p:strVal val="(6*min(max(#ppt_w*#ppt_h,.3),1)-7.4)/-.7*#ppt_h"/>
                                          </p:val>
                                        </p:tav>
                                        <p:tav tm="100000">
                                          <p:val>
                                            <p:strVal val="#ppt_h"/>
                                          </p:val>
                                        </p:tav>
                                      </p:tavLst>
                                    </p:anim>
                                    <p:anim calcmode="lin" valueType="num">
                                      <p:cBhvr>
                                        <p:cTn id="35" dur="500" fill="hold"/>
                                        <p:tgtEl>
                                          <p:spTgt spid="13351"/>
                                        </p:tgtEl>
                                        <p:attrNameLst>
                                          <p:attrName>ppt_x</p:attrName>
                                        </p:attrNameLst>
                                      </p:cBhvr>
                                      <p:tavLst>
                                        <p:tav tm="0">
                                          <p:val>
                                            <p:fltVal val="0.5"/>
                                          </p:val>
                                        </p:tav>
                                        <p:tav tm="100000">
                                          <p:val>
                                            <p:strVal val="#ppt_x"/>
                                          </p:val>
                                        </p:tav>
                                      </p:tavLst>
                                    </p:anim>
                                    <p:anim calcmode="lin" valueType="num">
                                      <p:cBhvr>
                                        <p:cTn id="36" dur="500" fill="hold"/>
                                        <p:tgtEl>
                                          <p:spTgt spid="13351"/>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13355"/>
                                        </p:tgtEl>
                                        <p:attrNameLst>
                                          <p:attrName>style.visibility</p:attrName>
                                        </p:attrNameLst>
                                      </p:cBhvr>
                                      <p:to>
                                        <p:strVal val="visible"/>
                                      </p:to>
                                    </p:set>
                                    <p:anim calcmode="lin" valueType="num">
                                      <p:cBhvr>
                                        <p:cTn id="40" dur="500" fill="hold"/>
                                        <p:tgtEl>
                                          <p:spTgt spid="13355"/>
                                        </p:tgtEl>
                                        <p:attrNameLst>
                                          <p:attrName>ppt_w</p:attrName>
                                        </p:attrNameLst>
                                      </p:cBhvr>
                                      <p:tavLst>
                                        <p:tav tm="0">
                                          <p:val>
                                            <p:fltVal val="0"/>
                                          </p:val>
                                        </p:tav>
                                        <p:tav tm="100000">
                                          <p:val>
                                            <p:strVal val="#ppt_w"/>
                                          </p:val>
                                        </p:tav>
                                      </p:tavLst>
                                    </p:anim>
                                    <p:anim calcmode="lin" valueType="num">
                                      <p:cBhvr>
                                        <p:cTn id="41" dur="500" fill="hold"/>
                                        <p:tgtEl>
                                          <p:spTgt spid="13355"/>
                                        </p:tgtEl>
                                        <p:attrNameLst>
                                          <p:attrName>ppt_h</p:attrName>
                                        </p:attrNameLst>
                                      </p:cBhvr>
                                      <p:tavLst>
                                        <p:tav tm="0">
                                          <p:val>
                                            <p:fltVal val="0"/>
                                          </p:val>
                                        </p:tav>
                                        <p:tav tm="100000">
                                          <p:val>
                                            <p:strVal val="#ppt_h"/>
                                          </p:val>
                                        </p:tav>
                                      </p:tavLst>
                                    </p:anim>
                                    <p:anim calcmode="lin" valueType="num">
                                      <p:cBhvr>
                                        <p:cTn id="42" dur="500" fill="hold"/>
                                        <p:tgtEl>
                                          <p:spTgt spid="13355"/>
                                        </p:tgtEl>
                                        <p:attrNameLst>
                                          <p:attrName>ppt_x</p:attrName>
                                        </p:attrNameLst>
                                      </p:cBhvr>
                                      <p:tavLst>
                                        <p:tav tm="0">
                                          <p:val>
                                            <p:fltVal val="0.5"/>
                                          </p:val>
                                        </p:tav>
                                        <p:tav tm="100000">
                                          <p:val>
                                            <p:strVal val="#ppt_x"/>
                                          </p:val>
                                        </p:tav>
                                      </p:tavLst>
                                    </p:anim>
                                    <p:anim calcmode="lin" valueType="num">
                                      <p:cBhvr>
                                        <p:cTn id="43" dur="500" fill="hold"/>
                                        <p:tgtEl>
                                          <p:spTgt spid="13355"/>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13356"/>
                                        </p:tgtEl>
                                        <p:attrNameLst>
                                          <p:attrName>style.visibility</p:attrName>
                                        </p:attrNameLst>
                                      </p:cBhvr>
                                      <p:to>
                                        <p:strVal val="visible"/>
                                      </p:to>
                                    </p:set>
                                    <p:anim calcmode="lin" valueType="num">
                                      <p:cBhvr>
                                        <p:cTn id="47" dur="500" fill="hold"/>
                                        <p:tgtEl>
                                          <p:spTgt spid="13356"/>
                                        </p:tgtEl>
                                        <p:attrNameLst>
                                          <p:attrName>ppt_w</p:attrName>
                                        </p:attrNameLst>
                                      </p:cBhvr>
                                      <p:tavLst>
                                        <p:tav tm="0">
                                          <p:val>
                                            <p:strVal val="(6*min(max(#ppt_w*#ppt_h,.3),1)-7.4)/-.7*#ppt_w"/>
                                          </p:val>
                                        </p:tav>
                                        <p:tav tm="100000">
                                          <p:val>
                                            <p:strVal val="#ppt_w"/>
                                          </p:val>
                                        </p:tav>
                                      </p:tavLst>
                                    </p:anim>
                                    <p:anim calcmode="lin" valueType="num">
                                      <p:cBhvr>
                                        <p:cTn id="48" dur="500" fill="hold"/>
                                        <p:tgtEl>
                                          <p:spTgt spid="13356"/>
                                        </p:tgtEl>
                                        <p:attrNameLst>
                                          <p:attrName>ppt_h</p:attrName>
                                        </p:attrNameLst>
                                      </p:cBhvr>
                                      <p:tavLst>
                                        <p:tav tm="0">
                                          <p:val>
                                            <p:strVal val="(6*min(max(#ppt_w*#ppt_h,.3),1)-7.4)/-.7*#ppt_h"/>
                                          </p:val>
                                        </p:tav>
                                        <p:tav tm="100000">
                                          <p:val>
                                            <p:strVal val="#ppt_h"/>
                                          </p:val>
                                        </p:tav>
                                      </p:tavLst>
                                    </p:anim>
                                    <p:anim calcmode="lin" valueType="num">
                                      <p:cBhvr>
                                        <p:cTn id="49" dur="500" fill="hold"/>
                                        <p:tgtEl>
                                          <p:spTgt spid="13356"/>
                                        </p:tgtEl>
                                        <p:attrNameLst>
                                          <p:attrName>ppt_x</p:attrName>
                                        </p:attrNameLst>
                                      </p:cBhvr>
                                      <p:tavLst>
                                        <p:tav tm="0">
                                          <p:val>
                                            <p:fltVal val="0.5"/>
                                          </p:val>
                                        </p:tav>
                                        <p:tav tm="100000">
                                          <p:val>
                                            <p:strVal val="#ppt_x"/>
                                          </p:val>
                                        </p:tav>
                                      </p:tavLst>
                                    </p:anim>
                                    <p:anim calcmode="lin" valueType="num">
                                      <p:cBhvr>
                                        <p:cTn id="50" dur="500" fill="hold"/>
                                        <p:tgtEl>
                                          <p:spTgt spid="133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0" grpId="0" animBg="1"/>
      <p:bldP spid="13351" grpId="0" animBg="1"/>
      <p:bldP spid="13352" grpId="0" animBg="1"/>
      <p:bldP spid="13353" grpId="0" animBg="1"/>
      <p:bldP spid="13354" grpId="0" animBg="1"/>
      <p:bldP spid="13355" grpId="0" animBg="1"/>
      <p:bldP spid="133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433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4340" name="Rectangle 5"/>
          <p:cNvSpPr>
            <a:spLocks noChangeArrowheads="1"/>
          </p:cNvSpPr>
          <p:nvPr/>
        </p:nvSpPr>
        <p:spPr bwMode="auto">
          <a:xfrm>
            <a:off x="3179763" y="1011238"/>
            <a:ext cx="138499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000" b="1" dirty="0" err="1">
                <a:solidFill>
                  <a:schemeClr val="bg2"/>
                </a:solidFill>
                <a:latin typeface="Pyidaungsu" panose="020B0502040204020203" pitchFamily="34" charset="0"/>
                <a:cs typeface="Pyidaungsu" panose="020B0502040204020203" pitchFamily="34" charset="0"/>
              </a:rPr>
              <a:t>မင်းမဲ့ကာလ</a:t>
            </a:r>
            <a:endParaRPr lang="en-US" sz="1600" b="1" dirty="0">
              <a:solidFill>
                <a:schemeClr val="accent2"/>
              </a:solidFill>
              <a:latin typeface="Pyidaungsu" panose="020B0502040204020203" pitchFamily="34" charset="0"/>
              <a:cs typeface="Pyidaungsu" panose="020B0502040204020203" pitchFamily="34" charset="0"/>
            </a:endParaRPr>
          </a:p>
          <a:p>
            <a:pPr algn="l"/>
            <a:endParaRPr lang="en-US" sz="2000" b="1" dirty="0">
              <a:solidFill>
                <a:schemeClr val="accent2"/>
              </a:solidFill>
              <a:latin typeface="WinInnwa" charset="0"/>
            </a:endParaRPr>
          </a:p>
        </p:txBody>
      </p:sp>
      <p:sp>
        <p:nvSpPr>
          <p:cNvPr id="14342" name="Rectangle 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13319"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4343" name="Unknown Shape"/>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4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5" name="Rectangle 10"/>
          <p:cNvSpPr>
            <a:spLocks noChangeArrowheads="1"/>
          </p:cNvSpPr>
          <p:nvPr/>
        </p:nvSpPr>
        <p:spPr bwMode="auto">
          <a:xfrm>
            <a:off x="3886200" y="1765300"/>
            <a:ext cx="196047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dirty="0">
                <a:solidFill>
                  <a:schemeClr val="bg2"/>
                </a:solidFill>
                <a:latin typeface="WinInnwa" charset="0"/>
              </a:rPr>
              <a:t> </a:t>
            </a:r>
            <a:r>
              <a:rPr lang="en-US" sz="2000" b="1" dirty="0" err="1">
                <a:solidFill>
                  <a:schemeClr val="bg2"/>
                </a:solidFill>
                <a:latin typeface="Pyidaungsu" panose="020B0502040204020203" pitchFamily="34" charset="0"/>
                <a:cs typeface="Pyidaungsu" panose="020B0502040204020203" pitchFamily="34" charset="0"/>
              </a:rPr>
              <a:t>တရားသူကြီးများ</a:t>
            </a:r>
            <a:endParaRPr lang="en-US" sz="2000" dirty="0">
              <a:solidFill>
                <a:schemeClr val="bg2"/>
              </a:solidFill>
              <a:latin typeface="Pyidaungsu" panose="020B0502040204020203" pitchFamily="34" charset="0"/>
              <a:cs typeface="Pyidaungsu" panose="020B0502040204020203" pitchFamily="34" charset="0"/>
            </a:endParaRPr>
          </a:p>
        </p:txBody>
      </p:sp>
      <p:sp>
        <p:nvSpPr>
          <p:cNvPr id="1434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0" name="Text Box 1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grpSp>
        <p:nvGrpSpPr>
          <p:cNvPr id="2" name="Group 16"/>
          <p:cNvGrpSpPr>
            <a:grpSpLocks/>
          </p:cNvGrpSpPr>
          <p:nvPr/>
        </p:nvGrpSpPr>
        <p:grpSpPr bwMode="auto">
          <a:xfrm>
            <a:off x="311150" y="0"/>
            <a:ext cx="8331200" cy="5372100"/>
            <a:chOff x="-60" y="0"/>
            <a:chExt cx="5248" cy="3384"/>
          </a:xfrm>
        </p:grpSpPr>
        <p:sp>
          <p:nvSpPr>
            <p:cNvPr id="3" name="Text Box 17"/>
            <p:cNvSpPr txBox="1">
              <a:spLocks noChangeArrowheads="1"/>
            </p:cNvSpPr>
            <p:nvPr/>
          </p:nvSpPr>
          <p:spPr bwMode="auto">
            <a:xfrm>
              <a:off x="-60" y="2088"/>
              <a:ext cx="5248" cy="129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9600" i="1" dirty="0" err="1">
                  <a:solidFill>
                    <a:srgbClr val="FFEA18"/>
                  </a:solidFill>
                  <a:latin typeface="Pyidaungsu" panose="020B0502040204020203" pitchFamily="34" charset="0"/>
                  <a:ea typeface="+mn-ea"/>
                  <a:cs typeface="Pyidaungsu" panose="020B0502040204020203" pitchFamily="34" charset="0"/>
                </a:rPr>
                <a:t>ဘုရင်ပေးပ</a:t>
              </a:r>
              <a:r>
                <a:rPr lang="en-US" sz="9600" i="1" dirty="0">
                  <a:solidFill>
                    <a:srgbClr val="FFEA18"/>
                  </a:solidFill>
                  <a:latin typeface="Pyidaungsu" panose="020B0502040204020203" pitchFamily="34" charset="0"/>
                  <a:ea typeface="+mn-ea"/>
                  <a:cs typeface="Pyidaungsu" panose="020B0502040204020203" pitchFamily="34" charset="0"/>
                </a:rPr>
                <a:t>ါ</a:t>
              </a:r>
              <a:r>
                <a:rPr lang="en-US" sz="12900" dirty="0">
                  <a:solidFill>
                    <a:srgbClr val="FFEA18"/>
                  </a:solidFill>
                  <a:latin typeface="WinInnwa" pitchFamily="2" charset="0"/>
                  <a:ea typeface="+mn-ea"/>
                  <a:cs typeface="+mn-cs"/>
                </a:rPr>
                <a:t> </a:t>
              </a:r>
            </a:p>
          </p:txBody>
        </p:sp>
        <p:sp>
          <p:nvSpPr>
            <p:cNvPr id="5" name="Text Box 18"/>
            <p:cNvSpPr txBox="1">
              <a:spLocks noChangeArrowheads="1"/>
            </p:cNvSpPr>
            <p:nvPr/>
          </p:nvSpPr>
          <p:spPr bwMode="auto">
            <a:xfrm>
              <a:off x="872" y="0"/>
              <a:ext cx="1592" cy="2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my-MM" sz="1600" b="1" dirty="0">
                  <a:solidFill>
                    <a:schemeClr val="tx1"/>
                  </a:solidFill>
                  <a:latin typeface="Pyidaungsu" panose="020B0502040204020203" pitchFamily="34" charset="0"/>
                  <a:ea typeface="+mn-ea"/>
                  <a:cs typeface="Pyidaungsu" panose="020B0502040204020203" pitchFamily="34" charset="0"/>
                </a:rPr>
                <a:t>၁ ဓမ္မရာဇဝင် ၈း ၁ဝ -၁၉ </a:t>
              </a:r>
              <a:endParaRPr lang="en-US" sz="1600" dirty="0">
                <a:solidFill>
                  <a:schemeClr val="tx1"/>
                </a:solidFill>
                <a:latin typeface="Pyidaungsu" panose="020B0502040204020203" pitchFamily="34" charset="0"/>
                <a:ea typeface="+mn-ea"/>
                <a:cs typeface="Pyidaungsu" panose="020B0502040204020203" pitchFamily="34" charset="0"/>
              </a:endParaRPr>
            </a:p>
          </p:txBody>
        </p:sp>
      </p:grpSp>
      <p:grpSp>
        <p:nvGrpSpPr>
          <p:cNvPr id="14352" name="Group 19"/>
          <p:cNvGrpSpPr>
            <a:grpSpLocks/>
          </p:cNvGrpSpPr>
          <p:nvPr/>
        </p:nvGrpSpPr>
        <p:grpSpPr bwMode="auto">
          <a:xfrm>
            <a:off x="7983538" y="3429000"/>
            <a:ext cx="1225548" cy="633413"/>
            <a:chOff x="0" y="0"/>
            <a:chExt cx="772" cy="399"/>
          </a:xfrm>
        </p:grpSpPr>
        <p:sp>
          <p:nvSpPr>
            <p:cNvPr id="14362" name="Unknown Shape"/>
            <p:cNvSpPr>
              <a:spLocks/>
            </p:cNvSpPr>
            <p:nvPr/>
          </p:nvSpPr>
          <p:spPr bwMode="auto">
            <a:xfrm>
              <a:off x="482"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63" name="Unknown Shape"/>
            <p:cNvSpPr>
              <a:spLocks/>
            </p:cNvSpPr>
            <p:nvPr/>
          </p:nvSpPr>
          <p:spPr bwMode="auto">
            <a:xfrm>
              <a:off x="474"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64" name="Rectangle 22"/>
            <p:cNvSpPr>
              <a:spLocks noChangeArrowheads="1"/>
            </p:cNvSpPr>
            <p:nvPr/>
          </p:nvSpPr>
          <p:spPr bwMode="auto">
            <a:xfrm>
              <a:off x="187" y="26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14365" name="Unknown Shape"/>
            <p:cNvSpPr>
              <a:spLocks/>
            </p:cNvSpPr>
            <p:nvPr/>
          </p:nvSpPr>
          <p:spPr bwMode="auto">
            <a:xfrm>
              <a:off x="482"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66" name="AutoShape 24"/>
            <p:cNvSpPr>
              <a:spLocks noChangeArrowheads="1"/>
            </p:cNvSpPr>
            <p:nvPr/>
          </p:nvSpPr>
          <p:spPr bwMode="auto">
            <a:xfrm>
              <a:off x="15"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67" name="Rectangle 25"/>
            <p:cNvSpPr>
              <a:spLocks noChangeArrowheads="1"/>
            </p:cNvSpPr>
            <p:nvPr/>
          </p:nvSpPr>
          <p:spPr bwMode="auto">
            <a:xfrm>
              <a:off x="14"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68" name="AutoShape 26"/>
            <p:cNvSpPr>
              <a:spLocks noChangeArrowheads="1"/>
            </p:cNvSpPr>
            <p:nvPr/>
          </p:nvSpPr>
          <p:spPr bwMode="auto">
            <a:xfrm>
              <a:off x="27"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Line 27"/>
            <p:cNvSpPr>
              <a:spLocks noChangeShapeType="1"/>
            </p:cNvSpPr>
            <p:nvPr/>
          </p:nvSpPr>
          <p:spPr bwMode="auto">
            <a:xfrm>
              <a:off x="38"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0" name="Line 28"/>
            <p:cNvSpPr>
              <a:spLocks noChangeShapeType="1"/>
            </p:cNvSpPr>
            <p:nvPr/>
          </p:nvSpPr>
          <p:spPr bwMode="auto">
            <a:xfrm>
              <a:off x="34"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1" name="Rectangle 29"/>
            <p:cNvSpPr>
              <a:spLocks noChangeArrowheads="1"/>
            </p:cNvSpPr>
            <p:nvPr/>
          </p:nvSpPr>
          <p:spPr bwMode="auto">
            <a:xfrm>
              <a:off x="171" y="230"/>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350</a:t>
              </a:r>
            </a:p>
          </p:txBody>
        </p:sp>
        <p:sp>
          <p:nvSpPr>
            <p:cNvPr id="8" name="Rectangle 30"/>
            <p:cNvSpPr>
              <a:spLocks noChangeArrowheads="1"/>
            </p:cNvSpPr>
            <p:nvPr/>
          </p:nvSpPr>
          <p:spPr bwMode="auto">
            <a:xfrm>
              <a:off x="107" y="118"/>
              <a:ext cx="665"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တရားသူကြီးများ</a:t>
              </a:r>
              <a:endParaRPr lang="en-US" sz="1050" b="1" dirty="0">
                <a:solidFill>
                  <a:schemeClr val="bg2"/>
                </a:solidFill>
                <a:latin typeface="Pyidaungsu" panose="020B0502040204020203" pitchFamily="34" charset="0"/>
                <a:cs typeface="Pyidaungsu" panose="020B0502040204020203" pitchFamily="34" charset="0"/>
              </a:endParaRPr>
            </a:p>
          </p:txBody>
        </p:sp>
        <p:sp>
          <p:nvSpPr>
            <p:cNvPr id="9" name="Rectangle 31"/>
            <p:cNvSpPr>
              <a:spLocks noChangeArrowheads="1"/>
            </p:cNvSpPr>
            <p:nvPr/>
          </p:nvSpPr>
          <p:spPr bwMode="auto">
            <a:xfrm>
              <a:off x="0" y="0"/>
              <a:ext cx="53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မင်းမဲ့ကာလ</a:t>
              </a:r>
              <a:endParaRPr lang="en-US" sz="1100" b="1" dirty="0">
                <a:solidFill>
                  <a:schemeClr val="bg2"/>
                </a:solidFill>
                <a:latin typeface="Pyidaungsu" panose="020B0502040204020203" pitchFamily="34" charset="0"/>
                <a:cs typeface="Pyidaungsu" panose="020B0502040204020203" pitchFamily="34" charset="0"/>
              </a:endParaRPr>
            </a:p>
          </p:txBody>
        </p:sp>
      </p:grpSp>
      <p:sp>
        <p:nvSpPr>
          <p:cNvPr id="14353" name="Text Box 3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4369" name="Rectangle 33"/>
          <p:cNvSpPr>
            <a:spLocks noChangeArrowheads="1"/>
          </p:cNvSpPr>
          <p:nvPr/>
        </p:nvSpPr>
        <p:spPr bwMode="auto">
          <a:xfrm>
            <a:off x="8078788"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12</a:t>
            </a:r>
          </a:p>
        </p:txBody>
      </p:sp>
      <p:sp>
        <p:nvSpPr>
          <p:cNvPr id="14355" name="Text Box 3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grpSp>
        <p:nvGrpSpPr>
          <p:cNvPr id="4" name="Group 35"/>
          <p:cNvGrpSpPr>
            <a:grpSpLocks/>
          </p:cNvGrpSpPr>
          <p:nvPr/>
        </p:nvGrpSpPr>
        <p:grpSpPr bwMode="auto">
          <a:xfrm>
            <a:off x="9525" y="0"/>
            <a:ext cx="8331200" cy="6323013"/>
            <a:chOff x="-184" y="0"/>
            <a:chExt cx="5248" cy="3983"/>
          </a:xfrm>
        </p:grpSpPr>
        <p:sp>
          <p:nvSpPr>
            <p:cNvPr id="14372" name="Text Box 36"/>
            <p:cNvSpPr txBox="1">
              <a:spLocks noChangeArrowheads="1"/>
            </p:cNvSpPr>
            <p:nvPr/>
          </p:nvSpPr>
          <p:spPr bwMode="auto">
            <a:xfrm>
              <a:off x="-184" y="2994"/>
              <a:ext cx="5248" cy="98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9600" b="1" i="1" dirty="0" err="1">
                  <a:solidFill>
                    <a:schemeClr val="tx1"/>
                  </a:solidFill>
                  <a:latin typeface="Pyidaungsu" panose="020B0502040204020203" pitchFamily="34" charset="0"/>
                  <a:ea typeface="+mn-ea"/>
                  <a:cs typeface="Pyidaungsu" panose="020B0502040204020203" pitchFamily="34" charset="0"/>
                </a:rPr>
                <a:t>သေချာလား</a:t>
              </a:r>
              <a:endParaRPr lang="en-US" sz="9600" b="1" i="1" dirty="0">
                <a:solidFill>
                  <a:schemeClr val="tx1"/>
                </a:solidFill>
                <a:latin typeface="Pyidaungsu" panose="020B0502040204020203" pitchFamily="34" charset="0"/>
                <a:ea typeface="+mn-ea"/>
                <a:cs typeface="Pyidaungsu" panose="020B0502040204020203" pitchFamily="34" charset="0"/>
              </a:endParaRPr>
            </a:p>
          </p:txBody>
        </p:sp>
        <p:sp>
          <p:nvSpPr>
            <p:cNvPr id="14373" name="Text Box 37"/>
            <p:cNvSpPr txBox="1">
              <a:spLocks noChangeArrowheads="1"/>
            </p:cNvSpPr>
            <p:nvPr/>
          </p:nvSpPr>
          <p:spPr bwMode="auto">
            <a:xfrm>
              <a:off x="888" y="0"/>
              <a:ext cx="1256" cy="2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endParaRPr lang="my-MM" sz="1800" dirty="0">
                <a:latin typeface="WinInnwa" pitchFamily="2" charset="0"/>
                <a:ea typeface="+mn-ea"/>
                <a:cs typeface="+mn-cs"/>
              </a:endParaRPr>
            </a:p>
          </p:txBody>
        </p:sp>
      </p:grpSp>
      <p:sp>
        <p:nvSpPr>
          <p:cNvPr id="14357" name="Text Box 38"/>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14375" name="Rectangle 39"/>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350</a:t>
            </a:r>
          </a:p>
        </p:txBody>
      </p:sp>
      <p:sp>
        <p:nvSpPr>
          <p:cNvPr id="14376" name="Oval 40"/>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75"/>
                                        </p:tgtEl>
                                        <p:attrNameLst>
                                          <p:attrName>style.visibility</p:attrName>
                                        </p:attrNameLst>
                                      </p:cBhvr>
                                      <p:to>
                                        <p:strVal val="visible"/>
                                      </p:to>
                                    </p:set>
                                    <p:animEffect transition="in" filter="dissolve">
                                      <p:cBhvr>
                                        <p:cTn id="17" dur="500"/>
                                        <p:tgtEl>
                                          <p:spTgt spid="1437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4376"/>
                                        </p:tgtEl>
                                        <p:attrNameLst>
                                          <p:attrName>style.visibility</p:attrName>
                                        </p:attrNameLst>
                                      </p:cBhvr>
                                      <p:to>
                                        <p:strVal val="visible"/>
                                      </p:to>
                                    </p:set>
                                    <p:animEffect transition="in" filter="dissolve">
                                      <p:cBhvr>
                                        <p:cTn id="21" dur="500"/>
                                        <p:tgtEl>
                                          <p:spTgt spid="14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5" grpId="0" autoUpdateAnimBg="0"/>
      <p:bldP spid="143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14339" name="Line 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5364" name="AutoShape 4"/>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Comic Sans MS" pitchFamily="66" charset="0"/>
              <a:ea typeface="+mn-ea"/>
              <a:cs typeface="+mn-cs"/>
            </a:endParaRPr>
          </a:p>
        </p:txBody>
      </p:sp>
      <p:sp>
        <p:nvSpPr>
          <p:cNvPr id="15365" name="Text Box 5"/>
          <p:cNvSpPr txBox="1">
            <a:spLocks noChangeArrowheads="1"/>
          </p:cNvSpPr>
          <p:nvPr/>
        </p:nvSpPr>
        <p:spPr bwMode="auto">
          <a:xfrm>
            <a:off x="635000" y="2832100"/>
            <a:ext cx="3848100" cy="1046440"/>
          </a:xfrm>
          <a:prstGeom prst="rect">
            <a:avLst/>
          </a:prstGeom>
          <a:noFill/>
          <a:ln>
            <a:noFill/>
          </a:ln>
          <a:effectLst>
            <a:outerShdw dist="9158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70000"/>
              </a:lnSpc>
              <a:spcBef>
                <a:spcPct val="50000"/>
              </a:spcBef>
              <a:defRPr/>
            </a:pPr>
            <a:r>
              <a:rPr lang="en-US" sz="6600" b="1" i="1" dirty="0" err="1">
                <a:solidFill>
                  <a:srgbClr val="CC1827"/>
                </a:solidFill>
                <a:latin typeface="Pyidaungsu" panose="020B0502040204020203" pitchFamily="34" charset="0"/>
                <a:ea typeface="+mn-ea"/>
                <a:cs typeface="Pyidaungsu" panose="020B0502040204020203" pitchFamily="34" charset="0"/>
              </a:rPr>
              <a:t>မင်းမဲ</a:t>
            </a:r>
            <a:r>
              <a:rPr lang="en-US" sz="6600" b="1" i="1" dirty="0">
                <a:solidFill>
                  <a:srgbClr val="CC1827"/>
                </a:solidFill>
                <a:latin typeface="Pyidaungsu" panose="020B0502040204020203" pitchFamily="34" charset="0"/>
                <a:ea typeface="+mn-ea"/>
                <a:cs typeface="Pyidaungsu" panose="020B0502040204020203" pitchFamily="34" charset="0"/>
              </a:rPr>
              <a:t>့</a:t>
            </a:r>
            <a:r>
              <a:rPr lang="en-US" sz="8000" b="1" i="1" dirty="0">
                <a:solidFill>
                  <a:srgbClr val="0842DE"/>
                </a:solidFill>
                <a:latin typeface="WinInnwa" pitchFamily="2" charset="0"/>
                <a:ea typeface="+mn-ea"/>
                <a:cs typeface="+mn-cs"/>
              </a:rPr>
              <a:t> </a:t>
            </a:r>
            <a:endParaRPr lang="en-US" sz="8000" i="1" dirty="0">
              <a:solidFill>
                <a:srgbClr val="0842DE"/>
              </a:solidFill>
              <a:latin typeface="WinInnwa" pitchFamily="2" charset="0"/>
              <a:ea typeface="+mn-ea"/>
              <a:cs typeface="+mn-cs"/>
            </a:endParaRPr>
          </a:p>
        </p:txBody>
      </p:sp>
      <p:sp>
        <p:nvSpPr>
          <p:cNvPr id="15366" name="Text Box 6"/>
          <p:cNvSpPr txBox="1">
            <a:spLocks noChangeArrowheads="1"/>
          </p:cNvSpPr>
          <p:nvPr/>
        </p:nvSpPr>
        <p:spPr bwMode="auto">
          <a:xfrm>
            <a:off x="4940300" y="2806700"/>
            <a:ext cx="3556000" cy="1141413"/>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70000"/>
              </a:lnSpc>
              <a:spcBef>
                <a:spcPct val="50000"/>
              </a:spcBef>
              <a:defRPr/>
            </a:pPr>
            <a:r>
              <a:rPr lang="en-US" sz="8800" b="1" dirty="0">
                <a:solidFill>
                  <a:srgbClr val="0842DE"/>
                </a:solidFill>
                <a:latin typeface="WinInnwa" pitchFamily="2" charset="0"/>
                <a:ea typeface="+mn-ea"/>
                <a:cs typeface="+mn-cs"/>
              </a:rPr>
              <a:t> </a:t>
            </a:r>
            <a:r>
              <a:rPr lang="en-US" sz="7200" b="1" i="1" dirty="0" err="1">
                <a:solidFill>
                  <a:srgbClr val="0842DE"/>
                </a:solidFill>
                <a:latin typeface="Pyidaungsu" panose="020B0502040204020203" pitchFamily="34" charset="0"/>
                <a:ea typeface="+mn-ea"/>
                <a:cs typeface="Pyidaungsu" panose="020B0502040204020203" pitchFamily="34" charset="0"/>
              </a:rPr>
              <a:t>မင်းစံ</a:t>
            </a:r>
            <a:endParaRPr lang="en-US" sz="7200" dirty="0">
              <a:solidFill>
                <a:srgbClr val="0842DE"/>
              </a:solidFill>
              <a:latin typeface="Pyidaungsu" panose="020B0502040204020203" pitchFamily="34" charset="0"/>
              <a:ea typeface="+mn-ea"/>
              <a:cs typeface="Pyidaungsu" panose="020B0502040204020203" pitchFamily="34" charset="0"/>
            </a:endParaRPr>
          </a:p>
        </p:txBody>
      </p:sp>
      <p:sp>
        <p:nvSpPr>
          <p:cNvPr id="2" name="Text Box 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15368" name="Text Box 8"/>
          <p:cNvSpPr txBox="1">
            <a:spLocks noChangeArrowheads="1"/>
          </p:cNvSpPr>
          <p:nvPr/>
        </p:nvSpPr>
        <p:spPr bwMode="auto">
          <a:xfrm>
            <a:off x="1778000" y="-20638"/>
            <a:ext cx="2447636"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my-MM" sz="1600" b="1" dirty="0">
                <a:solidFill>
                  <a:schemeClr val="tx1"/>
                </a:solidFill>
                <a:latin typeface="Pyidaungsu" panose="020B0502040204020203" pitchFamily="34" charset="0"/>
                <a:ea typeface="+mn-ea"/>
                <a:cs typeface="Pyidaungsu" panose="020B0502040204020203" pitchFamily="34" charset="0"/>
              </a:rPr>
              <a:t>၁ ဓမ္မရာဇဝင် </a:t>
            </a:r>
            <a:r>
              <a:rPr lang="en-US" sz="1600" b="1" dirty="0">
                <a:solidFill>
                  <a:schemeClr val="tx1"/>
                </a:solidFill>
                <a:latin typeface="Pyidaungsu" panose="020B0502040204020203" pitchFamily="34" charset="0"/>
                <a:ea typeface="+mn-ea"/>
                <a:cs typeface="Pyidaungsu" panose="020B0502040204020203" pitchFamily="34" charset="0"/>
              </a:rPr>
              <a:t>၉:၁၇</a:t>
            </a:r>
            <a:r>
              <a:rPr lang="my-MM" sz="1600" b="1" dirty="0">
                <a:solidFill>
                  <a:schemeClr val="tx1"/>
                </a:solidFill>
                <a:latin typeface="Pyidaungsu" panose="020B0502040204020203" pitchFamily="34" charset="0"/>
                <a:ea typeface="+mn-ea"/>
                <a:cs typeface="Pyidaungsu" panose="020B0502040204020203" pitchFamily="34" charset="0"/>
              </a:rPr>
              <a:t> </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3" name="Text Box 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5370" name="Rectangle 10"/>
          <p:cNvSpPr>
            <a:spLocks noChangeArrowheads="1"/>
          </p:cNvSpPr>
          <p:nvPr/>
        </p:nvSpPr>
        <p:spPr bwMode="auto">
          <a:xfrm>
            <a:off x="807561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13</a:t>
            </a:r>
          </a:p>
        </p:txBody>
      </p:sp>
      <p:sp>
        <p:nvSpPr>
          <p:cNvPr id="4"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sp>
        <p:nvSpPr>
          <p:cNvPr id="15371" name="Text Box 12"/>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15373" name="WordArt 13"/>
          <p:cNvSpPr>
            <a:spLocks noChangeArrowheads="1" noChangeShapeType="1"/>
          </p:cNvSpPr>
          <p:nvPr/>
        </p:nvSpPr>
        <p:spPr bwMode="auto">
          <a:xfrm>
            <a:off x="1095375" y="3852863"/>
            <a:ext cx="6877050" cy="3005137"/>
          </a:xfrm>
          <a:prstGeom prst="rect">
            <a:avLst/>
          </a:prstGeom>
        </p:spPr>
        <p:txBody>
          <a:bodyPr wrap="none" fromWordArt="1">
            <a:prstTxWarp prst="textCascadeUp">
              <a:avLst>
                <a:gd name="adj" fmla="val 44444"/>
              </a:avLst>
            </a:prstTxWarp>
            <a:scene3d>
              <a:camera prst="legacyPerspectiveFront">
                <a:rot lat="20519999" lon="1080000" rev="0"/>
              </a:camera>
              <a:lightRig rig="legacyFlat1" dir="r"/>
            </a:scene3d>
            <a:sp3d extrusionH="430200" prstMaterial="legacyMatte">
              <a:extrusionClr>
                <a:srgbClr val="FF6600"/>
              </a:extrusionClr>
            </a:sp3d>
          </a:bodyPr>
          <a:lstStyle/>
          <a:p>
            <a:pPr>
              <a:defRPr/>
            </a:pPr>
            <a:r>
              <a:rPr lang="en-US" dirty="0" err="1">
                <a:ln w="9525">
                  <a:round/>
                  <a:headEnd/>
                  <a:tailEnd/>
                </a:ln>
                <a:gradFill rotWithShape="0">
                  <a:gsLst>
                    <a:gs pos="0">
                      <a:srgbClr val="FFE701"/>
                    </a:gs>
                    <a:gs pos="100000">
                      <a:srgbClr val="FE3E02"/>
                    </a:gs>
                  </a:gsLst>
                  <a:lin ang="5400000" scaled="1"/>
                </a:gradFill>
                <a:latin typeface="Pyidaungsu" panose="020B0502040204020203" pitchFamily="34" charset="0"/>
                <a:ea typeface="+mn-ea"/>
                <a:cs typeface="Pyidaungsu" panose="020B0502040204020203" pitchFamily="34" charset="0"/>
              </a:rPr>
              <a:t>ရှမွေလ</a:t>
            </a:r>
            <a:endParaRPr lang="en-US" dirty="0">
              <a:ln w="9525">
                <a:round/>
                <a:headEnd/>
                <a:tailEnd/>
              </a:ln>
              <a:gradFill rotWithShape="0">
                <a:gsLst>
                  <a:gs pos="0">
                    <a:srgbClr val="FFE701"/>
                  </a:gs>
                  <a:gs pos="100000">
                    <a:srgbClr val="FE3E02"/>
                  </a:gs>
                </a:gsLst>
                <a:lin ang="5400000" scaled="1"/>
              </a:gradFill>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5373"/>
                                        </p:tgtEl>
                                        <p:attrNameLst>
                                          <p:attrName>style.visibility</p:attrName>
                                        </p:attrNameLst>
                                      </p:cBhvr>
                                      <p:to>
                                        <p:strVal val="visible"/>
                                      </p:to>
                                    </p:set>
                                    <p:anim calcmode="lin" valueType="num">
                                      <p:cBhvr additive="base">
                                        <p:cTn id="7" dur="5000" fill="hold"/>
                                        <p:tgtEl>
                                          <p:spTgt spid="15373"/>
                                        </p:tgtEl>
                                        <p:attrNameLst>
                                          <p:attrName>ppt_x</p:attrName>
                                        </p:attrNameLst>
                                      </p:cBhvr>
                                      <p:tavLst>
                                        <p:tav tm="0">
                                          <p:val>
                                            <p:strVal val="#ppt_x"/>
                                          </p:val>
                                        </p:tav>
                                        <p:tav tm="100000">
                                          <p:val>
                                            <p:strVal val="#ppt_x"/>
                                          </p:val>
                                        </p:tav>
                                      </p:tavLst>
                                    </p:anim>
                                    <p:anim calcmode="lin" valueType="num">
                                      <p:cBhvr additive="base">
                                        <p:cTn id="8" dur="5000" fill="hold"/>
                                        <p:tgtEl>
                                          <p:spTgt spid="153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blinds(horizontal)">
                                      <p:cBhvr>
                                        <p:cTn id="13" dur="500"/>
                                        <p:tgtEl>
                                          <p:spTgt spid="153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diamond(in)">
                                      <p:cBhvr>
                                        <p:cTn id="18" dur="2000"/>
                                        <p:tgtEl>
                                          <p:spTgt spid="153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5366"/>
                                        </p:tgtEl>
                                        <p:attrNameLst>
                                          <p:attrName>style.visibility</p:attrName>
                                        </p:attrNameLst>
                                      </p:cBhvr>
                                      <p:to>
                                        <p:strVal val="visible"/>
                                      </p:to>
                                    </p:set>
                                    <p:animEffect transition="in" filter="diamond(in)">
                                      <p:cBhvr>
                                        <p:cTn id="23" dur="2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utoUpdateAnimBg="0"/>
      <p:bldP spid="1536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
          <p:cNvGrpSpPr>
            <a:grpSpLocks/>
          </p:cNvGrpSpPr>
          <p:nvPr/>
        </p:nvGrpSpPr>
        <p:grpSpPr bwMode="auto">
          <a:xfrm>
            <a:off x="2141538" y="788988"/>
            <a:ext cx="5281612" cy="5100637"/>
            <a:chOff x="0" y="0"/>
            <a:chExt cx="3327" cy="3213"/>
          </a:xfrm>
        </p:grpSpPr>
        <p:sp>
          <p:nvSpPr>
            <p:cNvPr id="16396" name="Oval 3"/>
            <p:cNvSpPr>
              <a:spLocks noChangeArrowheads="1"/>
            </p:cNvSpPr>
            <p:nvPr/>
          </p:nvSpPr>
          <p:spPr bwMode="auto">
            <a:xfrm>
              <a:off x="0" y="125"/>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7" name="Unknown Shape"/>
            <p:cNvSpPr>
              <a:spLocks/>
            </p:cNvSpPr>
            <p:nvPr/>
          </p:nvSpPr>
          <p:spPr bwMode="auto">
            <a:xfrm>
              <a:off x="1586" y="0"/>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398" name="Unknown Shape"/>
            <p:cNvSpPr>
              <a:spLocks/>
            </p:cNvSpPr>
            <p:nvPr/>
          </p:nvSpPr>
          <p:spPr bwMode="auto">
            <a:xfrm>
              <a:off x="3092" y="1406"/>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639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1" name="Text Box 7"/>
          <p:cNvSpPr txBox="1">
            <a:spLocks noChangeArrowheads="1"/>
          </p:cNvSpPr>
          <p:nvPr/>
        </p:nvSpPr>
        <p:spPr bwMode="auto">
          <a:xfrm>
            <a:off x="3751263" y="1814513"/>
            <a:ext cx="2228850" cy="3581400"/>
          </a:xfrm>
          <a:prstGeom prst="rect">
            <a:avLst/>
          </a:prstGeom>
          <a:noFill/>
          <a:ln>
            <a:noFill/>
          </a:ln>
          <a:effectLst>
            <a:outerShdw dist="109250" dir="2132261"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2900">
                <a:solidFill>
                  <a:srgbClr val="FA0532"/>
                </a:solidFill>
                <a:latin typeface="Times" charset="0"/>
                <a:ea typeface="+mn-ea"/>
                <a:cs typeface="+mn-cs"/>
              </a:rPr>
              <a:t>R</a:t>
            </a:r>
          </a:p>
        </p:txBody>
      </p:sp>
      <p:sp>
        <p:nvSpPr>
          <p:cNvPr id="16392" name="Rectangle 8"/>
          <p:cNvSpPr>
            <a:spLocks noChangeArrowheads="1"/>
          </p:cNvSpPr>
          <p:nvPr/>
        </p:nvSpPr>
        <p:spPr bwMode="auto">
          <a:xfrm>
            <a:off x="2159000" y="2584450"/>
            <a:ext cx="5068888" cy="2466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5600">
                <a:solidFill>
                  <a:srgbClr val="FAFD00"/>
                </a:solidFill>
                <a:latin typeface="Times" charset="0"/>
                <a:ea typeface="+mn-ea"/>
                <a:cs typeface="+mn-cs"/>
              </a:rPr>
              <a:t>A</a:t>
            </a:r>
            <a:r>
              <a:rPr lang="en-US" sz="14200">
                <a:solidFill>
                  <a:srgbClr val="FA0532"/>
                </a:solidFill>
                <a:latin typeface="Times" charset="0"/>
                <a:ea typeface="+mn-ea"/>
                <a:cs typeface="+mn-cs"/>
              </a:rPr>
              <a:t>    </a:t>
            </a:r>
            <a:r>
              <a:rPr lang="en-US" sz="14200">
                <a:solidFill>
                  <a:srgbClr val="51DC00"/>
                </a:solidFill>
                <a:latin typeface="Times" charset="0"/>
                <a:ea typeface="+mn-ea"/>
                <a:cs typeface="+mn-cs"/>
              </a:rPr>
              <a:t> </a:t>
            </a:r>
            <a:r>
              <a:rPr lang="en-US" sz="14200">
                <a:solidFill>
                  <a:srgbClr val="FAFD00"/>
                </a:solidFill>
                <a:latin typeface="Times" charset="0"/>
                <a:ea typeface="+mn-ea"/>
                <a:cs typeface="+mn-cs"/>
              </a:rPr>
              <a:t>C</a:t>
            </a:r>
          </a:p>
        </p:txBody>
      </p:sp>
      <p:sp>
        <p:nvSpPr>
          <p:cNvPr id="16393" name="Rectangle 9"/>
          <p:cNvSpPr>
            <a:spLocks noChangeArrowheads="1"/>
          </p:cNvSpPr>
          <p:nvPr/>
        </p:nvSpPr>
        <p:spPr bwMode="auto">
          <a:xfrm>
            <a:off x="2952750" y="4830822"/>
            <a:ext cx="4623060" cy="144398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8800" b="1" i="1" dirty="0" err="1">
                <a:solidFill>
                  <a:srgbClr val="1CFF23"/>
                </a:solidFill>
                <a:latin typeface="Pyidaungsu" panose="020B0502040204020203" pitchFamily="34" charset="0"/>
                <a:ea typeface="+mn-ea"/>
                <a:cs typeface="Pyidaungsu" panose="020B0502040204020203" pitchFamily="34" charset="0"/>
              </a:rPr>
              <a:t>မင်းစံစနစ</a:t>
            </a:r>
            <a:r>
              <a:rPr lang="en-US" sz="8800" b="1" i="1" dirty="0">
                <a:solidFill>
                  <a:srgbClr val="1CFF23"/>
                </a:solidFill>
                <a:latin typeface="Pyidaungsu" panose="020B0502040204020203" pitchFamily="34" charset="0"/>
                <a:ea typeface="+mn-ea"/>
                <a:cs typeface="Pyidaungsu" panose="020B0502040204020203" pitchFamily="34" charset="0"/>
              </a:rPr>
              <a:t>်</a:t>
            </a:r>
            <a:endParaRPr lang="en-US" sz="17500" b="1" i="1" dirty="0">
              <a:solidFill>
                <a:srgbClr val="1CFF23"/>
              </a:solidFill>
              <a:latin typeface="Pyidaungsu" panose="020B0502040204020203" pitchFamily="34" charset="0"/>
              <a:ea typeface="+mn-ea"/>
              <a:cs typeface="Pyidaungsu" panose="020B0502040204020203" pitchFamily="34" charset="0"/>
            </a:endParaRPr>
          </a:p>
        </p:txBody>
      </p:sp>
      <p:sp>
        <p:nvSpPr>
          <p:cNvPr id="2" name="Text Box 10"/>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16395" name="Rectangle 11"/>
          <p:cNvSpPr>
            <a:spLocks noChangeArrowheads="1"/>
          </p:cNvSpPr>
          <p:nvPr/>
        </p:nvSpPr>
        <p:spPr bwMode="auto">
          <a:xfrm>
            <a:off x="8083550" y="6540500"/>
            <a:ext cx="339725" cy="268288"/>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14</a:t>
            </a:r>
          </a:p>
        </p:txBody>
      </p:sp>
      <p:sp>
        <p:nvSpPr>
          <p:cNvPr id="3" name="Text Box 12"/>
          <p:cNvSpPr txBox="1">
            <a:spLocks noChangeArrowheads="1"/>
          </p:cNvSpPr>
          <p:nvPr/>
        </p:nvSpPr>
        <p:spPr bwMode="auto">
          <a:xfrm>
            <a:off x="4362450" y="2114550"/>
            <a:ext cx="14287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AU" sz="2000" b="1" i="1" dirty="0" err="1">
                <a:solidFill>
                  <a:srgbClr val="1CFF23"/>
                </a:solidFill>
                <a:latin typeface="Pyidaungsu" panose="020B0502040204020203" pitchFamily="34" charset="0"/>
                <a:cs typeface="Pyidaungsu" panose="020B0502040204020203" pitchFamily="34" charset="0"/>
              </a:rPr>
              <a:t>မင်းစံစနစ</a:t>
            </a:r>
            <a:r>
              <a:rPr lang="en-AU" sz="2000" b="1" i="1" dirty="0">
                <a:solidFill>
                  <a:srgbClr val="1CFF23"/>
                </a:solidFill>
                <a:latin typeface="Pyidaungsu" panose="020B0502040204020203" pitchFamily="34" charset="0"/>
                <a:cs typeface="Pyidaungsu" panose="020B0502040204020203" pitchFamily="34" charset="0"/>
              </a:rPr>
              <a:t>်</a:t>
            </a:r>
            <a:endParaRPr lang="en-US" sz="2000" b="1" i="1" dirty="0">
              <a:solidFill>
                <a:srgbClr val="1CFF23"/>
              </a:solidFill>
              <a:latin typeface="Pyidaungsu" panose="020B0502040204020203" pitchFamily="34" charset="0"/>
              <a:cs typeface="Pyidaungsu" panose="020B0502040204020203" pitchFamily="34" charset="0"/>
            </a:endParaRPr>
          </a:p>
        </p:txBody>
      </p:sp>
      <p:sp>
        <p:nvSpPr>
          <p:cNvPr id="4" name="Text Box 13"/>
          <p:cNvSpPr txBox="1">
            <a:spLocks noChangeArrowheads="1"/>
          </p:cNvSpPr>
          <p:nvPr/>
        </p:nvSpPr>
        <p:spPr bwMode="auto">
          <a:xfrm>
            <a:off x="2419350" y="2800350"/>
            <a:ext cx="1066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a:p>
        </p:txBody>
      </p:sp>
      <p:sp>
        <p:nvSpPr>
          <p:cNvPr id="16394" name="Text Box 14"/>
          <p:cNvSpPr txBox="1">
            <a:spLocks noChangeArrowheads="1"/>
          </p:cNvSpPr>
          <p:nvPr/>
        </p:nvSpPr>
        <p:spPr bwMode="auto">
          <a:xfrm>
            <a:off x="2571750" y="2667000"/>
            <a:ext cx="819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dirty="0" err="1">
                <a:solidFill>
                  <a:srgbClr val="1CFF23"/>
                </a:solidFill>
                <a:latin typeface="Pyidaungsu" panose="020B0502040204020203" pitchFamily="34" charset="0"/>
                <a:cs typeface="Pyidaungsu" panose="020B0502040204020203" pitchFamily="34" charset="0"/>
              </a:rPr>
              <a:t>မင်းမဲ</a:t>
            </a:r>
            <a:r>
              <a:rPr lang="en-US" sz="2000" b="1" dirty="0">
                <a:solidFill>
                  <a:srgbClr val="1CFF23"/>
                </a:solidFill>
                <a:latin typeface="Pyidaungsu" panose="020B0502040204020203" pitchFamily="34" charset="0"/>
                <a:cs typeface="Pyidaungsu" panose="020B0502040204020203" pitchFamily="34" charset="0"/>
              </a:rPr>
              <a:t>့</a:t>
            </a:r>
          </a:p>
        </p:txBody>
      </p:sp>
      <p:sp>
        <p:nvSpPr>
          <p:cNvPr id="5" name="Text Box 15"/>
          <p:cNvSpPr txBox="1">
            <a:spLocks noChangeArrowheads="1"/>
          </p:cNvSpPr>
          <p:nvPr/>
        </p:nvSpPr>
        <p:spPr bwMode="auto">
          <a:xfrm>
            <a:off x="5905500" y="2609850"/>
            <a:ext cx="1885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i="1" dirty="0" err="1">
                <a:solidFill>
                  <a:srgbClr val="1CFF23"/>
                </a:solidFill>
                <a:latin typeface="Pyidaungsu" panose="020B0502040204020203" pitchFamily="34" charset="0"/>
                <a:cs typeface="Pyidaungsu" panose="020B0502040204020203" pitchFamily="34" charset="0"/>
              </a:rPr>
              <a:t>ဖမ်းဆီး</a:t>
            </a:r>
            <a:endParaRPr lang="en-US" sz="2000" b="1" dirty="0">
              <a:solidFill>
                <a:srgbClr val="1CFF23"/>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left)">
                                      <p:cBhvr>
                                        <p:cTn id="7" dur="5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dissolve">
                                      <p:cBhvr>
                                        <p:cTn id="12" dur="500"/>
                                        <p:tgtEl>
                                          <p:spTgt spid="1639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16391"/>
                                        </p:tgtEl>
                                        <p:attrNameLst>
                                          <p:attrName>style.visibility</p:attrName>
                                        </p:attrNameLst>
                                      </p:cBhvr>
                                      <p:to>
                                        <p:strVal val="visible"/>
                                      </p:to>
                                    </p:set>
                                    <p:anim calcmode="lin" valueType="num">
                                      <p:cBhvr>
                                        <p:cTn id="16" dur="500" fill="hold"/>
                                        <p:tgtEl>
                                          <p:spTgt spid="16391"/>
                                        </p:tgtEl>
                                        <p:attrNameLst>
                                          <p:attrName>ppt_w</p:attrName>
                                        </p:attrNameLst>
                                      </p:cBhvr>
                                      <p:tavLst>
                                        <p:tav tm="0">
                                          <p:val>
                                            <p:fltVal val="0"/>
                                          </p:val>
                                        </p:tav>
                                        <p:tav tm="100000">
                                          <p:val>
                                            <p:strVal val="#ppt_w"/>
                                          </p:val>
                                        </p:tav>
                                      </p:tavLst>
                                    </p:anim>
                                    <p:anim calcmode="lin" valueType="num">
                                      <p:cBhvr>
                                        <p:cTn id="17" dur="500" fill="hold"/>
                                        <p:tgtEl>
                                          <p:spTgt spid="16391"/>
                                        </p:tgtEl>
                                        <p:attrNameLst>
                                          <p:attrName>ppt_h</p:attrName>
                                        </p:attrNameLst>
                                      </p:cBhvr>
                                      <p:tavLst>
                                        <p:tav tm="0">
                                          <p:val>
                                            <p:fltVal val="0"/>
                                          </p:val>
                                        </p:tav>
                                        <p:tav tm="100000">
                                          <p:val>
                                            <p:strVal val="#ppt_h"/>
                                          </p:val>
                                        </p:tav>
                                      </p:tavLst>
                                    </p:anim>
                                    <p:anim calcmode="lin" valueType="num">
                                      <p:cBhvr>
                                        <p:cTn id="18" dur="500" fill="hold"/>
                                        <p:tgtEl>
                                          <p:spTgt spid="16391"/>
                                        </p:tgtEl>
                                        <p:attrNameLst>
                                          <p:attrName>ppt_x</p:attrName>
                                        </p:attrNameLst>
                                      </p:cBhvr>
                                      <p:tavLst>
                                        <p:tav tm="0">
                                          <p:val>
                                            <p:fltVal val="0.5"/>
                                          </p:val>
                                        </p:tav>
                                        <p:tav tm="100000">
                                          <p:val>
                                            <p:strVal val="#ppt_x"/>
                                          </p:val>
                                        </p:tav>
                                      </p:tavLst>
                                    </p:anim>
                                    <p:anim calcmode="lin" valueType="num">
                                      <p:cBhvr>
                                        <p:cTn id="19" dur="500" fill="hold"/>
                                        <p:tgtEl>
                                          <p:spTgt spid="1639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393"/>
                                        </p:tgtEl>
                                        <p:attrNameLst>
                                          <p:attrName>style.visibility</p:attrName>
                                        </p:attrNameLst>
                                      </p:cBhvr>
                                      <p:to>
                                        <p:strVal val="visible"/>
                                      </p:to>
                                    </p:set>
                                    <p:animEffect transition="in" filter="dissolve">
                                      <p:cBhvr>
                                        <p:cTn id="23"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utoUpdateAnimBg="0"/>
      <p:bldP spid="16392" grpId="0" autoUpdateAnimBg="0"/>
      <p:bldP spid="163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p:cNvGrpSpPr>
            <a:grpSpLocks/>
          </p:cNvGrpSpPr>
          <p:nvPr/>
        </p:nvGrpSpPr>
        <p:grpSpPr bwMode="auto">
          <a:xfrm>
            <a:off x="4130675" y="546100"/>
            <a:ext cx="1231900" cy="5048250"/>
            <a:chOff x="0" y="0"/>
            <a:chExt cx="776" cy="3180"/>
          </a:xfrm>
        </p:grpSpPr>
        <p:sp>
          <p:nvSpPr>
            <p:cNvPr id="17653" name="Unknown Shape"/>
            <p:cNvSpPr>
              <a:spLocks/>
            </p:cNvSpPr>
            <p:nvPr/>
          </p:nvSpPr>
          <p:spPr bwMode="auto">
            <a:xfrm>
              <a:off x="511" y="101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654" name="AutoShape 4"/>
            <p:cNvSpPr>
              <a:spLocks noChangeArrowheads="1"/>
            </p:cNvSpPr>
            <p:nvPr/>
          </p:nvSpPr>
          <p:spPr bwMode="auto">
            <a:xfrm>
              <a:off x="63" y="946"/>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655" name="Rectangle 5"/>
            <p:cNvSpPr>
              <a:spLocks noChangeArrowheads="1"/>
            </p:cNvSpPr>
            <p:nvPr/>
          </p:nvSpPr>
          <p:spPr bwMode="auto">
            <a:xfrm>
              <a:off x="62" y="1045"/>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656" name="Unknown Shape"/>
            <p:cNvSpPr>
              <a:spLocks/>
            </p:cNvSpPr>
            <p:nvPr/>
          </p:nvSpPr>
          <p:spPr bwMode="auto">
            <a:xfrm>
              <a:off x="437" y="190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657" name="Rectangle 7"/>
            <p:cNvSpPr>
              <a:spLocks noChangeArrowheads="1"/>
            </p:cNvSpPr>
            <p:nvPr/>
          </p:nvSpPr>
          <p:spPr bwMode="auto">
            <a:xfrm>
              <a:off x="173" y="2112"/>
              <a:ext cx="192"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658" name="Unknown Shape"/>
            <p:cNvSpPr>
              <a:spLocks/>
            </p:cNvSpPr>
            <p:nvPr/>
          </p:nvSpPr>
          <p:spPr bwMode="auto">
            <a:xfrm>
              <a:off x="434" y="1879"/>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659" name="AutoShape 9"/>
            <p:cNvSpPr>
              <a:spLocks noChangeArrowheads="1"/>
            </p:cNvSpPr>
            <p:nvPr/>
          </p:nvSpPr>
          <p:spPr bwMode="auto">
            <a:xfrm>
              <a:off x="70" y="1825"/>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 name="Rectangle 10"/>
            <p:cNvSpPr>
              <a:spLocks noChangeArrowheads="1"/>
            </p:cNvSpPr>
            <p:nvPr/>
          </p:nvSpPr>
          <p:spPr bwMode="auto">
            <a:xfrm>
              <a:off x="71" y="1918"/>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661" name="Rectangle 11"/>
            <p:cNvSpPr>
              <a:spLocks noChangeArrowheads="1"/>
            </p:cNvSpPr>
            <p:nvPr/>
          </p:nvSpPr>
          <p:spPr bwMode="auto">
            <a:xfrm>
              <a:off x="141" y="2081"/>
              <a:ext cx="324" cy="1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662" name="AutoShape 12"/>
            <p:cNvSpPr>
              <a:spLocks noChangeArrowheads="1"/>
            </p:cNvSpPr>
            <p:nvPr/>
          </p:nvSpPr>
          <p:spPr bwMode="auto">
            <a:xfrm>
              <a:off x="37" y="11"/>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663" name="Rectangle 13"/>
            <p:cNvSpPr>
              <a:spLocks noChangeArrowheads="1"/>
            </p:cNvSpPr>
            <p:nvPr/>
          </p:nvSpPr>
          <p:spPr bwMode="auto">
            <a:xfrm>
              <a:off x="36" y="127"/>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664" name="AutoShape 14"/>
            <p:cNvSpPr>
              <a:spLocks noChangeArrowheads="1"/>
            </p:cNvSpPr>
            <p:nvPr/>
          </p:nvSpPr>
          <p:spPr bwMode="auto">
            <a:xfrm>
              <a:off x="47" y="25"/>
              <a:ext cx="438" cy="686"/>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65" name="AutoShape 15"/>
            <p:cNvSpPr>
              <a:spLocks noChangeArrowheads="1"/>
            </p:cNvSpPr>
            <p:nvPr/>
          </p:nvSpPr>
          <p:spPr bwMode="auto">
            <a:xfrm>
              <a:off x="73" y="962"/>
              <a:ext cx="438" cy="569"/>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66" name="AutoShape 16"/>
            <p:cNvSpPr>
              <a:spLocks noChangeArrowheads="1"/>
            </p:cNvSpPr>
            <p:nvPr/>
          </p:nvSpPr>
          <p:spPr bwMode="auto">
            <a:xfrm>
              <a:off x="84" y="1845"/>
              <a:ext cx="434" cy="18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67" name="Rectangle 17"/>
            <p:cNvSpPr>
              <a:spLocks noChangeArrowheads="1"/>
            </p:cNvSpPr>
            <p:nvPr/>
          </p:nvSpPr>
          <p:spPr bwMode="auto">
            <a:xfrm>
              <a:off x="213" y="2944"/>
              <a:ext cx="160" cy="7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668" name="Rectangle 18"/>
            <p:cNvSpPr>
              <a:spLocks noChangeArrowheads="1"/>
            </p:cNvSpPr>
            <p:nvPr/>
          </p:nvSpPr>
          <p:spPr bwMode="auto">
            <a:xfrm>
              <a:off x="178" y="2914"/>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40</a:t>
              </a:r>
            </a:p>
          </p:txBody>
        </p:sp>
        <p:sp>
          <p:nvSpPr>
            <p:cNvPr id="17669" name="AutoShape 19"/>
            <p:cNvSpPr>
              <a:spLocks noChangeArrowheads="1"/>
            </p:cNvSpPr>
            <p:nvPr/>
          </p:nvSpPr>
          <p:spPr bwMode="auto">
            <a:xfrm>
              <a:off x="70" y="234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670" name="Rectangle 20"/>
            <p:cNvSpPr>
              <a:spLocks noChangeArrowheads="1"/>
            </p:cNvSpPr>
            <p:nvPr/>
          </p:nvSpPr>
          <p:spPr bwMode="auto">
            <a:xfrm>
              <a:off x="69" y="244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671" name="AutoShape 21"/>
            <p:cNvSpPr>
              <a:spLocks noChangeArrowheads="1"/>
            </p:cNvSpPr>
            <p:nvPr/>
          </p:nvSpPr>
          <p:spPr bwMode="auto">
            <a:xfrm>
              <a:off x="82" y="2366"/>
              <a:ext cx="440" cy="212"/>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72" name="Line 22"/>
            <p:cNvSpPr>
              <a:spLocks noChangeShapeType="1"/>
            </p:cNvSpPr>
            <p:nvPr/>
          </p:nvSpPr>
          <p:spPr bwMode="auto">
            <a:xfrm>
              <a:off x="65" y="3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3" name="Line 23"/>
            <p:cNvSpPr>
              <a:spLocks noChangeShapeType="1"/>
            </p:cNvSpPr>
            <p:nvPr/>
          </p:nvSpPr>
          <p:spPr bwMode="auto">
            <a:xfrm>
              <a:off x="65" y="40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4" name="Line 24"/>
            <p:cNvSpPr>
              <a:spLocks noChangeShapeType="1"/>
            </p:cNvSpPr>
            <p:nvPr/>
          </p:nvSpPr>
          <p:spPr bwMode="auto">
            <a:xfrm>
              <a:off x="65" y="5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5" name="Line 25"/>
            <p:cNvSpPr>
              <a:spLocks noChangeShapeType="1"/>
            </p:cNvSpPr>
            <p:nvPr/>
          </p:nvSpPr>
          <p:spPr bwMode="auto">
            <a:xfrm>
              <a:off x="68" y="60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6" name="Line 26"/>
            <p:cNvSpPr>
              <a:spLocks noChangeShapeType="1"/>
            </p:cNvSpPr>
            <p:nvPr/>
          </p:nvSpPr>
          <p:spPr bwMode="auto">
            <a:xfrm>
              <a:off x="65" y="7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7" name="Line 27"/>
            <p:cNvSpPr>
              <a:spLocks noChangeShapeType="1"/>
            </p:cNvSpPr>
            <p:nvPr/>
          </p:nvSpPr>
          <p:spPr bwMode="auto">
            <a:xfrm>
              <a:off x="65" y="80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78" name="Rectangle 28"/>
            <p:cNvSpPr>
              <a:spLocks noChangeArrowheads="1"/>
            </p:cNvSpPr>
            <p:nvPr/>
          </p:nvSpPr>
          <p:spPr bwMode="auto">
            <a:xfrm>
              <a:off x="139" y="194"/>
              <a:ext cx="32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အပြစ</a:t>
              </a:r>
              <a:r>
                <a:rPr lang="en-US" sz="1100" b="1" dirty="0">
                  <a:solidFill>
                    <a:schemeClr val="bg2"/>
                  </a:solidFill>
                  <a:latin typeface="Pyidaungsu" panose="020B0502040204020203" pitchFamily="34" charset="0"/>
                  <a:cs typeface="Pyidaungsu" panose="020B0502040204020203" pitchFamily="34" charset="0"/>
                </a:rPr>
                <a:t>်</a:t>
              </a:r>
            </a:p>
          </p:txBody>
        </p:sp>
        <p:sp>
          <p:nvSpPr>
            <p:cNvPr id="17679" name="Rectangle 29"/>
            <p:cNvSpPr>
              <a:spLocks noChangeArrowheads="1"/>
            </p:cNvSpPr>
            <p:nvPr/>
          </p:nvSpPr>
          <p:spPr bwMode="auto">
            <a:xfrm>
              <a:off x="14" y="319"/>
              <a:ext cx="66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သတင်းကောင်း</a:t>
              </a:r>
              <a:endParaRPr lang="en-US" sz="1400" b="1" dirty="0">
                <a:solidFill>
                  <a:schemeClr val="bg2"/>
                </a:solidFill>
                <a:latin typeface="WinInnwa" charset="0"/>
              </a:endParaRPr>
            </a:p>
          </p:txBody>
        </p:sp>
        <p:sp>
          <p:nvSpPr>
            <p:cNvPr id="17680" name="Rectangle 30"/>
            <p:cNvSpPr>
              <a:spLocks noChangeArrowheads="1"/>
            </p:cNvSpPr>
            <p:nvPr/>
          </p:nvSpPr>
          <p:spPr bwMode="auto">
            <a:xfrm>
              <a:off x="93" y="434"/>
              <a:ext cx="482"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မိသားစု</a:t>
              </a:r>
              <a:endParaRPr lang="en-US" sz="1050" dirty="0">
                <a:solidFill>
                  <a:schemeClr val="bg2"/>
                </a:solidFill>
                <a:latin typeface="Pyidaungsu" panose="020B0502040204020203" pitchFamily="34" charset="0"/>
                <a:cs typeface="Pyidaungsu" panose="020B0502040204020203" pitchFamily="34" charset="0"/>
              </a:endParaRPr>
            </a:p>
          </p:txBody>
        </p:sp>
        <p:sp>
          <p:nvSpPr>
            <p:cNvPr id="17681" name="Rectangle 31"/>
            <p:cNvSpPr>
              <a:spLocks noChangeArrowheads="1"/>
            </p:cNvSpPr>
            <p:nvPr/>
          </p:nvSpPr>
          <p:spPr bwMode="auto">
            <a:xfrm>
              <a:off x="88" y="498"/>
              <a:ext cx="60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လူသတ်သမား</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17682" name="Rectangle 32"/>
            <p:cNvSpPr>
              <a:spLocks noChangeArrowheads="1"/>
            </p:cNvSpPr>
            <p:nvPr/>
          </p:nvSpPr>
          <p:spPr bwMode="auto">
            <a:xfrm>
              <a:off x="25" y="594"/>
              <a:ext cx="380"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သက်တံ</a:t>
              </a:r>
              <a:r>
                <a:rPr lang="en-US" sz="1050" b="1" dirty="0">
                  <a:solidFill>
                    <a:schemeClr val="bg2"/>
                  </a:solidFill>
                  <a:latin typeface="Pyidaungsu" panose="020B0502040204020203" pitchFamily="34" charset="0"/>
                  <a:cs typeface="Pyidaungsu" panose="020B0502040204020203" pitchFamily="34" charset="0"/>
                </a:rPr>
                <a:t>့</a:t>
              </a:r>
            </a:p>
          </p:txBody>
        </p:sp>
        <p:sp>
          <p:nvSpPr>
            <p:cNvPr id="17683" name="Rectangle 33"/>
            <p:cNvSpPr>
              <a:spLocks noChangeArrowheads="1"/>
            </p:cNvSpPr>
            <p:nvPr/>
          </p:nvSpPr>
          <p:spPr bwMode="auto">
            <a:xfrm>
              <a:off x="179" y="698"/>
              <a:ext cx="45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ရဲတိုက်ကြီး</a:t>
              </a:r>
              <a:endParaRPr lang="en-US" sz="1000" b="1" dirty="0">
                <a:solidFill>
                  <a:schemeClr val="bg2"/>
                </a:solidFill>
                <a:latin typeface="Pyidaungsu" panose="020B0502040204020203" pitchFamily="34" charset="0"/>
                <a:cs typeface="Pyidaungsu" panose="020B0502040204020203" pitchFamily="34" charset="0"/>
              </a:endParaRPr>
            </a:p>
          </p:txBody>
        </p:sp>
        <p:sp>
          <p:nvSpPr>
            <p:cNvPr id="17684" name="Rectangle 34"/>
            <p:cNvSpPr>
              <a:spLocks noChangeArrowheads="1"/>
            </p:cNvSpPr>
            <p:nvPr/>
          </p:nvSpPr>
          <p:spPr bwMode="auto">
            <a:xfrm>
              <a:off x="5" y="0"/>
              <a:ext cx="54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ဖန်ဆင်းခြင်း</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17685" name="Rectangle 35"/>
            <p:cNvSpPr>
              <a:spLocks noChangeArrowheads="1"/>
            </p:cNvSpPr>
            <p:nvPr/>
          </p:nvSpPr>
          <p:spPr bwMode="auto">
            <a:xfrm>
              <a:off x="0" y="114"/>
              <a:ext cx="36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လူသား</a:t>
              </a:r>
              <a:endParaRPr lang="en-US" sz="1400" b="1" dirty="0">
                <a:solidFill>
                  <a:schemeClr val="bg2"/>
                </a:solidFill>
                <a:latin typeface="WinInnwa" charset="0"/>
              </a:endParaRPr>
            </a:p>
          </p:txBody>
        </p:sp>
        <p:sp>
          <p:nvSpPr>
            <p:cNvPr id="17686" name="Line 36"/>
            <p:cNvSpPr>
              <a:spLocks noChangeShapeType="1"/>
            </p:cNvSpPr>
            <p:nvPr/>
          </p:nvSpPr>
          <p:spPr bwMode="auto">
            <a:xfrm>
              <a:off x="101" y="1298"/>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87" name="Line 37"/>
            <p:cNvSpPr>
              <a:spLocks noChangeShapeType="1"/>
            </p:cNvSpPr>
            <p:nvPr/>
          </p:nvSpPr>
          <p:spPr bwMode="auto">
            <a:xfrm>
              <a:off x="101" y="142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88" name="Rectangle 38"/>
            <p:cNvSpPr>
              <a:spLocks noChangeArrowheads="1"/>
            </p:cNvSpPr>
            <p:nvPr/>
          </p:nvSpPr>
          <p:spPr bwMode="auto">
            <a:xfrm>
              <a:off x="305" y="1326"/>
              <a:ext cx="208"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689" name="Rectangle 39"/>
            <p:cNvSpPr>
              <a:spLocks noChangeArrowheads="1"/>
            </p:cNvSpPr>
            <p:nvPr/>
          </p:nvSpPr>
          <p:spPr bwMode="auto">
            <a:xfrm>
              <a:off x="147" y="1187"/>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L - S - B</a:t>
              </a:r>
            </a:p>
          </p:txBody>
        </p:sp>
        <p:sp>
          <p:nvSpPr>
            <p:cNvPr id="17690" name="Rectangle 40"/>
            <p:cNvSpPr>
              <a:spLocks noChangeArrowheads="1"/>
            </p:cNvSpPr>
            <p:nvPr/>
          </p:nvSpPr>
          <p:spPr bwMode="auto">
            <a:xfrm>
              <a:off x="210" y="1427"/>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J - E</a:t>
              </a:r>
            </a:p>
          </p:txBody>
        </p:sp>
        <p:sp>
          <p:nvSpPr>
            <p:cNvPr id="17691" name="Rectangle 41"/>
            <p:cNvSpPr>
              <a:spLocks noChangeArrowheads="1"/>
            </p:cNvSpPr>
            <p:nvPr/>
          </p:nvSpPr>
          <p:spPr bwMode="auto">
            <a:xfrm>
              <a:off x="244" y="1547"/>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12</a:t>
              </a:r>
            </a:p>
          </p:txBody>
        </p:sp>
        <p:sp>
          <p:nvSpPr>
            <p:cNvPr id="17692" name="Rectangle 42"/>
            <p:cNvSpPr>
              <a:spLocks noChangeArrowheads="1"/>
            </p:cNvSpPr>
            <p:nvPr/>
          </p:nvSpPr>
          <p:spPr bwMode="auto">
            <a:xfrm>
              <a:off x="140" y="1070"/>
              <a:ext cx="59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bg2"/>
                  </a:solidFill>
                  <a:latin typeface="Pyidaungsu" panose="020B0502040204020203" pitchFamily="34" charset="0"/>
                  <a:cs typeface="Pyidaungsu" panose="020B0502040204020203" pitchFamily="34" charset="0"/>
                </a:rPr>
                <a:t>ရွေးခေ</a:t>
              </a:r>
              <a:r>
                <a:rPr lang="en-US" sz="800" b="1" dirty="0">
                  <a:solidFill>
                    <a:schemeClr val="bg2"/>
                  </a:solidFill>
                  <a:latin typeface="Pyidaungsu" panose="020B0502040204020203" pitchFamily="34" charset="0"/>
                  <a:cs typeface="Pyidaungsu" panose="020B0502040204020203" pitchFamily="34" charset="0"/>
                </a:rPr>
                <a:t>ါ်</a:t>
              </a:r>
              <a:r>
                <a:rPr lang="en-US" sz="800" b="1" dirty="0" err="1">
                  <a:solidFill>
                    <a:schemeClr val="bg2"/>
                  </a:solidFill>
                  <a:latin typeface="Pyidaungsu" panose="020B0502040204020203" pitchFamily="34" charset="0"/>
                  <a:cs typeface="Pyidaungsu" panose="020B0502040204020203" pitchFamily="34" charset="0"/>
                </a:rPr>
                <a:t>တော်မူခြင်း</a:t>
              </a:r>
              <a:endParaRPr lang="en-US" sz="800" b="1" dirty="0">
                <a:solidFill>
                  <a:schemeClr val="bg2"/>
                </a:solidFill>
                <a:latin typeface="Pyidaungsu" panose="020B0502040204020203" pitchFamily="34" charset="0"/>
                <a:cs typeface="Pyidaungsu" panose="020B0502040204020203" pitchFamily="34" charset="0"/>
              </a:endParaRPr>
            </a:p>
          </p:txBody>
        </p:sp>
        <p:sp>
          <p:nvSpPr>
            <p:cNvPr id="17693" name="Rectangle 43"/>
            <p:cNvSpPr>
              <a:spLocks noChangeArrowheads="1"/>
            </p:cNvSpPr>
            <p:nvPr/>
          </p:nvSpPr>
          <p:spPr bwMode="auto">
            <a:xfrm>
              <a:off x="32" y="930"/>
              <a:ext cx="40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အာဗြဟံ</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17694" name="Rectangle 44"/>
            <p:cNvSpPr>
              <a:spLocks noChangeArrowheads="1"/>
            </p:cNvSpPr>
            <p:nvPr/>
          </p:nvSpPr>
          <p:spPr bwMode="auto">
            <a:xfrm>
              <a:off x="232" y="1309"/>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I - I</a:t>
              </a:r>
            </a:p>
          </p:txBody>
        </p:sp>
        <p:sp>
          <p:nvSpPr>
            <p:cNvPr id="17695" name="Line 45"/>
            <p:cNvSpPr>
              <a:spLocks noChangeShapeType="1"/>
            </p:cNvSpPr>
            <p:nvPr/>
          </p:nvSpPr>
          <p:spPr bwMode="auto">
            <a:xfrm>
              <a:off x="99" y="20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96" name="Line 46"/>
            <p:cNvSpPr>
              <a:spLocks noChangeShapeType="1"/>
            </p:cNvSpPr>
            <p:nvPr/>
          </p:nvSpPr>
          <p:spPr bwMode="auto">
            <a:xfrm>
              <a:off x="97" y="218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97" name="Rectangle 47"/>
            <p:cNvSpPr>
              <a:spLocks noChangeArrowheads="1"/>
            </p:cNvSpPr>
            <p:nvPr/>
          </p:nvSpPr>
          <p:spPr bwMode="auto">
            <a:xfrm>
              <a:off x="92" y="1808"/>
              <a:ext cx="44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ယောသပ</a:t>
              </a:r>
              <a:r>
                <a:rPr lang="en-US" sz="1100" b="1" dirty="0">
                  <a:solidFill>
                    <a:schemeClr val="bg2"/>
                  </a:solidFill>
                  <a:latin typeface="Pyidaungsu" panose="020B0502040204020203" pitchFamily="34" charset="0"/>
                  <a:cs typeface="Pyidaungsu" panose="020B0502040204020203" pitchFamily="34" charset="0"/>
                </a:rPr>
                <a:t>်</a:t>
              </a:r>
            </a:p>
          </p:txBody>
        </p:sp>
        <p:sp>
          <p:nvSpPr>
            <p:cNvPr id="17698" name="Rectangle 48"/>
            <p:cNvSpPr>
              <a:spLocks noChangeArrowheads="1"/>
            </p:cNvSpPr>
            <p:nvPr/>
          </p:nvSpPr>
          <p:spPr bwMode="auto">
            <a:xfrm>
              <a:off x="122" y="1957"/>
              <a:ext cx="42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a:solidFill>
                    <a:schemeClr val="bg2"/>
                  </a:solidFill>
                  <a:latin typeface="Pyidaungsu" panose="020B0502040204020203" pitchFamily="34" charset="0"/>
                  <a:cs typeface="Pyidaungsu" panose="020B0502040204020203" pitchFamily="34" charset="0"/>
                </a:rPr>
                <a:t>ကျွ</a:t>
              </a:r>
              <a:r>
                <a:rPr lang="en-US" sz="1100" b="1" dirty="0" err="1">
                  <a:solidFill>
                    <a:schemeClr val="bg2"/>
                  </a:solidFill>
                  <a:latin typeface="Pyidaungsu" panose="020B0502040204020203" pitchFamily="34" charset="0"/>
                  <a:cs typeface="Pyidaungsu" panose="020B0502040204020203" pitchFamily="34" charset="0"/>
                </a:rPr>
                <a:t>န်ဘဝ</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17699" name="Rectangle 49"/>
            <p:cNvSpPr>
              <a:spLocks noChangeArrowheads="1"/>
            </p:cNvSpPr>
            <p:nvPr/>
          </p:nvSpPr>
          <p:spPr bwMode="auto">
            <a:xfrm>
              <a:off x="254" y="2076"/>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430</a:t>
              </a:r>
            </a:p>
          </p:txBody>
        </p:sp>
        <p:sp>
          <p:nvSpPr>
            <p:cNvPr id="17700" name="Line 50"/>
            <p:cNvSpPr>
              <a:spLocks noChangeShapeType="1"/>
            </p:cNvSpPr>
            <p:nvPr/>
          </p:nvSpPr>
          <p:spPr bwMode="auto">
            <a:xfrm>
              <a:off x="97" y="1178"/>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1" name="Line 51"/>
            <p:cNvSpPr>
              <a:spLocks noChangeShapeType="1"/>
            </p:cNvSpPr>
            <p:nvPr/>
          </p:nvSpPr>
          <p:spPr bwMode="auto">
            <a:xfrm>
              <a:off x="97" y="15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2" name="Line 52"/>
            <p:cNvSpPr>
              <a:spLocks noChangeShapeType="1"/>
            </p:cNvSpPr>
            <p:nvPr/>
          </p:nvSpPr>
          <p:spPr bwMode="auto">
            <a:xfrm>
              <a:off x="97" y="166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3" name="Line 53"/>
            <p:cNvSpPr>
              <a:spLocks noChangeShapeType="1"/>
            </p:cNvSpPr>
            <p:nvPr/>
          </p:nvSpPr>
          <p:spPr bwMode="auto">
            <a:xfrm>
              <a:off x="97" y="258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4" name="Line 54"/>
            <p:cNvSpPr>
              <a:spLocks noChangeShapeType="1"/>
            </p:cNvSpPr>
            <p:nvPr/>
          </p:nvSpPr>
          <p:spPr bwMode="auto">
            <a:xfrm>
              <a:off x="97" y="270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5" name="Line 55"/>
            <p:cNvSpPr>
              <a:spLocks noChangeShapeType="1"/>
            </p:cNvSpPr>
            <p:nvPr/>
          </p:nvSpPr>
          <p:spPr bwMode="auto">
            <a:xfrm>
              <a:off x="97" y="281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6" name="Line 56"/>
            <p:cNvSpPr>
              <a:spLocks noChangeShapeType="1"/>
            </p:cNvSpPr>
            <p:nvPr/>
          </p:nvSpPr>
          <p:spPr bwMode="auto">
            <a:xfrm>
              <a:off x="97" y="292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7" name="Line 57"/>
            <p:cNvSpPr>
              <a:spLocks noChangeShapeType="1"/>
            </p:cNvSpPr>
            <p:nvPr/>
          </p:nvSpPr>
          <p:spPr bwMode="auto">
            <a:xfrm>
              <a:off x="105" y="303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08" name="Rectangle 58"/>
            <p:cNvSpPr>
              <a:spLocks noChangeArrowheads="1"/>
            </p:cNvSpPr>
            <p:nvPr/>
          </p:nvSpPr>
          <p:spPr bwMode="auto">
            <a:xfrm>
              <a:off x="106" y="2330"/>
              <a:ext cx="37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မောရှေ</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17709" name="Rectangle 59"/>
            <p:cNvSpPr>
              <a:spLocks noChangeArrowheads="1"/>
            </p:cNvSpPr>
            <p:nvPr/>
          </p:nvSpPr>
          <p:spPr bwMode="auto">
            <a:xfrm>
              <a:off x="200" y="2590"/>
              <a:ext cx="57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သိနာတောင</a:t>
              </a:r>
              <a:r>
                <a:rPr lang="en-US" sz="1100" b="1" dirty="0">
                  <a:solidFill>
                    <a:schemeClr val="bg2"/>
                  </a:solidFill>
                  <a:latin typeface="Pyidaungsu" panose="020B0502040204020203" pitchFamily="34" charset="0"/>
                  <a:cs typeface="Pyidaungsu" panose="020B0502040204020203" pitchFamily="34" charset="0"/>
                </a:rPr>
                <a:t>်</a:t>
              </a:r>
              <a:r>
                <a:rPr lang="en-US" sz="1400" b="1" dirty="0">
                  <a:solidFill>
                    <a:schemeClr val="bg2"/>
                  </a:solidFill>
                  <a:latin typeface="WinInnwa" charset="0"/>
                </a:rPr>
                <a:t> </a:t>
              </a:r>
            </a:p>
          </p:txBody>
        </p:sp>
        <p:sp>
          <p:nvSpPr>
            <p:cNvPr id="17710" name="Rectangle 60"/>
            <p:cNvSpPr>
              <a:spLocks noChangeArrowheads="1"/>
            </p:cNvSpPr>
            <p:nvPr/>
          </p:nvSpPr>
          <p:spPr bwMode="auto">
            <a:xfrm>
              <a:off x="149" y="2706"/>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a:latin typeface="Helvetica" charset="0"/>
                </a:rPr>
                <a:t>M - C - C</a:t>
              </a:r>
            </a:p>
          </p:txBody>
        </p:sp>
        <p:sp>
          <p:nvSpPr>
            <p:cNvPr id="17711" name="Rectangle 61"/>
            <p:cNvSpPr>
              <a:spLocks noChangeArrowheads="1"/>
            </p:cNvSpPr>
            <p:nvPr/>
          </p:nvSpPr>
          <p:spPr bwMode="auto">
            <a:xfrm>
              <a:off x="46" y="2814"/>
              <a:ext cx="4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ကာဒေရ</a:t>
              </a:r>
              <a:r>
                <a:rPr lang="en-US" sz="1200" b="1" dirty="0">
                  <a:solidFill>
                    <a:schemeClr val="bg2"/>
                  </a:solidFill>
                  <a:latin typeface="Pyidaungsu" panose="020B0502040204020203" pitchFamily="34" charset="0"/>
                  <a:cs typeface="Pyidaungsu" panose="020B0502040204020203" pitchFamily="34" charset="0"/>
                </a:rPr>
                <a:t>ှ</a:t>
              </a:r>
            </a:p>
          </p:txBody>
        </p:sp>
        <p:sp>
          <p:nvSpPr>
            <p:cNvPr id="17712" name="Rectangle 62"/>
            <p:cNvSpPr>
              <a:spLocks noChangeArrowheads="1"/>
            </p:cNvSpPr>
            <p:nvPr/>
          </p:nvSpPr>
          <p:spPr bwMode="auto">
            <a:xfrm>
              <a:off x="270" y="2930"/>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40</a:t>
              </a:r>
            </a:p>
          </p:txBody>
        </p:sp>
        <p:sp>
          <p:nvSpPr>
            <p:cNvPr id="17713" name="Rectangle 63"/>
            <p:cNvSpPr>
              <a:spLocks noChangeArrowheads="1"/>
            </p:cNvSpPr>
            <p:nvPr/>
          </p:nvSpPr>
          <p:spPr bwMode="auto">
            <a:xfrm>
              <a:off x="122" y="3038"/>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5 Sermons</a:t>
              </a:r>
            </a:p>
          </p:txBody>
        </p:sp>
        <p:sp>
          <p:nvSpPr>
            <p:cNvPr id="3" name="Line 64"/>
            <p:cNvSpPr>
              <a:spLocks noChangeShapeType="1"/>
            </p:cNvSpPr>
            <p:nvPr/>
          </p:nvSpPr>
          <p:spPr bwMode="auto">
            <a:xfrm>
              <a:off x="93" y="3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Rectangle 65"/>
            <p:cNvSpPr>
              <a:spLocks noChangeArrowheads="1"/>
            </p:cNvSpPr>
            <p:nvPr/>
          </p:nvSpPr>
          <p:spPr bwMode="auto">
            <a:xfrm>
              <a:off x="177" y="2482"/>
              <a:ext cx="539"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ထွက်မြောက</a:t>
              </a:r>
              <a:r>
                <a:rPr lang="en-US" sz="1050" b="1" dirty="0">
                  <a:solidFill>
                    <a:schemeClr val="bg2"/>
                  </a:solidFill>
                  <a:latin typeface="Pyidaungsu" panose="020B0502040204020203" pitchFamily="34" charset="0"/>
                  <a:cs typeface="Pyidaungsu" panose="020B0502040204020203" pitchFamily="34" charset="0"/>
                </a:rPr>
                <a:t>်</a:t>
              </a:r>
            </a:p>
          </p:txBody>
        </p:sp>
        <p:sp>
          <p:nvSpPr>
            <p:cNvPr id="5" name="Line 66"/>
            <p:cNvSpPr>
              <a:spLocks noChangeShapeType="1"/>
            </p:cNvSpPr>
            <p:nvPr/>
          </p:nvSpPr>
          <p:spPr bwMode="auto">
            <a:xfrm>
              <a:off x="65" y="21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410"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411" name="Unknown Shape"/>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2" name="Unknown Shape"/>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3" name="Unknown Shape"/>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4" name="Unknown Shape"/>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5" name="Unknown Shape"/>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6" name="Unknown Shape"/>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7" name="Unknown Shape"/>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8" name="Unknown Shape"/>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9" name="Unknown Shape"/>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0" name="Unknown Shape"/>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 name="Unknown Shape"/>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2" name="Unknown Shape"/>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3" name="Unknown Shape"/>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4" name="Unknown Shape"/>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5" name="Unknown Shape"/>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6" name="Unknown Shape"/>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7" name="Unknown Shape"/>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8" name="Unknown Shape"/>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9" name="Unknown Shape"/>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0" name="Unknown Shape"/>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1" name="Unknown Shape"/>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2" name="Unknown Shape"/>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3" name="Unknown Shape"/>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4" name="Unknown Shape"/>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5" name="Unknown Shape"/>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6" name="Unknown Shape"/>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7" name="Unknown Shape"/>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8" name="Unknown Shape"/>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39" name="Unknown Shape"/>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0" name="Unknown Shape"/>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1" name="Unknown Shape"/>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2" name="Unknown Shape"/>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3" name="Unknown Shape"/>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4" name="Unknown Shape"/>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5" name="Unknown Shape"/>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6" name="Unknown Shape"/>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7" name="Unknown Shape"/>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8" name="Unknown Shape"/>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49" name="Unknown Shape"/>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0" name="Unknown Shape"/>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1" name="Unknown Shape"/>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2" name="Unknown Shape"/>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3" name="Unknown Shape"/>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4" name="Unknown Shape"/>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17455" name="Picture 11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56" name="Unknown Shape"/>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7" name="Unknown Shape"/>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8" name="Unknown Shape"/>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59" name="Unknown Shape"/>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0" name="Unknown Shape"/>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1" name="Unknown Shape"/>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2" name="Unknown Shape"/>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3" name="Unknown Shape"/>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4" name="Unknown Shape"/>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5" name="Unknown Shape"/>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6" name="Unknown Shape"/>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7" name="Unknown Shape"/>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8" name="Unknown Shape"/>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69" name="Unknown Shape"/>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0" name="Unknown Shape"/>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1" name="Unknown Shape"/>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2" name="Unknown Shape"/>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3" name="Unknown Shape"/>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4" name="Unknown Shape"/>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5" name="Unknown Shape"/>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6" name="Unknown Shape"/>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7" name="Unknown Shape"/>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8" name="Unknown Shape"/>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79" name="Unknown Shape"/>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0" name="Unknown Shape"/>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1" name="Unknown Shape"/>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2" name="Unknown Shape"/>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3" name="Unknown Shape"/>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4" name="Unknown Shape"/>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5" name="Unknown Shape"/>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6" name="Unknown Shape"/>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7" name="Unknown Shape"/>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8" name="Unknown Shape"/>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89" name="Unknown Shape"/>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0" name="Unknown Shape"/>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1" name="Unknown Shape"/>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2" name="Unknown Shape"/>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3" name="Unknown Shape"/>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4" name="Unknown Shape"/>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5" name="Unknown Shape"/>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6" name="Unknown Shape"/>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7" name="Unknown Shape"/>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8" name="Unknown Shape"/>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99" name="Unknown Shape"/>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00" name="Unknown Shape"/>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01" name="Unknown Shape"/>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02" name="Unknown Shape"/>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03" name="Unknown Shape"/>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17504" name="Picture 16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05" name="Line 16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506" name="Unknown Shape"/>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07" name="Rectangle 16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17508" name="Rectangle 16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09" name="Rectangle 16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10" name="Rectangle 16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11" name="Rectangle 16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12" name="Rectangle 16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13" name="Rectangle 17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a:latin typeface="Times" charset="0"/>
              </a:rPr>
              <a:t>S</a:t>
            </a:r>
          </a:p>
        </p:txBody>
      </p:sp>
      <p:sp>
        <p:nvSpPr>
          <p:cNvPr id="17579" name="Rectangle 171"/>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FAFD00"/>
                </a:solidFill>
                <a:latin typeface="Times" charset="0"/>
                <a:ea typeface="+mn-ea"/>
                <a:cs typeface="+mn-cs"/>
              </a:rPr>
              <a:t>C 7 S J </a:t>
            </a:r>
          </a:p>
        </p:txBody>
      </p:sp>
      <p:sp>
        <p:nvSpPr>
          <p:cNvPr id="17580" name="Rectangle 17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17581" name="Rectangle 173"/>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00FF00"/>
                </a:solidFill>
                <a:latin typeface="Times" charset="0"/>
                <a:ea typeface="+mn-ea"/>
                <a:cs typeface="+mn-cs"/>
              </a:rPr>
              <a:t>7 = 4 + 3 </a:t>
            </a:r>
          </a:p>
        </p:txBody>
      </p:sp>
      <p:sp>
        <p:nvSpPr>
          <p:cNvPr id="16494" name="Line 174"/>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7583" name="Rectangle 175"/>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16496" name="Line 176"/>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7520" name="Rectangle 177"/>
          <p:cNvSpPr>
            <a:spLocks noChangeArrowheads="1"/>
          </p:cNvSpPr>
          <p:nvPr/>
        </p:nvSpPr>
        <p:spPr bwMode="auto">
          <a:xfrm>
            <a:off x="6035675" y="1590675"/>
            <a:ext cx="511175" cy="2554288"/>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7586" name="Text Box 178"/>
          <p:cNvSpPr txBox="1">
            <a:spLocks noChangeArrowheads="1"/>
          </p:cNvSpPr>
          <p:nvPr/>
        </p:nvSpPr>
        <p:spPr bwMode="auto">
          <a:xfrm rot="-5400000">
            <a:off x="5016500" y="2600474"/>
            <a:ext cx="2427287"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err="1">
                <a:solidFill>
                  <a:srgbClr val="FFFF66"/>
                </a:solidFill>
                <a:latin typeface="Pyidaungsu" panose="020B0502040204020203" pitchFamily="34" charset="0"/>
                <a:ea typeface="+mn-ea"/>
                <a:cs typeface="Pyidaungsu" panose="020B0502040204020203" pitchFamily="34" charset="0"/>
              </a:rPr>
              <a:t>ဖြစ်စဉ</a:t>
            </a:r>
            <a:r>
              <a:rPr lang="en-US" sz="2400" b="1" dirty="0">
                <a:solidFill>
                  <a:srgbClr val="FFFF66"/>
                </a:solidFill>
                <a:latin typeface="Pyidaungsu" panose="020B0502040204020203" pitchFamily="34" charset="0"/>
                <a:ea typeface="+mn-ea"/>
                <a:cs typeface="Pyidaungsu" panose="020B0502040204020203" pitchFamily="34" charset="0"/>
              </a:rPr>
              <a:t>် ၃ </a:t>
            </a:r>
            <a:r>
              <a:rPr lang="en-US" sz="2400" b="1" dirty="0" err="1">
                <a:solidFill>
                  <a:srgbClr val="FFFF66"/>
                </a:solidFill>
                <a:latin typeface="Pyidaungsu" panose="020B0502040204020203" pitchFamily="34" charset="0"/>
                <a:ea typeface="+mn-ea"/>
                <a:cs typeface="Pyidaungsu" panose="020B0502040204020203" pitchFamily="34" charset="0"/>
              </a:rPr>
              <a:t>ရပ</a:t>
            </a:r>
            <a:r>
              <a:rPr lang="en-US" sz="2400" b="1" dirty="0">
                <a:solidFill>
                  <a:srgbClr val="FFFF66"/>
                </a:solidFill>
                <a:latin typeface="Pyidaungsu" panose="020B0502040204020203" pitchFamily="34" charset="0"/>
                <a:ea typeface="+mn-ea"/>
                <a:cs typeface="Pyidaungsu" panose="020B0502040204020203" pitchFamily="34" charset="0"/>
              </a:rPr>
              <a:t>်</a:t>
            </a:r>
          </a:p>
        </p:txBody>
      </p:sp>
      <p:sp>
        <p:nvSpPr>
          <p:cNvPr id="17522" name="Rectangle 179"/>
          <p:cNvSpPr>
            <a:spLocks noChangeArrowheads="1"/>
          </p:cNvSpPr>
          <p:nvPr/>
        </p:nvSpPr>
        <p:spPr bwMode="auto">
          <a:xfrm rot="-5400000">
            <a:off x="5668170" y="5393531"/>
            <a:ext cx="1033462"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7523" name="Rectangle 180"/>
          <p:cNvSpPr>
            <a:spLocks noChangeArrowheads="1"/>
          </p:cNvSpPr>
          <p:nvPr/>
        </p:nvSpPr>
        <p:spPr bwMode="auto">
          <a:xfrm rot="-5400000">
            <a:off x="5753895" y="4374356"/>
            <a:ext cx="855662"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7589" name="Text Box 181"/>
          <p:cNvSpPr txBox="1">
            <a:spLocks noChangeArrowheads="1"/>
          </p:cNvSpPr>
          <p:nvPr/>
        </p:nvSpPr>
        <p:spPr bwMode="auto">
          <a:xfrm rot="-5385663">
            <a:off x="5610225" y="4346059"/>
            <a:ext cx="114935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FFEA18"/>
                </a:solidFill>
                <a:latin typeface="Pyidaungsu" panose="020B0502040204020203" pitchFamily="34" charset="0"/>
                <a:ea typeface="+mn-ea"/>
                <a:cs typeface="Pyidaungsu" panose="020B0502040204020203" pitchFamily="34" charset="0"/>
              </a:rPr>
              <a:t>ဆိတ်ငြိမ</a:t>
            </a:r>
            <a:r>
              <a:rPr lang="en-US" sz="1800" b="1" dirty="0">
                <a:solidFill>
                  <a:srgbClr val="FFEA18"/>
                </a:solidFill>
                <a:latin typeface="Pyidaungsu" panose="020B0502040204020203" pitchFamily="34" charset="0"/>
                <a:ea typeface="+mn-ea"/>
                <a:cs typeface="Pyidaungsu" panose="020B0502040204020203" pitchFamily="34" charset="0"/>
              </a:rPr>
              <a:t>်</a:t>
            </a:r>
            <a:endParaRPr lang="en-US" sz="500" dirty="0">
              <a:solidFill>
                <a:srgbClr val="FFEA18"/>
              </a:solidFill>
              <a:latin typeface="WinInnwa" pitchFamily="2" charset="0"/>
              <a:ea typeface="+mn-ea"/>
              <a:cs typeface="+mn-cs"/>
            </a:endParaRPr>
          </a:p>
        </p:txBody>
      </p:sp>
      <p:sp>
        <p:nvSpPr>
          <p:cNvPr id="16502" name="Text Box 182"/>
          <p:cNvSpPr txBox="1">
            <a:spLocks noChangeArrowheads="1"/>
          </p:cNvSpPr>
          <p:nvPr/>
        </p:nvSpPr>
        <p:spPr bwMode="auto">
          <a:xfrm rot="-5400000">
            <a:off x="5359473" y="5099834"/>
            <a:ext cx="1111250" cy="95410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000" b="1" dirty="0">
                <a:solidFill>
                  <a:srgbClr val="FFFF66"/>
                </a:solidFill>
                <a:latin typeface="WinInnwa" charset="0"/>
              </a:rPr>
              <a:t> </a:t>
            </a:r>
            <a:r>
              <a:rPr lang="en-US" sz="3200" b="1" dirty="0">
                <a:solidFill>
                  <a:srgbClr val="FFFF66"/>
                </a:solidFill>
                <a:latin typeface="WinInnwa" charset="0"/>
              </a:rPr>
              <a:t>  </a:t>
            </a:r>
            <a:r>
              <a:rPr lang="en-US" sz="2400" b="1" dirty="0" err="1">
                <a:solidFill>
                  <a:srgbClr val="FFFF66"/>
                </a:solidFill>
                <a:latin typeface="Pyidaungsu" panose="020B0502040204020203" pitchFamily="34" charset="0"/>
                <a:cs typeface="Pyidaungsu" panose="020B0502040204020203" pitchFamily="34" charset="0"/>
              </a:rPr>
              <a:t>ယေရှု</a:t>
            </a:r>
            <a:endParaRPr lang="en-US" sz="3200" b="1" dirty="0">
              <a:solidFill>
                <a:srgbClr val="FFFF66"/>
              </a:solidFill>
              <a:latin typeface="Pyidaungsu" panose="020B0502040204020203" pitchFamily="34" charset="0"/>
              <a:cs typeface="Pyidaungsu" panose="020B0502040204020203" pitchFamily="34" charset="0"/>
            </a:endParaRPr>
          </a:p>
        </p:txBody>
      </p:sp>
      <p:sp>
        <p:nvSpPr>
          <p:cNvPr id="17526" name="Rectangle 183"/>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7592" name="Text Box 184"/>
          <p:cNvSpPr txBox="1">
            <a:spLocks noChangeArrowheads="1"/>
          </p:cNvSpPr>
          <p:nvPr/>
        </p:nvSpPr>
        <p:spPr bwMode="auto">
          <a:xfrm rot="-5388536">
            <a:off x="2817812" y="3945215"/>
            <a:ext cx="196691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FFFF66"/>
                </a:solidFill>
                <a:latin typeface="Pyidaungsu" panose="020B0502040204020203" pitchFamily="34" charset="0"/>
                <a:ea typeface="+mn-ea"/>
                <a:cs typeface="Pyidaungsu" panose="020B0502040204020203" pitchFamily="34" charset="0"/>
              </a:rPr>
              <a:t>ပုဂ္ဂိုလ်လေးဦး</a:t>
            </a:r>
            <a:endParaRPr lang="en-US" sz="1800" b="1" dirty="0">
              <a:solidFill>
                <a:srgbClr val="FFFF66"/>
              </a:solidFill>
              <a:latin typeface="Pyidaungsu" panose="020B0502040204020203" pitchFamily="34" charset="0"/>
              <a:ea typeface="+mn-ea"/>
              <a:cs typeface="Pyidaungsu" panose="020B0502040204020203" pitchFamily="34" charset="0"/>
            </a:endParaRPr>
          </a:p>
        </p:txBody>
      </p:sp>
      <p:sp>
        <p:nvSpPr>
          <p:cNvPr id="17528" name="Rectangle 185"/>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29" name="Rectangle 186"/>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30" name="Rectangle 187"/>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31" name="Rectangle 188"/>
          <p:cNvSpPr>
            <a:spLocks noChangeArrowheads="1"/>
          </p:cNvSpPr>
          <p:nvPr/>
        </p:nvSpPr>
        <p:spPr bwMode="auto">
          <a:xfrm rot="-5400000">
            <a:off x="3068638" y="927100"/>
            <a:ext cx="1238250"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7597" name="Text Box 189"/>
          <p:cNvSpPr txBox="1">
            <a:spLocks noChangeArrowheads="1"/>
          </p:cNvSpPr>
          <p:nvPr/>
        </p:nvSpPr>
        <p:spPr bwMode="auto">
          <a:xfrm rot="-5400000">
            <a:off x="3162300" y="899826"/>
            <a:ext cx="1152525"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rgbClr val="FFFF66"/>
                </a:solidFill>
                <a:latin typeface="Pyidaungsu" panose="020B0502040204020203" pitchFamily="34" charset="0"/>
                <a:ea typeface="+mn-ea"/>
                <a:cs typeface="Pyidaungsu" panose="020B0502040204020203" pitchFamily="34" charset="0"/>
              </a:rPr>
              <a:t>ဖန်ဆင်းခြင်း</a:t>
            </a:r>
            <a:endParaRPr lang="en-US" sz="1600" b="1" dirty="0">
              <a:solidFill>
                <a:srgbClr val="FFFF66"/>
              </a:solidFill>
              <a:latin typeface="Pyidaungsu" panose="020B0502040204020203" pitchFamily="34" charset="0"/>
              <a:ea typeface="+mn-ea"/>
              <a:cs typeface="Pyidaungsu" panose="020B0502040204020203" pitchFamily="34" charset="0"/>
            </a:endParaRPr>
          </a:p>
        </p:txBody>
      </p:sp>
      <p:sp>
        <p:nvSpPr>
          <p:cNvPr id="17533" name="Unknown Shape"/>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34" name="Unknown Shape"/>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35" name="Rectangle 192"/>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536" name="AutoShape 19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537" name="Unknown Shape"/>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38" name="AutoShape 19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539" name="Rectangle 19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17540" name="AutoShape 197"/>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541" name="Rectangle 19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7542" name="AutoShape 199"/>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7543" name="Group 200"/>
          <p:cNvGrpSpPr>
            <a:grpSpLocks/>
          </p:cNvGrpSpPr>
          <p:nvPr/>
        </p:nvGrpSpPr>
        <p:grpSpPr bwMode="auto">
          <a:xfrm>
            <a:off x="6591300" y="4418013"/>
            <a:ext cx="952500" cy="527050"/>
            <a:chOff x="0" y="0"/>
            <a:chExt cx="600" cy="332"/>
          </a:xfrm>
        </p:grpSpPr>
        <p:sp>
          <p:nvSpPr>
            <p:cNvPr id="17650" name="AutoShape 201"/>
            <p:cNvSpPr>
              <a:spLocks noChangeArrowheads="1"/>
            </p:cNvSpPr>
            <p:nvPr/>
          </p:nvSpPr>
          <p:spPr bwMode="auto">
            <a:xfrm>
              <a:off x="1" y="0"/>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651" name="Rectangle 202"/>
            <p:cNvSpPr>
              <a:spLocks noChangeArrowheads="1"/>
            </p:cNvSpPr>
            <p:nvPr/>
          </p:nvSpPr>
          <p:spPr bwMode="auto">
            <a:xfrm>
              <a:off x="0" y="83"/>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7652" name="AutoShape 203"/>
            <p:cNvSpPr>
              <a:spLocks noChangeArrowheads="1"/>
            </p:cNvSpPr>
            <p:nvPr/>
          </p:nvSpPr>
          <p:spPr bwMode="auto">
            <a:xfrm>
              <a:off x="13" y="16"/>
              <a:ext cx="436" cy="226"/>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544" name="Unknown Shape"/>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545" name="AutoShape 205"/>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614" name="Rectangle 206"/>
          <p:cNvSpPr>
            <a:spLocks noChangeArrowheads="1"/>
          </p:cNvSpPr>
          <p:nvPr/>
        </p:nvSpPr>
        <p:spPr bwMode="auto">
          <a:xfrm>
            <a:off x="7269163" y="4330700"/>
            <a:ext cx="7286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(500 B.C.)</a:t>
            </a:r>
          </a:p>
        </p:txBody>
      </p:sp>
      <p:sp>
        <p:nvSpPr>
          <p:cNvPr id="17615" name="Rectangle 207"/>
          <p:cNvSpPr>
            <a:spLocks noChangeArrowheads="1"/>
          </p:cNvSpPr>
          <p:nvPr/>
        </p:nvSpPr>
        <p:spPr bwMode="auto">
          <a:xfrm>
            <a:off x="7205663" y="12192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(1000 B.C.)</a:t>
            </a:r>
          </a:p>
        </p:txBody>
      </p:sp>
      <p:sp>
        <p:nvSpPr>
          <p:cNvPr id="17548" name="Line 208"/>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49" name="Line 209"/>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0" name="Line 210"/>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1" name="Line 211"/>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2" name="Line 212"/>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3" name="Line 213"/>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4" name="Line 214"/>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5" name="Line 215"/>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6" name="Line 216"/>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7" name="Line 217"/>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8" name="Line 218"/>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59" name="Line 219"/>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0" name="Rectangle 220"/>
          <p:cNvSpPr>
            <a:spLocks noChangeArrowheads="1"/>
          </p:cNvSpPr>
          <p:nvPr/>
        </p:nvSpPr>
        <p:spPr bwMode="auto">
          <a:xfrm>
            <a:off x="6523038" y="3213100"/>
            <a:ext cx="7646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ဖမ်းဆီး</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17561" name="Line 221"/>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2" name="Line 222"/>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3" name="Line 223"/>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4" name="Rectangle 224"/>
          <p:cNvSpPr>
            <a:spLocks noChangeArrowheads="1"/>
          </p:cNvSpPr>
          <p:nvPr/>
        </p:nvSpPr>
        <p:spPr bwMode="auto">
          <a:xfrm>
            <a:off x="6599238" y="4394200"/>
            <a:ext cx="8992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ဆိတ်ငြိမ</a:t>
            </a:r>
            <a:r>
              <a:rPr lang="en-US" sz="1600" b="1" dirty="0">
                <a:solidFill>
                  <a:schemeClr val="bg2"/>
                </a:solidFill>
                <a:latin typeface="Pyidaungsu" panose="020B0502040204020203" pitchFamily="34" charset="0"/>
                <a:cs typeface="Pyidaungsu" panose="020B0502040204020203" pitchFamily="34" charset="0"/>
              </a:rPr>
              <a:t>်</a:t>
            </a:r>
          </a:p>
        </p:txBody>
      </p:sp>
      <p:sp>
        <p:nvSpPr>
          <p:cNvPr id="17565" name="Line 225"/>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6" name="Line 226"/>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67" name="Rectangle 22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7568" name="AutoShape 228"/>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569" name="Rectangle 229"/>
          <p:cNvSpPr>
            <a:spLocks noChangeArrowheads="1"/>
          </p:cNvSpPr>
          <p:nvPr/>
        </p:nvSpPr>
        <p:spPr bwMode="auto">
          <a:xfrm>
            <a:off x="6610350" y="5102225"/>
            <a:ext cx="64440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ယေရှု</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17570" name="Line 230"/>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1" name="Line 231"/>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2" name="Line 232"/>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3" name="Line 233"/>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4" name="Line 234"/>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5" name="Line 235"/>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76" name="AutoShape 23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7577" name="Rectangle 23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7578" name="AutoShape 238"/>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 name="Rectangle 239"/>
          <p:cNvSpPr>
            <a:spLocks noChangeArrowheads="1"/>
          </p:cNvSpPr>
          <p:nvPr/>
        </p:nvSpPr>
        <p:spPr bwMode="auto">
          <a:xfrm>
            <a:off x="6570663" y="561975"/>
            <a:ext cx="6684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800" b="1" dirty="0" err="1">
                <a:solidFill>
                  <a:schemeClr val="bg2"/>
                </a:solidFill>
                <a:latin typeface="Pyidaungsu" panose="020B0502040204020203" pitchFamily="34" charset="0"/>
                <a:cs typeface="Pyidaungsu" panose="020B0502040204020203" pitchFamily="34" charset="0"/>
              </a:rPr>
              <a:t>မင်းမဲ</a:t>
            </a:r>
            <a:r>
              <a:rPr lang="en-US" sz="1800" b="1" dirty="0">
                <a:solidFill>
                  <a:schemeClr val="bg2"/>
                </a:solidFill>
                <a:latin typeface="Pyidaungsu" panose="020B0502040204020203" pitchFamily="34" charset="0"/>
                <a:cs typeface="Pyidaungsu" panose="020B0502040204020203" pitchFamily="34" charset="0"/>
              </a:rPr>
              <a:t>့</a:t>
            </a:r>
            <a:endParaRPr lang="en-US" sz="2400" b="1" dirty="0">
              <a:solidFill>
                <a:schemeClr val="bg2"/>
              </a:solidFill>
              <a:latin typeface="WinInnwa" charset="0"/>
            </a:endParaRPr>
          </a:p>
        </p:txBody>
      </p:sp>
      <p:sp>
        <p:nvSpPr>
          <p:cNvPr id="7" name="Line 240"/>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1"/>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82" name="Rectangle 242"/>
          <p:cNvSpPr>
            <a:spLocks noChangeArrowheads="1"/>
          </p:cNvSpPr>
          <p:nvPr/>
        </p:nvSpPr>
        <p:spPr bwMode="auto">
          <a:xfrm>
            <a:off x="6618288" y="1304925"/>
            <a:ext cx="6684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800" b="1" dirty="0" err="1">
                <a:solidFill>
                  <a:schemeClr val="bg2"/>
                </a:solidFill>
                <a:latin typeface="Pyidaungsu" panose="020B0502040204020203" pitchFamily="34" charset="0"/>
                <a:cs typeface="Pyidaungsu" panose="020B0502040204020203" pitchFamily="34" charset="0"/>
              </a:rPr>
              <a:t>မင်းစံ</a:t>
            </a:r>
            <a:endParaRPr lang="en-US" sz="1800" b="1" dirty="0">
              <a:solidFill>
                <a:schemeClr val="bg2"/>
              </a:solidFill>
              <a:latin typeface="Pyidaungsu" panose="020B0502040204020203" pitchFamily="34" charset="0"/>
              <a:cs typeface="Pyidaungsu" panose="020B0502040204020203" pitchFamily="34" charset="0"/>
            </a:endParaRPr>
          </a:p>
        </p:txBody>
      </p:sp>
      <p:sp>
        <p:nvSpPr>
          <p:cNvPr id="9" name="Rectangle 243"/>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7584" name="AutoShape 244"/>
          <p:cNvSpPr>
            <a:spLocks noChangeArrowheads="1"/>
          </p:cNvSpPr>
          <p:nvPr/>
        </p:nvSpPr>
        <p:spPr bwMode="auto">
          <a:xfrm>
            <a:off x="4265613" y="5875338"/>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585" name="Rectangle 245"/>
          <p:cNvSpPr>
            <a:spLocks noChangeArrowheads="1"/>
          </p:cNvSpPr>
          <p:nvPr/>
        </p:nvSpPr>
        <p:spPr bwMode="auto">
          <a:xfrm>
            <a:off x="4281488" y="5635625"/>
            <a:ext cx="7016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900" b="1">
                <a:latin typeface="Chicago" charset="0"/>
              </a:rPr>
              <a:t>JOSHUA</a:t>
            </a:r>
          </a:p>
        </p:txBody>
      </p:sp>
      <p:sp>
        <p:nvSpPr>
          <p:cNvPr id="10" name="Line 246"/>
          <p:cNvSpPr>
            <a:spLocks noChangeShapeType="1"/>
          </p:cNvSpPr>
          <p:nvPr/>
        </p:nvSpPr>
        <p:spPr bwMode="auto">
          <a:xfrm>
            <a:off x="4316413" y="6061075"/>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87" name="Line 247"/>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88" name="Line 24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Rectangle 24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567" name="Text Box 250"/>
          <p:cNvSpPr txBox="1">
            <a:spLocks noChangeArrowheads="1"/>
          </p:cNvSpPr>
          <p:nvPr/>
        </p:nvSpPr>
        <p:spPr bwMode="auto">
          <a:xfrm>
            <a:off x="1778000" y="46038"/>
            <a:ext cx="2382838" cy="30777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400" b="1" dirty="0" err="1">
                <a:solidFill>
                  <a:srgbClr val="FFEA18"/>
                </a:solidFill>
                <a:latin typeface="Pyidaungsu" panose="020B0502040204020203" pitchFamily="34" charset="0"/>
                <a:cs typeface="Pyidaungsu" panose="020B0502040204020203" pitchFamily="34" charset="0"/>
              </a:rPr>
              <a:t>တရားသူကြီးမ</a:t>
            </a:r>
            <a:r>
              <a:rPr lang="en-US" sz="1400" b="1" dirty="0">
                <a:solidFill>
                  <a:srgbClr val="FFEA18"/>
                </a:solidFill>
                <a:latin typeface="Pyidaungsu" panose="020B0502040204020203" pitchFamily="34" charset="0"/>
                <a:cs typeface="Pyidaungsu" panose="020B0502040204020203" pitchFamily="34" charset="0"/>
              </a:rPr>
              <a:t>ှ </a:t>
            </a:r>
            <a:r>
              <a:rPr lang="en-US" sz="1400" b="1" dirty="0" err="1">
                <a:solidFill>
                  <a:srgbClr val="FFEA18"/>
                </a:solidFill>
                <a:latin typeface="Pyidaungsu" panose="020B0502040204020203" pitchFamily="34" charset="0"/>
                <a:cs typeface="Pyidaungsu" panose="020B0502040204020203" pitchFamily="34" charset="0"/>
              </a:rPr>
              <a:t>ဧသတာဝတ္ထု</a:t>
            </a:r>
            <a:endParaRPr lang="en-US" sz="1400" dirty="0">
              <a:solidFill>
                <a:srgbClr val="FFEA18"/>
              </a:solidFill>
              <a:latin typeface="Pyidaungsu" panose="020B0502040204020203" pitchFamily="34" charset="0"/>
              <a:cs typeface="Pyidaungsu" panose="020B0502040204020203" pitchFamily="34" charset="0"/>
            </a:endParaRPr>
          </a:p>
        </p:txBody>
      </p:sp>
      <p:sp>
        <p:nvSpPr>
          <p:cNvPr id="17591" name="Text Box 251"/>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17660" name="Rectangle 252"/>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31</a:t>
            </a:r>
          </a:p>
        </p:txBody>
      </p:sp>
      <p:grpSp>
        <p:nvGrpSpPr>
          <p:cNvPr id="17593" name="Group 253"/>
          <p:cNvGrpSpPr>
            <a:grpSpLocks/>
          </p:cNvGrpSpPr>
          <p:nvPr/>
        </p:nvGrpSpPr>
        <p:grpSpPr bwMode="auto">
          <a:xfrm>
            <a:off x="5154613" y="1331913"/>
            <a:ext cx="2894012" cy="4484687"/>
            <a:chOff x="0" y="0"/>
            <a:chExt cx="1823" cy="2825"/>
          </a:xfrm>
        </p:grpSpPr>
        <p:grpSp>
          <p:nvGrpSpPr>
            <p:cNvPr id="17598" name="Group 254"/>
            <p:cNvGrpSpPr>
              <a:grpSpLocks/>
            </p:cNvGrpSpPr>
            <p:nvPr/>
          </p:nvGrpSpPr>
          <p:grpSpPr bwMode="auto">
            <a:xfrm>
              <a:off x="0" y="551"/>
              <a:ext cx="331" cy="369"/>
              <a:chOff x="0" y="0"/>
              <a:chExt cx="331" cy="369"/>
            </a:xfrm>
          </p:grpSpPr>
          <p:grpSp>
            <p:nvGrpSpPr>
              <p:cNvPr id="17638" name="Group 255"/>
              <p:cNvGrpSpPr>
                <a:grpSpLocks/>
              </p:cNvGrpSpPr>
              <p:nvPr/>
            </p:nvGrpSpPr>
            <p:grpSpPr bwMode="auto">
              <a:xfrm>
                <a:off x="0" y="0"/>
                <a:ext cx="331" cy="369"/>
                <a:chOff x="0" y="0"/>
                <a:chExt cx="2950" cy="2769"/>
              </a:xfrm>
            </p:grpSpPr>
            <p:grpSp>
              <p:nvGrpSpPr>
                <p:cNvPr id="17640" name="Group 256"/>
                <p:cNvGrpSpPr>
                  <a:grpSpLocks/>
                </p:cNvGrpSpPr>
                <p:nvPr/>
              </p:nvGrpSpPr>
              <p:grpSpPr bwMode="auto">
                <a:xfrm>
                  <a:off x="0" y="0"/>
                  <a:ext cx="2950" cy="2769"/>
                  <a:chOff x="0" y="0"/>
                  <a:chExt cx="2950" cy="2769"/>
                </a:xfrm>
              </p:grpSpPr>
              <p:grpSp>
                <p:nvGrpSpPr>
                  <p:cNvPr id="17646" name="Group 257"/>
                  <p:cNvGrpSpPr>
                    <a:grpSpLocks/>
                  </p:cNvGrpSpPr>
                  <p:nvPr/>
                </p:nvGrpSpPr>
                <p:grpSpPr bwMode="auto">
                  <a:xfrm>
                    <a:off x="473" y="498"/>
                    <a:ext cx="2105" cy="1421"/>
                    <a:chOff x="0" y="0"/>
                    <a:chExt cx="2105" cy="1421"/>
                  </a:xfrm>
                </p:grpSpPr>
                <p:sp>
                  <p:nvSpPr>
                    <p:cNvPr id="17648"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49"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647" name="Picture 260"/>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41"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42"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43"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44"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45"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639" name="Rectangle 266"/>
              <p:cNvSpPr>
                <a:spLocks noChangeArrowheads="1"/>
              </p:cNvSpPr>
              <p:nvPr/>
            </p:nvSpPr>
            <p:spPr bwMode="auto">
              <a:xfrm>
                <a:off x="42" y="45"/>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AC</a:t>
                </a:r>
                <a:endParaRPr lang="en-US" sz="1600" i="1">
                  <a:solidFill>
                    <a:schemeClr val="bg2"/>
                  </a:solidFill>
                  <a:latin typeface="Helvetica" charset="0"/>
                </a:endParaRPr>
              </a:p>
            </p:txBody>
          </p:sp>
        </p:grpSp>
        <p:grpSp>
          <p:nvGrpSpPr>
            <p:cNvPr id="17599" name="Group 267"/>
            <p:cNvGrpSpPr>
              <a:grpSpLocks/>
            </p:cNvGrpSpPr>
            <p:nvPr/>
          </p:nvGrpSpPr>
          <p:grpSpPr bwMode="auto">
            <a:xfrm>
              <a:off x="3" y="2456"/>
              <a:ext cx="331" cy="369"/>
              <a:chOff x="0" y="0"/>
              <a:chExt cx="331" cy="369"/>
            </a:xfrm>
          </p:grpSpPr>
          <p:grpSp>
            <p:nvGrpSpPr>
              <p:cNvPr id="17626" name="Group 268"/>
              <p:cNvGrpSpPr>
                <a:grpSpLocks/>
              </p:cNvGrpSpPr>
              <p:nvPr/>
            </p:nvGrpSpPr>
            <p:grpSpPr bwMode="auto">
              <a:xfrm>
                <a:off x="0" y="0"/>
                <a:ext cx="331" cy="369"/>
                <a:chOff x="0" y="0"/>
                <a:chExt cx="2950" cy="2769"/>
              </a:xfrm>
            </p:grpSpPr>
            <p:grpSp>
              <p:nvGrpSpPr>
                <p:cNvPr id="17628" name="Group 269"/>
                <p:cNvGrpSpPr>
                  <a:grpSpLocks/>
                </p:cNvGrpSpPr>
                <p:nvPr/>
              </p:nvGrpSpPr>
              <p:grpSpPr bwMode="auto">
                <a:xfrm>
                  <a:off x="0" y="0"/>
                  <a:ext cx="2950" cy="2769"/>
                  <a:chOff x="0" y="0"/>
                  <a:chExt cx="2950" cy="2769"/>
                </a:xfrm>
              </p:grpSpPr>
              <p:grpSp>
                <p:nvGrpSpPr>
                  <p:cNvPr id="17634" name="Group 270"/>
                  <p:cNvGrpSpPr>
                    <a:grpSpLocks/>
                  </p:cNvGrpSpPr>
                  <p:nvPr/>
                </p:nvGrpSpPr>
                <p:grpSpPr bwMode="auto">
                  <a:xfrm>
                    <a:off x="473" y="498"/>
                    <a:ext cx="2105" cy="1421"/>
                    <a:chOff x="0" y="0"/>
                    <a:chExt cx="2105" cy="1421"/>
                  </a:xfrm>
                </p:grpSpPr>
                <p:sp>
                  <p:nvSpPr>
                    <p:cNvPr id="17636"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37"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635" name="Picture 27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29"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30"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31"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32"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33"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627" name="Rectangle 279"/>
              <p:cNvSpPr>
                <a:spLocks noChangeArrowheads="1"/>
              </p:cNvSpPr>
              <p:nvPr/>
            </p:nvSpPr>
            <p:spPr bwMode="auto">
              <a:xfrm>
                <a:off x="42" y="45"/>
                <a:ext cx="216"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LC</a:t>
                </a:r>
                <a:endParaRPr lang="en-US" sz="1600" i="1">
                  <a:solidFill>
                    <a:schemeClr val="bg2"/>
                  </a:solidFill>
                  <a:latin typeface="Helvetica" charset="0"/>
                </a:endParaRPr>
              </a:p>
            </p:txBody>
          </p:sp>
        </p:grpSp>
        <p:grpSp>
          <p:nvGrpSpPr>
            <p:cNvPr id="17600" name="Group 280"/>
            <p:cNvGrpSpPr>
              <a:grpSpLocks/>
            </p:cNvGrpSpPr>
            <p:nvPr/>
          </p:nvGrpSpPr>
          <p:grpSpPr bwMode="auto">
            <a:xfrm>
              <a:off x="1492" y="0"/>
              <a:ext cx="331" cy="369"/>
              <a:chOff x="0" y="0"/>
              <a:chExt cx="331" cy="369"/>
            </a:xfrm>
          </p:grpSpPr>
          <p:grpSp>
            <p:nvGrpSpPr>
              <p:cNvPr id="12" name="Group 281"/>
              <p:cNvGrpSpPr>
                <a:grpSpLocks/>
              </p:cNvGrpSpPr>
              <p:nvPr/>
            </p:nvGrpSpPr>
            <p:grpSpPr bwMode="auto">
              <a:xfrm>
                <a:off x="0" y="0"/>
                <a:ext cx="331" cy="369"/>
                <a:chOff x="0" y="0"/>
                <a:chExt cx="2950" cy="2769"/>
              </a:xfrm>
            </p:grpSpPr>
            <p:grpSp>
              <p:nvGrpSpPr>
                <p:cNvPr id="17616" name="Group 282"/>
                <p:cNvGrpSpPr>
                  <a:grpSpLocks/>
                </p:cNvGrpSpPr>
                <p:nvPr/>
              </p:nvGrpSpPr>
              <p:grpSpPr bwMode="auto">
                <a:xfrm>
                  <a:off x="0" y="0"/>
                  <a:ext cx="2950" cy="2769"/>
                  <a:chOff x="0" y="0"/>
                  <a:chExt cx="2950" cy="2769"/>
                </a:xfrm>
              </p:grpSpPr>
              <p:grpSp>
                <p:nvGrpSpPr>
                  <p:cNvPr id="17622" name="Group 283"/>
                  <p:cNvGrpSpPr>
                    <a:grpSpLocks/>
                  </p:cNvGrpSpPr>
                  <p:nvPr/>
                </p:nvGrpSpPr>
                <p:grpSpPr bwMode="auto">
                  <a:xfrm>
                    <a:off x="473" y="498"/>
                    <a:ext cx="2105" cy="1421"/>
                    <a:chOff x="0" y="0"/>
                    <a:chExt cx="2105" cy="1421"/>
                  </a:xfrm>
                </p:grpSpPr>
                <p:sp>
                  <p:nvSpPr>
                    <p:cNvPr id="17624"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25"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623" name="Picture 28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17"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18"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19"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20"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21"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 name="Rectangle 292"/>
              <p:cNvSpPr>
                <a:spLocks noChangeArrowheads="1"/>
              </p:cNvSpPr>
              <p:nvPr/>
            </p:nvSpPr>
            <p:spPr bwMode="auto">
              <a:xfrm>
                <a:off x="42" y="45"/>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600" i="1">
                  <a:solidFill>
                    <a:schemeClr val="bg2"/>
                  </a:solidFill>
                  <a:latin typeface="Helvetica" charset="0"/>
                </a:endParaRPr>
              </a:p>
            </p:txBody>
          </p:sp>
        </p:grpSp>
        <p:grpSp>
          <p:nvGrpSpPr>
            <p:cNvPr id="17601" name="Group 293"/>
            <p:cNvGrpSpPr>
              <a:grpSpLocks/>
            </p:cNvGrpSpPr>
            <p:nvPr/>
          </p:nvGrpSpPr>
          <p:grpSpPr bwMode="auto">
            <a:xfrm>
              <a:off x="1492" y="512"/>
              <a:ext cx="331" cy="369"/>
              <a:chOff x="0" y="0"/>
              <a:chExt cx="331" cy="369"/>
            </a:xfrm>
          </p:grpSpPr>
          <p:grpSp>
            <p:nvGrpSpPr>
              <p:cNvPr id="17602" name="Group 294"/>
              <p:cNvGrpSpPr>
                <a:grpSpLocks/>
              </p:cNvGrpSpPr>
              <p:nvPr/>
            </p:nvGrpSpPr>
            <p:grpSpPr bwMode="auto">
              <a:xfrm>
                <a:off x="0" y="0"/>
                <a:ext cx="331" cy="369"/>
                <a:chOff x="0" y="0"/>
                <a:chExt cx="2950" cy="2769"/>
              </a:xfrm>
            </p:grpSpPr>
            <p:grpSp>
              <p:nvGrpSpPr>
                <p:cNvPr id="17604" name="Group 295"/>
                <p:cNvGrpSpPr>
                  <a:grpSpLocks/>
                </p:cNvGrpSpPr>
                <p:nvPr/>
              </p:nvGrpSpPr>
              <p:grpSpPr bwMode="auto">
                <a:xfrm>
                  <a:off x="0" y="0"/>
                  <a:ext cx="2950" cy="2769"/>
                  <a:chOff x="0" y="0"/>
                  <a:chExt cx="2950" cy="2769"/>
                </a:xfrm>
              </p:grpSpPr>
              <p:grpSp>
                <p:nvGrpSpPr>
                  <p:cNvPr id="17610" name="Group 296"/>
                  <p:cNvGrpSpPr>
                    <a:grpSpLocks/>
                  </p:cNvGrpSpPr>
                  <p:nvPr/>
                </p:nvGrpSpPr>
                <p:grpSpPr bwMode="auto">
                  <a:xfrm>
                    <a:off x="473" y="498"/>
                    <a:ext cx="2105" cy="1421"/>
                    <a:chOff x="0" y="0"/>
                    <a:chExt cx="2105" cy="1421"/>
                  </a:xfrm>
                </p:grpSpPr>
                <p:sp>
                  <p:nvSpPr>
                    <p:cNvPr id="17612"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13"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611" name="Picture 29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05"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06"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07"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08"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609"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603" name="Rectangle 305"/>
              <p:cNvSpPr>
                <a:spLocks noChangeArrowheads="1"/>
              </p:cNvSpPr>
              <p:nvPr/>
            </p:nvSpPr>
            <p:spPr bwMode="auto">
              <a:xfrm>
                <a:off x="42" y="45"/>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600" i="1">
                  <a:solidFill>
                    <a:schemeClr val="bg2"/>
                  </a:solidFill>
                  <a:latin typeface="Helvetica" charset="0"/>
                </a:endParaRPr>
              </a:p>
            </p:txBody>
          </p:sp>
        </p:grpSp>
      </p:grpSp>
      <p:sp>
        <p:nvSpPr>
          <p:cNvPr id="17714" name="Rectangle 30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7715" name="Rectangle 307"/>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7716" name="Rectangle 308"/>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7717" name="Oval 309"/>
          <p:cNvSpPr>
            <a:spLocks noChangeArrowheads="1"/>
          </p:cNvSpPr>
          <p:nvPr/>
        </p:nvSpPr>
        <p:spPr bwMode="auto">
          <a:xfrm>
            <a:off x="6407150" y="1325563"/>
            <a:ext cx="1130300" cy="327025"/>
          </a:xfrm>
          <a:prstGeom prst="ellipse">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714"/>
                                        </p:tgtEl>
                                        <p:attrNameLst>
                                          <p:attrName>style.visibility</p:attrName>
                                        </p:attrNameLst>
                                      </p:cBhvr>
                                      <p:to>
                                        <p:strVal val="visible"/>
                                      </p:to>
                                    </p:set>
                                    <p:anim calcmode="lin" valueType="num">
                                      <p:cBhvr>
                                        <p:cTn id="7" dur="500" fill="hold"/>
                                        <p:tgtEl>
                                          <p:spTgt spid="17714"/>
                                        </p:tgtEl>
                                        <p:attrNameLst>
                                          <p:attrName>ppt_w</p:attrName>
                                        </p:attrNameLst>
                                      </p:cBhvr>
                                      <p:tavLst>
                                        <p:tav tm="0">
                                          <p:val>
                                            <p:fltVal val="0"/>
                                          </p:val>
                                        </p:tav>
                                        <p:tav tm="100000">
                                          <p:val>
                                            <p:strVal val="#ppt_w"/>
                                          </p:val>
                                        </p:tav>
                                      </p:tavLst>
                                    </p:anim>
                                    <p:anim calcmode="lin" valueType="num">
                                      <p:cBhvr>
                                        <p:cTn id="8" dur="500" fill="hold"/>
                                        <p:tgtEl>
                                          <p:spTgt spid="17714"/>
                                        </p:tgtEl>
                                        <p:attrNameLst>
                                          <p:attrName>ppt_h</p:attrName>
                                        </p:attrNameLst>
                                      </p:cBhvr>
                                      <p:tavLst>
                                        <p:tav tm="0">
                                          <p:val>
                                            <p:fltVal val="0"/>
                                          </p:val>
                                        </p:tav>
                                        <p:tav tm="100000">
                                          <p:val>
                                            <p:strVal val="#ppt_h"/>
                                          </p:val>
                                        </p:tav>
                                      </p:tavLst>
                                    </p:anim>
                                    <p:anim calcmode="lin" valueType="num">
                                      <p:cBhvr>
                                        <p:cTn id="9" dur="500" fill="hold"/>
                                        <p:tgtEl>
                                          <p:spTgt spid="17714"/>
                                        </p:tgtEl>
                                        <p:attrNameLst>
                                          <p:attrName>ppt_x</p:attrName>
                                        </p:attrNameLst>
                                      </p:cBhvr>
                                      <p:tavLst>
                                        <p:tav tm="0">
                                          <p:val>
                                            <p:fltVal val="0.5"/>
                                          </p:val>
                                        </p:tav>
                                        <p:tav tm="100000">
                                          <p:val>
                                            <p:strVal val="#ppt_x"/>
                                          </p:val>
                                        </p:tav>
                                      </p:tavLst>
                                    </p:anim>
                                    <p:anim calcmode="lin" valueType="num">
                                      <p:cBhvr>
                                        <p:cTn id="10" dur="500" fill="hold"/>
                                        <p:tgtEl>
                                          <p:spTgt spid="1771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715"/>
                                        </p:tgtEl>
                                        <p:attrNameLst>
                                          <p:attrName>style.visibility</p:attrName>
                                        </p:attrNameLst>
                                      </p:cBhvr>
                                      <p:to>
                                        <p:strVal val="visible"/>
                                      </p:to>
                                    </p:set>
                                    <p:animEffect transition="in" filter="dissolve">
                                      <p:cBhvr>
                                        <p:cTn id="15" dur="500"/>
                                        <p:tgtEl>
                                          <p:spTgt spid="177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17716"/>
                                        </p:tgtEl>
                                        <p:attrNameLst>
                                          <p:attrName>style.visibility</p:attrName>
                                        </p:attrNameLst>
                                      </p:cBhvr>
                                      <p:to>
                                        <p:strVal val="visible"/>
                                      </p:to>
                                    </p:set>
                                    <p:anim calcmode="lin" valueType="num">
                                      <p:cBhvr>
                                        <p:cTn id="20" dur="500" fill="hold"/>
                                        <p:tgtEl>
                                          <p:spTgt spid="17716"/>
                                        </p:tgtEl>
                                        <p:attrNameLst>
                                          <p:attrName>ppt_w</p:attrName>
                                        </p:attrNameLst>
                                      </p:cBhvr>
                                      <p:tavLst>
                                        <p:tav tm="0">
                                          <p:val>
                                            <p:fltVal val="0"/>
                                          </p:val>
                                        </p:tav>
                                        <p:tav tm="100000">
                                          <p:val>
                                            <p:strVal val="#ppt_w"/>
                                          </p:val>
                                        </p:tav>
                                      </p:tavLst>
                                    </p:anim>
                                    <p:anim calcmode="lin" valueType="num">
                                      <p:cBhvr>
                                        <p:cTn id="21" dur="500" fill="hold"/>
                                        <p:tgtEl>
                                          <p:spTgt spid="17716"/>
                                        </p:tgtEl>
                                        <p:attrNameLst>
                                          <p:attrName>ppt_h</p:attrName>
                                        </p:attrNameLst>
                                      </p:cBhvr>
                                      <p:tavLst>
                                        <p:tav tm="0">
                                          <p:val>
                                            <p:fltVal val="0"/>
                                          </p:val>
                                        </p:tav>
                                        <p:tav tm="100000">
                                          <p:val>
                                            <p:strVal val="#ppt_h"/>
                                          </p:val>
                                        </p:tav>
                                      </p:tavLst>
                                    </p:anim>
                                    <p:anim calcmode="lin" valueType="num">
                                      <p:cBhvr>
                                        <p:cTn id="22" dur="500" fill="hold"/>
                                        <p:tgtEl>
                                          <p:spTgt spid="17716"/>
                                        </p:tgtEl>
                                        <p:attrNameLst>
                                          <p:attrName>ppt_x</p:attrName>
                                        </p:attrNameLst>
                                      </p:cBhvr>
                                      <p:tavLst>
                                        <p:tav tm="0">
                                          <p:val>
                                            <p:fltVal val="0.5"/>
                                          </p:val>
                                        </p:tav>
                                        <p:tav tm="100000">
                                          <p:val>
                                            <p:strVal val="#ppt_x"/>
                                          </p:val>
                                        </p:tav>
                                      </p:tavLst>
                                    </p:anim>
                                    <p:anim calcmode="lin" valueType="num">
                                      <p:cBhvr>
                                        <p:cTn id="23" dur="500" fill="hold"/>
                                        <p:tgtEl>
                                          <p:spTgt spid="17716"/>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17717"/>
                                        </p:tgtEl>
                                        <p:attrNameLst>
                                          <p:attrName>style.visibility</p:attrName>
                                        </p:attrNameLst>
                                      </p:cBhvr>
                                      <p:to>
                                        <p:strVal val="visible"/>
                                      </p:to>
                                    </p:set>
                                    <p:anim calcmode="lin" valueType="num">
                                      <p:cBhvr>
                                        <p:cTn id="28" dur="500" fill="hold"/>
                                        <p:tgtEl>
                                          <p:spTgt spid="17717"/>
                                        </p:tgtEl>
                                        <p:attrNameLst>
                                          <p:attrName>ppt_w</p:attrName>
                                        </p:attrNameLst>
                                      </p:cBhvr>
                                      <p:tavLst>
                                        <p:tav tm="0">
                                          <p:val>
                                            <p:fltVal val="0"/>
                                          </p:val>
                                        </p:tav>
                                        <p:tav tm="100000">
                                          <p:val>
                                            <p:strVal val="#ppt_w"/>
                                          </p:val>
                                        </p:tav>
                                      </p:tavLst>
                                    </p:anim>
                                    <p:anim calcmode="lin" valueType="num">
                                      <p:cBhvr>
                                        <p:cTn id="29" dur="500" fill="hold"/>
                                        <p:tgtEl>
                                          <p:spTgt spid="17717"/>
                                        </p:tgtEl>
                                        <p:attrNameLst>
                                          <p:attrName>ppt_h</p:attrName>
                                        </p:attrNameLst>
                                      </p:cBhvr>
                                      <p:tavLst>
                                        <p:tav tm="0">
                                          <p:val>
                                            <p:fltVal val="0"/>
                                          </p:val>
                                        </p:tav>
                                        <p:tav tm="100000">
                                          <p:val>
                                            <p:strVal val="#ppt_h"/>
                                          </p:val>
                                        </p:tav>
                                      </p:tavLst>
                                    </p:anim>
                                    <p:anim calcmode="lin" valueType="num">
                                      <p:cBhvr>
                                        <p:cTn id="30" dur="500" fill="hold"/>
                                        <p:tgtEl>
                                          <p:spTgt spid="17717"/>
                                        </p:tgtEl>
                                        <p:attrNameLst>
                                          <p:attrName>ppt_x</p:attrName>
                                        </p:attrNameLst>
                                      </p:cBhvr>
                                      <p:tavLst>
                                        <p:tav tm="0">
                                          <p:val>
                                            <p:fltVal val="0.5"/>
                                          </p:val>
                                        </p:tav>
                                        <p:tav tm="100000">
                                          <p:val>
                                            <p:strVal val="#ppt_x"/>
                                          </p:val>
                                        </p:tav>
                                      </p:tavLst>
                                    </p:anim>
                                    <p:anim calcmode="lin" valueType="num">
                                      <p:cBhvr>
                                        <p:cTn id="31" dur="500" fill="hold"/>
                                        <p:tgtEl>
                                          <p:spTgt spid="177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4" grpId="0" animBg="1"/>
      <p:bldP spid="17715" grpId="0" animBg="1"/>
      <p:bldP spid="17716" grpId="0" animBg="1"/>
      <p:bldP spid="177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84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8436" name="Rectangle 4"/>
          <p:cNvSpPr>
            <a:spLocks noChangeArrowheads="1"/>
          </p:cNvSpPr>
          <p:nvPr/>
        </p:nvSpPr>
        <p:spPr bwMode="auto">
          <a:xfrm>
            <a:off x="738188" y="900113"/>
            <a:ext cx="7921625" cy="42847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6600" b="1" dirty="0">
                <a:latin typeface="WinInnwa" charset="0"/>
                <a:cs typeface="MS PGothic" charset="0"/>
              </a:rPr>
              <a:t> </a:t>
            </a:r>
            <a:r>
              <a:rPr lang="en-US" sz="6600" b="1" i="1" dirty="0" err="1">
                <a:latin typeface="Pyidaungsu" panose="020B0502040204020203" pitchFamily="34" charset="0"/>
                <a:cs typeface="Pyidaungsu" panose="020B0502040204020203" pitchFamily="34" charset="0"/>
              </a:rPr>
              <a:t>ကျမ်းသက္ကရာဇ</a:t>
            </a:r>
            <a:r>
              <a:rPr lang="en-US" sz="6600" b="1" i="1" dirty="0">
                <a:latin typeface="Pyidaungsu" panose="020B0502040204020203" pitchFamily="34" charset="0"/>
                <a:cs typeface="Pyidaungsu" panose="020B0502040204020203" pitchFamily="34" charset="0"/>
              </a:rPr>
              <a:t>်</a:t>
            </a:r>
            <a:r>
              <a:rPr lang="en-US" sz="8000" b="1" i="1" dirty="0">
                <a:latin typeface="WinInnwa" charset="0"/>
                <a:cs typeface="MS PGothic" charset="0"/>
              </a:rPr>
              <a:t> </a:t>
            </a:r>
          </a:p>
          <a:p>
            <a:pPr algn="l">
              <a:defRPr/>
            </a:pPr>
            <a:r>
              <a:rPr lang="en-US" sz="4800" b="1" dirty="0">
                <a:solidFill>
                  <a:srgbClr val="FFEA18"/>
                </a:solidFill>
                <a:latin typeface="Pyidaungsu" panose="020B0502040204020203" pitchFamily="34" charset="0"/>
                <a:cs typeface="Pyidaungsu" panose="020B0502040204020203" pitchFamily="34" charset="0"/>
              </a:rPr>
              <a:t> </a:t>
            </a:r>
          </a:p>
          <a:p>
            <a:pPr algn="l">
              <a:defRPr/>
            </a:pPr>
            <a:r>
              <a:rPr lang="my-MM" sz="4800" b="1" dirty="0">
                <a:solidFill>
                  <a:srgbClr val="FFEA18"/>
                </a:solidFill>
                <a:latin typeface="Pyidaungsu" panose="020B0502040204020203" pitchFamily="34" charset="0"/>
                <a:cs typeface="Pyidaungsu" panose="020B0502040204020203" pitchFamily="34" charset="0"/>
              </a:rPr>
              <a:t>အာဗြဟံ မှ ယောသပ်။ ၂ဝဝဝ</a:t>
            </a:r>
          </a:p>
          <a:p>
            <a:pPr algn="l">
              <a:defRPr/>
            </a:pPr>
            <a:r>
              <a:rPr lang="my-MM" sz="4800" b="1" dirty="0">
                <a:solidFill>
                  <a:srgbClr val="FFEA18"/>
                </a:solidFill>
                <a:latin typeface="Pyidaungsu" panose="020B0502040204020203" pitchFamily="34" charset="0"/>
                <a:cs typeface="Pyidaungsu" panose="020B0502040204020203" pitchFamily="34" charset="0"/>
              </a:rPr>
              <a:t>မောရှေ  မှ ယောရှု။      ၁၅ဝဝ</a:t>
            </a:r>
            <a:r>
              <a:rPr lang="en-US" sz="4800" b="1" dirty="0">
                <a:solidFill>
                  <a:schemeClr val="tx1"/>
                </a:solidFill>
                <a:latin typeface="WinInnwa" charset="0"/>
                <a:cs typeface="MS PGothic" charset="0"/>
              </a:rPr>
              <a:t>       </a:t>
            </a:r>
          </a:p>
          <a:p>
            <a:pPr algn="l">
              <a:lnSpc>
                <a:spcPct val="90000"/>
              </a:lnSpc>
              <a:defRPr/>
            </a:pPr>
            <a:r>
              <a:rPr lang="en-US" sz="5400" b="1" dirty="0">
                <a:solidFill>
                  <a:schemeClr val="tx1"/>
                </a:solidFill>
                <a:latin typeface="WinInnwa" charset="0"/>
                <a:cs typeface="MS PGothic" charset="0"/>
              </a:rPr>
              <a:t>         </a:t>
            </a:r>
            <a:r>
              <a:rPr lang="en-US" sz="4000" b="1" dirty="0" err="1">
                <a:solidFill>
                  <a:schemeClr val="tx1"/>
                </a:solidFill>
                <a:latin typeface="Pyidaungsu" panose="020B0502040204020203" pitchFamily="34" charset="0"/>
                <a:cs typeface="Pyidaungsu" panose="020B0502040204020203" pitchFamily="34" charset="0"/>
              </a:rPr>
              <a:t>မင်းမဲ့မ</a:t>
            </a:r>
            <a:r>
              <a:rPr lang="en-US" sz="4000" b="1" dirty="0">
                <a:solidFill>
                  <a:schemeClr val="tx1"/>
                </a:solidFill>
                <a:latin typeface="Pyidaungsu" panose="020B0502040204020203" pitchFamily="34" charset="0"/>
                <a:cs typeface="Pyidaungsu" panose="020B0502040204020203" pitchFamily="34" charset="0"/>
              </a:rPr>
              <a:t>ှ </a:t>
            </a:r>
            <a:r>
              <a:rPr lang="en-US" sz="4000" b="1" dirty="0" err="1">
                <a:solidFill>
                  <a:schemeClr val="tx1"/>
                </a:solidFill>
                <a:latin typeface="Pyidaungsu" panose="020B0502040204020203" pitchFamily="34" charset="0"/>
                <a:cs typeface="Pyidaungsu" panose="020B0502040204020203" pitchFamily="34" charset="0"/>
              </a:rPr>
              <a:t>မင်းစံ</a:t>
            </a:r>
            <a:r>
              <a:rPr lang="en-US" sz="4000" b="1" dirty="0">
                <a:solidFill>
                  <a:schemeClr val="tx1"/>
                </a:solidFill>
                <a:latin typeface="Pyidaungsu" panose="020B0502040204020203" pitchFamily="34" charset="0"/>
                <a:cs typeface="Pyidaungsu" panose="020B0502040204020203" pitchFamily="34" charset="0"/>
              </a:rPr>
              <a:t>       ၁၀၀၀</a:t>
            </a:r>
            <a:endParaRPr lang="en-US" sz="5400" b="1" dirty="0">
              <a:solidFill>
                <a:schemeClr val="tx1"/>
              </a:solidFill>
              <a:latin typeface="Pyidaungsu" panose="020B0502040204020203" pitchFamily="34" charset="0"/>
              <a:cs typeface="Pyidaungsu" panose="020B0502040204020203" pitchFamily="34" charset="0"/>
            </a:endParaRPr>
          </a:p>
        </p:txBody>
      </p:sp>
      <p:sp>
        <p:nvSpPr>
          <p:cNvPr id="2"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438" name="Oval 6"/>
          <p:cNvSpPr>
            <a:spLocks noChangeArrowheads="1"/>
          </p:cNvSpPr>
          <p:nvPr/>
        </p:nvSpPr>
        <p:spPr bwMode="auto">
          <a:xfrm>
            <a:off x="260350" y="4654550"/>
            <a:ext cx="8394700" cy="982663"/>
          </a:xfrm>
          <a:prstGeom prst="ellipse">
            <a:avLst/>
          </a:prstGeom>
          <a:noFill/>
          <a:ln w="57150">
            <a:solidFill>
              <a:srgbClr val="EEFF4B"/>
            </a:solidFill>
            <a:round/>
            <a:headEnd/>
            <a:tailEnd/>
          </a:ln>
          <a:effectLst>
            <a:outerShdw dist="81320" dir="2319588"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 name="Text Box 7"/>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8440" name="Rectangle 8"/>
          <p:cNvSpPr>
            <a:spLocks noChangeArrowheads="1"/>
          </p:cNvSpPr>
          <p:nvPr/>
        </p:nvSpPr>
        <p:spPr bwMode="auto">
          <a:xfrm>
            <a:off x="80756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dissolve">
                                      <p:cBhvr>
                                        <p:cTn id="7" dur="500"/>
                                        <p:tgtEl>
                                          <p:spTgt spid="18436"/>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18438"/>
                                        </p:tgtEl>
                                        <p:attrNameLst>
                                          <p:attrName>style.visibility</p:attrName>
                                        </p:attrNameLst>
                                      </p:cBhvr>
                                      <p:to>
                                        <p:strVal val="visible"/>
                                      </p:to>
                                    </p:set>
                                    <p:anim calcmode="lin" valueType="num">
                                      <p:cBhvr>
                                        <p:cTn id="11" dur="500" fill="hold"/>
                                        <p:tgtEl>
                                          <p:spTgt spid="18438"/>
                                        </p:tgtEl>
                                        <p:attrNameLst>
                                          <p:attrName>ppt_w</p:attrName>
                                        </p:attrNameLst>
                                      </p:cBhvr>
                                      <p:tavLst>
                                        <p:tav tm="0">
                                          <p:val>
                                            <p:fltVal val="0"/>
                                          </p:val>
                                        </p:tav>
                                        <p:tav tm="100000">
                                          <p:val>
                                            <p:strVal val="#ppt_w"/>
                                          </p:val>
                                        </p:tav>
                                      </p:tavLst>
                                    </p:anim>
                                    <p:anim calcmode="lin" valueType="num">
                                      <p:cBhvr>
                                        <p:cTn id="12" dur="500" fill="hold"/>
                                        <p:tgtEl>
                                          <p:spTgt spid="18438"/>
                                        </p:tgtEl>
                                        <p:attrNameLst>
                                          <p:attrName>ppt_h</p:attrName>
                                        </p:attrNameLst>
                                      </p:cBhvr>
                                      <p:tavLst>
                                        <p:tav tm="0">
                                          <p:val>
                                            <p:fltVal val="0"/>
                                          </p:val>
                                        </p:tav>
                                        <p:tav tm="100000">
                                          <p:val>
                                            <p:strVal val="#ppt_h"/>
                                          </p:val>
                                        </p:tav>
                                      </p:tavLst>
                                    </p:anim>
                                    <p:anim calcmode="lin" valueType="num">
                                      <p:cBhvr>
                                        <p:cTn id="13" dur="500" fill="hold"/>
                                        <p:tgtEl>
                                          <p:spTgt spid="18438"/>
                                        </p:tgtEl>
                                        <p:attrNameLst>
                                          <p:attrName>ppt_x</p:attrName>
                                        </p:attrNameLst>
                                      </p:cBhvr>
                                      <p:tavLst>
                                        <p:tav tm="0">
                                          <p:val>
                                            <p:fltVal val="0.5"/>
                                          </p:val>
                                        </p:tav>
                                        <p:tav tm="100000">
                                          <p:val>
                                            <p:strVal val="#ppt_x"/>
                                          </p:val>
                                        </p:tav>
                                      </p:tavLst>
                                    </p:anim>
                                    <p:anim calcmode="lin" valueType="num">
                                      <p:cBhvr>
                                        <p:cTn id="14" dur="500" fill="hold"/>
                                        <p:tgtEl>
                                          <p:spTgt spid="184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184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2463800" y="1649413"/>
            <a:ext cx="4362450" cy="3598862"/>
            <a:chOff x="0" y="0"/>
            <a:chExt cx="2748" cy="2267"/>
          </a:xfrm>
        </p:grpSpPr>
        <p:sp>
          <p:nvSpPr>
            <p:cNvPr id="19471" name="Rectangle 3"/>
            <p:cNvSpPr>
              <a:spLocks noChangeArrowheads="1"/>
            </p:cNvSpPr>
            <p:nvPr/>
          </p:nvSpPr>
          <p:spPr bwMode="auto">
            <a:xfrm>
              <a:off x="0" y="216"/>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 name="Rectangle 4"/>
            <p:cNvSpPr>
              <a:spLocks noChangeArrowheads="1"/>
            </p:cNvSpPr>
            <p:nvPr/>
          </p:nvSpPr>
          <p:spPr bwMode="auto">
            <a:xfrm>
              <a:off x="80" y="34"/>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19473" name="Rectangle 5"/>
            <p:cNvSpPr>
              <a:spLocks noChangeArrowheads="1"/>
            </p:cNvSpPr>
            <p:nvPr/>
          </p:nvSpPr>
          <p:spPr bwMode="auto">
            <a:xfrm>
              <a:off x="0" y="216"/>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9474" name="AutoShape 6"/>
            <p:cNvSpPr>
              <a:spLocks noChangeArrowheads="1"/>
            </p:cNvSpPr>
            <p:nvPr/>
          </p:nvSpPr>
          <p:spPr bwMode="auto">
            <a:xfrm>
              <a:off x="0" y="0"/>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475" name="Rectangle 7"/>
            <p:cNvSpPr>
              <a:spLocks noChangeArrowheads="1"/>
            </p:cNvSpPr>
            <p:nvPr/>
          </p:nvSpPr>
          <p:spPr bwMode="auto">
            <a:xfrm>
              <a:off x="0" y="216"/>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9476" name="Rectangle 8"/>
            <p:cNvSpPr>
              <a:spLocks noChangeArrowheads="1"/>
            </p:cNvSpPr>
            <p:nvPr/>
          </p:nvSpPr>
          <p:spPr bwMode="auto">
            <a:xfrm>
              <a:off x="322" y="2"/>
              <a:ext cx="8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latin typeface="Helvetica" charset="0"/>
                </a:rPr>
                <a:t>  </a:t>
              </a:r>
              <a:endParaRPr lang="en-US" sz="1600" b="1"/>
            </a:p>
          </p:txBody>
        </p:sp>
        <p:sp>
          <p:nvSpPr>
            <p:cNvPr id="19477" name="Line 9"/>
            <p:cNvSpPr>
              <a:spLocks noChangeShapeType="1"/>
            </p:cNvSpPr>
            <p:nvPr/>
          </p:nvSpPr>
          <p:spPr bwMode="auto">
            <a:xfrm>
              <a:off x="0" y="162"/>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10"/>
            <p:cNvSpPr>
              <a:spLocks noChangeShapeType="1"/>
            </p:cNvSpPr>
            <p:nvPr/>
          </p:nvSpPr>
          <p:spPr bwMode="auto">
            <a:xfrm>
              <a:off x="789" y="2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Rectangle 11"/>
            <p:cNvSpPr>
              <a:spLocks noChangeArrowheads="1"/>
            </p:cNvSpPr>
            <p:nvPr/>
          </p:nvSpPr>
          <p:spPr bwMode="auto">
            <a:xfrm>
              <a:off x="147" y="377"/>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2" name="Rectangle 12"/>
            <p:cNvSpPr>
              <a:spLocks noChangeArrowheads="1"/>
            </p:cNvSpPr>
            <p:nvPr/>
          </p:nvSpPr>
          <p:spPr bwMode="auto">
            <a:xfrm>
              <a:off x="223" y="209"/>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19481" name="Rectangle 13"/>
            <p:cNvSpPr>
              <a:spLocks noChangeArrowheads="1"/>
            </p:cNvSpPr>
            <p:nvPr/>
          </p:nvSpPr>
          <p:spPr bwMode="auto">
            <a:xfrm>
              <a:off x="147" y="377"/>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9482" name="AutoShape 14"/>
            <p:cNvSpPr>
              <a:spLocks noChangeArrowheads="1"/>
            </p:cNvSpPr>
            <p:nvPr/>
          </p:nvSpPr>
          <p:spPr bwMode="auto">
            <a:xfrm>
              <a:off x="147" y="162"/>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9483" name="Rectangle 15"/>
            <p:cNvSpPr>
              <a:spLocks noChangeArrowheads="1"/>
            </p:cNvSpPr>
            <p:nvPr/>
          </p:nvSpPr>
          <p:spPr bwMode="auto">
            <a:xfrm>
              <a:off x="147" y="377"/>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9484" name="Rectangle 16"/>
            <p:cNvSpPr>
              <a:spLocks noChangeArrowheads="1"/>
            </p:cNvSpPr>
            <p:nvPr/>
          </p:nvSpPr>
          <p:spPr bwMode="auto">
            <a:xfrm>
              <a:off x="374" y="169"/>
              <a:ext cx="37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အာဗြဟံ</a:t>
              </a:r>
              <a:endParaRPr lang="en-US" sz="1600" b="1" dirty="0">
                <a:latin typeface="Pyidaungsu" panose="020B0502040204020203" pitchFamily="34" charset="0"/>
                <a:cs typeface="Pyidaungsu" panose="020B0502040204020203" pitchFamily="34" charset="0"/>
              </a:endParaRPr>
            </a:p>
          </p:txBody>
        </p:sp>
        <p:sp>
          <p:nvSpPr>
            <p:cNvPr id="19485" name="Line 17"/>
            <p:cNvSpPr>
              <a:spLocks noChangeShapeType="1"/>
            </p:cNvSpPr>
            <p:nvPr/>
          </p:nvSpPr>
          <p:spPr bwMode="auto">
            <a:xfrm>
              <a:off x="147" y="337"/>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86" name="Line 18"/>
            <p:cNvSpPr>
              <a:spLocks noChangeShapeType="1"/>
            </p:cNvSpPr>
            <p:nvPr/>
          </p:nvSpPr>
          <p:spPr bwMode="auto">
            <a:xfrm>
              <a:off x="936" y="377"/>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87" name="Rectangle 19"/>
            <p:cNvSpPr>
              <a:spLocks noChangeArrowheads="1"/>
            </p:cNvSpPr>
            <p:nvPr/>
          </p:nvSpPr>
          <p:spPr bwMode="auto">
            <a:xfrm>
              <a:off x="294" y="552"/>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3" name="Rectangle 20"/>
            <p:cNvSpPr>
              <a:spLocks noChangeArrowheads="1"/>
            </p:cNvSpPr>
            <p:nvPr/>
          </p:nvSpPr>
          <p:spPr bwMode="auto">
            <a:xfrm>
              <a:off x="366" y="370"/>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19489" name="Rectangle 21"/>
            <p:cNvSpPr>
              <a:spLocks noChangeArrowheads="1"/>
            </p:cNvSpPr>
            <p:nvPr/>
          </p:nvSpPr>
          <p:spPr bwMode="auto">
            <a:xfrm>
              <a:off x="294" y="552"/>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9490" name="AutoShape 22"/>
            <p:cNvSpPr>
              <a:spLocks noChangeArrowheads="1"/>
            </p:cNvSpPr>
            <p:nvPr/>
          </p:nvSpPr>
          <p:spPr bwMode="auto">
            <a:xfrm>
              <a:off x="294" y="337"/>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491" name="Rectangle 23"/>
            <p:cNvSpPr>
              <a:spLocks noChangeArrowheads="1"/>
            </p:cNvSpPr>
            <p:nvPr/>
          </p:nvSpPr>
          <p:spPr bwMode="auto">
            <a:xfrm>
              <a:off x="294" y="552"/>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9492" name="Rectangle 24"/>
            <p:cNvSpPr>
              <a:spLocks noChangeArrowheads="1"/>
            </p:cNvSpPr>
            <p:nvPr/>
          </p:nvSpPr>
          <p:spPr bwMode="auto">
            <a:xfrm>
              <a:off x="421" y="338"/>
              <a:ext cx="481"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err="1">
                  <a:solidFill>
                    <a:schemeClr val="accent2"/>
                  </a:solidFill>
                  <a:latin typeface="Pyidaungsu" panose="020B0502040204020203" pitchFamily="34" charset="0"/>
                  <a:cs typeface="Pyidaungsu" panose="020B0502040204020203" pitchFamily="34" charset="0"/>
                </a:rPr>
                <a:t>ယောသပ</a:t>
              </a:r>
              <a:r>
                <a:rPr lang="en-US" sz="1600" b="1" dirty="0">
                  <a:solidFill>
                    <a:schemeClr val="accent2"/>
                  </a:solidFill>
                  <a:latin typeface="Pyidaungsu" panose="020B0502040204020203" pitchFamily="34" charset="0"/>
                  <a:cs typeface="Pyidaungsu" panose="020B0502040204020203" pitchFamily="34" charset="0"/>
                </a:rPr>
                <a:t>်</a:t>
              </a:r>
              <a:endParaRPr lang="en-US" sz="1600" b="1" dirty="0">
                <a:latin typeface="Pyidaungsu" panose="020B0502040204020203" pitchFamily="34" charset="0"/>
                <a:cs typeface="Pyidaungsu" panose="020B0502040204020203" pitchFamily="34" charset="0"/>
              </a:endParaRPr>
            </a:p>
          </p:txBody>
        </p:sp>
        <p:sp>
          <p:nvSpPr>
            <p:cNvPr id="19493" name="Line 25"/>
            <p:cNvSpPr>
              <a:spLocks noChangeShapeType="1"/>
            </p:cNvSpPr>
            <p:nvPr/>
          </p:nvSpPr>
          <p:spPr bwMode="auto">
            <a:xfrm>
              <a:off x="294" y="498"/>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94" name="Line 26"/>
            <p:cNvSpPr>
              <a:spLocks noChangeShapeType="1"/>
            </p:cNvSpPr>
            <p:nvPr/>
          </p:nvSpPr>
          <p:spPr bwMode="auto">
            <a:xfrm>
              <a:off x="1070" y="552"/>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95" name="Rectangle 27"/>
            <p:cNvSpPr>
              <a:spLocks noChangeArrowheads="1"/>
            </p:cNvSpPr>
            <p:nvPr/>
          </p:nvSpPr>
          <p:spPr bwMode="auto">
            <a:xfrm>
              <a:off x="468" y="71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9496" name="AutoShape 28"/>
            <p:cNvSpPr>
              <a:spLocks noChangeArrowheads="1"/>
            </p:cNvSpPr>
            <p:nvPr/>
          </p:nvSpPr>
          <p:spPr bwMode="auto">
            <a:xfrm>
              <a:off x="468" y="49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497" name="Rectangle 29"/>
            <p:cNvSpPr>
              <a:spLocks noChangeArrowheads="1"/>
            </p:cNvSpPr>
            <p:nvPr/>
          </p:nvSpPr>
          <p:spPr bwMode="auto">
            <a:xfrm>
              <a:off x="468" y="713"/>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9498" name="Rectangle 30"/>
            <p:cNvSpPr>
              <a:spLocks noChangeArrowheads="1"/>
            </p:cNvSpPr>
            <p:nvPr/>
          </p:nvSpPr>
          <p:spPr bwMode="auto">
            <a:xfrm>
              <a:off x="627" y="499"/>
              <a:ext cx="40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400" b="1" dirty="0" err="1">
                  <a:solidFill>
                    <a:schemeClr val="accent2"/>
                  </a:solidFill>
                  <a:latin typeface="Pyidaungsu" panose="020B0502040204020203" pitchFamily="34" charset="0"/>
                  <a:cs typeface="Pyidaungsu" panose="020B0502040204020203" pitchFamily="34" charset="0"/>
                </a:rPr>
                <a:t>မောရှေ</a:t>
              </a:r>
              <a:endParaRPr lang="en-US" sz="1100" b="1" dirty="0">
                <a:latin typeface="Pyidaungsu" panose="020B0502040204020203" pitchFamily="34" charset="0"/>
                <a:cs typeface="Pyidaungsu" panose="020B0502040204020203" pitchFamily="34" charset="0"/>
              </a:endParaRPr>
            </a:p>
          </p:txBody>
        </p:sp>
        <p:sp>
          <p:nvSpPr>
            <p:cNvPr id="19499" name="Line 31"/>
            <p:cNvSpPr>
              <a:spLocks noChangeShapeType="1"/>
            </p:cNvSpPr>
            <p:nvPr/>
          </p:nvSpPr>
          <p:spPr bwMode="auto">
            <a:xfrm>
              <a:off x="468" y="67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00" name="Line 32"/>
            <p:cNvSpPr>
              <a:spLocks noChangeShapeType="1"/>
            </p:cNvSpPr>
            <p:nvPr/>
          </p:nvSpPr>
          <p:spPr bwMode="auto">
            <a:xfrm>
              <a:off x="1258" y="7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01" name="Rectangle 33"/>
            <p:cNvSpPr>
              <a:spLocks noChangeArrowheads="1"/>
            </p:cNvSpPr>
            <p:nvPr/>
          </p:nvSpPr>
          <p:spPr bwMode="auto">
            <a:xfrm>
              <a:off x="615" y="87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9502" name="AutoShape 34"/>
            <p:cNvSpPr>
              <a:spLocks noChangeArrowheads="1"/>
            </p:cNvSpPr>
            <p:nvPr/>
          </p:nvSpPr>
          <p:spPr bwMode="auto">
            <a:xfrm>
              <a:off x="615" y="67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503" name="Rectangle 35"/>
            <p:cNvSpPr>
              <a:spLocks noChangeArrowheads="1"/>
            </p:cNvSpPr>
            <p:nvPr/>
          </p:nvSpPr>
          <p:spPr bwMode="auto">
            <a:xfrm>
              <a:off x="615" y="875"/>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19504" name="Rectangle 36"/>
            <p:cNvSpPr>
              <a:spLocks noChangeArrowheads="1"/>
            </p:cNvSpPr>
            <p:nvPr/>
          </p:nvSpPr>
          <p:spPr bwMode="auto">
            <a:xfrm>
              <a:off x="862" y="674"/>
              <a:ext cx="308"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ယောရှု</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19505" name="Line 37"/>
            <p:cNvSpPr>
              <a:spLocks noChangeShapeType="1"/>
            </p:cNvSpPr>
            <p:nvPr/>
          </p:nvSpPr>
          <p:spPr bwMode="auto">
            <a:xfrm>
              <a:off x="615" y="835"/>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06" name="Rectangle 38"/>
            <p:cNvSpPr>
              <a:spLocks noChangeArrowheads="1"/>
            </p:cNvSpPr>
            <p:nvPr/>
          </p:nvSpPr>
          <p:spPr bwMode="auto">
            <a:xfrm>
              <a:off x="749" y="105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9507" name="AutoShape 39"/>
            <p:cNvSpPr>
              <a:spLocks noChangeArrowheads="1"/>
            </p:cNvSpPr>
            <p:nvPr/>
          </p:nvSpPr>
          <p:spPr bwMode="auto">
            <a:xfrm>
              <a:off x="749" y="835"/>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9508" name="Rectangle 40"/>
            <p:cNvSpPr>
              <a:spLocks noChangeArrowheads="1"/>
            </p:cNvSpPr>
            <p:nvPr/>
          </p:nvSpPr>
          <p:spPr bwMode="auto">
            <a:xfrm>
              <a:off x="749" y="1058"/>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19509" name="Rectangle 41"/>
            <p:cNvSpPr>
              <a:spLocks noChangeArrowheads="1"/>
            </p:cNvSpPr>
            <p:nvPr/>
          </p:nvSpPr>
          <p:spPr bwMode="auto">
            <a:xfrm>
              <a:off x="906" y="891"/>
              <a:ext cx="6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မင်းမဲ့ကာလ</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19510" name="Line 42"/>
            <p:cNvSpPr>
              <a:spLocks noChangeShapeType="1"/>
            </p:cNvSpPr>
            <p:nvPr/>
          </p:nvSpPr>
          <p:spPr bwMode="auto">
            <a:xfrm>
              <a:off x="749" y="1018"/>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11" name="Rectangle 43"/>
            <p:cNvSpPr>
              <a:spLocks noChangeArrowheads="1"/>
            </p:cNvSpPr>
            <p:nvPr/>
          </p:nvSpPr>
          <p:spPr bwMode="auto">
            <a:xfrm>
              <a:off x="888" y="1245"/>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19512" name="AutoShape 44"/>
            <p:cNvSpPr>
              <a:spLocks noChangeArrowheads="1"/>
            </p:cNvSpPr>
            <p:nvPr/>
          </p:nvSpPr>
          <p:spPr bwMode="auto">
            <a:xfrm>
              <a:off x="888" y="1018"/>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513" name="Rectangle 45"/>
            <p:cNvSpPr>
              <a:spLocks noChangeArrowheads="1"/>
            </p:cNvSpPr>
            <p:nvPr/>
          </p:nvSpPr>
          <p:spPr bwMode="auto">
            <a:xfrm>
              <a:off x="888" y="1249"/>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 name="Rectangle 46"/>
            <p:cNvSpPr>
              <a:spLocks noChangeArrowheads="1"/>
            </p:cNvSpPr>
            <p:nvPr/>
          </p:nvSpPr>
          <p:spPr bwMode="auto">
            <a:xfrm>
              <a:off x="1184" y="1019"/>
              <a:ext cx="1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ea typeface="+mn-ea"/>
                  <a:cs typeface="+mn-cs"/>
                </a:rPr>
                <a:t>   </a:t>
              </a:r>
              <a:endParaRPr lang="en-US" b="1">
                <a:solidFill>
                  <a:srgbClr val="FFA27C"/>
                </a:solidFill>
                <a:effectLst>
                  <a:outerShdw blurRad="38100" dist="38100" dir="2700000" algn="tl">
                    <a:srgbClr val="000000"/>
                  </a:outerShdw>
                </a:effectLst>
                <a:latin typeface="Helvetica" charset="0"/>
                <a:ea typeface="+mn-ea"/>
                <a:cs typeface="+mn-cs"/>
              </a:endParaRPr>
            </a:p>
          </p:txBody>
        </p:sp>
        <p:sp>
          <p:nvSpPr>
            <p:cNvPr id="19515" name="Line 47"/>
            <p:cNvSpPr>
              <a:spLocks noChangeShapeType="1"/>
            </p:cNvSpPr>
            <p:nvPr/>
          </p:nvSpPr>
          <p:spPr bwMode="auto">
            <a:xfrm>
              <a:off x="888" y="1196"/>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16" name="Rectangle 48"/>
            <p:cNvSpPr>
              <a:spLocks noChangeArrowheads="1"/>
            </p:cNvSpPr>
            <p:nvPr/>
          </p:nvSpPr>
          <p:spPr bwMode="auto">
            <a:xfrm>
              <a:off x="1038" y="141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9517" name="AutoShape 49"/>
            <p:cNvSpPr>
              <a:spLocks noChangeArrowheads="1"/>
            </p:cNvSpPr>
            <p:nvPr/>
          </p:nvSpPr>
          <p:spPr bwMode="auto">
            <a:xfrm>
              <a:off x="1038" y="1196"/>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9518" name="Rectangle 50"/>
            <p:cNvSpPr>
              <a:spLocks noChangeArrowheads="1"/>
            </p:cNvSpPr>
            <p:nvPr/>
          </p:nvSpPr>
          <p:spPr bwMode="auto">
            <a:xfrm>
              <a:off x="1038" y="1419"/>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9519" name="Rectangle 51"/>
            <p:cNvSpPr>
              <a:spLocks noChangeArrowheads="1"/>
            </p:cNvSpPr>
            <p:nvPr/>
          </p:nvSpPr>
          <p:spPr bwMode="auto">
            <a:xfrm>
              <a:off x="1067" y="1194"/>
              <a:ext cx="7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400" b="1" dirty="0" err="1">
                  <a:solidFill>
                    <a:schemeClr val="accent2"/>
                  </a:solidFill>
                  <a:latin typeface="Pyidaungsu" panose="020B0502040204020203" pitchFamily="34" charset="0"/>
                  <a:cs typeface="Pyidaungsu" panose="020B0502040204020203" pitchFamily="34" charset="0"/>
                </a:rPr>
                <a:t>ဖမ်းဆီးကာလ</a:t>
              </a:r>
              <a:endParaRPr lang="en-US" sz="1100" b="1" dirty="0">
                <a:latin typeface="Pyidaungsu" panose="020B0502040204020203" pitchFamily="34" charset="0"/>
                <a:cs typeface="Pyidaungsu" panose="020B0502040204020203" pitchFamily="34" charset="0"/>
              </a:endParaRPr>
            </a:p>
          </p:txBody>
        </p:sp>
        <p:sp>
          <p:nvSpPr>
            <p:cNvPr id="19520" name="Line 52"/>
            <p:cNvSpPr>
              <a:spLocks noChangeShapeType="1"/>
            </p:cNvSpPr>
            <p:nvPr/>
          </p:nvSpPr>
          <p:spPr bwMode="auto">
            <a:xfrm>
              <a:off x="1038" y="137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21" name="Line 53"/>
            <p:cNvSpPr>
              <a:spLocks noChangeShapeType="1"/>
            </p:cNvSpPr>
            <p:nvPr/>
          </p:nvSpPr>
          <p:spPr bwMode="auto">
            <a:xfrm>
              <a:off x="1828" y="1419"/>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22" name="Rectangle 54"/>
            <p:cNvSpPr>
              <a:spLocks noChangeArrowheads="1"/>
            </p:cNvSpPr>
            <p:nvPr/>
          </p:nvSpPr>
          <p:spPr bwMode="auto">
            <a:xfrm>
              <a:off x="1210" y="1594"/>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19523" name="AutoShape 55"/>
            <p:cNvSpPr>
              <a:spLocks noChangeArrowheads="1"/>
            </p:cNvSpPr>
            <p:nvPr/>
          </p:nvSpPr>
          <p:spPr bwMode="auto">
            <a:xfrm>
              <a:off x="1210" y="137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 name="Rectangle 56"/>
            <p:cNvSpPr>
              <a:spLocks noChangeArrowheads="1"/>
            </p:cNvSpPr>
            <p:nvPr/>
          </p:nvSpPr>
          <p:spPr bwMode="auto">
            <a:xfrm>
              <a:off x="1210" y="1594"/>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 name="Rectangle 57"/>
            <p:cNvSpPr>
              <a:spLocks noChangeArrowheads="1"/>
            </p:cNvSpPr>
            <p:nvPr/>
          </p:nvSpPr>
          <p:spPr bwMode="auto">
            <a:xfrm>
              <a:off x="1218" y="1380"/>
              <a:ext cx="8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400" b="1" dirty="0" err="1">
                  <a:solidFill>
                    <a:schemeClr val="accent2"/>
                  </a:solidFill>
                  <a:latin typeface="Pyidaungsu" panose="020B0502040204020203" pitchFamily="34" charset="0"/>
                  <a:cs typeface="Pyidaungsu" panose="020B0502040204020203" pitchFamily="34" charset="0"/>
                </a:rPr>
                <a:t>ဆိတ်ငြိမ်ကာလ</a:t>
              </a:r>
              <a:endParaRPr lang="en-US" sz="1400" b="1" dirty="0">
                <a:solidFill>
                  <a:schemeClr val="accent2"/>
                </a:solidFill>
                <a:latin typeface="Pyidaungsu" panose="020B0502040204020203" pitchFamily="34" charset="0"/>
                <a:cs typeface="Pyidaungsu" panose="020B0502040204020203" pitchFamily="34" charset="0"/>
              </a:endParaRPr>
            </a:p>
          </p:txBody>
        </p:sp>
        <p:sp>
          <p:nvSpPr>
            <p:cNvPr id="19526" name="Line 58"/>
            <p:cNvSpPr>
              <a:spLocks noChangeShapeType="1"/>
            </p:cNvSpPr>
            <p:nvPr/>
          </p:nvSpPr>
          <p:spPr bwMode="auto">
            <a:xfrm>
              <a:off x="1210" y="155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59"/>
            <p:cNvSpPr>
              <a:spLocks noChangeShapeType="1"/>
            </p:cNvSpPr>
            <p:nvPr/>
          </p:nvSpPr>
          <p:spPr bwMode="auto">
            <a:xfrm>
              <a:off x="1999" y="1594"/>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28" name="Rectangle 60"/>
            <p:cNvSpPr>
              <a:spLocks noChangeArrowheads="1"/>
            </p:cNvSpPr>
            <p:nvPr/>
          </p:nvSpPr>
          <p:spPr bwMode="auto">
            <a:xfrm>
              <a:off x="1383" y="1804"/>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9" name="AutoShape 61"/>
            <p:cNvSpPr>
              <a:spLocks noChangeArrowheads="1"/>
            </p:cNvSpPr>
            <p:nvPr/>
          </p:nvSpPr>
          <p:spPr bwMode="auto">
            <a:xfrm>
              <a:off x="1383" y="155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530" name="Rectangle 62"/>
            <p:cNvSpPr>
              <a:spLocks noChangeArrowheads="1"/>
            </p:cNvSpPr>
            <p:nvPr/>
          </p:nvSpPr>
          <p:spPr bwMode="auto">
            <a:xfrm>
              <a:off x="1383" y="1824"/>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19531" name="Group 63"/>
            <p:cNvGrpSpPr>
              <a:grpSpLocks/>
            </p:cNvGrpSpPr>
            <p:nvPr/>
          </p:nvGrpSpPr>
          <p:grpSpPr bwMode="auto">
            <a:xfrm>
              <a:off x="1421" y="1579"/>
              <a:ext cx="677" cy="371"/>
              <a:chOff x="-41" y="11"/>
              <a:chExt cx="677" cy="371"/>
            </a:xfrm>
          </p:grpSpPr>
          <p:sp>
            <p:nvSpPr>
              <p:cNvPr id="10" name="Rectangle 64"/>
              <p:cNvSpPr>
                <a:spLocks noChangeArrowheads="1"/>
              </p:cNvSpPr>
              <p:nvPr/>
            </p:nvSpPr>
            <p:spPr bwMode="auto">
              <a:xfrm>
                <a:off x="0" y="11"/>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latin typeface="Helvetica" charset="0"/>
                    <a:ea typeface="+mn-ea"/>
                    <a:cs typeface="+mn-cs"/>
                  </a:rPr>
                  <a:t>   </a:t>
                </a:r>
                <a:endParaRPr lang="en-US" sz="4000" b="1">
                  <a:solidFill>
                    <a:schemeClr val="accent1"/>
                  </a:solidFill>
                  <a:effectLst>
                    <a:outerShdw blurRad="38100" dist="38100" dir="2700000" algn="tl">
                      <a:srgbClr val="000000"/>
                    </a:outerShdw>
                  </a:effectLst>
                  <a:latin typeface="Helvetica" charset="0"/>
                  <a:ea typeface="+mn-ea"/>
                  <a:cs typeface="+mn-cs"/>
                </a:endParaRPr>
              </a:p>
            </p:txBody>
          </p:sp>
          <p:sp>
            <p:nvSpPr>
              <p:cNvPr id="19535" name="Rectangle 65"/>
              <p:cNvSpPr>
                <a:spLocks noChangeArrowheads="1"/>
              </p:cNvSpPr>
              <p:nvPr/>
            </p:nvSpPr>
            <p:spPr bwMode="auto">
              <a:xfrm>
                <a:off x="-41" y="72"/>
                <a:ext cx="677"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600" b="1" dirty="0"/>
                  <a:t> </a:t>
                </a:r>
                <a:r>
                  <a:rPr lang="en-US" sz="3200" b="1" dirty="0" err="1">
                    <a:solidFill>
                      <a:schemeClr val="accent2"/>
                    </a:solidFill>
                    <a:latin typeface="Pyidaungsu" panose="020B0502040204020203" pitchFamily="34" charset="0"/>
                    <a:cs typeface="Pyidaungsu" panose="020B0502040204020203" pitchFamily="34" charset="0"/>
                  </a:rPr>
                  <a:t>ယေရှု</a:t>
                </a:r>
                <a:endParaRPr lang="en-US" sz="3200" b="1" dirty="0">
                  <a:solidFill>
                    <a:schemeClr val="accent2"/>
                  </a:solidFill>
                  <a:latin typeface="Pyidaungsu" panose="020B0502040204020203" pitchFamily="34" charset="0"/>
                  <a:cs typeface="Pyidaungsu" panose="020B0502040204020203" pitchFamily="34" charset="0"/>
                </a:endParaRPr>
              </a:p>
            </p:txBody>
          </p:sp>
        </p:grpSp>
        <p:sp>
          <p:nvSpPr>
            <p:cNvPr id="19532" name="Line 66"/>
            <p:cNvSpPr>
              <a:spLocks noChangeShapeType="1"/>
            </p:cNvSpPr>
            <p:nvPr/>
          </p:nvSpPr>
          <p:spPr bwMode="auto">
            <a:xfrm>
              <a:off x="1383" y="175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33" name="Line 67"/>
            <p:cNvSpPr>
              <a:spLocks noChangeShapeType="1"/>
            </p:cNvSpPr>
            <p:nvPr/>
          </p:nvSpPr>
          <p:spPr bwMode="auto">
            <a:xfrm flipV="1">
              <a:off x="1842" y="1248"/>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9524" name="AutoShape 68"/>
          <p:cNvSpPr>
            <a:spLocks noChangeArrowheads="1"/>
          </p:cNvSpPr>
          <p:nvPr/>
        </p:nvSpPr>
        <p:spPr bwMode="auto">
          <a:xfrm rot="-1440000">
            <a:off x="2665413" y="33845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19525" name="Text Box 69"/>
          <p:cNvSpPr txBox="1">
            <a:spLocks noChangeArrowheads="1"/>
          </p:cNvSpPr>
          <p:nvPr/>
        </p:nvSpPr>
        <p:spPr bwMode="auto">
          <a:xfrm>
            <a:off x="1763713" y="23813"/>
            <a:ext cx="3713162" cy="3385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600" b="1" dirty="0">
                <a:solidFill>
                  <a:schemeClr val="tx1"/>
                </a:solidFill>
                <a:latin typeface="Pyidaungsu" panose="020B0502040204020203" pitchFamily="34" charset="0"/>
                <a:ea typeface="+mn-ea"/>
                <a:cs typeface="Pyidaungsu" panose="020B0502040204020203" pitchFamily="34" charset="0"/>
              </a:rPr>
              <a:t>၁ ဓမ္မ ၉</a:t>
            </a:r>
            <a:r>
              <a:rPr lang="en-US" sz="1600" b="1" dirty="0">
                <a:solidFill>
                  <a:schemeClr val="tx1"/>
                </a:solidFill>
                <a:latin typeface="Pyidaungsu" panose="020B0502040204020203" pitchFamily="34" charset="0"/>
                <a:ea typeface="+mn-ea"/>
                <a:cs typeface="Pyidaungsu" panose="020B0502040204020203" pitchFamily="34" charset="0"/>
              </a:rPr>
              <a:t>း</a:t>
            </a:r>
            <a:r>
              <a:rPr lang="my-MM" sz="1600" b="1" dirty="0">
                <a:solidFill>
                  <a:schemeClr val="tx1"/>
                </a:solidFill>
                <a:latin typeface="Pyidaungsu" panose="020B0502040204020203" pitchFamily="34" charset="0"/>
                <a:ea typeface="+mn-ea"/>
                <a:cs typeface="Pyidaungsu" panose="020B0502040204020203" pitchFamily="34" charset="0"/>
              </a:rPr>
              <a:t>၁ -  ၃ ဓမ္မ ၂၅း၂၁</a:t>
            </a:r>
            <a:endParaRPr lang="en-US" sz="1600" b="1" dirty="0">
              <a:solidFill>
                <a:schemeClr val="tx1"/>
              </a:solidFill>
              <a:latin typeface="Pyidaungsu" panose="020B0502040204020203" pitchFamily="34" charset="0"/>
              <a:ea typeface="+mn-ea"/>
              <a:cs typeface="Pyidaungsu" panose="020B0502040204020203" pitchFamily="34" charset="0"/>
            </a:endParaRPr>
          </a:p>
        </p:txBody>
      </p:sp>
      <p:sp>
        <p:nvSpPr>
          <p:cNvPr id="19460" name="Text Box 70"/>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19527" name="Rectangle 7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18439" name="Line 7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9529" name="Rectangle 73"/>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02</a:t>
            </a:r>
          </a:p>
        </p:txBody>
      </p:sp>
      <p:sp>
        <p:nvSpPr>
          <p:cNvPr id="19464" name="Text Box 7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26-29</a:t>
            </a:r>
          </a:p>
        </p:txBody>
      </p:sp>
      <p:sp>
        <p:nvSpPr>
          <p:cNvPr id="19465" name="Rectangle 75"/>
          <p:cNvSpPr>
            <a:spLocks noChangeArrowheads="1"/>
          </p:cNvSpPr>
          <p:nvPr/>
        </p:nvSpPr>
        <p:spPr bwMode="auto">
          <a:xfrm>
            <a:off x="2587625" y="1658938"/>
            <a:ext cx="13827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en-US" sz="1600" b="1" dirty="0" err="1">
                <a:solidFill>
                  <a:schemeClr val="accent2"/>
                </a:solidFill>
                <a:latin typeface="Pyidaungsu" panose="020B0502040204020203" pitchFamily="34" charset="0"/>
                <a:cs typeface="Pyidaungsu" panose="020B0502040204020203" pitchFamily="34" charset="0"/>
              </a:rPr>
              <a:t>ဖန်ဆင်းခြင်း</a:t>
            </a:r>
            <a:endParaRPr lang="en-US" sz="1200" b="1" dirty="0">
              <a:latin typeface="Pyidaungsu" panose="020B0502040204020203" pitchFamily="34" charset="0"/>
              <a:cs typeface="Pyidaungsu" panose="020B0502040204020203" pitchFamily="34" charset="0"/>
            </a:endParaRPr>
          </a:p>
        </p:txBody>
      </p:sp>
      <p:sp>
        <p:nvSpPr>
          <p:cNvPr id="19466" name="Rectangle 76"/>
          <p:cNvSpPr>
            <a:spLocks noChangeArrowheads="1"/>
          </p:cNvSpPr>
          <p:nvPr/>
        </p:nvSpPr>
        <p:spPr bwMode="auto">
          <a:xfrm>
            <a:off x="4070350" y="3230533"/>
            <a:ext cx="11015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a:r>
              <a:rPr lang="en-US" sz="2000" b="1" dirty="0">
                <a:solidFill>
                  <a:schemeClr val="accent2"/>
                </a:solidFill>
                <a:latin typeface="WinInnwa" charset="0"/>
              </a:rPr>
              <a:t> </a:t>
            </a:r>
            <a:r>
              <a:rPr lang="en-US" sz="1400" b="1" dirty="0" err="1">
                <a:solidFill>
                  <a:schemeClr val="accent2"/>
                </a:solidFill>
                <a:latin typeface="Pyidaungsu" panose="020B0502040204020203" pitchFamily="34" charset="0"/>
                <a:cs typeface="Pyidaungsu" panose="020B0502040204020203" pitchFamily="34" charset="0"/>
              </a:rPr>
              <a:t>မင်းစံကာလ</a:t>
            </a:r>
            <a:endParaRPr lang="en-US" sz="1100" b="1" dirty="0">
              <a:latin typeface="Pyidaungsu" panose="020B0502040204020203" pitchFamily="34" charset="0"/>
              <a:cs typeface="Pyidaungsu" panose="020B0502040204020203" pitchFamily="34" charset="0"/>
            </a:endParaRPr>
          </a:p>
        </p:txBody>
      </p:sp>
      <p:grpSp>
        <p:nvGrpSpPr>
          <p:cNvPr id="19467" name="Group 77"/>
          <p:cNvGrpSpPr>
            <a:grpSpLocks/>
          </p:cNvGrpSpPr>
          <p:nvPr/>
        </p:nvGrpSpPr>
        <p:grpSpPr bwMode="auto">
          <a:xfrm>
            <a:off x="5957888" y="771525"/>
            <a:ext cx="2659062" cy="1689100"/>
            <a:chOff x="0" y="0"/>
            <a:chExt cx="1375" cy="1064"/>
          </a:xfrm>
        </p:grpSpPr>
        <p:sp>
          <p:nvSpPr>
            <p:cNvPr id="19534" name="Oval 78"/>
            <p:cNvSpPr>
              <a:spLocks noChangeArrowheads="1"/>
            </p:cNvSpPr>
            <p:nvPr/>
          </p:nvSpPr>
          <p:spPr bwMode="auto">
            <a:xfrm>
              <a:off x="0" y="52"/>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19469" name="Unknown Shape"/>
            <p:cNvSpPr>
              <a:spLocks/>
            </p:cNvSpPr>
            <p:nvPr/>
          </p:nvSpPr>
          <p:spPr bwMode="auto">
            <a:xfrm>
              <a:off x="524" y="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536" name="Rectangle 80"/>
            <p:cNvSpPr>
              <a:spLocks noChangeArrowheads="1"/>
            </p:cNvSpPr>
            <p:nvPr/>
          </p:nvSpPr>
          <p:spPr bwMode="auto">
            <a:xfrm>
              <a:off x="213" y="82"/>
              <a:ext cx="1162" cy="71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1600" b="1" i="1" dirty="0" err="1">
                  <a:solidFill>
                    <a:schemeClr val="tx2"/>
                  </a:solidFill>
                  <a:latin typeface="Pyidaungsu" panose="020B0502040204020203" pitchFamily="34" charset="0"/>
                  <a:ea typeface="+mn-ea"/>
                  <a:cs typeface="Pyidaungsu" panose="020B0502040204020203" pitchFamily="34" charset="0"/>
                </a:rPr>
                <a:t>မင်းမဲ</a:t>
              </a:r>
              <a:r>
                <a:rPr lang="en-US" sz="1600" b="1" i="1" dirty="0">
                  <a:solidFill>
                    <a:schemeClr val="tx2"/>
                  </a:solidFill>
                  <a:latin typeface="Pyidaungsu" panose="020B0502040204020203" pitchFamily="34" charset="0"/>
                  <a:ea typeface="+mn-ea"/>
                  <a:cs typeface="Pyidaungsu" panose="020B0502040204020203" pitchFamily="34" charset="0"/>
                </a:rPr>
                <a:t>့</a:t>
              </a:r>
              <a:r>
                <a:rPr lang="en-US" sz="3200" dirty="0">
                  <a:solidFill>
                    <a:schemeClr val="accent2"/>
                  </a:solidFill>
                  <a:latin typeface="WinInnwa" pitchFamily="2" charset="0"/>
                  <a:ea typeface="+mn-ea"/>
                  <a:cs typeface="+mn-cs"/>
                </a:rPr>
                <a:t> </a:t>
              </a:r>
            </a:p>
            <a:p>
              <a:pPr algn="l">
                <a:defRPr/>
              </a:pPr>
              <a:r>
                <a:rPr lang="en-US" sz="3600" b="1" i="1" dirty="0" err="1">
                  <a:solidFill>
                    <a:srgbClr val="1CFF23"/>
                  </a:solidFill>
                  <a:latin typeface="Pyidaungsu" panose="020B0502040204020203" pitchFamily="34" charset="0"/>
                  <a:ea typeface="+mn-ea"/>
                  <a:cs typeface="Pyidaungsu" panose="020B0502040204020203" pitchFamily="34" charset="0"/>
                </a:rPr>
                <a:t>မင်းစံ</a:t>
              </a:r>
              <a:r>
                <a:rPr lang="en-US" sz="3600" b="1" i="1" dirty="0">
                  <a:solidFill>
                    <a:srgbClr val="1CFF23"/>
                  </a:solidFill>
                  <a:latin typeface="Pyidaungsu" panose="020B0502040204020203" pitchFamily="34" charset="0"/>
                  <a:ea typeface="+mn-ea"/>
                  <a:cs typeface="Pyidaungsu" panose="020B0502040204020203" pitchFamily="34" charset="0"/>
                </a:rPr>
                <a:t> </a:t>
              </a:r>
              <a:r>
                <a:rPr lang="en-US" sz="1600" b="1" i="1" dirty="0" err="1">
                  <a:solidFill>
                    <a:schemeClr val="tx2"/>
                  </a:solidFill>
                  <a:latin typeface="Pyidaungsu" panose="020B0502040204020203" pitchFamily="34" charset="0"/>
                  <a:ea typeface="+mn-ea"/>
                  <a:cs typeface="Pyidaungsu" panose="020B0502040204020203" pitchFamily="34" charset="0"/>
                </a:rPr>
                <a:t>ဖမ်းဆီး</a:t>
              </a:r>
              <a:endParaRPr lang="en-US" sz="3200" dirty="0">
                <a:solidFill>
                  <a:schemeClr val="accent2"/>
                </a:solidFill>
                <a:latin typeface="WinInnwa" pitchFamily="2" charset="0"/>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9524"/>
                                        </p:tgtEl>
                                        <p:attrNameLst>
                                          <p:attrName>style.visibility</p:attrName>
                                        </p:attrNameLst>
                                      </p:cBhvr>
                                      <p:to>
                                        <p:strVal val="visible"/>
                                      </p:to>
                                    </p:set>
                                    <p:anim calcmode="lin" valueType="num">
                                      <p:cBhvr additive="base">
                                        <p:cTn id="7" dur="500" fill="hold"/>
                                        <p:tgtEl>
                                          <p:spTgt spid="19524"/>
                                        </p:tgtEl>
                                        <p:attrNameLst>
                                          <p:attrName>ppt_x</p:attrName>
                                        </p:attrNameLst>
                                      </p:cBhvr>
                                      <p:tavLst>
                                        <p:tav tm="0">
                                          <p:val>
                                            <p:strVal val="0-#ppt_w/2"/>
                                          </p:val>
                                        </p:tav>
                                        <p:tav tm="100000">
                                          <p:val>
                                            <p:strVal val="#ppt_x"/>
                                          </p:val>
                                        </p:tav>
                                      </p:tavLst>
                                    </p:anim>
                                    <p:anim calcmode="lin" valueType="num">
                                      <p:cBhvr additive="base">
                                        <p:cTn id="8" dur="500" fill="hold"/>
                                        <p:tgtEl>
                                          <p:spTgt spid="19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0" y="0"/>
            <a:ext cx="7772400" cy="1143000"/>
          </a:xfrm>
        </p:spPr>
        <p:txBody>
          <a:bodyPr wrap="square" lIns="91440" tIns="45720" rIns="91440" bIns="45720" numCol="1" anchor="t" anchorCtr="0" compatLnSpc="1">
            <a:prstTxWarp prst="textNoShape">
              <a:avLst/>
            </a:prstTxWarp>
          </a:bodyPr>
          <a:lstStyle/>
          <a:p>
            <a:pPr eaLnBrk="1" hangingPunct="1"/>
            <a:r>
              <a:rPr lang="en-US" sz="3600">
                <a:solidFill>
                  <a:srgbClr val="FFFF00"/>
                </a:solidFill>
                <a:latin typeface="Times" charset="0"/>
                <a:ea typeface="ＭＳ Ｐゴシック" charset="0"/>
                <a:cs typeface="ＭＳ Ｐゴシック" charset="0"/>
              </a:rPr>
              <a:t>Burmese</a:t>
            </a:r>
            <a:endParaRPr lang="en-US" sz="3600">
              <a:latin typeface="Times" charset="0"/>
              <a:ea typeface="ＭＳ Ｐゴシック" charset="0"/>
              <a:cs typeface="ＭＳ Ｐゴシック" charset="0"/>
            </a:endParaRPr>
          </a:p>
        </p:txBody>
      </p:sp>
      <p:grpSp>
        <p:nvGrpSpPr>
          <p:cNvPr id="26628" name="Group 4"/>
          <p:cNvGrpSpPr>
            <a:grpSpLocks/>
          </p:cNvGrpSpPr>
          <p:nvPr/>
        </p:nvGrpSpPr>
        <p:grpSpPr bwMode="auto">
          <a:xfrm>
            <a:off x="76200" y="5211485"/>
            <a:ext cx="8596313" cy="1346200"/>
            <a:chOff x="48" y="3424"/>
            <a:chExt cx="5415" cy="848"/>
          </a:xfrm>
        </p:grpSpPr>
        <p:sp>
          <p:nvSpPr>
            <p:cNvPr id="10547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pitchFamily="-112" charset="0"/>
                <a:ea typeface="Gulim" pitchFamily="34" charset="-127"/>
                <a:cs typeface="Gulim" pitchFamily="34" charset="-127"/>
              </a:endParaRPr>
            </a:p>
          </p:txBody>
        </p:sp>
        <p:sp>
          <p:nvSpPr>
            <p:cNvPr id="105478" name="Text Box 6"/>
            <p:cNvSpPr txBox="1">
              <a:spLocks noChangeArrowheads="1"/>
            </p:cNvSpPr>
            <p:nvPr/>
          </p:nvSpPr>
          <p:spPr bwMode="auto">
            <a:xfrm>
              <a:off x="409" y="3424"/>
              <a:ext cx="5054"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altLang="ko-KR" sz="1800" b="1" i="0"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endParaRPr>
            </a:p>
          </p:txBody>
        </p:sp>
      </p:grpSp>
      <p:sp>
        <p:nvSpPr>
          <p:cNvPr id="26629" name="Text Box 8"/>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Gulim" charset="0"/>
                <a:cs typeface="Gulim" charset="0"/>
              </a:rPr>
              <a:t>©2004 TBBMI</a:t>
            </a:r>
          </a:p>
        </p:txBody>
      </p:sp>
      <p:sp>
        <p:nvSpPr>
          <p:cNvPr id="26630" name="Rectangle 9"/>
          <p:cNvSpPr>
            <a:spLocks noChangeArrowheads="1"/>
          </p:cNvSpPr>
          <p:nvPr/>
        </p:nvSpPr>
        <p:spPr bwMode="auto">
          <a:xfrm>
            <a:off x="7648575" y="6570663"/>
            <a:ext cx="8350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Calibri" panose="020F0502020204030204" pitchFamily="34" charset="0"/>
                <a:ea typeface="Gulim" charset="0"/>
                <a:cs typeface="Gulim" charset="0"/>
              </a:rPr>
              <a:t>8.0.01.</a:t>
            </a:r>
          </a:p>
        </p:txBody>
      </p:sp>
      <p:sp>
        <p:nvSpPr>
          <p:cNvPr id="26631" name="Text Box 10"/>
          <p:cNvSpPr txBox="1">
            <a:spLocks noChangeArrowheads="1"/>
          </p:cNvSpPr>
          <p:nvPr/>
        </p:nvSpPr>
        <p:spPr bwMode="auto">
          <a:xfrm>
            <a:off x="8140700" y="6559550"/>
            <a:ext cx="4445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uLnTx/>
                <a:uFillTx/>
                <a:latin typeface="Arial" charset="0"/>
                <a:ea typeface="Gulim" charset="0"/>
                <a:cs typeface="Gulim" charset="0"/>
              </a:rPr>
              <a:t>01</a:t>
            </a:r>
          </a:p>
        </p:txBody>
      </p:sp>
      <p:sp>
        <p:nvSpPr>
          <p:cNvPr id="105483" name="Text Box 11"/>
          <p:cNvSpPr txBox="1">
            <a:spLocks noChangeArrowheads="1"/>
          </p:cNvSpPr>
          <p:nvPr/>
        </p:nvSpPr>
        <p:spPr bwMode="auto">
          <a:xfrm>
            <a:off x="1387475" y="968098"/>
            <a:ext cx="7267575" cy="30469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err="1">
                <a:ln>
                  <a:noFill/>
                </a:ln>
                <a:solidFill>
                  <a:srgbClr val="FFFF00"/>
                </a:solidFill>
                <a:effectLst/>
                <a:uLnTx/>
                <a:uFillTx/>
                <a:latin typeface="Pyidaungsu" panose="020B0502040204020203" pitchFamily="34" charset="0"/>
                <a:ea typeface="MS PGothic" pitchFamily="34" charset="-128"/>
                <a:cs typeface="Pyidaungsu" panose="020B0502040204020203" pitchFamily="34" charset="0"/>
              </a:rPr>
              <a:t>သမ္မာကျမ်းစာ</a:t>
            </a:r>
            <a:endParaRPr kumimoji="0" lang="en-US" sz="9600" b="1" i="0" u="none" strike="noStrike" kern="1200" cap="none" spc="0" normalizeH="0" baseline="0" noProof="0" dirty="0">
              <a:ln>
                <a:noFill/>
              </a:ln>
              <a:solidFill>
                <a:srgbClr val="FFFF00"/>
              </a:solidFill>
              <a:effectLst/>
              <a:uLnTx/>
              <a:uFillTx/>
              <a:latin typeface="Pyidaungsu" panose="020B0502040204020203" pitchFamily="34" charset="0"/>
              <a:ea typeface="MS PGothic" pitchFamily="34" charset="-128"/>
              <a:cs typeface="Pyidaungsu"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err="1">
                <a:ln>
                  <a:noFill/>
                </a:ln>
                <a:solidFill>
                  <a:srgbClr val="FFFF00"/>
                </a:solidFill>
                <a:effectLst/>
                <a:uLnTx/>
                <a:uFillTx/>
                <a:latin typeface="Pyidaungsu" panose="020B0502040204020203" pitchFamily="34" charset="0"/>
                <a:ea typeface="MS PGothic" pitchFamily="34" charset="-128"/>
                <a:cs typeface="Pyidaungsu" panose="020B0502040204020203" pitchFamily="34" charset="0"/>
              </a:rPr>
              <a:t>အုတ်မြစ</a:t>
            </a:r>
            <a:r>
              <a:rPr kumimoji="0" lang="en-US" sz="9600" b="1" i="0" u="none" strike="noStrike" kern="1200" cap="none" spc="0" normalizeH="0" baseline="0" noProof="0" dirty="0">
                <a:ln>
                  <a:noFill/>
                </a:ln>
                <a:solidFill>
                  <a:srgbClr val="FFFF00"/>
                </a:solidFill>
                <a:effectLst/>
                <a:uLnTx/>
                <a:uFillTx/>
                <a:latin typeface="Pyidaungsu" panose="020B0502040204020203" pitchFamily="34" charset="0"/>
                <a:ea typeface="MS PGothic" pitchFamily="34" charset="-128"/>
                <a:cs typeface="Pyidaungsu" panose="020B0502040204020203" pitchFamily="34" charset="0"/>
              </a:rPr>
              <a:t>်</a:t>
            </a:r>
          </a:p>
        </p:txBody>
      </p:sp>
      <p:sp>
        <p:nvSpPr>
          <p:cNvPr id="26633" name="Rectangle 13"/>
          <p:cNvSpPr>
            <a:spLocks noChangeArrowheads="1"/>
          </p:cNvSpPr>
          <p:nvPr/>
        </p:nvSpPr>
        <p:spPr bwMode="auto">
          <a:xfrm>
            <a:off x="476250" y="5071785"/>
            <a:ext cx="81899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ko-KR" sz="1800" b="1" i="1" u="none" strike="noStrike" kern="1200" cap="none" spc="0" normalizeH="0" baseline="0" noProof="0" dirty="0">
                <a:ln>
                  <a:noFill/>
                </a:ln>
                <a:solidFill>
                  <a:srgbClr val="FAFD00"/>
                </a:solidFill>
                <a:effectLst/>
                <a:uLnTx/>
                <a:uFillTx/>
                <a:latin typeface="Arial Unicode MS" charset="0"/>
                <a:ea typeface="ＭＳ Ｐゴシック" panose="020B0600070205080204" pitchFamily="34" charset="-128"/>
                <a:cs typeface="Arial Unicode MS" charset="0"/>
              </a:rPr>
              <a:t>Texas</a:t>
            </a:r>
            <a:r>
              <a:rPr kumimoji="0" lang="en-US" altLang="ko-KR" sz="1800" b="1" i="1" u="none" strike="noStrike" kern="1200" cap="none" spc="0" normalizeH="0" baseline="0" noProof="0" dirty="0">
                <a:ln>
                  <a:noFill/>
                </a:ln>
                <a:solidFill>
                  <a:srgbClr val="FAFD00"/>
                </a:solidFill>
                <a:effectLst/>
                <a:uLnTx/>
                <a:uFillTx/>
                <a:latin typeface="Win Innwa" charset="0"/>
                <a:ea typeface="ＭＳ Ｐゴシック" panose="020B0600070205080204" pitchFamily="34" charset="-128"/>
                <a:cs typeface="+mn-cs"/>
              </a:rPr>
              <a:t> </a:t>
            </a:r>
            <a:r>
              <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rPr>
              <a:t>jrdk.rS </a:t>
            </a:r>
            <a:r>
              <a:rPr kumimoji="0" lang="en-US" altLang="ko-KR" sz="1800" b="1" i="1" u="none" strike="noStrike" kern="1200" cap="none" spc="0" normalizeH="0" baseline="0" noProof="0" dirty="0" err="1">
                <a:ln>
                  <a:noFill/>
                </a:ln>
                <a:solidFill>
                  <a:srgbClr val="FAFD00"/>
                </a:solidFill>
                <a:effectLst/>
                <a:uLnTx/>
                <a:uFillTx/>
                <a:latin typeface="WinInnwa" charset="0"/>
                <a:ea typeface="ＭＳ Ｐゴシック" panose="020B0600070205080204" pitchFamily="34" charset="-128"/>
                <a:cs typeface="WinInnwa" charset="0"/>
              </a:rPr>
              <a:t>o</a:t>
            </a:r>
            <a:r>
              <a:rPr kumimoji="0" lang="en-US" sz="1800" b="1" i="0" u="none" strike="noStrike" kern="1200" cap="none" spc="0" normalizeH="0" baseline="0" noProof="0" dirty="0" err="1">
                <a:ln>
                  <a:noFill/>
                </a:ln>
                <a:solidFill>
                  <a:srgbClr val="EEE30C"/>
                </a:solidFill>
                <a:effectLst/>
                <a:uLnTx/>
                <a:uFillTx/>
                <a:latin typeface="WinInnwa" charset="0"/>
                <a:ea typeface="ＭＳ Ｐゴシック" panose="020B0600070205080204" pitchFamily="34" charset="-128"/>
                <a:cs typeface="WinInnwa" charset="0"/>
              </a:rPr>
              <a:t>r®m</a:t>
            </a:r>
            <a:r>
              <a:rPr kumimoji="0" lang="en-US" altLang="ko-KR" sz="1800" b="1" i="1" u="none" strike="noStrike" kern="1200" cap="none" spc="0" normalizeH="0" baseline="0" noProof="0" dirty="0" err="1">
                <a:ln>
                  <a:noFill/>
                </a:ln>
                <a:solidFill>
                  <a:srgbClr val="FAFD00"/>
                </a:solidFill>
                <a:effectLst/>
                <a:uLnTx/>
                <a:uFillTx/>
                <a:latin typeface="WinInnwa" charset="0"/>
                <a:ea typeface="ＭＳ Ｐゴシック" panose="020B0600070205080204" pitchFamily="34" charset="-128"/>
                <a:cs typeface="WinInnwa" charset="0"/>
              </a:rPr>
              <a:t>usrf;pm-tkwfjrpf</a:t>
            </a:r>
            <a:r>
              <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rPr>
              <a:t> (</a:t>
            </a:r>
            <a:r>
              <a:rPr kumimoji="0" lang="en-US" altLang="ko-KR" sz="1800" b="1" i="1" u="none" strike="noStrike" kern="1200" cap="none" spc="0" normalizeH="0" baseline="0" noProof="0" dirty="0" err="1">
                <a:ln>
                  <a:noFill/>
                </a:ln>
                <a:solidFill>
                  <a:srgbClr val="FAFD00"/>
                </a:solidFill>
                <a:effectLst/>
                <a:uLnTx/>
                <a:uFillTx/>
                <a:latin typeface="WinInnwa" charset="0"/>
                <a:ea typeface="ＭＳ Ｐゴシック" panose="020B0600070205080204" pitchFamily="34" charset="-128"/>
                <a:cs typeface="WinInnwa" charset="0"/>
              </a:rPr>
              <a:t>edkifiHwumtrSkawmfaqmifvkyfief</a:t>
            </a:r>
            <a:r>
              <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rPr>
              <a:t>;) </a:t>
            </a:r>
            <a:br>
              <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rPr>
            </a:br>
            <a:r>
              <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rPr>
              <a:t>\ </a:t>
            </a:r>
            <a:r>
              <a:rPr kumimoji="0" lang="en-US" altLang="ko-KR" sz="1800" b="1" i="1" u="none" strike="noStrike" kern="1200" cap="none" spc="0" normalizeH="0" baseline="0" noProof="0" dirty="0" err="1">
                <a:ln>
                  <a:noFill/>
                </a:ln>
                <a:solidFill>
                  <a:srgbClr val="FAFD00"/>
                </a:solidFill>
                <a:effectLst/>
                <a:uLnTx/>
                <a:uFillTx/>
                <a:latin typeface="WinInnwa" charset="0"/>
                <a:ea typeface="ＭＳ Ｐゴシック" panose="020B0600070205080204" pitchFamily="34" charset="-128"/>
                <a:cs typeface="WinInnwa" charset="0"/>
              </a:rPr>
              <a:t>wifjycsuf</a:t>
            </a:r>
            <a:endParaRPr kumimoji="0" lang="en-US" altLang="ko-KR" sz="1800" b="1" i="1" u="none" strike="noStrike" kern="1200" cap="none" spc="0" normalizeH="0" baseline="0" noProof="0" dirty="0">
              <a:ln>
                <a:noFill/>
              </a:ln>
              <a:solidFill>
                <a:srgbClr val="FAFD00"/>
              </a:solidFill>
              <a:effectLst/>
              <a:uLnTx/>
              <a:uFillTx/>
              <a:latin typeface="WinInnwa" charset="0"/>
              <a:ea typeface="ＭＳ Ｐゴシック" panose="020B0600070205080204" pitchFamily="34" charset="-128"/>
              <a:cs typeface="WinInnwa" charset="0"/>
            </a:endParaRPr>
          </a:p>
        </p:txBody>
      </p:sp>
      <p:sp>
        <p:nvSpPr>
          <p:cNvPr id="13" name="Text Box 11"/>
          <p:cNvSpPr txBox="1">
            <a:spLocks noChangeArrowheads="1"/>
          </p:cNvSpPr>
          <p:nvPr/>
        </p:nvSpPr>
        <p:spPr bwMode="auto">
          <a:xfrm>
            <a:off x="1246376" y="-1300892"/>
            <a:ext cx="7267575" cy="110799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WinInnwa"/>
                <a:ea typeface="MS PGothic" pitchFamily="34" charset="-128"/>
                <a:cs typeface="WinInnwa"/>
              </a:rPr>
              <a:t>or®musrf;pm</a:t>
            </a:r>
            <a:r>
              <a:rPr kumimoji="0" lang="en-US" sz="6600" b="1" i="0" u="none" strike="noStrike" kern="1200" cap="none" spc="0" normalizeH="0" baseline="0" noProof="0" dirty="0">
                <a:ln>
                  <a:noFill/>
                </a:ln>
                <a:solidFill>
                  <a:srgbClr val="000000"/>
                </a:solidFill>
                <a:effectLst/>
                <a:uLnTx/>
                <a:uFillTx/>
                <a:latin typeface="WinInnwa"/>
                <a:ea typeface="MS PGothic" pitchFamily="34" charset="-128"/>
                <a:cs typeface="WinInnwa"/>
              </a:rPr>
              <a:t> </a:t>
            </a:r>
            <a:r>
              <a:rPr kumimoji="0" lang="en-US" sz="6600" b="1" i="0" u="none" strike="noStrike" kern="1200" cap="none" spc="0" normalizeH="0" baseline="0" noProof="0" dirty="0" err="1">
                <a:ln>
                  <a:noFill/>
                </a:ln>
                <a:solidFill>
                  <a:srgbClr val="000000"/>
                </a:solidFill>
                <a:effectLst/>
                <a:uLnTx/>
                <a:uFillTx/>
                <a:latin typeface="WinInnwa"/>
                <a:ea typeface="MS PGothic" pitchFamily="34" charset="-128"/>
                <a:cs typeface="WinInnwa"/>
              </a:rPr>
              <a:t>tkwfNrpf</a:t>
            </a:r>
            <a:endParaRPr kumimoji="0" lang="en-US" sz="6600" b="1" i="0" u="none" strike="noStrike" kern="1200" cap="none" spc="0" normalizeH="0" baseline="0" noProof="0" dirty="0">
              <a:ln>
                <a:noFill/>
              </a:ln>
              <a:solidFill>
                <a:srgbClr val="000000"/>
              </a:solidFill>
              <a:effectLst/>
              <a:uLnTx/>
              <a:uFillTx/>
              <a:latin typeface="WinInnwa"/>
              <a:ea typeface="MS PGothic" pitchFamily="34" charset="-128"/>
              <a:cs typeface="WinInnwa"/>
            </a:endParaRPr>
          </a:p>
        </p:txBody>
      </p:sp>
    </p:spTree>
  </p:cSld>
  <p:clrMapOvr>
    <a:masterClrMapping/>
  </p:clrMapOvr>
  <p:transition>
    <p:wheel spokes="0"/>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20482" name="Unknown Shape"/>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84"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85"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86"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88" name="Rectangle 8"/>
          <p:cNvSpPr>
            <a:spLocks noChangeArrowheads="1"/>
          </p:cNvSpPr>
          <p:nvPr/>
        </p:nvSpPr>
        <p:spPr bwMode="auto">
          <a:xfrm>
            <a:off x="4630738" y="2649538"/>
            <a:ext cx="1520825" cy="4587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dirty="0">
                <a:solidFill>
                  <a:srgbClr val="0842DE"/>
                </a:solidFill>
                <a:latin typeface="WinInnwa" pitchFamily="2" charset="0"/>
                <a:ea typeface="+mn-ea"/>
                <a:cs typeface="+mn-cs"/>
              </a:rPr>
              <a:t>ER</a:t>
            </a:r>
          </a:p>
        </p:txBody>
      </p:sp>
      <p:sp>
        <p:nvSpPr>
          <p:cNvPr id="6"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91"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92"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494" name="Rectangle 14"/>
          <p:cNvSpPr>
            <a:spLocks noChangeArrowheads="1"/>
          </p:cNvSpPr>
          <p:nvPr/>
        </p:nvSpPr>
        <p:spPr bwMode="auto">
          <a:xfrm>
            <a:off x="3449638" y="2382838"/>
            <a:ext cx="1273175" cy="4587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dirty="0">
                <a:solidFill>
                  <a:schemeClr val="folHlink"/>
                </a:solidFill>
                <a:latin typeface="WinInnwa" pitchFamily="2" charset="0"/>
                <a:ea typeface="+mn-ea"/>
                <a:cs typeface="+mn-cs"/>
              </a:rPr>
              <a:t>SG</a:t>
            </a:r>
          </a:p>
        </p:txBody>
      </p:sp>
      <p:sp>
        <p:nvSpPr>
          <p:cNvPr id="20495" name="Rectangle 15"/>
          <p:cNvSpPr>
            <a:spLocks noChangeArrowheads="1"/>
          </p:cNvSpPr>
          <p:nvPr/>
        </p:nvSpPr>
        <p:spPr bwMode="auto">
          <a:xfrm>
            <a:off x="2516188" y="5640388"/>
            <a:ext cx="26638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ပင်လယ်နီ</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20496" name="Rectangle 16"/>
          <p:cNvSpPr>
            <a:spLocks noChangeArrowheads="1"/>
          </p:cNvSpPr>
          <p:nvPr/>
        </p:nvSpPr>
        <p:spPr bwMode="auto">
          <a:xfrm>
            <a:off x="2020888" y="992188"/>
            <a:ext cx="20161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0" name="Rectangle 20"/>
          <p:cNvSpPr>
            <a:spLocks noChangeArrowheads="1"/>
          </p:cNvSpPr>
          <p:nvPr/>
        </p:nvSpPr>
        <p:spPr bwMode="auto">
          <a:xfrm>
            <a:off x="9525" y="476250"/>
            <a:ext cx="2320925" cy="70532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rgbClr val="FFFF66"/>
                </a:solidFill>
                <a:latin typeface="Pyidaungsu" panose="020B0502040204020203" pitchFamily="34" charset="0"/>
                <a:ea typeface="+mn-ea"/>
                <a:cs typeface="Pyidaungsu" panose="020B0502040204020203" pitchFamily="34" charset="0"/>
              </a:rPr>
              <a:t>အဆင</a:t>
            </a:r>
            <a:r>
              <a:rPr lang="en-US" sz="2000" b="1" dirty="0">
                <a:solidFill>
                  <a:srgbClr val="FFFF66"/>
                </a:solidFill>
                <a:latin typeface="Pyidaungsu" panose="020B0502040204020203" pitchFamily="34" charset="0"/>
                <a:ea typeface="+mn-ea"/>
                <a:cs typeface="Pyidaungsu" panose="020B0502040204020203" pitchFamily="34" charset="0"/>
              </a:rPr>
              <a:t>့်</a:t>
            </a:r>
            <a:r>
              <a:rPr lang="en-US" sz="2000" b="1" dirty="0" err="1">
                <a:solidFill>
                  <a:srgbClr val="FFFF66"/>
                </a:solidFill>
                <a:latin typeface="Pyidaungsu" panose="020B0502040204020203" pitchFamily="34" charset="0"/>
                <a:ea typeface="+mn-ea"/>
                <a:cs typeface="Pyidaungsu" panose="020B0502040204020203" pitchFamily="34" charset="0"/>
              </a:rPr>
              <a:t>ဆင</a:t>
            </a:r>
            <a:r>
              <a:rPr lang="en-US" sz="2000" b="1" dirty="0">
                <a:solidFill>
                  <a:srgbClr val="FFFF66"/>
                </a:solidFill>
                <a:latin typeface="Pyidaungsu" panose="020B0502040204020203" pitchFamily="34" charset="0"/>
                <a:ea typeface="+mn-ea"/>
                <a:cs typeface="Pyidaungsu" panose="020B0502040204020203" pitchFamily="34" charset="0"/>
              </a:rPr>
              <a:t>့် </a:t>
            </a:r>
            <a:r>
              <a:rPr lang="en-US" sz="2000" b="1" dirty="0" err="1">
                <a:solidFill>
                  <a:srgbClr val="FFFF66"/>
                </a:solidFill>
                <a:latin typeface="Pyidaungsu" panose="020B0502040204020203" pitchFamily="34" charset="0"/>
                <a:ea typeface="+mn-ea"/>
                <a:cs typeface="Pyidaungsu" panose="020B0502040204020203" pitchFamily="34" charset="0"/>
              </a:rPr>
              <a:t>ပိုင်းခြားလေ့လာခြင်း</a:t>
            </a:r>
            <a:endParaRPr lang="en-US" sz="2000" dirty="0">
              <a:latin typeface="Pyidaungsu" panose="020B0502040204020203" pitchFamily="34" charset="0"/>
              <a:ea typeface="+mn-ea"/>
              <a:cs typeface="Pyidaungsu" panose="020B0502040204020203" pitchFamily="34" charset="0"/>
            </a:endParaRPr>
          </a:p>
        </p:txBody>
      </p:sp>
      <p:sp>
        <p:nvSpPr>
          <p:cNvPr id="20501" name="Rectangle 21"/>
          <p:cNvSpPr>
            <a:spLocks noChangeArrowheads="1"/>
          </p:cNvSpPr>
          <p:nvPr/>
        </p:nvSpPr>
        <p:spPr bwMode="auto">
          <a:xfrm>
            <a:off x="2613025" y="3613150"/>
            <a:ext cx="1730375" cy="4587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dirty="0">
                <a:solidFill>
                  <a:schemeClr val="folHlink"/>
                </a:solidFill>
                <a:latin typeface="WinInnwa" pitchFamily="2" charset="0"/>
                <a:ea typeface="+mn-ea"/>
                <a:cs typeface="+mn-cs"/>
              </a:rPr>
              <a:t>DS</a:t>
            </a:r>
          </a:p>
        </p:txBody>
      </p:sp>
      <p:sp>
        <p:nvSpPr>
          <p:cNvPr id="19478"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20503" name="Rectangle 23"/>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19480" name="Rectangle 24"/>
          <p:cNvSpPr>
            <a:spLocks noChangeArrowheads="1"/>
          </p:cNvSpPr>
          <p:nvPr/>
        </p:nvSpPr>
        <p:spPr bwMode="auto">
          <a:xfrm>
            <a:off x="6896100" y="4395788"/>
            <a:ext cx="835025" cy="39754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cs typeface="Pyidaungsu" panose="020B0502040204020203" pitchFamily="34" charset="0"/>
              </a:rPr>
              <a:t>ဥရ</a:t>
            </a:r>
            <a:endParaRPr lang="en-US" sz="2000" dirty="0">
              <a:solidFill>
                <a:schemeClr val="tx1"/>
              </a:solidFill>
              <a:latin typeface="Pyidaungsu" panose="020B0502040204020203" pitchFamily="34" charset="0"/>
              <a:cs typeface="Pyidaungsu" panose="020B0502040204020203" pitchFamily="34" charset="0"/>
            </a:endParaRPr>
          </a:p>
        </p:txBody>
      </p:sp>
      <p:sp>
        <p:nvSpPr>
          <p:cNvPr id="20505" name="Rectangle 25"/>
          <p:cNvSpPr>
            <a:spLocks noChangeArrowheads="1"/>
          </p:cNvSpPr>
          <p:nvPr/>
        </p:nvSpPr>
        <p:spPr bwMode="auto">
          <a:xfrm>
            <a:off x="5830888" y="2884488"/>
            <a:ext cx="1730375"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dirty="0">
                <a:latin typeface="WinInnwa" pitchFamily="2" charset="0"/>
                <a:ea typeface="+mn-ea"/>
                <a:cs typeface="+mn-cs"/>
              </a:rPr>
              <a:t> </a:t>
            </a:r>
          </a:p>
        </p:txBody>
      </p:sp>
      <p:sp>
        <p:nvSpPr>
          <p:cNvPr id="20506" name="Rectangle 26"/>
          <p:cNvSpPr>
            <a:spLocks noChangeArrowheads="1"/>
          </p:cNvSpPr>
          <p:nvPr/>
        </p:nvSpPr>
        <p:spPr bwMode="auto">
          <a:xfrm>
            <a:off x="5449888" y="1676400"/>
            <a:ext cx="11588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9" name="Oval 27"/>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20508" name="Rectangle 28"/>
          <p:cNvSpPr>
            <a:spLocks noChangeArrowheads="1"/>
          </p:cNvSpPr>
          <p:nvPr/>
        </p:nvSpPr>
        <p:spPr bwMode="auto">
          <a:xfrm>
            <a:off x="7175500" y="1079500"/>
            <a:ext cx="1292225"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နိနေဝေမြို</a:t>
            </a:r>
            <a:r>
              <a:rPr lang="en-US" sz="2000" b="1" dirty="0">
                <a:solidFill>
                  <a:schemeClr val="folHlink"/>
                </a:solidFill>
                <a:latin typeface="Pyidaungsu" panose="020B0502040204020203" pitchFamily="34" charset="0"/>
                <a:ea typeface="+mn-ea"/>
                <a:cs typeface="Pyidaungsu" panose="020B0502040204020203" pitchFamily="34" charset="0"/>
              </a:rPr>
              <a:t>့</a:t>
            </a:r>
          </a:p>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ဆီးရီးယား</a:t>
            </a:r>
            <a:r>
              <a:rPr lang="en-US" dirty="0">
                <a:latin typeface="WinInnwa" pitchFamily="2" charset="0"/>
                <a:ea typeface="+mn-ea"/>
                <a:cs typeface="+mn-cs"/>
              </a:rPr>
              <a:t> </a:t>
            </a:r>
          </a:p>
        </p:txBody>
      </p:sp>
      <p:sp>
        <p:nvSpPr>
          <p:cNvPr id="20509" name="Rectangle 29"/>
          <p:cNvSpPr>
            <a:spLocks noChangeArrowheads="1"/>
          </p:cNvSpPr>
          <p:nvPr/>
        </p:nvSpPr>
        <p:spPr bwMode="auto">
          <a:xfrm>
            <a:off x="2752385" y="2568575"/>
            <a:ext cx="1219885"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1800" b="1" dirty="0" err="1">
                <a:solidFill>
                  <a:schemeClr val="folHlink"/>
                </a:solidFill>
                <a:latin typeface="Pyidaungsu" panose="020B0502040204020203" pitchFamily="34" charset="0"/>
                <a:ea typeface="+mn-ea"/>
                <a:cs typeface="Pyidaungsu" panose="020B0502040204020203" pitchFamily="34" charset="0"/>
              </a:rPr>
              <a:t>ဂင</a:t>
            </a:r>
            <a:r>
              <a:rPr lang="en-US" sz="1800" b="1" dirty="0">
                <a:solidFill>
                  <a:schemeClr val="folHlink"/>
                </a:solidFill>
                <a:latin typeface="Pyidaungsu" panose="020B0502040204020203" pitchFamily="34" charset="0"/>
                <a:ea typeface="+mn-ea"/>
                <a:cs typeface="Pyidaungsu" panose="020B0502040204020203" pitchFamily="34" charset="0"/>
              </a:rPr>
              <a:t>်္</a:t>
            </a:r>
            <a:r>
              <a:rPr lang="en-US" sz="1800" b="1" dirty="0" err="1">
                <a:solidFill>
                  <a:schemeClr val="folHlink"/>
                </a:solidFill>
                <a:latin typeface="Pyidaungsu" panose="020B0502040204020203" pitchFamily="34" charset="0"/>
                <a:ea typeface="+mn-ea"/>
                <a:cs typeface="Pyidaungsu" panose="020B0502040204020203" pitchFamily="34" charset="0"/>
              </a:rPr>
              <a:t>နေသရက</a:t>
            </a:r>
            <a:r>
              <a:rPr lang="en-US" sz="1800" b="1"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000" b="1" dirty="0">
              <a:solidFill>
                <a:schemeClr val="folHlink"/>
              </a:solidFill>
              <a:latin typeface="WinInnwa" pitchFamily="2" charset="0"/>
              <a:ea typeface="+mn-ea"/>
              <a:cs typeface="+mn-cs"/>
            </a:endParaRPr>
          </a:p>
        </p:txBody>
      </p:sp>
      <p:sp>
        <p:nvSpPr>
          <p:cNvPr id="20510" name="Rectangle 30"/>
          <p:cNvSpPr>
            <a:spLocks noChangeArrowheads="1"/>
          </p:cNvSpPr>
          <p:nvPr/>
        </p:nvSpPr>
        <p:spPr bwMode="auto">
          <a:xfrm>
            <a:off x="2803525" y="3078163"/>
            <a:ext cx="190500" cy="4587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400" b="1" dirty="0">
                <a:solidFill>
                  <a:schemeClr val="folHlink"/>
                </a:solidFill>
                <a:latin typeface="WinInnwa" pitchFamily="2" charset="0"/>
                <a:ea typeface="+mn-ea"/>
                <a:cs typeface="+mn-cs"/>
              </a:rPr>
              <a:t>J</a:t>
            </a:r>
          </a:p>
        </p:txBody>
      </p:sp>
      <p:sp>
        <p:nvSpPr>
          <p:cNvPr id="20511" name="Rectangle 31"/>
          <p:cNvSpPr>
            <a:spLocks noChangeArrowheads="1"/>
          </p:cNvSpPr>
          <p:nvPr/>
        </p:nvSpPr>
        <p:spPr bwMode="auto">
          <a:xfrm>
            <a:off x="3268663" y="4451350"/>
            <a:ext cx="276225" cy="4587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400" b="1" dirty="0">
                <a:solidFill>
                  <a:schemeClr val="folHlink"/>
                </a:solidFill>
                <a:latin typeface="WinInnwa" pitchFamily="2" charset="0"/>
                <a:ea typeface="+mn-ea"/>
                <a:cs typeface="+mn-cs"/>
              </a:rPr>
              <a:t>KB</a:t>
            </a:r>
          </a:p>
        </p:txBody>
      </p:sp>
      <p:sp>
        <p:nvSpPr>
          <p:cNvPr id="20512" name="Rectangle 32"/>
          <p:cNvSpPr>
            <a:spLocks noChangeArrowheads="1"/>
          </p:cNvSpPr>
          <p:nvPr/>
        </p:nvSpPr>
        <p:spPr bwMode="auto">
          <a:xfrm>
            <a:off x="4240521" y="4897438"/>
            <a:ext cx="1413848" cy="95154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သိနာတောင</a:t>
            </a:r>
            <a:r>
              <a:rPr lang="en-US" sz="2000" b="1"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400" b="1" dirty="0">
              <a:solidFill>
                <a:schemeClr val="folHlink"/>
              </a:solidFill>
              <a:latin typeface="WinInnwa" pitchFamily="2" charset="0"/>
              <a:ea typeface="+mn-ea"/>
              <a:cs typeface="+mn-cs"/>
            </a:endParaRPr>
          </a:p>
        </p:txBody>
      </p:sp>
      <p:sp>
        <p:nvSpPr>
          <p:cNvPr id="20513" name="Rectangle 33"/>
          <p:cNvSpPr>
            <a:spLocks noChangeArrowheads="1"/>
          </p:cNvSpPr>
          <p:nvPr/>
        </p:nvSpPr>
        <p:spPr bwMode="auto">
          <a:xfrm>
            <a:off x="1447274" y="4081463"/>
            <a:ext cx="1258357" cy="36676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1800" b="1" dirty="0" err="1">
                <a:solidFill>
                  <a:schemeClr val="folHlink"/>
                </a:solidFill>
                <a:latin typeface="Pyidaungsu" panose="020B0502040204020203" pitchFamily="34" charset="0"/>
                <a:ea typeface="+mn-ea"/>
                <a:cs typeface="Pyidaungsu" panose="020B0502040204020203" pitchFamily="34" charset="0"/>
              </a:rPr>
              <a:t>အဲဂုတ္တုပြည</a:t>
            </a:r>
            <a:r>
              <a:rPr lang="en-US" sz="18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20514" name="Rectangle 34"/>
          <p:cNvSpPr>
            <a:spLocks noChangeArrowheads="1"/>
          </p:cNvSpPr>
          <p:nvPr/>
        </p:nvSpPr>
        <p:spPr bwMode="auto">
          <a:xfrm>
            <a:off x="3372810" y="3078163"/>
            <a:ext cx="1607811"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နေဗောတောင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400" b="1" dirty="0">
              <a:solidFill>
                <a:schemeClr val="folHlink"/>
              </a:solidFill>
              <a:latin typeface="WinInnwa" pitchFamily="2" charset="0"/>
              <a:ea typeface="+mn-ea"/>
              <a:cs typeface="+mn-cs"/>
            </a:endParaRPr>
          </a:p>
        </p:txBody>
      </p:sp>
      <p:sp>
        <p:nvSpPr>
          <p:cNvPr id="10" name="Unknown Shape"/>
          <p:cNvSpPr>
            <a:spLocks/>
          </p:cNvSpPr>
          <p:nvPr/>
        </p:nvSpPr>
        <p:spPr bwMode="auto">
          <a:xfrm>
            <a:off x="5816600" y="3136900"/>
            <a:ext cx="939800" cy="1422400"/>
          </a:xfrm>
          <a:custGeom>
            <a:avLst/>
            <a:gdLst>
              <a:gd name="T0" fmla="*/ 1491932500 w 592"/>
              <a:gd name="T1" fmla="*/ 2147483647 h 896"/>
              <a:gd name="T2" fmla="*/ 826611250 w 592"/>
              <a:gd name="T3" fmla="*/ 1915318750 h 896"/>
              <a:gd name="T4" fmla="*/ 483870000 w 592"/>
              <a:gd name="T5" fmla="*/ 1451610000 h 896"/>
              <a:gd name="T6" fmla="*/ 100806250 w 592"/>
              <a:gd name="T7" fmla="*/ 403225000 h 896"/>
              <a:gd name="T8" fmla="*/ 60483750 w 592"/>
              <a:gd name="T9" fmla="*/ 2016125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15" name="Unknown Shape"/>
          <p:cNvSpPr>
            <a:spLocks/>
          </p:cNvSpPr>
          <p:nvPr/>
        </p:nvSpPr>
        <p:spPr bwMode="auto">
          <a:xfrm>
            <a:off x="2921000" y="1852613"/>
            <a:ext cx="2882900" cy="1258887"/>
          </a:xfrm>
          <a:custGeom>
            <a:avLst/>
            <a:gdLst>
              <a:gd name="T0" fmla="*/ 2147483647 w 1816"/>
              <a:gd name="T1" fmla="*/ 1998482319 h 793"/>
              <a:gd name="T2" fmla="*/ 2147483647 w 1816"/>
              <a:gd name="T3" fmla="*/ 1796869899 h 793"/>
              <a:gd name="T4" fmla="*/ 2147483647 w 1816"/>
              <a:gd name="T5" fmla="*/ 688001589 h 793"/>
              <a:gd name="T6" fmla="*/ 2147483647 w 1816"/>
              <a:gd name="T7" fmla="*/ 325099233 h 793"/>
              <a:gd name="T8" fmla="*/ 2147483647 w 1816"/>
              <a:gd name="T9" fmla="*/ 42841845 h 793"/>
              <a:gd name="T10" fmla="*/ 1411287500 w 1816"/>
              <a:gd name="T11" fmla="*/ 163809297 h 793"/>
              <a:gd name="T12" fmla="*/ 1189513750 w 1816"/>
              <a:gd name="T13" fmla="*/ 284776749 h 793"/>
              <a:gd name="T14" fmla="*/ 1068546250 w 1816"/>
              <a:gd name="T15" fmla="*/ 325099233 h 793"/>
              <a:gd name="T16" fmla="*/ 564515000 w 1816"/>
              <a:gd name="T17" fmla="*/ 607356621 h 793"/>
              <a:gd name="T18" fmla="*/ 302418750 w 1816"/>
              <a:gd name="T19" fmla="*/ 869452767 h 793"/>
              <a:gd name="T20" fmla="*/ 262096250 w 1816"/>
              <a:gd name="T21" fmla="*/ 950097735 h 793"/>
              <a:gd name="T22" fmla="*/ 181451250 w 1816"/>
              <a:gd name="T23" fmla="*/ 1030742703 h 793"/>
              <a:gd name="T24" fmla="*/ 0 w 1816"/>
              <a:gd name="T25" fmla="*/ 1534773753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16" name="Unknown Shape"/>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17" name="Unknown Shape"/>
          <p:cNvSpPr>
            <a:spLocks/>
          </p:cNvSpPr>
          <p:nvPr/>
        </p:nvSpPr>
        <p:spPr bwMode="auto">
          <a:xfrm>
            <a:off x="1649413" y="4229100"/>
            <a:ext cx="1423987" cy="1189038"/>
          </a:xfrm>
          <a:custGeom>
            <a:avLst/>
            <a:gdLst>
              <a:gd name="T0" fmla="*/ 204131791 w 897"/>
              <a:gd name="T1" fmla="*/ 0 h 749"/>
              <a:gd name="T2" fmla="*/ 1212193937 w 897"/>
              <a:gd name="T3" fmla="*/ 443547687 h 749"/>
              <a:gd name="T4" fmla="*/ 1776708739 w 897"/>
              <a:gd name="T5" fmla="*/ 967740407 h 749"/>
              <a:gd name="T6" fmla="*/ 1897676196 w 897"/>
              <a:gd name="T7" fmla="*/ 1653223195 h 749"/>
              <a:gd name="T8" fmla="*/ 1998482411 w 897"/>
              <a:gd name="T9" fmla="*/ 1834674521 h 749"/>
              <a:gd name="T10" fmla="*/ 2147483647 w 897"/>
              <a:gd name="T11" fmla="*/ 1874997038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18" name="Unknown Shape"/>
          <p:cNvSpPr>
            <a:spLocks/>
          </p:cNvSpPr>
          <p:nvPr/>
        </p:nvSpPr>
        <p:spPr bwMode="auto">
          <a:xfrm>
            <a:off x="3016250" y="4656138"/>
            <a:ext cx="273050" cy="755650"/>
          </a:xfrm>
          <a:custGeom>
            <a:avLst/>
            <a:gdLst>
              <a:gd name="T0" fmla="*/ 110886875 w 172"/>
              <a:gd name="T1" fmla="*/ 1197075013 h 476"/>
              <a:gd name="T2" fmla="*/ 292338125 w 172"/>
              <a:gd name="T3" fmla="*/ 1116430013 h 476"/>
              <a:gd name="T4" fmla="*/ 372983125 w 172"/>
              <a:gd name="T5" fmla="*/ 995462513 h 476"/>
              <a:gd name="T6" fmla="*/ 191531875 w 172"/>
              <a:gd name="T7" fmla="*/ 229335013 h 476"/>
              <a:gd name="T8" fmla="*/ 110886875 w 172"/>
              <a:gd name="T9" fmla="*/ 128528763 h 476"/>
              <a:gd name="T10" fmla="*/ 10080625 w 172"/>
              <a:gd name="T11" fmla="*/ 7561263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19" name="Unknown Shape"/>
          <p:cNvSpPr>
            <a:spLocks/>
          </p:cNvSpPr>
          <p:nvPr/>
        </p:nvSpPr>
        <p:spPr bwMode="auto">
          <a:xfrm>
            <a:off x="2959100" y="3340100"/>
            <a:ext cx="896938" cy="1524000"/>
          </a:xfrm>
          <a:custGeom>
            <a:avLst/>
            <a:gdLst>
              <a:gd name="T0" fmla="*/ 100806306 w 565"/>
              <a:gd name="T1" fmla="*/ 2147483647 h 960"/>
              <a:gd name="T2" fmla="*/ 0 w 565"/>
              <a:gd name="T3" fmla="*/ 2016125000 h 960"/>
              <a:gd name="T4" fmla="*/ 141128829 w 565"/>
              <a:gd name="T5" fmla="*/ 1693545000 h 960"/>
              <a:gd name="T6" fmla="*/ 181451351 w 565"/>
              <a:gd name="T7" fmla="*/ 1633061250 h 960"/>
              <a:gd name="T8" fmla="*/ 342741441 w 565"/>
              <a:gd name="T9" fmla="*/ 1592738750 h 960"/>
              <a:gd name="T10" fmla="*/ 826611711 w 565"/>
              <a:gd name="T11" fmla="*/ 1713706250 h 960"/>
              <a:gd name="T12" fmla="*/ 907256756 w 565"/>
              <a:gd name="T13" fmla="*/ 1975802500 h 960"/>
              <a:gd name="T14" fmla="*/ 745966666 w 565"/>
              <a:gd name="T15" fmla="*/ 2147483647 h 960"/>
              <a:gd name="T16" fmla="*/ 443547747 w 565"/>
              <a:gd name="T17" fmla="*/ 2147483647 h 960"/>
              <a:gd name="T18" fmla="*/ 322580180 w 565"/>
              <a:gd name="T19" fmla="*/ 2016125000 h 960"/>
              <a:gd name="T20" fmla="*/ 403225225 w 565"/>
              <a:gd name="T21" fmla="*/ 1612900000 h 960"/>
              <a:gd name="T22" fmla="*/ 524192792 w 565"/>
              <a:gd name="T23" fmla="*/ 1471771250 h 960"/>
              <a:gd name="T24" fmla="*/ 645160360 w 565"/>
              <a:gd name="T25" fmla="*/ 1431448750 h 960"/>
              <a:gd name="T26" fmla="*/ 1169353152 w 565"/>
              <a:gd name="T27" fmla="*/ 1491932500 h 960"/>
              <a:gd name="T28" fmla="*/ 1290320719 w 565"/>
              <a:gd name="T29" fmla="*/ 1633061250 h 960"/>
              <a:gd name="T30" fmla="*/ 1370965764 w 565"/>
              <a:gd name="T31" fmla="*/ 1794351250 h 960"/>
              <a:gd name="T32" fmla="*/ 1149191891 w 565"/>
              <a:gd name="T33" fmla="*/ 2147483647 h 960"/>
              <a:gd name="T34" fmla="*/ 766127927 w 565"/>
              <a:gd name="T35" fmla="*/ 2147483647 h 960"/>
              <a:gd name="T36" fmla="*/ 806450450 w 565"/>
              <a:gd name="T37" fmla="*/ 1653222500 h 960"/>
              <a:gd name="T38" fmla="*/ 1088708107 w 565"/>
              <a:gd name="T39" fmla="*/ 1370965000 h 960"/>
              <a:gd name="T40" fmla="*/ 1229836936 w 565"/>
              <a:gd name="T41" fmla="*/ 1229836250 h 960"/>
              <a:gd name="T42" fmla="*/ 1370965764 w 565"/>
              <a:gd name="T43" fmla="*/ 866933750 h 960"/>
              <a:gd name="T44" fmla="*/ 1350804503 w 565"/>
              <a:gd name="T45" fmla="*/ 524192500 h 960"/>
              <a:gd name="T46" fmla="*/ 1068546846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20" name="Unknown Shape"/>
          <p:cNvSpPr>
            <a:spLocks/>
          </p:cNvSpPr>
          <p:nvPr/>
        </p:nvSpPr>
        <p:spPr bwMode="auto">
          <a:xfrm>
            <a:off x="3035300" y="3162300"/>
            <a:ext cx="520700" cy="139700"/>
          </a:xfrm>
          <a:custGeom>
            <a:avLst/>
            <a:gdLst>
              <a:gd name="T0" fmla="*/ 826611250 w 328"/>
              <a:gd name="T1" fmla="*/ 141128750 h 88"/>
              <a:gd name="T2" fmla="*/ 524192500 w 328"/>
              <a:gd name="T3" fmla="*/ 0 h 88"/>
              <a:gd name="T4" fmla="*/ 201612500 w 328"/>
              <a:gd name="T5" fmla="*/ 20161250 h 88"/>
              <a:gd name="T6" fmla="*/ 80645000 w 328"/>
              <a:gd name="T7" fmla="*/ 60483750 h 88"/>
              <a:gd name="T8" fmla="*/ 0 w 328"/>
              <a:gd name="T9" fmla="*/ 22177375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521" name="Text Box 4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latin typeface="WinInnwa" charset="0"/>
            </a:endParaRPr>
          </a:p>
        </p:txBody>
      </p:sp>
      <p:sp>
        <p:nvSpPr>
          <p:cNvPr id="20522" name="Oval 43"/>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23" name="Oval 4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24" name="Oval 4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25" name="Oval 4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26"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27"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49"/>
          <p:cNvGrpSpPr>
            <a:grpSpLocks/>
          </p:cNvGrpSpPr>
          <p:nvPr/>
        </p:nvGrpSpPr>
        <p:grpSpPr bwMode="auto">
          <a:xfrm>
            <a:off x="2413000" y="1236663"/>
            <a:ext cx="1663700" cy="4022725"/>
            <a:chOff x="0" y="0"/>
            <a:chExt cx="1048" cy="2534"/>
          </a:xfrm>
        </p:grpSpPr>
        <p:sp>
          <p:nvSpPr>
            <p:cNvPr id="3" name="Oval 50" descr="Small confetti"/>
            <p:cNvSpPr>
              <a:spLocks noChangeArrowheads="1"/>
            </p:cNvSpPr>
            <p:nvPr/>
          </p:nvSpPr>
          <p:spPr bwMode="auto">
            <a:xfrm rot="1620000">
              <a:off x="0" y="0"/>
              <a:ext cx="1048" cy="2534"/>
            </a:xfrm>
            <a:prstGeom prst="ellipse">
              <a:avLst/>
            </a:prstGeom>
            <a:noFill/>
            <a:ln w="5080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 name="Oval 51" descr="Small confetti"/>
            <p:cNvSpPr>
              <a:spLocks noChangeArrowheads="1"/>
            </p:cNvSpPr>
            <p:nvPr/>
          </p:nvSpPr>
          <p:spPr bwMode="auto">
            <a:xfrm rot="1620000">
              <a:off x="63" y="106"/>
              <a:ext cx="912" cy="2346"/>
            </a:xfrm>
            <a:prstGeom prst="ellipse">
              <a:avLst/>
            </a:prstGeom>
            <a:noFill/>
            <a:ln w="508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grpSp>
      <p:sp>
        <p:nvSpPr>
          <p:cNvPr id="20529" name="Oval 5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30" name="Oval 53"/>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20531" name="Oval 5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0535" name="Line 55"/>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0536" name="Line 56"/>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0534" name="Text Box 57"/>
          <p:cNvSpPr txBox="1">
            <a:spLocks noChangeArrowheads="1"/>
          </p:cNvSpPr>
          <p:nvPr/>
        </p:nvSpPr>
        <p:spPr bwMode="auto">
          <a:xfrm>
            <a:off x="8724900" y="90488"/>
            <a:ext cx="261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WinInnwa" charset="0"/>
              </a:rPr>
              <a:t> </a:t>
            </a:r>
          </a:p>
        </p:txBody>
      </p:sp>
      <p:sp>
        <p:nvSpPr>
          <p:cNvPr id="20538" name="Text Box 58"/>
          <p:cNvSpPr txBox="1">
            <a:spLocks noChangeArrowheads="1"/>
          </p:cNvSpPr>
          <p:nvPr/>
        </p:nvSpPr>
        <p:spPr bwMode="auto">
          <a:xfrm>
            <a:off x="4733656" y="2523882"/>
            <a:ext cx="3206750" cy="138499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2400" b="1" dirty="0">
                <a:solidFill>
                  <a:srgbClr val="FFEA18"/>
                </a:solidFill>
                <a:latin typeface="Pyidaungsu Numbers" panose="020B0502040204020203" pitchFamily="34" charset="0"/>
                <a:cs typeface="Pyidaungsu Numbers" panose="020B0502040204020203" pitchFamily="34" charset="0"/>
              </a:rPr>
              <a:t>ဣ</a:t>
            </a:r>
            <a:r>
              <a:rPr lang="en-US" sz="2400" b="1" dirty="0" err="1">
                <a:solidFill>
                  <a:srgbClr val="FFEA18"/>
                </a:solidFill>
                <a:latin typeface="Pyidaungsu Numbers" panose="020B0502040204020203" pitchFamily="34" charset="0"/>
                <a:cs typeface="Pyidaungsu Numbers" panose="020B0502040204020203" pitchFamily="34" charset="0"/>
              </a:rPr>
              <a:t>သရေလနိုင်ငံ</a:t>
            </a:r>
            <a:r>
              <a:rPr lang="en-US" sz="2400" b="1" dirty="0">
                <a:solidFill>
                  <a:srgbClr val="FFEA18"/>
                </a:solidFill>
                <a:latin typeface="Pyidaungsu Numbers" panose="020B0502040204020203" pitchFamily="34" charset="0"/>
                <a:cs typeface="Pyidaungsu Numbers" panose="020B0502040204020203" pitchFamily="34" charset="0"/>
              </a:rPr>
              <a:t> </a:t>
            </a:r>
          </a:p>
          <a:p>
            <a:pPr>
              <a:spcBef>
                <a:spcPct val="50000"/>
              </a:spcBef>
              <a:defRPr/>
            </a:pPr>
            <a:r>
              <a:rPr lang="en-US" sz="2400" b="1" dirty="0">
                <a:solidFill>
                  <a:srgbClr val="FFEA18"/>
                </a:solidFill>
                <a:latin typeface="Pyidaungsu Numbers" panose="020B0502040204020203" pitchFamily="34" charset="0"/>
                <a:cs typeface="Pyidaungsu Numbers" panose="020B0502040204020203" pitchFamily="34" charset="0"/>
              </a:rPr>
              <a:t>လွှ</a:t>
            </a:r>
            <a:r>
              <a:rPr lang="en-US" sz="2400" b="1" dirty="0" err="1">
                <a:solidFill>
                  <a:srgbClr val="FFEA18"/>
                </a:solidFill>
                <a:latin typeface="Pyidaungsu Numbers" panose="020B0502040204020203" pitchFamily="34" charset="0"/>
                <a:cs typeface="Pyidaungsu Numbers" panose="020B0502040204020203" pitchFamily="34" charset="0"/>
              </a:rPr>
              <a:t>မ်းမိုးခြင်းနှင</a:t>
            </a:r>
            <a:r>
              <a:rPr lang="en-US" sz="2400" b="1" dirty="0">
                <a:solidFill>
                  <a:srgbClr val="FFEA18"/>
                </a:solidFill>
                <a:latin typeface="Pyidaungsu Numbers" panose="020B0502040204020203" pitchFamily="34" charset="0"/>
                <a:cs typeface="Pyidaungsu Numbers" panose="020B0502040204020203" pitchFamily="34" charset="0"/>
              </a:rPr>
              <a:t>့် </a:t>
            </a:r>
            <a:r>
              <a:rPr lang="en-US" sz="2400" b="1" dirty="0" err="1">
                <a:solidFill>
                  <a:srgbClr val="FFEA18"/>
                </a:solidFill>
                <a:latin typeface="Pyidaungsu Numbers" panose="020B0502040204020203" pitchFamily="34" charset="0"/>
                <a:cs typeface="Pyidaungsu Numbers" panose="020B0502040204020203" pitchFamily="34" charset="0"/>
              </a:rPr>
              <a:t>ချမ်းသာက</a:t>
            </a:r>
            <a:r>
              <a:rPr lang="en-US" sz="2400" b="1" dirty="0">
                <a:solidFill>
                  <a:srgbClr val="FFEA18"/>
                </a:solidFill>
                <a:latin typeface="Pyidaungsu Numbers" panose="020B0502040204020203" pitchFamily="34" charset="0"/>
                <a:cs typeface="Pyidaungsu Numbers" panose="020B0502040204020203" pitchFamily="34" charset="0"/>
              </a:rPr>
              <a:t>ြွ</a:t>
            </a:r>
            <a:r>
              <a:rPr lang="en-US" sz="2400" b="1" dirty="0" err="1">
                <a:solidFill>
                  <a:srgbClr val="FFEA18"/>
                </a:solidFill>
                <a:latin typeface="Pyidaungsu Numbers" panose="020B0502040204020203" pitchFamily="34" charset="0"/>
                <a:cs typeface="Pyidaungsu Numbers" panose="020B0502040204020203" pitchFamily="34" charset="0"/>
              </a:rPr>
              <a:t>ယ်ဝလာခြင်း</a:t>
            </a:r>
            <a:endParaRPr lang="en-US" sz="2400" b="1" dirty="0">
              <a:solidFill>
                <a:srgbClr val="FFEA18"/>
              </a:solidFill>
              <a:latin typeface="WinInnwa" charset="0"/>
            </a:endParaRPr>
          </a:p>
        </p:txBody>
      </p:sp>
      <p:sp>
        <p:nvSpPr>
          <p:cNvPr id="20539" name="Rectangle 59"/>
          <p:cNvSpPr>
            <a:spLocks noChangeArrowheads="1"/>
          </p:cNvSpPr>
          <p:nvPr/>
        </p:nvSpPr>
        <p:spPr bwMode="auto">
          <a:xfrm>
            <a:off x="8104188" y="6540500"/>
            <a:ext cx="301625" cy="246063"/>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WinInnwa" charset="0"/>
                <a:cs typeface="MS PGothic" charset="0"/>
              </a:rPr>
              <a:t>18</a:t>
            </a:r>
          </a:p>
        </p:txBody>
      </p:sp>
      <p:sp>
        <p:nvSpPr>
          <p:cNvPr id="20537" name="Text Box 60"/>
          <p:cNvSpPr txBox="1">
            <a:spLocks noChangeArrowheads="1"/>
          </p:cNvSpPr>
          <p:nvPr/>
        </p:nvSpPr>
        <p:spPr bwMode="auto">
          <a:xfrm>
            <a:off x="7189788" y="6284913"/>
            <a:ext cx="1368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WinInnwa" charset="0"/>
              </a:rPr>
              <a:t>Handbook pg. 32-37</a:t>
            </a:r>
          </a:p>
        </p:txBody>
      </p:sp>
      <p:sp>
        <p:nvSpPr>
          <p:cNvPr id="11" name="Text Box 61"/>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a:solidFill>
                  <a:schemeClr val="tx1"/>
                </a:solidFill>
                <a:latin typeface="WinInnwa" charset="0"/>
              </a:rPr>
              <a:t>1</a:t>
            </a:r>
          </a:p>
        </p:txBody>
      </p:sp>
      <p:sp>
        <p:nvSpPr>
          <p:cNvPr id="20540" name="Text Box 63"/>
          <p:cNvSpPr txBox="1">
            <a:spLocks noChangeArrowheads="1"/>
          </p:cNvSpPr>
          <p:nvPr/>
        </p:nvSpPr>
        <p:spPr bwMode="auto">
          <a:xfrm>
            <a:off x="6400800" y="5086350"/>
            <a:ext cx="2266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dirty="0" err="1">
                <a:solidFill>
                  <a:schemeClr val="folHlink"/>
                </a:solidFill>
                <a:latin typeface="Pyidaungsu" panose="020B0502040204020203" pitchFamily="34" charset="0"/>
                <a:cs typeface="Pyidaungsu" panose="020B0502040204020203" pitchFamily="34" charset="0"/>
              </a:rPr>
              <a:t>ပါရှားပင်လယ်ကွေ</a:t>
            </a:r>
            <a:r>
              <a:rPr lang="en-US" sz="2000" b="1" dirty="0">
                <a:solidFill>
                  <a:schemeClr val="folHlink"/>
                </a:solidFill>
                <a:latin typeface="Pyidaungsu" panose="020B0502040204020203" pitchFamily="34" charset="0"/>
                <a:cs typeface="Pyidaungsu" panose="020B0502040204020203" pitchFamily="34" charset="0"/>
              </a:rPr>
              <a:t>့</a:t>
            </a:r>
            <a:endParaRPr lang="en-US" dirty="0">
              <a:latin typeface="WinInnwa"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20535"/>
                                        </p:tgtEl>
                                        <p:attrNameLst>
                                          <p:attrName>style.visibility</p:attrName>
                                        </p:attrNameLst>
                                      </p:cBhvr>
                                      <p:to>
                                        <p:strVal val="visible"/>
                                      </p:to>
                                    </p:set>
                                    <p:animEffect transition="in" filter="box(out)">
                                      <p:cBhvr>
                                        <p:cTn id="11" dur="500"/>
                                        <p:tgtEl>
                                          <p:spTgt spid="20535"/>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20536"/>
                                        </p:tgtEl>
                                        <p:attrNameLst>
                                          <p:attrName>style.visibility</p:attrName>
                                        </p:attrNameLst>
                                      </p:cBhvr>
                                      <p:to>
                                        <p:strVal val="visible"/>
                                      </p:to>
                                    </p:set>
                                    <p:animEffect transition="in" filter="box(out)">
                                      <p:cBhvr>
                                        <p:cTn id="15" dur="500"/>
                                        <p:tgtEl>
                                          <p:spTgt spid="20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538"/>
                                        </p:tgtEl>
                                        <p:attrNameLst>
                                          <p:attrName>style.visibility</p:attrName>
                                        </p:attrNameLst>
                                      </p:cBhvr>
                                      <p:to>
                                        <p:strVal val="visible"/>
                                      </p:to>
                                    </p:set>
                                    <p:animEffect transition="in" filter="dissolve">
                                      <p:cBhvr>
                                        <p:cTn id="20" dur="500"/>
                                        <p:tgtEl>
                                          <p:spTgt spid="20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15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1508" name="Rectangle 5"/>
          <p:cNvSpPr>
            <a:spLocks noChangeArrowheads="1"/>
          </p:cNvSpPr>
          <p:nvPr/>
        </p:nvSpPr>
        <p:spPr bwMode="auto">
          <a:xfrm>
            <a:off x="3059113" y="879475"/>
            <a:ext cx="132247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400" b="1" dirty="0">
                <a:solidFill>
                  <a:schemeClr val="accent2"/>
                </a:solidFill>
                <a:latin typeface="WinInnwa" charset="0"/>
              </a:rPr>
              <a:t> </a:t>
            </a:r>
            <a:r>
              <a:rPr lang="en-US" sz="3600" b="1" i="1" dirty="0" err="1">
                <a:solidFill>
                  <a:schemeClr val="accent2"/>
                </a:solidFill>
                <a:latin typeface="Pyidaungsu" panose="020B0502040204020203" pitchFamily="34" charset="0"/>
                <a:cs typeface="Pyidaungsu" panose="020B0502040204020203" pitchFamily="34" charset="0"/>
              </a:rPr>
              <a:t>မင်းစံ</a:t>
            </a:r>
            <a:endParaRPr lang="en-US" sz="3600" b="1" i="1" dirty="0">
              <a:solidFill>
                <a:schemeClr val="accent2"/>
              </a:solidFill>
              <a:latin typeface="Pyidaungsu" panose="020B0502040204020203" pitchFamily="34" charset="0"/>
              <a:cs typeface="Pyidaungsu" panose="020B0502040204020203" pitchFamily="34" charset="0"/>
            </a:endParaRPr>
          </a:p>
        </p:txBody>
      </p:sp>
      <p:sp>
        <p:nvSpPr>
          <p:cNvPr id="2150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11" name="Rectangle 7"/>
          <p:cNvSpPr>
            <a:spLocks noChangeArrowheads="1"/>
          </p:cNvSpPr>
          <p:nvPr/>
        </p:nvSpPr>
        <p:spPr bwMode="auto">
          <a:xfrm>
            <a:off x="4786313" y="852488"/>
            <a:ext cx="2165350" cy="5159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b="1">
                <a:solidFill>
                  <a:srgbClr val="FAFD00"/>
                </a:solidFill>
                <a:latin typeface="Times" charset="0"/>
                <a:ea typeface="+mn-ea"/>
                <a:cs typeface="+mn-cs"/>
              </a:rPr>
              <a:t>ca. 1000 B.C.</a:t>
            </a:r>
          </a:p>
        </p:txBody>
      </p:sp>
      <p:sp>
        <p:nvSpPr>
          <p:cNvPr id="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12" name="Rectangle 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13" name="Line 1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4" name="Line 1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5" name="Line 1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6" name="Line 1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7" name="Line 1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8" name="Line 1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9" name="Line 1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20" name="Line 1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21" name="Line 1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22" name="Rectangle 1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3" name="Rectangle 2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4" name="Rectangle 2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5" name="Rectangle 2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6" name="Line 2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28" name="Rectangle 24"/>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0505" name="Line 2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grpSp>
        <p:nvGrpSpPr>
          <p:cNvPr id="21529" name="Group 26"/>
          <p:cNvGrpSpPr>
            <a:grpSpLocks/>
          </p:cNvGrpSpPr>
          <p:nvPr/>
        </p:nvGrpSpPr>
        <p:grpSpPr bwMode="auto">
          <a:xfrm>
            <a:off x="-131764" y="1966913"/>
            <a:ext cx="4465640" cy="4221162"/>
            <a:chOff x="-193" y="0"/>
            <a:chExt cx="2813" cy="2659"/>
          </a:xfrm>
        </p:grpSpPr>
        <p:sp>
          <p:nvSpPr>
            <p:cNvPr id="2" name="Rectangle 27"/>
            <p:cNvSpPr>
              <a:spLocks noChangeArrowheads="1"/>
            </p:cNvSpPr>
            <p:nvPr/>
          </p:nvSpPr>
          <p:spPr bwMode="auto">
            <a:xfrm>
              <a:off x="652" y="1461"/>
              <a:ext cx="1164" cy="63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8" name="Oval 28"/>
            <p:cNvSpPr>
              <a:spLocks noChangeArrowheads="1"/>
            </p:cNvSpPr>
            <p:nvPr/>
          </p:nvSpPr>
          <p:spPr bwMode="auto">
            <a:xfrm>
              <a:off x="458" y="1647"/>
              <a:ext cx="1024" cy="1012"/>
            </a:xfrm>
            <a:prstGeom prst="ellipse">
              <a:avLst/>
            </a:prstGeom>
            <a:noFill/>
            <a:ln w="50800">
              <a:solidFill>
                <a:schemeClr val="tx2"/>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 name="Rectangle 29"/>
            <p:cNvSpPr>
              <a:spLocks noChangeArrowheads="1"/>
            </p:cNvSpPr>
            <p:nvPr/>
          </p:nvSpPr>
          <p:spPr bwMode="auto">
            <a:xfrm>
              <a:off x="-193" y="0"/>
              <a:ext cx="2813" cy="143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5400" b="1" dirty="0">
                  <a:solidFill>
                    <a:srgbClr val="1CFF23"/>
                  </a:solidFill>
                  <a:latin typeface="WinInnwa" pitchFamily="2" charset="0"/>
                  <a:ea typeface="+mn-ea"/>
                  <a:cs typeface="+mn-cs"/>
                </a:rPr>
                <a:t> </a:t>
              </a:r>
              <a:r>
                <a:rPr lang="en-US" sz="4400" b="1" dirty="0" err="1">
                  <a:solidFill>
                    <a:srgbClr val="1CFF23"/>
                  </a:solidFill>
                  <a:latin typeface="Pyidaungsu" panose="020B0502040204020203" pitchFamily="34" charset="0"/>
                  <a:ea typeface="+mn-ea"/>
                  <a:cs typeface="Pyidaungsu" panose="020B0502040204020203" pitchFamily="34" charset="0"/>
                </a:rPr>
                <a:t>အဖွဲ့အစည်းကာလ</a:t>
              </a:r>
              <a:endParaRPr lang="en-US" sz="4400" b="1" dirty="0">
                <a:solidFill>
                  <a:srgbClr val="1CFF23"/>
                </a:solidFill>
                <a:latin typeface="Pyidaungsu" panose="020B0502040204020203" pitchFamily="34" charset="0"/>
                <a:ea typeface="+mn-ea"/>
                <a:cs typeface="Pyidaungsu" panose="020B0502040204020203" pitchFamily="34" charset="0"/>
              </a:endParaRPr>
            </a:p>
            <a:p>
              <a:pPr>
                <a:defRPr/>
              </a:pPr>
              <a:r>
                <a:rPr lang="en-US" sz="4400" b="1" dirty="0" err="1">
                  <a:solidFill>
                    <a:srgbClr val="1CFF23"/>
                  </a:solidFill>
                  <a:latin typeface="Pyidaungsu" panose="020B0502040204020203" pitchFamily="34" charset="0"/>
                  <a:ea typeface="+mn-ea"/>
                  <a:cs typeface="Pyidaungsu" panose="020B0502040204020203" pitchFamily="34" charset="0"/>
                </a:rPr>
                <a:t>သုံးရပ်မ</a:t>
              </a:r>
              <a:r>
                <a:rPr lang="en-US" sz="4400" b="1" dirty="0">
                  <a:solidFill>
                    <a:srgbClr val="1CFF23"/>
                  </a:solidFill>
                  <a:latin typeface="Pyidaungsu" panose="020B0502040204020203" pitchFamily="34" charset="0"/>
                  <a:ea typeface="+mn-ea"/>
                  <a:cs typeface="Pyidaungsu" panose="020B0502040204020203" pitchFamily="34" charset="0"/>
                </a:rPr>
                <a:t>ှ </a:t>
              </a:r>
            </a:p>
            <a:p>
              <a:pPr>
                <a:defRPr/>
              </a:pPr>
              <a:r>
                <a:rPr lang="en-US" sz="4400" b="1" dirty="0" err="1">
                  <a:solidFill>
                    <a:schemeClr val="tx2"/>
                  </a:solidFill>
                  <a:latin typeface="Pyidaungsu" panose="020B0502040204020203" pitchFamily="34" charset="0"/>
                  <a:ea typeface="+mn-ea"/>
                  <a:cs typeface="Pyidaungsu" panose="020B0502040204020203" pitchFamily="34" charset="0"/>
                </a:rPr>
                <a:t>ဒုတိယအပိုင်း</a:t>
              </a:r>
              <a:endParaRPr lang="en-US" sz="4400" b="1" dirty="0">
                <a:solidFill>
                  <a:schemeClr val="tx2"/>
                </a:solidFill>
                <a:latin typeface="Pyidaungsu" panose="020B0502040204020203" pitchFamily="34" charset="0"/>
                <a:ea typeface="+mn-ea"/>
                <a:cs typeface="Pyidaungsu" panose="020B0502040204020203" pitchFamily="34" charset="0"/>
              </a:endParaRPr>
            </a:p>
          </p:txBody>
        </p:sp>
        <p:sp>
          <p:nvSpPr>
            <p:cNvPr id="21580" name="Unknown Shape"/>
            <p:cNvSpPr>
              <a:spLocks/>
            </p:cNvSpPr>
            <p:nvPr/>
          </p:nvSpPr>
          <p:spPr bwMode="auto">
            <a:xfrm>
              <a:off x="971" y="1595"/>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outerShdw algn="ctr" rotWithShape="0">
                <a:schemeClr val="bg2"/>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Rectangle 31"/>
            <p:cNvSpPr>
              <a:spLocks noChangeArrowheads="1"/>
            </p:cNvSpPr>
            <p:nvPr/>
          </p:nvSpPr>
          <p:spPr bwMode="auto">
            <a:xfrm>
              <a:off x="632" y="1649"/>
              <a:ext cx="1162" cy="6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rgbClr val="FAFD00"/>
                  </a:solidFill>
                  <a:latin typeface="Times" charset="0"/>
                  <a:ea typeface="+mn-ea"/>
                  <a:cs typeface="+mn-cs"/>
                </a:rPr>
                <a:t>A</a:t>
              </a:r>
              <a:r>
                <a:rPr lang="en-US" sz="3600">
                  <a:solidFill>
                    <a:schemeClr val="tx2"/>
                  </a:solidFill>
                  <a:latin typeface="Times" charset="0"/>
                  <a:ea typeface="+mn-ea"/>
                  <a:cs typeface="+mn-cs"/>
                </a:rPr>
                <a:t>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a:t>
              </a:r>
              <a:r>
                <a:rPr lang="en-US" sz="3600">
                  <a:solidFill>
                    <a:srgbClr val="FAFD00"/>
                  </a:solidFill>
                  <a:latin typeface="Times" charset="0"/>
                  <a:ea typeface="+mn-ea"/>
                  <a:cs typeface="+mn-cs"/>
                </a:rPr>
                <a:t>C</a:t>
              </a:r>
            </a:p>
          </p:txBody>
        </p:sp>
      </p:grpSp>
      <p:sp>
        <p:nvSpPr>
          <p:cNvPr id="21530" name="Text Box 3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21537" name="Text Box 33"/>
          <p:cNvSpPr txBox="1">
            <a:spLocks noChangeArrowheads="1"/>
          </p:cNvSpPr>
          <p:nvPr/>
        </p:nvSpPr>
        <p:spPr bwMode="auto">
          <a:xfrm>
            <a:off x="1765300" y="-11113"/>
            <a:ext cx="1993900" cy="338554"/>
          </a:xfrm>
          <a:prstGeom prst="rect">
            <a:avLst/>
          </a:prstGeom>
          <a:noFill/>
          <a:ln>
            <a:noFill/>
          </a:ln>
          <a:effectLst>
            <a:outerShdw dist="63500" dir="2212194"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dirty="0">
                <a:solidFill>
                  <a:schemeClr val="tx1"/>
                </a:solidFill>
                <a:latin typeface="Pyidaungsu" panose="020B0502040204020203" pitchFamily="34" charset="0"/>
                <a:ea typeface="+mn-ea"/>
                <a:cs typeface="Pyidaungsu" panose="020B0502040204020203" pitchFamily="34" charset="0"/>
              </a:rPr>
              <a:t>၁ </a:t>
            </a:r>
            <a:r>
              <a:rPr lang="en-US" sz="1600" dirty="0" err="1">
                <a:solidFill>
                  <a:schemeClr val="tx1"/>
                </a:solidFill>
                <a:latin typeface="Pyidaungsu" panose="020B0502040204020203" pitchFamily="34" charset="0"/>
                <a:ea typeface="+mn-ea"/>
                <a:cs typeface="Pyidaungsu" panose="020B0502040204020203" pitchFamily="34" charset="0"/>
              </a:rPr>
              <a:t>ဓမ္မ</a:t>
            </a:r>
            <a:r>
              <a:rPr lang="en-US" sz="1600" dirty="0">
                <a:solidFill>
                  <a:schemeClr val="tx1"/>
                </a:solidFill>
                <a:latin typeface="Pyidaungsu" panose="020B0502040204020203" pitchFamily="34" charset="0"/>
                <a:ea typeface="+mn-ea"/>
                <a:cs typeface="Pyidaungsu" panose="020B0502040204020203" pitchFamily="34" charset="0"/>
              </a:rPr>
              <a:t> ၉:၁</a:t>
            </a:r>
          </a:p>
        </p:txBody>
      </p:sp>
      <p:grpSp>
        <p:nvGrpSpPr>
          <p:cNvPr id="21532" name="Group 34"/>
          <p:cNvGrpSpPr>
            <a:grpSpLocks/>
          </p:cNvGrpSpPr>
          <p:nvPr/>
        </p:nvGrpSpPr>
        <p:grpSpPr bwMode="auto">
          <a:xfrm>
            <a:off x="8018463" y="3436938"/>
            <a:ext cx="981075" cy="1843087"/>
            <a:chOff x="0" y="0"/>
            <a:chExt cx="618" cy="1161"/>
          </a:xfrm>
        </p:grpSpPr>
        <p:sp>
          <p:nvSpPr>
            <p:cNvPr id="21560"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61" name="AutoShape 36"/>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1562" name="Rectangle 37"/>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1563" name="Line 38"/>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64" name="Rectangle 39"/>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65" name="Rectangle 40"/>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66" name="Line 41"/>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67" name="Line 42"/>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68" name="Line 43"/>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69" name="Line 44"/>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0" name="Line 45"/>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1" name="Line 46"/>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2" name="Line 47"/>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3" name="Line 48"/>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4" name="Line 49"/>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5" name="Line 50"/>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6" name="Rectangle 51"/>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800" b="1" i="1" dirty="0">
                <a:solidFill>
                  <a:schemeClr val="bg2"/>
                </a:solidFill>
                <a:latin typeface="WinInnwa" charset="0"/>
              </a:endParaRPr>
            </a:p>
          </p:txBody>
        </p:sp>
      </p:grpSp>
      <p:sp>
        <p:nvSpPr>
          <p:cNvPr id="21533" name="Text Box 5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21557" name="Rectangle 53"/>
          <p:cNvSpPr>
            <a:spLocks noChangeArrowheads="1"/>
          </p:cNvSpPr>
          <p:nvPr/>
        </p:nvSpPr>
        <p:spPr bwMode="auto">
          <a:xfrm>
            <a:off x="80756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19</a:t>
            </a:r>
          </a:p>
        </p:txBody>
      </p:sp>
      <p:sp>
        <p:nvSpPr>
          <p:cNvPr id="21535" name="Text Box 5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21536" name="Group 55"/>
          <p:cNvGrpSpPr>
            <a:grpSpLocks/>
          </p:cNvGrpSpPr>
          <p:nvPr/>
        </p:nvGrpSpPr>
        <p:grpSpPr bwMode="auto">
          <a:xfrm>
            <a:off x="6083300" y="1136650"/>
            <a:ext cx="1289050" cy="1435100"/>
            <a:chOff x="0" y="0"/>
            <a:chExt cx="2950" cy="2769"/>
          </a:xfrm>
        </p:grpSpPr>
        <p:grpSp>
          <p:nvGrpSpPr>
            <p:cNvPr id="21550" name="Group 56"/>
            <p:cNvGrpSpPr>
              <a:grpSpLocks/>
            </p:cNvGrpSpPr>
            <p:nvPr/>
          </p:nvGrpSpPr>
          <p:grpSpPr bwMode="auto">
            <a:xfrm>
              <a:off x="0" y="0"/>
              <a:ext cx="2950" cy="2769"/>
              <a:chOff x="0" y="0"/>
              <a:chExt cx="2950" cy="2769"/>
            </a:xfrm>
          </p:grpSpPr>
          <p:grpSp>
            <p:nvGrpSpPr>
              <p:cNvPr id="21556" name="Group 57"/>
              <p:cNvGrpSpPr>
                <a:grpSpLocks/>
              </p:cNvGrpSpPr>
              <p:nvPr/>
            </p:nvGrpSpPr>
            <p:grpSpPr bwMode="auto">
              <a:xfrm>
                <a:off x="473" y="498"/>
                <a:ext cx="2105" cy="1421"/>
                <a:chOff x="0" y="0"/>
                <a:chExt cx="2105" cy="1421"/>
              </a:xfrm>
            </p:grpSpPr>
            <p:sp>
              <p:nvSpPr>
                <p:cNvPr id="21558"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59"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6" name="Picture 60"/>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551"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52"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53"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54"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55"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7" name="Group 66"/>
          <p:cNvGrpSpPr>
            <a:grpSpLocks/>
          </p:cNvGrpSpPr>
          <p:nvPr/>
        </p:nvGrpSpPr>
        <p:grpSpPr bwMode="auto">
          <a:xfrm>
            <a:off x="6076950" y="3251200"/>
            <a:ext cx="1289050" cy="1435100"/>
            <a:chOff x="0" y="0"/>
            <a:chExt cx="2950" cy="2769"/>
          </a:xfrm>
        </p:grpSpPr>
        <p:grpSp>
          <p:nvGrpSpPr>
            <p:cNvPr id="21540" name="Group 67"/>
            <p:cNvGrpSpPr>
              <a:grpSpLocks/>
            </p:cNvGrpSpPr>
            <p:nvPr/>
          </p:nvGrpSpPr>
          <p:grpSpPr bwMode="auto">
            <a:xfrm>
              <a:off x="0" y="0"/>
              <a:ext cx="2950" cy="2769"/>
              <a:chOff x="0" y="0"/>
              <a:chExt cx="2950" cy="2769"/>
            </a:xfrm>
          </p:grpSpPr>
          <p:grpSp>
            <p:nvGrpSpPr>
              <p:cNvPr id="21546" name="Group 68"/>
              <p:cNvGrpSpPr>
                <a:grpSpLocks/>
              </p:cNvGrpSpPr>
              <p:nvPr/>
            </p:nvGrpSpPr>
            <p:grpSpPr bwMode="auto">
              <a:xfrm>
                <a:off x="473" y="498"/>
                <a:ext cx="2105" cy="1421"/>
                <a:chOff x="0" y="0"/>
                <a:chExt cx="2105" cy="1421"/>
              </a:xfrm>
            </p:grpSpPr>
            <p:sp>
              <p:nvSpPr>
                <p:cNvPr id="21548"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49"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1547" name="Picture 7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541"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42"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43"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44"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545"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1581" name="Oval 77"/>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1539" name="Text Box 78"/>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a:solidFill>
                  <a:schemeClr val="tx1"/>
                </a:solidFill>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1581"/>
                                        </p:tgtEl>
                                        <p:attrNameLst>
                                          <p:attrName>style.visibility</p:attrName>
                                        </p:attrNameLst>
                                      </p:cBhvr>
                                      <p:to>
                                        <p:strVal val="visible"/>
                                      </p:to>
                                    </p:set>
                                    <p:anim calcmode="lin" valueType="num">
                                      <p:cBhvr>
                                        <p:cTn id="7" dur="500" fill="hold"/>
                                        <p:tgtEl>
                                          <p:spTgt spid="21581"/>
                                        </p:tgtEl>
                                        <p:attrNameLst>
                                          <p:attrName>ppt_w</p:attrName>
                                        </p:attrNameLst>
                                      </p:cBhvr>
                                      <p:tavLst>
                                        <p:tav tm="0">
                                          <p:val>
                                            <p:fltVal val="0"/>
                                          </p:val>
                                        </p:tav>
                                        <p:tav tm="100000">
                                          <p:val>
                                            <p:strVal val="#ppt_w"/>
                                          </p:val>
                                        </p:tav>
                                      </p:tavLst>
                                    </p:anim>
                                    <p:anim calcmode="lin" valueType="num">
                                      <p:cBhvr>
                                        <p:cTn id="8" dur="500" fill="hold"/>
                                        <p:tgtEl>
                                          <p:spTgt spid="21581"/>
                                        </p:tgtEl>
                                        <p:attrNameLst>
                                          <p:attrName>ppt_h</p:attrName>
                                        </p:attrNameLst>
                                      </p:cBhvr>
                                      <p:tavLst>
                                        <p:tav tm="0">
                                          <p:val>
                                            <p:fltVal val="0"/>
                                          </p:val>
                                        </p:tav>
                                        <p:tav tm="100000">
                                          <p:val>
                                            <p:strVal val="#ppt_h"/>
                                          </p:val>
                                        </p:tav>
                                      </p:tavLst>
                                    </p:anim>
                                    <p:anim calcmode="lin" valueType="num">
                                      <p:cBhvr>
                                        <p:cTn id="9" dur="500" fill="hold"/>
                                        <p:tgtEl>
                                          <p:spTgt spid="21581"/>
                                        </p:tgtEl>
                                        <p:attrNameLst>
                                          <p:attrName>ppt_x</p:attrName>
                                        </p:attrNameLst>
                                      </p:cBhvr>
                                      <p:tavLst>
                                        <p:tav tm="0">
                                          <p:val>
                                            <p:fltVal val="0.5"/>
                                          </p:val>
                                        </p:tav>
                                        <p:tav tm="100000">
                                          <p:val>
                                            <p:strVal val="#ppt_x"/>
                                          </p:val>
                                        </p:tav>
                                      </p:tavLst>
                                    </p:anim>
                                    <p:anim calcmode="lin" valueType="num">
                                      <p:cBhvr>
                                        <p:cTn id="10" dur="500" fill="hold"/>
                                        <p:tgtEl>
                                          <p:spTgt spid="2158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901950" y="1377950"/>
            <a:ext cx="32639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2531" name="Rectangle 4"/>
          <p:cNvSpPr>
            <a:spLocks noChangeArrowheads="1"/>
          </p:cNvSpPr>
          <p:nvPr/>
        </p:nvSpPr>
        <p:spPr bwMode="auto">
          <a:xfrm>
            <a:off x="3059113" y="879475"/>
            <a:ext cx="93615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i="1" dirty="0" err="1">
                <a:solidFill>
                  <a:schemeClr val="accent2"/>
                </a:solidFill>
                <a:latin typeface="Pyidaungsu" panose="020B0502040204020203" pitchFamily="34" charset="0"/>
                <a:cs typeface="Pyidaungsu" panose="020B0502040204020203" pitchFamily="34" charset="0"/>
              </a:rPr>
              <a:t>မင်းစံ</a:t>
            </a:r>
            <a:endParaRPr lang="en-US" b="1" i="1" dirty="0">
              <a:solidFill>
                <a:schemeClr val="accent2"/>
              </a:solidFill>
              <a:latin typeface="Pyidaungsu" panose="020B0502040204020203" pitchFamily="34" charset="0"/>
              <a:cs typeface="Pyidaungsu" panose="020B0502040204020203" pitchFamily="34" charset="0"/>
            </a:endParaRPr>
          </a:p>
        </p:txBody>
      </p:sp>
      <p:sp>
        <p:nvSpPr>
          <p:cNvPr id="22532" name="Rectangle 5"/>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33" name="Rectangle 6"/>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22534" name="Group 7"/>
          <p:cNvGrpSpPr>
            <a:grpSpLocks/>
          </p:cNvGrpSpPr>
          <p:nvPr/>
        </p:nvGrpSpPr>
        <p:grpSpPr bwMode="auto">
          <a:xfrm>
            <a:off x="715963" y="2566988"/>
            <a:ext cx="2201862" cy="1765300"/>
            <a:chOff x="0" y="0"/>
            <a:chExt cx="1387" cy="1112"/>
          </a:xfrm>
        </p:grpSpPr>
        <p:grpSp>
          <p:nvGrpSpPr>
            <p:cNvPr id="4" name="Group 8"/>
            <p:cNvGrpSpPr>
              <a:grpSpLocks/>
            </p:cNvGrpSpPr>
            <p:nvPr/>
          </p:nvGrpSpPr>
          <p:grpSpPr bwMode="auto">
            <a:xfrm>
              <a:off x="0" y="0"/>
              <a:ext cx="1249" cy="1112"/>
              <a:chOff x="0" y="0"/>
              <a:chExt cx="1249" cy="1112"/>
            </a:xfrm>
          </p:grpSpPr>
          <p:sp>
            <p:nvSpPr>
              <p:cNvPr id="3" name="Oval 9"/>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 name="Rectangle 12"/>
            <p:cNvSpPr>
              <a:spLocks noChangeArrowheads="1"/>
            </p:cNvSpPr>
            <p:nvPr/>
          </p:nvSpPr>
          <p:spPr bwMode="auto">
            <a:xfrm>
              <a:off x="225" y="102"/>
              <a:ext cx="1162" cy="79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endParaRPr lang="en-US" sz="2000" dirty="0">
                <a:solidFill>
                  <a:schemeClr val="accent2"/>
                </a:solidFill>
                <a:latin typeface="Pyidaungsu" panose="020B0502040204020203" pitchFamily="34" charset="0"/>
                <a:ea typeface="+mn-ea"/>
                <a:cs typeface="Pyidaungsu" panose="020B0502040204020203" pitchFamily="34" charset="0"/>
              </a:endParaRPr>
            </a:p>
            <a:p>
              <a:pPr>
                <a:defRPr/>
              </a:pPr>
              <a:r>
                <a:rPr lang="en-US" sz="3600" b="1" i="1" dirty="0" err="1">
                  <a:solidFill>
                    <a:srgbClr val="1CFF23"/>
                  </a:solidFill>
                  <a:latin typeface="Pyidaungsu" panose="020B0502040204020203" pitchFamily="34" charset="0"/>
                  <a:ea typeface="+mn-ea"/>
                  <a:cs typeface="Pyidaungsu" panose="020B0502040204020203" pitchFamily="34" charset="0"/>
                </a:rPr>
                <a:t>မင်းစံ</a:t>
              </a:r>
              <a:endParaRPr lang="en-US" sz="3600" b="1" i="1" dirty="0">
                <a:solidFill>
                  <a:srgbClr val="1CFF23"/>
                </a:solidFill>
                <a:latin typeface="Pyidaungsu" panose="020B0502040204020203" pitchFamily="34" charset="0"/>
                <a:ea typeface="+mn-ea"/>
                <a:cs typeface="Pyidaungsu" panose="020B0502040204020203" pitchFamily="34" charset="0"/>
              </a:endParaRP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ဖမ်းဆီး</a:t>
              </a:r>
              <a:endParaRPr lang="en-US" sz="2000" dirty="0">
                <a:latin typeface="Pyidaungsu" panose="020B0502040204020203" pitchFamily="34" charset="0"/>
                <a:ea typeface="+mn-ea"/>
                <a:cs typeface="Pyidaungsu" panose="020B0502040204020203" pitchFamily="34" charset="0"/>
              </a:endParaRPr>
            </a:p>
          </p:txBody>
        </p:sp>
      </p:grpSp>
      <p:sp>
        <p:nvSpPr>
          <p:cNvPr id="22535" name="Line 1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6" name="Line 1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7" name="Line 1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8" name="Line 1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9" name="Line 1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0" name="Line 1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1" name="Rectangle 1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42" name="Rectangle 20"/>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49" name="Rectangle 2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1521"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2551" name="Rectangle 23"/>
          <p:cNvSpPr>
            <a:spLocks noChangeArrowheads="1"/>
          </p:cNvSpPr>
          <p:nvPr/>
        </p:nvSpPr>
        <p:spPr bwMode="auto">
          <a:xfrm>
            <a:off x="4786313" y="852488"/>
            <a:ext cx="216535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b="1">
                <a:solidFill>
                  <a:srgbClr val="FAFD00"/>
                </a:solidFill>
                <a:latin typeface="Times" charset="0"/>
                <a:ea typeface="+mn-ea"/>
                <a:cs typeface="+mn-cs"/>
              </a:rPr>
              <a:t>ca. 1000 B.C.</a:t>
            </a:r>
          </a:p>
        </p:txBody>
      </p:sp>
      <p:sp>
        <p:nvSpPr>
          <p:cNvPr id="22552" name="Text Box 24"/>
          <p:cNvSpPr txBox="1">
            <a:spLocks noChangeArrowheads="1"/>
          </p:cNvSpPr>
          <p:nvPr/>
        </p:nvSpPr>
        <p:spPr bwMode="auto">
          <a:xfrm>
            <a:off x="1765300" y="-20638"/>
            <a:ext cx="5668963" cy="400051"/>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2000" b="1" dirty="0">
                <a:solidFill>
                  <a:schemeClr val="tx1"/>
                </a:solidFill>
                <a:latin typeface="Pyidaungsu" panose="020B0502040204020203" pitchFamily="34" charset="0"/>
                <a:ea typeface="+mn-ea"/>
                <a:cs typeface="Pyidaungsu" panose="020B0502040204020203" pitchFamily="34" charset="0"/>
              </a:rPr>
              <a:t>၁ ဓမ္မ ၁၅း ၁။ ၂ ဓမ္မ ၂း၄။ ၃ ဓမ္မ ၁း ၄၃။</a:t>
            </a:r>
            <a:endParaRPr lang="en-US" sz="2000" b="1" dirty="0">
              <a:solidFill>
                <a:schemeClr val="tx1"/>
              </a:solidFill>
              <a:latin typeface="Pyidaungsu" panose="020B0502040204020203" pitchFamily="34" charset="0"/>
              <a:ea typeface="+mn-ea"/>
              <a:cs typeface="Pyidaungsu" panose="020B0502040204020203" pitchFamily="34" charset="0"/>
            </a:endParaRPr>
          </a:p>
        </p:txBody>
      </p:sp>
      <p:grpSp>
        <p:nvGrpSpPr>
          <p:cNvPr id="22547" name="Group 25"/>
          <p:cNvGrpSpPr>
            <a:grpSpLocks/>
          </p:cNvGrpSpPr>
          <p:nvPr/>
        </p:nvGrpSpPr>
        <p:grpSpPr bwMode="auto">
          <a:xfrm>
            <a:off x="8018463" y="3436938"/>
            <a:ext cx="981075" cy="1843087"/>
            <a:chOff x="0" y="0"/>
            <a:chExt cx="618" cy="1161"/>
          </a:xfrm>
        </p:grpSpPr>
        <p:grpSp>
          <p:nvGrpSpPr>
            <p:cNvPr id="22588" name="Group 26"/>
            <p:cNvGrpSpPr>
              <a:grpSpLocks/>
            </p:cNvGrpSpPr>
            <p:nvPr/>
          </p:nvGrpSpPr>
          <p:grpSpPr bwMode="auto">
            <a:xfrm>
              <a:off x="0" y="0"/>
              <a:ext cx="618" cy="1161"/>
              <a:chOff x="0" y="0"/>
              <a:chExt cx="618" cy="1161"/>
            </a:xfrm>
          </p:grpSpPr>
          <p:sp>
            <p:nvSpPr>
              <p:cNvPr id="22590"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91" name="AutoShape 2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92" name="Rectangle 2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93" name="Line 3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4" name="Rectangle 3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95" name="Rectangle 3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96" name="Line 3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7" name="Line 3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8" name="Line 3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9" name="Line 3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0" name="Line 3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1" name="Line 3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2" name="Line 3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3" name="Line 4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4" name="Line 4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4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Rectangle 43"/>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22589" name="Rectangle 4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22548" name="Text Box 4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0" name="Text Box 46"/>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22575" name="Rectangle 47"/>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20</a:t>
            </a:r>
          </a:p>
        </p:txBody>
      </p:sp>
      <p:sp>
        <p:nvSpPr>
          <p:cNvPr id="11" name="Text Box 4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12" name="Group 49"/>
          <p:cNvGrpSpPr>
            <a:grpSpLocks/>
          </p:cNvGrpSpPr>
          <p:nvPr/>
        </p:nvGrpSpPr>
        <p:grpSpPr bwMode="auto">
          <a:xfrm>
            <a:off x="6083300" y="1136650"/>
            <a:ext cx="1289050" cy="1435100"/>
            <a:chOff x="0" y="0"/>
            <a:chExt cx="2950" cy="2769"/>
          </a:xfrm>
        </p:grpSpPr>
        <p:grpSp>
          <p:nvGrpSpPr>
            <p:cNvPr id="22578" name="Group 50"/>
            <p:cNvGrpSpPr>
              <a:grpSpLocks/>
            </p:cNvGrpSpPr>
            <p:nvPr/>
          </p:nvGrpSpPr>
          <p:grpSpPr bwMode="auto">
            <a:xfrm>
              <a:off x="0" y="0"/>
              <a:ext cx="2950" cy="2769"/>
              <a:chOff x="0" y="0"/>
              <a:chExt cx="2950" cy="2769"/>
            </a:xfrm>
          </p:grpSpPr>
          <p:grpSp>
            <p:nvGrpSpPr>
              <p:cNvPr id="22584" name="Group 51"/>
              <p:cNvGrpSpPr>
                <a:grpSpLocks/>
              </p:cNvGrpSpPr>
              <p:nvPr/>
            </p:nvGrpSpPr>
            <p:grpSpPr bwMode="auto">
              <a:xfrm>
                <a:off x="473" y="498"/>
                <a:ext cx="2105" cy="1421"/>
                <a:chOff x="0" y="0"/>
                <a:chExt cx="2105" cy="1421"/>
              </a:xfrm>
            </p:grpSpPr>
            <p:sp>
              <p:nvSpPr>
                <p:cNvPr id="22586"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87"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2585" name="Picture 5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579"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80"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81"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82"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83"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2553" name="Group 60"/>
          <p:cNvGrpSpPr>
            <a:grpSpLocks/>
          </p:cNvGrpSpPr>
          <p:nvPr/>
        </p:nvGrpSpPr>
        <p:grpSpPr bwMode="auto">
          <a:xfrm>
            <a:off x="6076950" y="3251200"/>
            <a:ext cx="1289050" cy="1435100"/>
            <a:chOff x="0" y="0"/>
            <a:chExt cx="2950" cy="2769"/>
          </a:xfrm>
        </p:grpSpPr>
        <p:grpSp>
          <p:nvGrpSpPr>
            <p:cNvPr id="22568" name="Group 61"/>
            <p:cNvGrpSpPr>
              <a:grpSpLocks/>
            </p:cNvGrpSpPr>
            <p:nvPr/>
          </p:nvGrpSpPr>
          <p:grpSpPr bwMode="auto">
            <a:xfrm>
              <a:off x="0" y="0"/>
              <a:ext cx="2950" cy="2769"/>
              <a:chOff x="0" y="0"/>
              <a:chExt cx="2950" cy="2769"/>
            </a:xfrm>
          </p:grpSpPr>
          <p:grpSp>
            <p:nvGrpSpPr>
              <p:cNvPr id="22574" name="Group 62"/>
              <p:cNvGrpSpPr>
                <a:grpSpLocks/>
              </p:cNvGrpSpPr>
              <p:nvPr/>
            </p:nvGrpSpPr>
            <p:grpSpPr bwMode="auto">
              <a:xfrm>
                <a:off x="473" y="498"/>
                <a:ext cx="2105" cy="1421"/>
                <a:chOff x="0" y="0"/>
                <a:chExt cx="2105" cy="1421"/>
              </a:xfrm>
            </p:grpSpPr>
            <p:sp>
              <p:nvSpPr>
                <p:cNvPr id="22576"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77"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3" name="Picture 6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569"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70"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71"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72"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573"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2554" name="Line 71"/>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5" name="Line 72"/>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6" name="Line 73"/>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7" name="Rectangle 74"/>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58" name="Rectangle 75"/>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559" name="Line 76"/>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05" name="Rectangle 77"/>
          <p:cNvSpPr>
            <a:spLocks noChangeArrowheads="1"/>
          </p:cNvSpPr>
          <p:nvPr/>
        </p:nvSpPr>
        <p:spPr bwMode="auto">
          <a:xfrm>
            <a:off x="2765425" y="3538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2606" name="Rectangle 78"/>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22607" name="Oval 79"/>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dist="74053" dir="1857825" algn="ctr" rotWithShape="0">
              <a:schemeClr val="accent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sz="1600">
              <a:solidFill>
                <a:srgbClr val="0831AD"/>
              </a:solidFill>
              <a:latin typeface="Times" charset="0"/>
              <a:ea typeface="+mn-ea"/>
              <a:cs typeface="+mn-cs"/>
            </a:endParaRPr>
          </a:p>
        </p:txBody>
      </p:sp>
      <p:sp>
        <p:nvSpPr>
          <p:cNvPr id="22608" name="Text Box 80"/>
          <p:cNvSpPr txBox="1">
            <a:spLocks noChangeArrowheads="1"/>
          </p:cNvSpPr>
          <p:nvPr/>
        </p:nvSpPr>
        <p:spPr bwMode="auto">
          <a:xfrm>
            <a:off x="2164504" y="1865924"/>
            <a:ext cx="4497387" cy="1200329"/>
          </a:xfrm>
          <a:prstGeom prst="rect">
            <a:avLst/>
          </a:prstGeom>
          <a:noFill/>
          <a:ln>
            <a:noFill/>
          </a:ln>
          <a:effectLst>
            <a:outerShdw dist="63500" dir="3187806" algn="ctr" rotWithShape="0">
              <a:schemeClr val="accent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defRPr/>
            </a:pPr>
            <a:r>
              <a:rPr lang="en-US" sz="7200" b="1" dirty="0" err="1">
                <a:solidFill>
                  <a:schemeClr val="accent1"/>
                </a:solidFill>
                <a:latin typeface="Pyidaungsu" panose="020B0502040204020203" pitchFamily="34" charset="0"/>
                <a:ea typeface="+mn-ea"/>
                <a:cs typeface="Pyidaungsu" panose="020B0502040204020203" pitchFamily="34" charset="0"/>
              </a:rPr>
              <a:t>ရှောလု</a:t>
            </a:r>
            <a:endParaRPr lang="en-US" sz="7200" b="1" dirty="0">
              <a:solidFill>
                <a:schemeClr val="accent1"/>
              </a:solidFill>
              <a:latin typeface="Pyidaungsu" panose="020B0502040204020203" pitchFamily="34" charset="0"/>
              <a:ea typeface="+mn-ea"/>
              <a:cs typeface="Pyidaungsu" panose="020B0502040204020203" pitchFamily="34" charset="0"/>
            </a:endParaRPr>
          </a:p>
        </p:txBody>
      </p:sp>
      <p:sp>
        <p:nvSpPr>
          <p:cNvPr id="22609" name="Text Box 81"/>
          <p:cNvSpPr txBox="1">
            <a:spLocks noChangeArrowheads="1"/>
          </p:cNvSpPr>
          <p:nvPr/>
        </p:nvSpPr>
        <p:spPr bwMode="auto">
          <a:xfrm>
            <a:off x="2022879" y="3258936"/>
            <a:ext cx="4940300" cy="1200329"/>
          </a:xfrm>
          <a:prstGeom prst="rect">
            <a:avLst/>
          </a:prstGeom>
          <a:noFill/>
          <a:ln>
            <a:noFill/>
          </a:ln>
          <a:effectLst>
            <a:outerShdw dist="45791" dir="2021404" algn="ctr" rotWithShape="0">
              <a:schemeClr val="accent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7200" b="1" dirty="0" err="1">
                <a:solidFill>
                  <a:schemeClr val="accent1"/>
                </a:solidFill>
                <a:latin typeface="Pyidaungsu" panose="020B0502040204020203" pitchFamily="34" charset="0"/>
                <a:ea typeface="+mn-ea"/>
                <a:cs typeface="Pyidaungsu" panose="020B0502040204020203" pitchFamily="34" charset="0"/>
              </a:rPr>
              <a:t>ဒါဝိဒ</a:t>
            </a:r>
            <a:r>
              <a:rPr lang="en-US" sz="7200" b="1" dirty="0">
                <a:solidFill>
                  <a:schemeClr val="accent1"/>
                </a:solidFill>
                <a:latin typeface="Pyidaungsu" panose="020B0502040204020203" pitchFamily="34" charset="0"/>
                <a:ea typeface="+mn-ea"/>
                <a:cs typeface="Pyidaungsu" panose="020B0502040204020203" pitchFamily="34" charset="0"/>
              </a:rPr>
              <a:t>်</a:t>
            </a:r>
          </a:p>
        </p:txBody>
      </p:sp>
      <p:sp>
        <p:nvSpPr>
          <p:cNvPr id="22610" name="Oval 82"/>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dist="74053" dir="1857825" algn="ctr" rotWithShape="0">
              <a:schemeClr val="accent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sz="1600">
              <a:solidFill>
                <a:srgbClr val="0831AD"/>
              </a:solidFill>
              <a:latin typeface="Times" charset="0"/>
              <a:ea typeface="+mn-ea"/>
              <a:cs typeface="+mn-cs"/>
            </a:endParaRPr>
          </a:p>
        </p:txBody>
      </p:sp>
      <p:sp>
        <p:nvSpPr>
          <p:cNvPr id="22611" name="Text Box 83"/>
          <p:cNvSpPr txBox="1">
            <a:spLocks noChangeArrowheads="1"/>
          </p:cNvSpPr>
          <p:nvPr/>
        </p:nvSpPr>
        <p:spPr bwMode="auto">
          <a:xfrm>
            <a:off x="2114953" y="4402138"/>
            <a:ext cx="4876800" cy="1107996"/>
          </a:xfrm>
          <a:prstGeom prst="rect">
            <a:avLst/>
          </a:prstGeom>
          <a:noFill/>
          <a:ln>
            <a:noFill/>
          </a:ln>
          <a:effectLst>
            <a:outerShdw dist="74053" dir="3542175" algn="ctr" rotWithShape="0">
              <a:schemeClr val="accent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6600" b="1" dirty="0" err="1">
                <a:solidFill>
                  <a:schemeClr val="accent1"/>
                </a:solidFill>
                <a:latin typeface="Pyidaungsu" panose="020B0502040204020203" pitchFamily="34" charset="0"/>
                <a:ea typeface="+mn-ea"/>
                <a:cs typeface="Pyidaungsu" panose="020B0502040204020203" pitchFamily="34" charset="0"/>
              </a:rPr>
              <a:t>ရှောလုမုန</a:t>
            </a:r>
            <a:r>
              <a:rPr lang="en-US" sz="6600" b="1" dirty="0">
                <a:solidFill>
                  <a:schemeClr val="accent1"/>
                </a:solidFill>
                <a:latin typeface="Pyidaungsu" panose="020B0502040204020203" pitchFamily="34" charset="0"/>
                <a:ea typeface="+mn-ea"/>
                <a:cs typeface="Pyidaungsu" panose="020B0502040204020203" pitchFamily="34" charset="0"/>
              </a:rPr>
              <a:t>်</a:t>
            </a:r>
          </a:p>
        </p:txBody>
      </p:sp>
      <p:sp>
        <p:nvSpPr>
          <p:cNvPr id="22612" name="Oval 84"/>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dist="74053" dir="1857825" algn="ctr" rotWithShape="0">
              <a:schemeClr val="accent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sz="1600">
              <a:solidFill>
                <a:srgbClr val="0831AD"/>
              </a:solidFill>
              <a:latin typeface="Times"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2606"/>
                                        </p:tgtEl>
                                        <p:attrNameLst>
                                          <p:attrName>style.visibility</p:attrName>
                                        </p:attrNameLst>
                                      </p:cBhvr>
                                      <p:to>
                                        <p:strVal val="visible"/>
                                      </p:to>
                                    </p:set>
                                    <p:anim calcmode="lin" valueType="num">
                                      <p:cBhvr>
                                        <p:cTn id="7" dur="500" fill="hold"/>
                                        <p:tgtEl>
                                          <p:spTgt spid="22606"/>
                                        </p:tgtEl>
                                        <p:attrNameLst>
                                          <p:attrName>ppt_x</p:attrName>
                                        </p:attrNameLst>
                                      </p:cBhvr>
                                      <p:tavLst>
                                        <p:tav tm="0">
                                          <p:val>
                                            <p:strVal val="#ppt_x-#ppt_w/2"/>
                                          </p:val>
                                        </p:tav>
                                        <p:tav tm="100000">
                                          <p:val>
                                            <p:strVal val="#ppt_x"/>
                                          </p:val>
                                        </p:tav>
                                      </p:tavLst>
                                    </p:anim>
                                    <p:anim calcmode="lin" valueType="num">
                                      <p:cBhvr>
                                        <p:cTn id="8" dur="500" fill="hold"/>
                                        <p:tgtEl>
                                          <p:spTgt spid="22606"/>
                                        </p:tgtEl>
                                        <p:attrNameLst>
                                          <p:attrName>ppt_y</p:attrName>
                                        </p:attrNameLst>
                                      </p:cBhvr>
                                      <p:tavLst>
                                        <p:tav tm="0">
                                          <p:val>
                                            <p:strVal val="#ppt_y"/>
                                          </p:val>
                                        </p:tav>
                                        <p:tav tm="100000">
                                          <p:val>
                                            <p:strVal val="#ppt_y"/>
                                          </p:val>
                                        </p:tav>
                                      </p:tavLst>
                                    </p:anim>
                                    <p:anim calcmode="lin" valueType="num">
                                      <p:cBhvr>
                                        <p:cTn id="9" dur="500" fill="hold"/>
                                        <p:tgtEl>
                                          <p:spTgt spid="22606"/>
                                        </p:tgtEl>
                                        <p:attrNameLst>
                                          <p:attrName>ppt_w</p:attrName>
                                        </p:attrNameLst>
                                      </p:cBhvr>
                                      <p:tavLst>
                                        <p:tav tm="0">
                                          <p:val>
                                            <p:fltVal val="0"/>
                                          </p:val>
                                        </p:tav>
                                        <p:tav tm="100000">
                                          <p:val>
                                            <p:strVal val="#ppt_w"/>
                                          </p:val>
                                        </p:tav>
                                      </p:tavLst>
                                    </p:anim>
                                    <p:anim calcmode="lin" valueType="num">
                                      <p:cBhvr>
                                        <p:cTn id="10" dur="500" fill="hold"/>
                                        <p:tgtEl>
                                          <p:spTgt spid="2260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22608"/>
                                        </p:tgtEl>
                                        <p:attrNameLst>
                                          <p:attrName>style.visibility</p:attrName>
                                        </p:attrNameLst>
                                      </p:cBhvr>
                                      <p:to>
                                        <p:strVal val="visible"/>
                                      </p:to>
                                    </p:set>
                                    <p:anim calcmode="lin" valueType="num">
                                      <p:cBhvr>
                                        <p:cTn id="15" dur="500" fill="hold"/>
                                        <p:tgtEl>
                                          <p:spTgt spid="22608"/>
                                        </p:tgtEl>
                                        <p:attrNameLst>
                                          <p:attrName>ppt_x</p:attrName>
                                        </p:attrNameLst>
                                      </p:cBhvr>
                                      <p:tavLst>
                                        <p:tav tm="0">
                                          <p:val>
                                            <p:strVal val="#ppt_x"/>
                                          </p:val>
                                        </p:tav>
                                        <p:tav tm="100000">
                                          <p:val>
                                            <p:strVal val="#ppt_x"/>
                                          </p:val>
                                        </p:tav>
                                      </p:tavLst>
                                    </p:anim>
                                    <p:anim calcmode="lin" valueType="num">
                                      <p:cBhvr>
                                        <p:cTn id="16" dur="500" fill="hold"/>
                                        <p:tgtEl>
                                          <p:spTgt spid="22608"/>
                                        </p:tgtEl>
                                        <p:attrNameLst>
                                          <p:attrName>ppt_y</p:attrName>
                                        </p:attrNameLst>
                                      </p:cBhvr>
                                      <p:tavLst>
                                        <p:tav tm="0">
                                          <p:val>
                                            <p:strVal val="#ppt_y+#ppt_h/2"/>
                                          </p:val>
                                        </p:tav>
                                        <p:tav tm="100000">
                                          <p:val>
                                            <p:strVal val="#ppt_y"/>
                                          </p:val>
                                        </p:tav>
                                      </p:tavLst>
                                    </p:anim>
                                    <p:anim calcmode="lin" valueType="num">
                                      <p:cBhvr>
                                        <p:cTn id="17" dur="500" fill="hold"/>
                                        <p:tgtEl>
                                          <p:spTgt spid="22608"/>
                                        </p:tgtEl>
                                        <p:attrNameLst>
                                          <p:attrName>ppt_w</p:attrName>
                                        </p:attrNameLst>
                                      </p:cBhvr>
                                      <p:tavLst>
                                        <p:tav tm="0">
                                          <p:val>
                                            <p:strVal val="#ppt_w"/>
                                          </p:val>
                                        </p:tav>
                                        <p:tav tm="100000">
                                          <p:val>
                                            <p:strVal val="#ppt_w"/>
                                          </p:val>
                                        </p:tav>
                                      </p:tavLst>
                                    </p:anim>
                                    <p:anim calcmode="lin" valueType="num">
                                      <p:cBhvr>
                                        <p:cTn id="18" dur="500" fill="hold"/>
                                        <p:tgtEl>
                                          <p:spTgt spid="22608"/>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22609"/>
                                        </p:tgtEl>
                                        <p:attrNameLst>
                                          <p:attrName>style.visibility</p:attrName>
                                        </p:attrNameLst>
                                      </p:cBhvr>
                                      <p:to>
                                        <p:strVal val="visible"/>
                                      </p:to>
                                    </p:set>
                                    <p:anim calcmode="lin" valueType="num">
                                      <p:cBhvr>
                                        <p:cTn id="23" dur="500" fill="hold"/>
                                        <p:tgtEl>
                                          <p:spTgt spid="22609"/>
                                        </p:tgtEl>
                                        <p:attrNameLst>
                                          <p:attrName>ppt_x</p:attrName>
                                        </p:attrNameLst>
                                      </p:cBhvr>
                                      <p:tavLst>
                                        <p:tav tm="0">
                                          <p:val>
                                            <p:strVal val="#ppt_x"/>
                                          </p:val>
                                        </p:tav>
                                        <p:tav tm="100000">
                                          <p:val>
                                            <p:strVal val="#ppt_x"/>
                                          </p:val>
                                        </p:tav>
                                      </p:tavLst>
                                    </p:anim>
                                    <p:anim calcmode="lin" valueType="num">
                                      <p:cBhvr>
                                        <p:cTn id="24" dur="500" fill="hold"/>
                                        <p:tgtEl>
                                          <p:spTgt spid="22609"/>
                                        </p:tgtEl>
                                        <p:attrNameLst>
                                          <p:attrName>ppt_y</p:attrName>
                                        </p:attrNameLst>
                                      </p:cBhvr>
                                      <p:tavLst>
                                        <p:tav tm="0">
                                          <p:val>
                                            <p:strVal val="#ppt_y+#ppt_h/2"/>
                                          </p:val>
                                        </p:tav>
                                        <p:tav tm="100000">
                                          <p:val>
                                            <p:strVal val="#ppt_y"/>
                                          </p:val>
                                        </p:tav>
                                      </p:tavLst>
                                    </p:anim>
                                    <p:anim calcmode="lin" valueType="num">
                                      <p:cBhvr>
                                        <p:cTn id="25" dur="500" fill="hold"/>
                                        <p:tgtEl>
                                          <p:spTgt spid="22609"/>
                                        </p:tgtEl>
                                        <p:attrNameLst>
                                          <p:attrName>ppt_w</p:attrName>
                                        </p:attrNameLst>
                                      </p:cBhvr>
                                      <p:tavLst>
                                        <p:tav tm="0">
                                          <p:val>
                                            <p:strVal val="#ppt_w"/>
                                          </p:val>
                                        </p:tav>
                                        <p:tav tm="100000">
                                          <p:val>
                                            <p:strVal val="#ppt_w"/>
                                          </p:val>
                                        </p:tav>
                                      </p:tavLst>
                                    </p:anim>
                                    <p:anim calcmode="lin" valueType="num">
                                      <p:cBhvr>
                                        <p:cTn id="26" dur="500" fill="hold"/>
                                        <p:tgtEl>
                                          <p:spTgt spid="2260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22611"/>
                                        </p:tgtEl>
                                        <p:attrNameLst>
                                          <p:attrName>style.visibility</p:attrName>
                                        </p:attrNameLst>
                                      </p:cBhvr>
                                      <p:to>
                                        <p:strVal val="visible"/>
                                      </p:to>
                                    </p:set>
                                    <p:anim calcmode="lin" valueType="num">
                                      <p:cBhvr>
                                        <p:cTn id="31" dur="500" fill="hold"/>
                                        <p:tgtEl>
                                          <p:spTgt spid="22611"/>
                                        </p:tgtEl>
                                        <p:attrNameLst>
                                          <p:attrName>ppt_x</p:attrName>
                                        </p:attrNameLst>
                                      </p:cBhvr>
                                      <p:tavLst>
                                        <p:tav tm="0">
                                          <p:val>
                                            <p:strVal val="#ppt_x"/>
                                          </p:val>
                                        </p:tav>
                                        <p:tav tm="100000">
                                          <p:val>
                                            <p:strVal val="#ppt_x"/>
                                          </p:val>
                                        </p:tav>
                                      </p:tavLst>
                                    </p:anim>
                                    <p:anim calcmode="lin" valueType="num">
                                      <p:cBhvr>
                                        <p:cTn id="32" dur="500" fill="hold"/>
                                        <p:tgtEl>
                                          <p:spTgt spid="22611"/>
                                        </p:tgtEl>
                                        <p:attrNameLst>
                                          <p:attrName>ppt_y</p:attrName>
                                        </p:attrNameLst>
                                      </p:cBhvr>
                                      <p:tavLst>
                                        <p:tav tm="0">
                                          <p:val>
                                            <p:strVal val="#ppt_y+#ppt_h/2"/>
                                          </p:val>
                                        </p:tav>
                                        <p:tav tm="100000">
                                          <p:val>
                                            <p:strVal val="#ppt_y"/>
                                          </p:val>
                                        </p:tav>
                                      </p:tavLst>
                                    </p:anim>
                                    <p:anim calcmode="lin" valueType="num">
                                      <p:cBhvr>
                                        <p:cTn id="33" dur="500" fill="hold"/>
                                        <p:tgtEl>
                                          <p:spTgt spid="22611"/>
                                        </p:tgtEl>
                                        <p:attrNameLst>
                                          <p:attrName>ppt_w</p:attrName>
                                        </p:attrNameLst>
                                      </p:cBhvr>
                                      <p:tavLst>
                                        <p:tav tm="0">
                                          <p:val>
                                            <p:strVal val="#ppt_w"/>
                                          </p:val>
                                        </p:tav>
                                        <p:tav tm="100000">
                                          <p:val>
                                            <p:strVal val="#ppt_w"/>
                                          </p:val>
                                        </p:tav>
                                      </p:tavLst>
                                    </p:anim>
                                    <p:anim calcmode="lin" valueType="num">
                                      <p:cBhvr>
                                        <p:cTn id="34" dur="500" fill="hold"/>
                                        <p:tgtEl>
                                          <p:spTgt spid="22611"/>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2607"/>
                                        </p:tgtEl>
                                        <p:attrNameLst>
                                          <p:attrName>style.visibility</p:attrName>
                                        </p:attrNameLst>
                                      </p:cBhvr>
                                      <p:to>
                                        <p:strVal val="visible"/>
                                      </p:to>
                                    </p:set>
                                    <p:anim calcmode="lin" valueType="num">
                                      <p:cBhvr>
                                        <p:cTn id="39" dur="500" fill="hold"/>
                                        <p:tgtEl>
                                          <p:spTgt spid="22607"/>
                                        </p:tgtEl>
                                        <p:attrNameLst>
                                          <p:attrName>ppt_w</p:attrName>
                                        </p:attrNameLst>
                                      </p:cBhvr>
                                      <p:tavLst>
                                        <p:tav tm="0">
                                          <p:val>
                                            <p:fltVal val="0"/>
                                          </p:val>
                                        </p:tav>
                                        <p:tav tm="100000">
                                          <p:val>
                                            <p:strVal val="#ppt_w"/>
                                          </p:val>
                                        </p:tav>
                                      </p:tavLst>
                                    </p:anim>
                                    <p:anim calcmode="lin" valueType="num">
                                      <p:cBhvr>
                                        <p:cTn id="40" dur="500" fill="hold"/>
                                        <p:tgtEl>
                                          <p:spTgt spid="22607"/>
                                        </p:tgtEl>
                                        <p:attrNameLst>
                                          <p:attrName>ppt_h</p:attrName>
                                        </p:attrNameLst>
                                      </p:cBhvr>
                                      <p:tavLst>
                                        <p:tav tm="0">
                                          <p:val>
                                            <p:fltVal val="0"/>
                                          </p:val>
                                        </p:tav>
                                        <p:tav tm="100000">
                                          <p:val>
                                            <p:strVal val="#ppt_h"/>
                                          </p:val>
                                        </p:tav>
                                      </p:tavLst>
                                    </p:anim>
                                    <p:anim calcmode="lin" valueType="num">
                                      <p:cBhvr>
                                        <p:cTn id="41" dur="500" fill="hold"/>
                                        <p:tgtEl>
                                          <p:spTgt spid="22607"/>
                                        </p:tgtEl>
                                        <p:attrNameLst>
                                          <p:attrName>ppt_x</p:attrName>
                                        </p:attrNameLst>
                                      </p:cBhvr>
                                      <p:tavLst>
                                        <p:tav tm="0">
                                          <p:val>
                                            <p:fltVal val="0.5"/>
                                          </p:val>
                                        </p:tav>
                                        <p:tav tm="100000">
                                          <p:val>
                                            <p:strVal val="#ppt_x"/>
                                          </p:val>
                                        </p:tav>
                                      </p:tavLst>
                                    </p:anim>
                                    <p:anim calcmode="lin" valueType="num">
                                      <p:cBhvr>
                                        <p:cTn id="42" dur="500" fill="hold"/>
                                        <p:tgtEl>
                                          <p:spTgt spid="22607"/>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22610"/>
                                        </p:tgtEl>
                                        <p:attrNameLst>
                                          <p:attrName>style.visibility</p:attrName>
                                        </p:attrNameLst>
                                      </p:cBhvr>
                                      <p:to>
                                        <p:strVal val="visible"/>
                                      </p:to>
                                    </p:set>
                                    <p:anim calcmode="lin" valueType="num">
                                      <p:cBhvr>
                                        <p:cTn id="46" dur="500" fill="hold"/>
                                        <p:tgtEl>
                                          <p:spTgt spid="22610"/>
                                        </p:tgtEl>
                                        <p:attrNameLst>
                                          <p:attrName>ppt_w</p:attrName>
                                        </p:attrNameLst>
                                      </p:cBhvr>
                                      <p:tavLst>
                                        <p:tav tm="0">
                                          <p:val>
                                            <p:fltVal val="0"/>
                                          </p:val>
                                        </p:tav>
                                        <p:tav tm="100000">
                                          <p:val>
                                            <p:strVal val="#ppt_w"/>
                                          </p:val>
                                        </p:tav>
                                      </p:tavLst>
                                    </p:anim>
                                    <p:anim calcmode="lin" valueType="num">
                                      <p:cBhvr>
                                        <p:cTn id="47" dur="500" fill="hold"/>
                                        <p:tgtEl>
                                          <p:spTgt spid="22610"/>
                                        </p:tgtEl>
                                        <p:attrNameLst>
                                          <p:attrName>ppt_h</p:attrName>
                                        </p:attrNameLst>
                                      </p:cBhvr>
                                      <p:tavLst>
                                        <p:tav tm="0">
                                          <p:val>
                                            <p:fltVal val="0"/>
                                          </p:val>
                                        </p:tav>
                                        <p:tav tm="100000">
                                          <p:val>
                                            <p:strVal val="#ppt_h"/>
                                          </p:val>
                                        </p:tav>
                                      </p:tavLst>
                                    </p:anim>
                                    <p:anim calcmode="lin" valueType="num">
                                      <p:cBhvr>
                                        <p:cTn id="48" dur="500" fill="hold"/>
                                        <p:tgtEl>
                                          <p:spTgt spid="22610"/>
                                        </p:tgtEl>
                                        <p:attrNameLst>
                                          <p:attrName>ppt_x</p:attrName>
                                        </p:attrNameLst>
                                      </p:cBhvr>
                                      <p:tavLst>
                                        <p:tav tm="0">
                                          <p:val>
                                            <p:fltVal val="0.5"/>
                                          </p:val>
                                        </p:tav>
                                        <p:tav tm="100000">
                                          <p:val>
                                            <p:strVal val="#ppt_x"/>
                                          </p:val>
                                        </p:tav>
                                      </p:tavLst>
                                    </p:anim>
                                    <p:anim calcmode="lin" valueType="num">
                                      <p:cBhvr>
                                        <p:cTn id="49" dur="500" fill="hold"/>
                                        <p:tgtEl>
                                          <p:spTgt spid="22610"/>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22612"/>
                                        </p:tgtEl>
                                        <p:attrNameLst>
                                          <p:attrName>style.visibility</p:attrName>
                                        </p:attrNameLst>
                                      </p:cBhvr>
                                      <p:to>
                                        <p:strVal val="visible"/>
                                      </p:to>
                                    </p:set>
                                    <p:anim calcmode="lin" valueType="num">
                                      <p:cBhvr>
                                        <p:cTn id="53" dur="500" fill="hold"/>
                                        <p:tgtEl>
                                          <p:spTgt spid="22612"/>
                                        </p:tgtEl>
                                        <p:attrNameLst>
                                          <p:attrName>ppt_w</p:attrName>
                                        </p:attrNameLst>
                                      </p:cBhvr>
                                      <p:tavLst>
                                        <p:tav tm="0">
                                          <p:val>
                                            <p:fltVal val="0"/>
                                          </p:val>
                                        </p:tav>
                                        <p:tav tm="100000">
                                          <p:val>
                                            <p:strVal val="#ppt_w"/>
                                          </p:val>
                                        </p:tav>
                                      </p:tavLst>
                                    </p:anim>
                                    <p:anim calcmode="lin" valueType="num">
                                      <p:cBhvr>
                                        <p:cTn id="54" dur="500" fill="hold"/>
                                        <p:tgtEl>
                                          <p:spTgt spid="22612"/>
                                        </p:tgtEl>
                                        <p:attrNameLst>
                                          <p:attrName>ppt_h</p:attrName>
                                        </p:attrNameLst>
                                      </p:cBhvr>
                                      <p:tavLst>
                                        <p:tav tm="0">
                                          <p:val>
                                            <p:fltVal val="0"/>
                                          </p:val>
                                        </p:tav>
                                        <p:tav tm="100000">
                                          <p:val>
                                            <p:strVal val="#ppt_h"/>
                                          </p:val>
                                        </p:tav>
                                      </p:tavLst>
                                    </p:anim>
                                    <p:anim calcmode="lin" valueType="num">
                                      <p:cBhvr>
                                        <p:cTn id="55" dur="500" fill="hold"/>
                                        <p:tgtEl>
                                          <p:spTgt spid="22612"/>
                                        </p:tgtEl>
                                        <p:attrNameLst>
                                          <p:attrName>ppt_x</p:attrName>
                                        </p:attrNameLst>
                                      </p:cBhvr>
                                      <p:tavLst>
                                        <p:tav tm="0">
                                          <p:val>
                                            <p:fltVal val="0.5"/>
                                          </p:val>
                                        </p:tav>
                                        <p:tav tm="100000">
                                          <p:val>
                                            <p:strVal val="#ppt_x"/>
                                          </p:val>
                                        </p:tav>
                                      </p:tavLst>
                                    </p:anim>
                                    <p:anim calcmode="lin" valueType="num">
                                      <p:cBhvr>
                                        <p:cTn id="56" dur="500" fill="hold"/>
                                        <p:tgtEl>
                                          <p:spTgt spid="226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6" grpId="0" autoUpdateAnimBg="0"/>
      <p:bldP spid="22607" grpId="0" animBg="1" autoUpdateAnimBg="0"/>
      <p:bldP spid="22608" grpId="0" autoUpdateAnimBg="0"/>
      <p:bldP spid="22609" grpId="0" autoUpdateAnimBg="0"/>
      <p:bldP spid="22610" grpId="0" animBg="1" autoUpdateAnimBg="0"/>
      <p:bldP spid="22611" grpId="0" autoUpdateAnimBg="0"/>
      <p:bldP spid="226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35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3556" name="Rectangle 5"/>
          <p:cNvSpPr>
            <a:spLocks noChangeArrowheads="1"/>
          </p:cNvSpPr>
          <p:nvPr/>
        </p:nvSpPr>
        <p:spPr bwMode="auto">
          <a:xfrm>
            <a:off x="3473953" y="974725"/>
            <a:ext cx="104515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3200" b="1" i="1" dirty="0" err="1">
                <a:solidFill>
                  <a:schemeClr val="accent2"/>
                </a:solidFill>
                <a:latin typeface="Pyidaungsu" panose="020B0502040204020203" pitchFamily="34" charset="0"/>
                <a:cs typeface="Pyidaungsu" panose="020B0502040204020203" pitchFamily="34" charset="0"/>
              </a:rPr>
              <a:t>မင်းစံ</a:t>
            </a:r>
            <a:endParaRPr lang="en-US" sz="3200" b="1" i="1" dirty="0">
              <a:solidFill>
                <a:schemeClr val="accent2"/>
              </a:solidFill>
              <a:latin typeface="Pyidaungsu" panose="020B0502040204020203" pitchFamily="34" charset="0"/>
              <a:cs typeface="Pyidaungsu" panose="020B0502040204020203" pitchFamily="34" charset="0"/>
            </a:endParaRPr>
          </a:p>
        </p:txBody>
      </p:sp>
      <p:sp>
        <p:nvSpPr>
          <p:cNvPr id="235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58"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60" name="Rectangle 8"/>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9"/>
          <p:cNvGrpSpPr>
            <a:grpSpLocks/>
          </p:cNvGrpSpPr>
          <p:nvPr/>
        </p:nvGrpSpPr>
        <p:grpSpPr bwMode="auto">
          <a:xfrm>
            <a:off x="901700" y="2603500"/>
            <a:ext cx="2201863" cy="1765300"/>
            <a:chOff x="0" y="0"/>
            <a:chExt cx="1387" cy="1112"/>
          </a:xfrm>
        </p:grpSpPr>
        <p:grpSp>
          <p:nvGrpSpPr>
            <p:cNvPr id="23632" name="Group 10"/>
            <p:cNvGrpSpPr>
              <a:grpSpLocks/>
            </p:cNvGrpSpPr>
            <p:nvPr/>
          </p:nvGrpSpPr>
          <p:grpSpPr bwMode="auto">
            <a:xfrm>
              <a:off x="0" y="0"/>
              <a:ext cx="1249" cy="1112"/>
              <a:chOff x="0" y="0"/>
              <a:chExt cx="1249" cy="1112"/>
            </a:xfrm>
          </p:grpSpPr>
          <p:sp>
            <p:nvSpPr>
              <p:cNvPr id="3" name="Oval 11"/>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3635"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3636"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 name="Rectangle 14"/>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23561" name="Rectangle 15"/>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62" name="Line 16"/>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3" name="Line 17"/>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4" name="Line 18"/>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5" name="Line 1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6" name="Line 2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7" name="Line 2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8" name="Line 22"/>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9" name="Line 23"/>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0" name="Line 24"/>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1" name="Rectangle 25"/>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72" name="Rectangle 26"/>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73" name="Rectangle 27"/>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74" name="Rectangle 28"/>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575" name="Line 29"/>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82" name="Rectangle 30"/>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2554" name="Line 3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3584" name="Rectangle 32"/>
          <p:cNvSpPr>
            <a:spLocks noChangeArrowheads="1"/>
          </p:cNvSpPr>
          <p:nvPr/>
        </p:nvSpPr>
        <p:spPr bwMode="auto">
          <a:xfrm>
            <a:off x="4786313" y="852488"/>
            <a:ext cx="216535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b="1">
                <a:solidFill>
                  <a:srgbClr val="FAFD00"/>
                </a:solidFill>
                <a:latin typeface="Times" charset="0"/>
                <a:ea typeface="+mn-ea"/>
                <a:cs typeface="+mn-cs"/>
              </a:rPr>
              <a:t>ca. 1000 B.C.</a:t>
            </a:r>
          </a:p>
        </p:txBody>
      </p:sp>
      <p:sp>
        <p:nvSpPr>
          <p:cNvPr id="23579" name="Text Box 3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23586" name="Text Box 34"/>
          <p:cNvSpPr txBox="1">
            <a:spLocks noChangeArrowheads="1"/>
          </p:cNvSpPr>
          <p:nvPr/>
        </p:nvSpPr>
        <p:spPr bwMode="auto">
          <a:xfrm>
            <a:off x="1758950" y="0"/>
            <a:ext cx="3443288" cy="369332"/>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800" b="1" dirty="0">
                <a:solidFill>
                  <a:schemeClr val="tx1"/>
                </a:solidFill>
                <a:latin typeface="Pyidaungsu" panose="020B0502040204020203" pitchFamily="34" charset="0"/>
                <a:ea typeface="+mn-ea"/>
                <a:cs typeface="Pyidaungsu" panose="020B0502040204020203" pitchFamily="34" charset="0"/>
              </a:rPr>
              <a:t>၁ ဓမ္မ ၁၆း ၁၃ -၁၄</a:t>
            </a:r>
            <a:endParaRPr lang="en-US" sz="1800" b="1" dirty="0">
              <a:solidFill>
                <a:schemeClr val="tx1"/>
              </a:solidFill>
              <a:latin typeface="Pyidaungsu" panose="020B0502040204020203" pitchFamily="34" charset="0"/>
              <a:ea typeface="+mn-ea"/>
              <a:cs typeface="Pyidaungsu" panose="020B0502040204020203" pitchFamily="34" charset="0"/>
            </a:endParaRPr>
          </a:p>
        </p:txBody>
      </p:sp>
      <p:grpSp>
        <p:nvGrpSpPr>
          <p:cNvPr id="23581" name="Group 35"/>
          <p:cNvGrpSpPr>
            <a:grpSpLocks/>
          </p:cNvGrpSpPr>
          <p:nvPr/>
        </p:nvGrpSpPr>
        <p:grpSpPr bwMode="auto">
          <a:xfrm>
            <a:off x="8018463" y="3436938"/>
            <a:ext cx="981075" cy="1843087"/>
            <a:chOff x="0" y="0"/>
            <a:chExt cx="618" cy="1161"/>
          </a:xfrm>
        </p:grpSpPr>
        <p:grpSp>
          <p:nvGrpSpPr>
            <p:cNvPr id="23613" name="Group 36"/>
            <p:cNvGrpSpPr>
              <a:grpSpLocks/>
            </p:cNvGrpSpPr>
            <p:nvPr/>
          </p:nvGrpSpPr>
          <p:grpSpPr bwMode="auto">
            <a:xfrm>
              <a:off x="0" y="0"/>
              <a:ext cx="618" cy="1161"/>
              <a:chOff x="0" y="0"/>
              <a:chExt cx="618" cy="1161"/>
            </a:xfrm>
          </p:grpSpPr>
          <p:sp>
            <p:nvSpPr>
              <p:cNvPr id="23615"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616" name="AutoShape 3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617" name="Rectangle 3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618" name="Line 4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19" name="Rectangle 4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620" name="Rectangle 4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621" name="Line 4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2" name="Line 4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3" name="Line 4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4" name="Line 4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5" name="Line 4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6" name="Line 4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7" name="Line 4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8" name="Line 5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29" name="Line 5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0" name="Line 5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31" name="Rectangle 53"/>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p:txBody>
          </p:sp>
        </p:grpSp>
        <p:sp>
          <p:nvSpPr>
            <p:cNvPr id="23614" name="Rectangle 5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6" name="Text Box 5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23608" name="Rectangle 56"/>
          <p:cNvSpPr>
            <a:spLocks noChangeArrowheads="1"/>
          </p:cNvSpPr>
          <p:nvPr/>
        </p:nvSpPr>
        <p:spPr bwMode="auto">
          <a:xfrm>
            <a:off x="808196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21</a:t>
            </a:r>
          </a:p>
        </p:txBody>
      </p:sp>
      <p:sp>
        <p:nvSpPr>
          <p:cNvPr id="7" name="Text Box 5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23585" name="Group 58"/>
          <p:cNvGrpSpPr>
            <a:grpSpLocks/>
          </p:cNvGrpSpPr>
          <p:nvPr/>
        </p:nvGrpSpPr>
        <p:grpSpPr bwMode="auto">
          <a:xfrm>
            <a:off x="6083300" y="1136650"/>
            <a:ext cx="1289050" cy="1435100"/>
            <a:chOff x="0" y="0"/>
            <a:chExt cx="2950" cy="2769"/>
          </a:xfrm>
        </p:grpSpPr>
        <p:grpSp>
          <p:nvGrpSpPr>
            <p:cNvPr id="23603" name="Group 59"/>
            <p:cNvGrpSpPr>
              <a:grpSpLocks/>
            </p:cNvGrpSpPr>
            <p:nvPr/>
          </p:nvGrpSpPr>
          <p:grpSpPr bwMode="auto">
            <a:xfrm>
              <a:off x="0" y="0"/>
              <a:ext cx="2950" cy="2769"/>
              <a:chOff x="0" y="0"/>
              <a:chExt cx="2950" cy="2769"/>
            </a:xfrm>
          </p:grpSpPr>
          <p:grpSp>
            <p:nvGrpSpPr>
              <p:cNvPr id="23609" name="Group 60"/>
              <p:cNvGrpSpPr>
                <a:grpSpLocks/>
              </p:cNvGrpSpPr>
              <p:nvPr/>
            </p:nvGrpSpPr>
            <p:grpSpPr bwMode="auto">
              <a:xfrm>
                <a:off x="473" y="498"/>
                <a:ext cx="2105" cy="1421"/>
                <a:chOff x="0" y="0"/>
                <a:chExt cx="2105" cy="1421"/>
              </a:xfrm>
            </p:grpSpPr>
            <p:sp>
              <p:nvSpPr>
                <p:cNvPr id="23611"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61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3610" name="Picture 6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0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60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606"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60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 name="Group 69"/>
          <p:cNvGrpSpPr>
            <a:grpSpLocks/>
          </p:cNvGrpSpPr>
          <p:nvPr/>
        </p:nvGrpSpPr>
        <p:grpSpPr bwMode="auto">
          <a:xfrm>
            <a:off x="6076950" y="3251200"/>
            <a:ext cx="1289050" cy="1435100"/>
            <a:chOff x="0" y="0"/>
            <a:chExt cx="2950" cy="2769"/>
          </a:xfrm>
        </p:grpSpPr>
        <p:grpSp>
          <p:nvGrpSpPr>
            <p:cNvPr id="23593" name="Group 70"/>
            <p:cNvGrpSpPr>
              <a:grpSpLocks/>
            </p:cNvGrpSpPr>
            <p:nvPr/>
          </p:nvGrpSpPr>
          <p:grpSpPr bwMode="auto">
            <a:xfrm>
              <a:off x="0" y="0"/>
              <a:ext cx="2950" cy="2769"/>
              <a:chOff x="0" y="0"/>
              <a:chExt cx="2950" cy="2769"/>
            </a:xfrm>
          </p:grpSpPr>
          <p:grpSp>
            <p:nvGrpSpPr>
              <p:cNvPr id="23599" name="Group 71"/>
              <p:cNvGrpSpPr>
                <a:grpSpLocks/>
              </p:cNvGrpSpPr>
              <p:nvPr/>
            </p:nvGrpSpPr>
            <p:grpSpPr bwMode="auto">
              <a:xfrm>
                <a:off x="473" y="498"/>
                <a:ext cx="2105" cy="1421"/>
                <a:chOff x="0" y="0"/>
                <a:chExt cx="2105" cy="1421"/>
              </a:xfrm>
            </p:grpSpPr>
            <p:sp>
              <p:nvSpPr>
                <p:cNvPr id="23601"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60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3600" name="Picture 7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9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59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596"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59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598"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 name="Group 80"/>
          <p:cNvGrpSpPr>
            <a:grpSpLocks/>
          </p:cNvGrpSpPr>
          <p:nvPr/>
        </p:nvGrpSpPr>
        <p:grpSpPr bwMode="auto">
          <a:xfrm>
            <a:off x="1411288" y="2274888"/>
            <a:ext cx="6273800" cy="3373437"/>
            <a:chOff x="0" y="0"/>
            <a:chExt cx="3952" cy="2125"/>
          </a:xfrm>
        </p:grpSpPr>
        <p:sp>
          <p:nvSpPr>
            <p:cNvPr id="23633" name="AutoShape 81"/>
            <p:cNvSpPr>
              <a:spLocks noChangeArrowheads="1"/>
            </p:cNvSpPr>
            <p:nvPr/>
          </p:nvSpPr>
          <p:spPr bwMode="auto">
            <a:xfrm>
              <a:off x="0" y="0"/>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pitchFamily="66" charset="0"/>
                <a:ea typeface="+mn-ea"/>
                <a:cs typeface="+mn-cs"/>
              </a:endParaRPr>
            </a:p>
          </p:txBody>
        </p:sp>
        <p:sp>
          <p:nvSpPr>
            <p:cNvPr id="23591" name="Text Box 82"/>
            <p:cNvSpPr txBox="1">
              <a:spLocks noChangeArrowheads="1"/>
            </p:cNvSpPr>
            <p:nvPr/>
          </p:nvSpPr>
          <p:spPr bwMode="auto">
            <a:xfrm>
              <a:off x="224" y="265"/>
              <a:ext cx="3639"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sz="3200" b="1">
                <a:solidFill>
                  <a:srgbClr val="333333"/>
                </a:solidFill>
              </a:endParaRPr>
            </a:p>
          </p:txBody>
        </p:sp>
        <p:sp>
          <p:nvSpPr>
            <p:cNvPr id="23592" name="Text Box 83"/>
            <p:cNvSpPr txBox="1">
              <a:spLocks noChangeArrowheads="1"/>
            </p:cNvSpPr>
            <p:nvPr/>
          </p:nvSpPr>
          <p:spPr bwMode="auto">
            <a:xfrm>
              <a:off x="209" y="211"/>
              <a:ext cx="363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b="1">
                <a:latin typeface="WinInnwa" charset="0"/>
              </a:endParaRPr>
            </a:p>
          </p:txBody>
        </p:sp>
      </p:grpSp>
      <p:sp>
        <p:nvSpPr>
          <p:cNvPr id="23588" name="Rectangle 8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23637" name="Rectangle 85"/>
          <p:cNvSpPr>
            <a:spLocks noChangeArrowheads="1"/>
          </p:cNvSpPr>
          <p:nvPr/>
        </p:nvSpPr>
        <p:spPr bwMode="auto">
          <a:xfrm>
            <a:off x="2247900" y="2151063"/>
            <a:ext cx="45720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dirty="0">
                <a:solidFill>
                  <a:srgbClr val="FFEA18"/>
                </a:solidFill>
                <a:latin typeface="WinInnwa" charset="0"/>
              </a:rPr>
              <a:t> </a:t>
            </a:r>
            <a:r>
              <a:rPr lang="my-MM" b="1" dirty="0">
                <a:solidFill>
                  <a:srgbClr val="FFEA18"/>
                </a:solidFill>
                <a:latin typeface="Pyidaungsu" panose="020B0502040204020203" pitchFamily="34" charset="0"/>
                <a:cs typeface="Pyidaungsu" panose="020B0502040204020203" pitchFamily="34" charset="0"/>
              </a:rPr>
              <a:t>ရှင်ဘုရင်ရှောလု။ ဝေဒနာသည်ကြီး။ ရှင်ဘုရင်ရှောလုနေရာထိုင်မည့်သူ</a:t>
            </a:r>
          </a:p>
          <a:p>
            <a:r>
              <a:rPr lang="my-MM" b="1" dirty="0">
                <a:solidFill>
                  <a:srgbClr val="FFEA18"/>
                </a:solidFill>
                <a:latin typeface="Pyidaungsu" panose="020B0502040204020203" pitchFamily="34" charset="0"/>
                <a:cs typeface="Pyidaungsu" panose="020B0502040204020203" pitchFamily="34" charset="0"/>
              </a:rPr>
              <a:t> ဗက်လင်သား ဒါဝိဒ် ကို ဘိက်သိပ်ပေးရန် ရှမွေလကို ဘုရားစေလွှတ်ပြီ။</a:t>
            </a:r>
            <a:endParaRPr lang="en-US" b="1"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3637"/>
                                        </p:tgtEl>
                                        <p:attrNameLst>
                                          <p:attrName>style.visibility</p:attrName>
                                        </p:attrNameLst>
                                      </p:cBhvr>
                                      <p:to>
                                        <p:strVal val="visible"/>
                                      </p:to>
                                    </p:set>
                                    <p:anim calcmode="lin" valueType="num">
                                      <p:cBhvr additive="base">
                                        <p:cTn id="7" dur="5000" fill="hold"/>
                                        <p:tgtEl>
                                          <p:spTgt spid="23637"/>
                                        </p:tgtEl>
                                        <p:attrNameLst>
                                          <p:attrName>ppt_x</p:attrName>
                                        </p:attrNameLst>
                                      </p:cBhvr>
                                      <p:tavLst>
                                        <p:tav tm="0">
                                          <p:val>
                                            <p:strVal val="#ppt_x"/>
                                          </p:val>
                                        </p:tav>
                                        <p:tav tm="100000">
                                          <p:val>
                                            <p:strVal val="#ppt_x"/>
                                          </p:val>
                                        </p:tav>
                                      </p:tavLst>
                                    </p:anim>
                                    <p:anim calcmode="lin" valueType="num">
                                      <p:cBhvr additive="base">
                                        <p:cTn id="8" dur="5000" fill="hold"/>
                                        <p:tgtEl>
                                          <p:spTgt spid="23637"/>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0" fill="hold"/>
                                        <p:tgtEl>
                                          <p:spTgt spid="12"/>
                                        </p:tgtEl>
                                        <p:attrNameLst>
                                          <p:attrName>ppt_x</p:attrName>
                                        </p:attrNameLst>
                                      </p:cBhvr>
                                      <p:tavLst>
                                        <p:tav tm="0">
                                          <p:val>
                                            <p:strVal val="#ppt_x"/>
                                          </p:val>
                                        </p:tav>
                                        <p:tav tm="100000">
                                          <p:val>
                                            <p:strVal val="#ppt_x"/>
                                          </p:val>
                                        </p:tav>
                                      </p:tavLst>
                                    </p:anim>
                                    <p:anim calcmode="lin" valueType="num">
                                      <p:cBhvr additive="base">
                                        <p:cTn id="12"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457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4580" name="Rectangle 5"/>
          <p:cNvSpPr>
            <a:spLocks noChangeArrowheads="1"/>
          </p:cNvSpPr>
          <p:nvPr/>
        </p:nvSpPr>
        <p:spPr bwMode="auto">
          <a:xfrm>
            <a:off x="3059113" y="965201"/>
            <a:ext cx="117738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3200" b="1" i="1" dirty="0" err="1">
                <a:solidFill>
                  <a:schemeClr val="bg1"/>
                </a:solidFill>
                <a:latin typeface="Pyidaungsu" panose="020B0502040204020203" pitchFamily="34" charset="0"/>
                <a:cs typeface="Pyidaungsu" panose="020B0502040204020203" pitchFamily="34" charset="0"/>
              </a:rPr>
              <a:t>မင်းစံ</a:t>
            </a:r>
            <a:endParaRPr lang="en-US" sz="3200" b="1" i="1" dirty="0">
              <a:solidFill>
                <a:schemeClr val="bg1"/>
              </a:solidFill>
              <a:latin typeface="Pyidaungsu" panose="020B0502040204020203" pitchFamily="34" charset="0"/>
              <a:cs typeface="Pyidaungsu" panose="020B0502040204020203" pitchFamily="34" charset="0"/>
            </a:endParaRPr>
          </a:p>
        </p:txBody>
      </p:sp>
      <p:sp>
        <p:nvSpPr>
          <p:cNvPr id="2458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2"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24583" name="Group 8"/>
          <p:cNvGrpSpPr>
            <a:grpSpLocks/>
          </p:cNvGrpSpPr>
          <p:nvPr/>
        </p:nvGrpSpPr>
        <p:grpSpPr bwMode="auto">
          <a:xfrm>
            <a:off x="338138" y="2643188"/>
            <a:ext cx="2201862" cy="1765300"/>
            <a:chOff x="0" y="0"/>
            <a:chExt cx="1387" cy="1112"/>
          </a:xfrm>
        </p:grpSpPr>
        <p:grpSp>
          <p:nvGrpSpPr>
            <p:cNvPr id="24653" name="Group 9"/>
            <p:cNvGrpSpPr>
              <a:grpSpLocks/>
            </p:cNvGrpSpPr>
            <p:nvPr/>
          </p:nvGrpSpPr>
          <p:grpSpPr bwMode="auto">
            <a:xfrm>
              <a:off x="0" y="0"/>
              <a:ext cx="1249" cy="1112"/>
              <a:chOff x="0" y="0"/>
              <a:chExt cx="1249" cy="1112"/>
            </a:xfrm>
          </p:grpSpPr>
          <p:sp>
            <p:nvSpPr>
              <p:cNvPr id="2" name="Oval 10"/>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4657"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 name="Rectangle 13"/>
            <p:cNvSpPr>
              <a:spLocks noChangeArrowheads="1"/>
            </p:cNvSpPr>
            <p:nvPr/>
          </p:nvSpPr>
          <p:spPr bwMode="auto">
            <a:xfrm>
              <a:off x="225" y="102"/>
              <a:ext cx="1162" cy="75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endParaRPr lang="en-US" sz="2000" dirty="0">
                <a:solidFill>
                  <a:schemeClr val="accent2"/>
                </a:solidFill>
                <a:latin typeface="Pyidaungsu" panose="020B0502040204020203" pitchFamily="34" charset="0"/>
                <a:ea typeface="+mn-ea"/>
                <a:cs typeface="Pyidaungsu" panose="020B0502040204020203" pitchFamily="34" charset="0"/>
              </a:endParaRPr>
            </a:p>
            <a:p>
              <a:pPr>
                <a:defRPr/>
              </a:pPr>
              <a:r>
                <a:rPr lang="en-US" sz="3200" b="1" i="1" dirty="0" err="1">
                  <a:solidFill>
                    <a:srgbClr val="1CFF23"/>
                  </a:solidFill>
                  <a:latin typeface="Pyidaungsu" panose="020B0502040204020203" pitchFamily="34" charset="0"/>
                  <a:ea typeface="+mn-ea"/>
                  <a:cs typeface="Pyidaungsu" panose="020B0502040204020203" pitchFamily="34" charset="0"/>
                </a:rPr>
                <a:t>မင်းစံ</a:t>
              </a:r>
              <a:endParaRPr lang="en-US" sz="3200" b="1" i="1" dirty="0">
                <a:solidFill>
                  <a:srgbClr val="1CFF23"/>
                </a:solidFill>
                <a:latin typeface="Pyidaungsu" panose="020B0502040204020203" pitchFamily="34" charset="0"/>
                <a:ea typeface="+mn-ea"/>
                <a:cs typeface="Pyidaungsu" panose="020B0502040204020203" pitchFamily="34" charset="0"/>
              </a:endParaRP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ဖမ်းဆီး</a:t>
              </a:r>
              <a:endParaRPr lang="en-US" sz="2000" dirty="0">
                <a:latin typeface="Pyidaungsu" panose="020B0502040204020203" pitchFamily="34" charset="0"/>
                <a:ea typeface="+mn-ea"/>
                <a:cs typeface="Pyidaungsu" panose="020B0502040204020203" pitchFamily="34" charset="0"/>
              </a:endParaRPr>
            </a:p>
          </p:txBody>
        </p:sp>
      </p:grpSp>
      <p:sp>
        <p:nvSpPr>
          <p:cNvPr id="24584" name="Rectangle 1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5" name="Line 1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6" name="Line 1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7" name="Line 1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8" name="Line 1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9" name="Line 1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0" name="Line 2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1" name="Line 2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2" name="Line 2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3" name="Line 2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4" name="Rectangle 2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5" name="Rectangle 2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6" name="Rectangle 2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7" name="Rectangle 2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8"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5" name="Rectangle 29"/>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3577"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4607" name="Rectangle 31"/>
          <p:cNvSpPr>
            <a:spLocks noChangeArrowheads="1"/>
          </p:cNvSpPr>
          <p:nvPr/>
        </p:nvSpPr>
        <p:spPr bwMode="auto">
          <a:xfrm>
            <a:off x="4786313" y="852488"/>
            <a:ext cx="216535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b="1">
                <a:solidFill>
                  <a:srgbClr val="FAFD00"/>
                </a:solidFill>
                <a:latin typeface="Times" charset="0"/>
                <a:ea typeface="+mn-ea"/>
                <a:cs typeface="+mn-cs"/>
              </a:rPr>
              <a:t>ca. 1000 B.C.</a:t>
            </a:r>
          </a:p>
        </p:txBody>
      </p:sp>
      <p:sp>
        <p:nvSpPr>
          <p:cNvPr id="24608" name="Oval 32"/>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dist="99190" dir="2388334"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sz="1600">
              <a:solidFill>
                <a:schemeClr val="accent1"/>
              </a:solidFill>
              <a:latin typeface="Times" charset="0"/>
              <a:ea typeface="+mn-ea"/>
              <a:cs typeface="+mn-cs"/>
            </a:endParaRPr>
          </a:p>
        </p:txBody>
      </p:sp>
      <p:sp>
        <p:nvSpPr>
          <p:cNvPr id="24609" name="Text Box 33"/>
          <p:cNvSpPr txBox="1">
            <a:spLocks noChangeArrowheads="1"/>
          </p:cNvSpPr>
          <p:nvPr/>
        </p:nvSpPr>
        <p:spPr bwMode="auto">
          <a:xfrm>
            <a:off x="1963738" y="-34926"/>
            <a:ext cx="7878762" cy="338554"/>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a:solidFill>
                  <a:schemeClr val="tx1"/>
                </a:solidFill>
                <a:latin typeface="Pyidaungsu" panose="020B0502040204020203" pitchFamily="34" charset="0"/>
                <a:ea typeface="+mn-ea"/>
                <a:cs typeface="Pyidaungsu" panose="020B0502040204020203" pitchFamily="34" charset="0"/>
              </a:rPr>
              <a:t>၁ </a:t>
            </a:r>
            <a:r>
              <a:rPr lang="en-US" sz="1600" b="1" dirty="0" err="1">
                <a:solidFill>
                  <a:schemeClr val="tx1"/>
                </a:solidFill>
                <a:latin typeface="Pyidaungsu" panose="020B0502040204020203" pitchFamily="34" charset="0"/>
                <a:ea typeface="+mn-ea"/>
                <a:cs typeface="Pyidaungsu" panose="020B0502040204020203" pitchFamily="34" charset="0"/>
              </a:rPr>
              <a:t>ဓမ္မ</a:t>
            </a:r>
            <a:r>
              <a:rPr lang="en-US" sz="1600" b="1" dirty="0">
                <a:solidFill>
                  <a:schemeClr val="tx1"/>
                </a:solidFill>
                <a:latin typeface="Pyidaungsu" panose="020B0502040204020203" pitchFamily="34" charset="0"/>
                <a:ea typeface="+mn-ea"/>
                <a:cs typeface="Pyidaungsu" panose="020B0502040204020203" pitchFamily="34" charset="0"/>
              </a:rPr>
              <a:t> ၁၆:၁</a:t>
            </a:r>
            <a:endParaRPr lang="en-US" sz="2400" b="1" dirty="0">
              <a:solidFill>
                <a:srgbClr val="FFEA18"/>
              </a:solidFill>
              <a:latin typeface="Pyidaungsu" panose="020B0502040204020203" pitchFamily="34" charset="0"/>
              <a:ea typeface="+mn-ea"/>
              <a:cs typeface="Pyidaungsu" panose="020B0502040204020203" pitchFamily="34" charset="0"/>
            </a:endParaRPr>
          </a:p>
        </p:txBody>
      </p:sp>
      <p:grpSp>
        <p:nvGrpSpPr>
          <p:cNvPr id="24604" name="Group 34"/>
          <p:cNvGrpSpPr>
            <a:grpSpLocks/>
          </p:cNvGrpSpPr>
          <p:nvPr/>
        </p:nvGrpSpPr>
        <p:grpSpPr bwMode="auto">
          <a:xfrm>
            <a:off x="7923213" y="3379788"/>
            <a:ext cx="981075" cy="1843087"/>
            <a:chOff x="0" y="0"/>
            <a:chExt cx="618" cy="1161"/>
          </a:xfrm>
        </p:grpSpPr>
        <p:grpSp>
          <p:nvGrpSpPr>
            <p:cNvPr id="24634" name="Group 35"/>
            <p:cNvGrpSpPr>
              <a:grpSpLocks/>
            </p:cNvGrpSpPr>
            <p:nvPr/>
          </p:nvGrpSpPr>
          <p:grpSpPr bwMode="auto">
            <a:xfrm>
              <a:off x="0" y="0"/>
              <a:ext cx="618" cy="1161"/>
              <a:chOff x="0" y="0"/>
              <a:chExt cx="618" cy="1161"/>
            </a:xfrm>
          </p:grpSpPr>
          <p:sp>
            <p:nvSpPr>
              <p:cNvPr id="24636"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637" name="AutoShape 37"/>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38" name="Rectangle 38"/>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39" name="Line 39"/>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0" name="Rectangle 40"/>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641" name="Rectangle 41"/>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642" name="Line 42"/>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3" name="Line 43"/>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4" name="Line 44"/>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5" name="Line 45"/>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6" name="Line 46"/>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7" name="Line 47"/>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8" name="Line 48"/>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49" name="Line 49"/>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50" name="Line 50"/>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51" name="Line 51"/>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52" name="Rectangle 52"/>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r>
                  <a:rPr lang="en-US" sz="1400" b="1" i="1" dirty="0" err="1">
                    <a:solidFill>
                      <a:schemeClr val="bg1"/>
                    </a:solidFill>
                    <a:latin typeface="Pyidaungsu" panose="020B0502040204020203" pitchFamily="34" charset="0"/>
                    <a:cs typeface="Pyidaungsu" panose="020B0502040204020203" pitchFamily="34" charset="0"/>
                  </a:rPr>
                  <a:t>မင်းစံ</a:t>
                </a:r>
                <a:endParaRPr lang="en-US" sz="1400" b="1" i="1" dirty="0">
                  <a:solidFill>
                    <a:schemeClr val="bg1"/>
                  </a:solidFill>
                  <a:latin typeface="Pyidaungsu" panose="020B0502040204020203" pitchFamily="34" charset="0"/>
                  <a:cs typeface="Pyidaungsu" panose="020B0502040204020203" pitchFamily="34" charset="0"/>
                </a:endParaRPr>
              </a:p>
            </p:txBody>
          </p:sp>
        </p:grpSp>
        <p:sp>
          <p:nvSpPr>
            <p:cNvPr id="24635" name="Rectangle 53"/>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6" name="Text Box 54"/>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24631" name="Rectangle 55"/>
          <p:cNvSpPr>
            <a:spLocks noChangeArrowheads="1"/>
          </p:cNvSpPr>
          <p:nvPr/>
        </p:nvSpPr>
        <p:spPr bwMode="auto">
          <a:xfrm>
            <a:off x="808196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22</a:t>
            </a:r>
          </a:p>
        </p:txBody>
      </p:sp>
      <p:sp>
        <p:nvSpPr>
          <p:cNvPr id="7" name="Text Box 5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8" name="Group 57"/>
          <p:cNvGrpSpPr>
            <a:grpSpLocks/>
          </p:cNvGrpSpPr>
          <p:nvPr/>
        </p:nvGrpSpPr>
        <p:grpSpPr bwMode="auto">
          <a:xfrm>
            <a:off x="6083300" y="1136650"/>
            <a:ext cx="1289050" cy="1435100"/>
            <a:chOff x="0" y="0"/>
            <a:chExt cx="2950" cy="2769"/>
          </a:xfrm>
        </p:grpSpPr>
        <p:grpSp>
          <p:nvGrpSpPr>
            <p:cNvPr id="24624" name="Group 58"/>
            <p:cNvGrpSpPr>
              <a:grpSpLocks/>
            </p:cNvGrpSpPr>
            <p:nvPr/>
          </p:nvGrpSpPr>
          <p:grpSpPr bwMode="auto">
            <a:xfrm>
              <a:off x="0" y="0"/>
              <a:ext cx="2950" cy="2769"/>
              <a:chOff x="0" y="0"/>
              <a:chExt cx="2950" cy="2769"/>
            </a:xfrm>
          </p:grpSpPr>
          <p:grpSp>
            <p:nvGrpSpPr>
              <p:cNvPr id="24630" name="Group 59"/>
              <p:cNvGrpSpPr>
                <a:grpSpLocks/>
              </p:cNvGrpSpPr>
              <p:nvPr/>
            </p:nvGrpSpPr>
            <p:grpSpPr bwMode="auto">
              <a:xfrm>
                <a:off x="473" y="498"/>
                <a:ext cx="2105" cy="1421"/>
                <a:chOff x="0" y="0"/>
                <a:chExt cx="2105" cy="1421"/>
              </a:xfrm>
            </p:grpSpPr>
            <p:sp>
              <p:nvSpPr>
                <p:cNvPr id="24632"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33"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9" name="Picture 6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625"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26"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27"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28"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29"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 name="Group 68"/>
          <p:cNvGrpSpPr>
            <a:grpSpLocks/>
          </p:cNvGrpSpPr>
          <p:nvPr/>
        </p:nvGrpSpPr>
        <p:grpSpPr bwMode="auto">
          <a:xfrm>
            <a:off x="6076950" y="3251200"/>
            <a:ext cx="1289050" cy="1435100"/>
            <a:chOff x="0" y="0"/>
            <a:chExt cx="2950" cy="2769"/>
          </a:xfrm>
        </p:grpSpPr>
        <p:grpSp>
          <p:nvGrpSpPr>
            <p:cNvPr id="24614" name="Group 69"/>
            <p:cNvGrpSpPr>
              <a:grpSpLocks/>
            </p:cNvGrpSpPr>
            <p:nvPr/>
          </p:nvGrpSpPr>
          <p:grpSpPr bwMode="auto">
            <a:xfrm>
              <a:off x="0" y="0"/>
              <a:ext cx="2950" cy="2769"/>
              <a:chOff x="0" y="0"/>
              <a:chExt cx="2950" cy="2769"/>
            </a:xfrm>
          </p:grpSpPr>
          <p:grpSp>
            <p:nvGrpSpPr>
              <p:cNvPr id="24620" name="Group 70"/>
              <p:cNvGrpSpPr>
                <a:grpSpLocks/>
              </p:cNvGrpSpPr>
              <p:nvPr/>
            </p:nvGrpSpPr>
            <p:grpSpPr bwMode="auto">
              <a:xfrm>
                <a:off x="473" y="498"/>
                <a:ext cx="2105" cy="1421"/>
                <a:chOff x="0" y="0"/>
                <a:chExt cx="2105" cy="1421"/>
              </a:xfrm>
            </p:grpSpPr>
            <p:sp>
              <p:nvSpPr>
                <p:cNvPr id="24622"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23"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4621" name="Picture 7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615"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16"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17"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18"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619"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4655" name="Picture 7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0038" y="312737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24656" name="Text Box 80"/>
          <p:cNvSpPr txBox="1">
            <a:spLocks noChangeArrowheads="1"/>
          </p:cNvSpPr>
          <p:nvPr/>
        </p:nvSpPr>
        <p:spPr bwMode="auto">
          <a:xfrm>
            <a:off x="2678113" y="5797550"/>
            <a:ext cx="50276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dirty="0" err="1">
                <a:solidFill>
                  <a:srgbClr val="FFEA18"/>
                </a:solidFill>
                <a:latin typeface="Pyidaungsu" panose="020B0502040204020203" pitchFamily="34" charset="0"/>
                <a:cs typeface="Pyidaungsu" panose="020B0502040204020203" pitchFamily="34" charset="0"/>
              </a:rPr>
              <a:t>ဗက်လင်မြို့အနီးရှိ</a:t>
            </a:r>
            <a:r>
              <a:rPr lang="en-US" sz="2000" b="1" dirty="0">
                <a:solidFill>
                  <a:srgbClr val="FFEA18"/>
                </a:solidFill>
                <a:latin typeface="Pyidaungsu" panose="020B0502040204020203" pitchFamily="34" charset="0"/>
                <a:cs typeface="Pyidaungsu" panose="020B0502040204020203" pitchFamily="34" charset="0"/>
              </a:rPr>
              <a:t> </a:t>
            </a:r>
            <a:r>
              <a:rPr lang="en-US" sz="2000" b="1" dirty="0" err="1">
                <a:solidFill>
                  <a:srgbClr val="FFEA18"/>
                </a:solidFill>
                <a:latin typeface="Pyidaungsu" panose="020B0502040204020203" pitchFamily="34" charset="0"/>
                <a:cs typeface="Pyidaungsu" panose="020B0502040204020203" pitchFamily="34" charset="0"/>
              </a:rPr>
              <a:t>သိုးကျောင်းသားလေး</a:t>
            </a:r>
            <a:endParaRPr lang="en-US" sz="2000" b="1" dirty="0">
              <a:solidFill>
                <a:srgbClr val="FFEA18"/>
              </a:solidFill>
              <a:latin typeface="Pyidaungsu" panose="020B0502040204020203" pitchFamily="34" charset="0"/>
              <a:cs typeface="Pyidaungsu" panose="020B0502040204020203" pitchFamily="34" charset="0"/>
            </a:endParaRPr>
          </a:p>
        </p:txBody>
      </p:sp>
      <p:sp>
        <p:nvSpPr>
          <p:cNvPr id="24612" name="Rectangle 81"/>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24613" name="Text Box 82"/>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655"/>
                                        </p:tgtEl>
                                        <p:attrNameLst>
                                          <p:attrName>style.visibility</p:attrName>
                                        </p:attrNameLst>
                                      </p:cBhvr>
                                      <p:to>
                                        <p:strVal val="visible"/>
                                      </p:to>
                                    </p:set>
                                    <p:animEffect transition="in" filter="dissolve">
                                      <p:cBhvr>
                                        <p:cTn id="7" dur="500"/>
                                        <p:tgtEl>
                                          <p:spTgt spid="2465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656"/>
                                        </p:tgtEl>
                                        <p:attrNameLst>
                                          <p:attrName>style.visibility</p:attrName>
                                        </p:attrNameLst>
                                      </p:cBhvr>
                                      <p:to>
                                        <p:strVal val="visible"/>
                                      </p:to>
                                    </p:set>
                                    <p:animEffect transition="in" filter="dissolve">
                                      <p:cBhvr>
                                        <p:cTn id="11" dur="500"/>
                                        <p:tgtEl>
                                          <p:spTgt spid="24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5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560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5604" name="Rectangle 5"/>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25605" name="Rectangle 6"/>
          <p:cNvSpPr>
            <a:spLocks noChangeArrowheads="1"/>
          </p:cNvSpPr>
          <p:nvPr/>
        </p:nvSpPr>
        <p:spPr bwMode="auto">
          <a:xfrm>
            <a:off x="3059113" y="879475"/>
            <a:ext cx="104515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i="1" dirty="0" err="1">
                <a:solidFill>
                  <a:schemeClr val="accent2"/>
                </a:solidFill>
                <a:latin typeface="Pyidaungsu" panose="020B0502040204020203" pitchFamily="34" charset="0"/>
                <a:cs typeface="Pyidaungsu" panose="020B0502040204020203" pitchFamily="34" charset="0"/>
              </a:rPr>
              <a:t>မင်းစံ</a:t>
            </a:r>
            <a:endParaRPr lang="en-US" sz="3200" b="1" i="1" dirty="0">
              <a:solidFill>
                <a:schemeClr val="accent2"/>
              </a:solidFill>
              <a:latin typeface="Pyidaungsu" panose="020B0502040204020203" pitchFamily="34" charset="0"/>
              <a:cs typeface="Pyidaungsu" panose="020B0502040204020203" pitchFamily="34" charset="0"/>
            </a:endParaRPr>
          </a:p>
        </p:txBody>
      </p:sp>
      <p:sp>
        <p:nvSpPr>
          <p:cNvPr id="25606" name="Rectangle 7"/>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7"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9" name="Rectangle 9"/>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0"/>
          <p:cNvGrpSpPr>
            <a:grpSpLocks/>
          </p:cNvGrpSpPr>
          <p:nvPr/>
        </p:nvGrpSpPr>
        <p:grpSpPr bwMode="auto">
          <a:xfrm>
            <a:off x="901700" y="2603500"/>
            <a:ext cx="2201863" cy="1765300"/>
            <a:chOff x="0" y="0"/>
            <a:chExt cx="1387" cy="1112"/>
          </a:xfrm>
        </p:grpSpPr>
        <p:grpSp>
          <p:nvGrpSpPr>
            <p:cNvPr id="6" name="Group 11"/>
            <p:cNvGrpSpPr>
              <a:grpSpLocks/>
            </p:cNvGrpSpPr>
            <p:nvPr/>
          </p:nvGrpSpPr>
          <p:grpSpPr bwMode="auto">
            <a:xfrm>
              <a:off x="0" y="0"/>
              <a:ext cx="1249" cy="1112"/>
              <a:chOff x="0" y="0"/>
              <a:chExt cx="1249" cy="1112"/>
            </a:xfrm>
          </p:grpSpPr>
          <p:sp>
            <p:nvSpPr>
              <p:cNvPr id="3" name="Oval 12"/>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5687"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5688"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 name="Rectangle 15"/>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25610" name="Rectangle 16"/>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1" name="Line 17"/>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2" name="Line 18"/>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3" name="Line 19"/>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Line 20"/>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5" name="Line 21"/>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6" name="Line 22"/>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7" name="Line 23"/>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8" name="Line 24"/>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9" name="Line 25"/>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0" name="Rectangle 26"/>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1" name="Rectangle 27"/>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2" name="Rectangle 28"/>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3" name="Rectangle 29"/>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4" name="Line 3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31" name="Rectangle 3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4603" name="Line 3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5633" name="Rectangle 33"/>
          <p:cNvSpPr>
            <a:spLocks noChangeArrowheads="1"/>
          </p:cNvSpPr>
          <p:nvPr/>
        </p:nvSpPr>
        <p:spPr bwMode="auto">
          <a:xfrm>
            <a:off x="4786313" y="852488"/>
            <a:ext cx="216535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b="1">
                <a:solidFill>
                  <a:srgbClr val="FAFD00"/>
                </a:solidFill>
                <a:latin typeface="Times" charset="0"/>
                <a:ea typeface="+mn-ea"/>
                <a:cs typeface="+mn-cs"/>
              </a:rPr>
              <a:t>ca. 1000 B.C.</a:t>
            </a:r>
          </a:p>
        </p:txBody>
      </p:sp>
      <p:sp>
        <p:nvSpPr>
          <p:cNvPr id="25634" name="Oval 34"/>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dist="99190" dir="2388334"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sz="1600">
              <a:solidFill>
                <a:schemeClr val="accent1"/>
              </a:solidFill>
              <a:latin typeface="Times" charset="0"/>
              <a:ea typeface="+mn-ea"/>
              <a:cs typeface="+mn-cs"/>
            </a:endParaRPr>
          </a:p>
        </p:txBody>
      </p:sp>
      <p:grpSp>
        <p:nvGrpSpPr>
          <p:cNvPr id="25629" name="Group 35"/>
          <p:cNvGrpSpPr>
            <a:grpSpLocks/>
          </p:cNvGrpSpPr>
          <p:nvPr/>
        </p:nvGrpSpPr>
        <p:grpSpPr bwMode="auto">
          <a:xfrm>
            <a:off x="8018463" y="3436938"/>
            <a:ext cx="981075" cy="1843087"/>
            <a:chOff x="0" y="0"/>
            <a:chExt cx="618" cy="1161"/>
          </a:xfrm>
        </p:grpSpPr>
        <p:grpSp>
          <p:nvGrpSpPr>
            <p:cNvPr id="25665" name="Group 36"/>
            <p:cNvGrpSpPr>
              <a:grpSpLocks/>
            </p:cNvGrpSpPr>
            <p:nvPr/>
          </p:nvGrpSpPr>
          <p:grpSpPr bwMode="auto">
            <a:xfrm>
              <a:off x="0" y="0"/>
              <a:ext cx="618" cy="1161"/>
              <a:chOff x="0" y="0"/>
              <a:chExt cx="618" cy="1161"/>
            </a:xfrm>
          </p:grpSpPr>
          <p:sp>
            <p:nvSpPr>
              <p:cNvPr id="25667"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68" name="AutoShape 3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69" name="Rectangle 3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70" name="Line 4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1" name="Rectangle 4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72" name="Rectangle 4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73" name="Line 4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4" name="Line 4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5" name="Line 4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6" name="Line 4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7" name="Line 4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8" name="Line 4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9" name="Line 4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80" name="Line 5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81" name="Line 5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82" name="Line 5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Rectangle 53"/>
              <p:cNvSpPr>
                <a:spLocks noChangeArrowheads="1"/>
              </p:cNvSpPr>
              <p:nvPr/>
            </p:nvSpPr>
            <p:spPr bwMode="auto">
              <a:xfrm>
                <a:off x="0" y="0"/>
                <a:ext cx="52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i="1" dirty="0" err="1">
                    <a:solidFill>
                      <a:schemeClr val="bg2"/>
                    </a:solidFill>
                    <a:latin typeface="Pyidaungsu" panose="020B0502040204020203" pitchFamily="34" charset="0"/>
                    <a:cs typeface="Pyidaungsu" panose="020B0502040204020203" pitchFamily="34" charset="0"/>
                  </a:rPr>
                  <a:t>မင်းစံ</a:t>
                </a:r>
                <a:endParaRPr lang="en-US" sz="1100" b="1" i="1" dirty="0">
                  <a:solidFill>
                    <a:schemeClr val="bg2"/>
                  </a:solidFill>
                  <a:latin typeface="Pyidaungsu" panose="020B0502040204020203" pitchFamily="34" charset="0"/>
                  <a:cs typeface="Pyidaungsu" panose="020B0502040204020203" pitchFamily="34" charset="0"/>
                </a:endParaRPr>
              </a:p>
            </p:txBody>
          </p:sp>
        </p:grpSp>
        <p:sp>
          <p:nvSpPr>
            <p:cNvPr id="25666" name="Rectangle 5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25630" name="Text Box 5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25656" name="Rectangle 56"/>
          <p:cNvSpPr>
            <a:spLocks noChangeArrowheads="1"/>
          </p:cNvSpPr>
          <p:nvPr/>
        </p:nvSpPr>
        <p:spPr bwMode="auto">
          <a:xfrm>
            <a:off x="808196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23</a:t>
            </a:r>
          </a:p>
        </p:txBody>
      </p:sp>
      <p:sp>
        <p:nvSpPr>
          <p:cNvPr id="25632" name="Text Box 5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8" name="Group 58"/>
          <p:cNvGrpSpPr>
            <a:grpSpLocks/>
          </p:cNvGrpSpPr>
          <p:nvPr/>
        </p:nvGrpSpPr>
        <p:grpSpPr bwMode="auto">
          <a:xfrm>
            <a:off x="6083300" y="1174750"/>
            <a:ext cx="1289050" cy="1435100"/>
            <a:chOff x="0" y="0"/>
            <a:chExt cx="2950" cy="2769"/>
          </a:xfrm>
        </p:grpSpPr>
        <p:grpSp>
          <p:nvGrpSpPr>
            <p:cNvPr id="25655" name="Group 59"/>
            <p:cNvGrpSpPr>
              <a:grpSpLocks/>
            </p:cNvGrpSpPr>
            <p:nvPr/>
          </p:nvGrpSpPr>
          <p:grpSpPr bwMode="auto">
            <a:xfrm>
              <a:off x="0" y="0"/>
              <a:ext cx="2950" cy="2769"/>
              <a:chOff x="0" y="0"/>
              <a:chExt cx="2950" cy="2769"/>
            </a:xfrm>
          </p:grpSpPr>
          <p:grpSp>
            <p:nvGrpSpPr>
              <p:cNvPr id="25661" name="Group 60"/>
              <p:cNvGrpSpPr>
                <a:grpSpLocks/>
              </p:cNvGrpSpPr>
              <p:nvPr/>
            </p:nvGrpSpPr>
            <p:grpSpPr bwMode="auto">
              <a:xfrm>
                <a:off x="473" y="498"/>
                <a:ext cx="2105" cy="1421"/>
                <a:chOff x="0" y="0"/>
                <a:chExt cx="2105" cy="1421"/>
              </a:xfrm>
            </p:grpSpPr>
            <p:sp>
              <p:nvSpPr>
                <p:cNvPr id="2566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6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5662" name="Picture 6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5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5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5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6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 name="Group 69"/>
          <p:cNvGrpSpPr>
            <a:grpSpLocks/>
          </p:cNvGrpSpPr>
          <p:nvPr/>
        </p:nvGrpSpPr>
        <p:grpSpPr bwMode="auto">
          <a:xfrm>
            <a:off x="6076950" y="3251200"/>
            <a:ext cx="1289050" cy="1435100"/>
            <a:chOff x="0" y="0"/>
            <a:chExt cx="2950" cy="2769"/>
          </a:xfrm>
        </p:grpSpPr>
        <p:grpSp>
          <p:nvGrpSpPr>
            <p:cNvPr id="25645" name="Group 70"/>
            <p:cNvGrpSpPr>
              <a:grpSpLocks/>
            </p:cNvGrpSpPr>
            <p:nvPr/>
          </p:nvGrpSpPr>
          <p:grpSpPr bwMode="auto">
            <a:xfrm>
              <a:off x="0" y="0"/>
              <a:ext cx="2950" cy="2769"/>
              <a:chOff x="0" y="0"/>
              <a:chExt cx="2950" cy="2769"/>
            </a:xfrm>
          </p:grpSpPr>
          <p:grpSp>
            <p:nvGrpSpPr>
              <p:cNvPr id="25651" name="Group 71"/>
              <p:cNvGrpSpPr>
                <a:grpSpLocks/>
              </p:cNvGrpSpPr>
              <p:nvPr/>
            </p:nvGrpSpPr>
            <p:grpSpPr bwMode="auto">
              <a:xfrm>
                <a:off x="473" y="498"/>
                <a:ext cx="2105" cy="1421"/>
                <a:chOff x="0" y="0"/>
                <a:chExt cx="2105" cy="1421"/>
              </a:xfrm>
            </p:grpSpPr>
            <p:sp>
              <p:nvSpPr>
                <p:cNvPr id="2565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5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5652" name="Picture 7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4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4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4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4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5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 name="Group 80"/>
          <p:cNvGrpSpPr>
            <a:grpSpLocks/>
          </p:cNvGrpSpPr>
          <p:nvPr/>
        </p:nvGrpSpPr>
        <p:grpSpPr bwMode="auto">
          <a:xfrm>
            <a:off x="4737390" y="1047750"/>
            <a:ext cx="4267200" cy="2082800"/>
            <a:chOff x="0" y="0"/>
            <a:chExt cx="2688" cy="1312"/>
          </a:xfrm>
        </p:grpSpPr>
        <p:grpSp>
          <p:nvGrpSpPr>
            <p:cNvPr id="25640" name="Group 81"/>
            <p:cNvGrpSpPr>
              <a:grpSpLocks/>
            </p:cNvGrpSpPr>
            <p:nvPr/>
          </p:nvGrpSpPr>
          <p:grpSpPr bwMode="auto">
            <a:xfrm>
              <a:off x="0" y="0"/>
              <a:ext cx="2688" cy="1312"/>
              <a:chOff x="0" y="0"/>
              <a:chExt cx="2688" cy="1312"/>
            </a:xfrm>
          </p:grpSpPr>
          <p:sp>
            <p:nvSpPr>
              <p:cNvPr id="25643" name="AutoShape 82"/>
              <p:cNvSpPr>
                <a:spLocks noChangeArrowheads="1"/>
              </p:cNvSpPr>
              <p:nvPr/>
            </p:nvSpPr>
            <p:spPr bwMode="auto">
              <a:xfrm rot="10800000">
                <a:off x="0" y="40"/>
                <a:ext cx="1080" cy="536"/>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83104"/>
              </a:solidFill>
              <a:ln w="12700">
                <a:solidFill>
                  <a:schemeClr val="tx1"/>
                </a:solidFill>
                <a:miter lim="800000"/>
                <a:headEnd/>
                <a:tailEnd/>
              </a:ln>
              <a:effectLst>
                <a:outerShdw dist="17961" dir="2700000" algn="ctr" rotWithShape="0">
                  <a:schemeClr val="bg2"/>
                </a:outerShdw>
              </a:effectLst>
            </p:spPr>
            <p:txBody>
              <a:bodyPr wrap="none" anchor="ctr"/>
              <a:lstStyle/>
              <a:p>
                <a:endParaRPr lang="en-US"/>
              </a:p>
            </p:txBody>
          </p:sp>
          <p:sp>
            <p:nvSpPr>
              <p:cNvPr id="25683" name="AutoShape 83"/>
              <p:cNvSpPr>
                <a:spLocks noChangeArrowheads="1"/>
              </p:cNvSpPr>
              <p:nvPr/>
            </p:nvSpPr>
            <p:spPr bwMode="auto">
              <a:xfrm>
                <a:off x="768" y="0"/>
                <a:ext cx="1920" cy="1312"/>
              </a:xfrm>
              <a:prstGeom prst="roundRect">
                <a:avLst>
                  <a:gd name="adj" fmla="val 16667"/>
                </a:avLst>
              </a:prstGeom>
              <a:noFill/>
              <a:ln w="76200">
                <a:solidFill>
                  <a:srgbClr val="D83104"/>
                </a:solidFill>
                <a:round/>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grpSp>
        <p:sp>
          <p:nvSpPr>
            <p:cNvPr id="25684" name="Text Box 84"/>
            <p:cNvSpPr txBox="1">
              <a:spLocks noChangeArrowheads="1"/>
            </p:cNvSpPr>
            <p:nvPr/>
          </p:nvSpPr>
          <p:spPr bwMode="auto">
            <a:xfrm>
              <a:off x="1037" y="155"/>
              <a:ext cx="544" cy="44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endParaRPr lang="my-MM" sz="4000" i="1">
                <a:solidFill>
                  <a:schemeClr val="tx1"/>
                </a:solidFill>
                <a:latin typeface="Kosher-Normal" charset="0"/>
                <a:ea typeface="+mn-ea"/>
                <a:cs typeface="+mn-cs"/>
              </a:endParaRPr>
            </a:p>
          </p:txBody>
        </p:sp>
        <p:sp>
          <p:nvSpPr>
            <p:cNvPr id="25685" name="Rectangle 85"/>
            <p:cNvSpPr>
              <a:spLocks noChangeArrowheads="1"/>
            </p:cNvSpPr>
            <p:nvPr/>
          </p:nvSpPr>
          <p:spPr bwMode="auto">
            <a:xfrm>
              <a:off x="906" y="648"/>
              <a:ext cx="1414" cy="444"/>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my-MM" sz="2000" b="1" dirty="0">
                  <a:solidFill>
                    <a:schemeClr val="tx1"/>
                  </a:solidFill>
                  <a:latin typeface="Pyidaungsu" panose="020B0502040204020203" pitchFamily="34" charset="0"/>
                  <a:ea typeface="+mn-ea"/>
                  <a:cs typeface="Pyidaungsu" panose="020B0502040204020203" pitchFamily="34" charset="0"/>
                </a:rPr>
                <a:t>၂ ဓမ္မ ၇း ၄ -၁၆</a:t>
              </a:r>
            </a:p>
            <a:p>
              <a:pPr algn="l">
                <a:defRPr/>
              </a:pPr>
              <a:r>
                <a:rPr lang="my-MM" sz="2000" b="1" dirty="0">
                  <a:solidFill>
                    <a:schemeClr val="tx1"/>
                  </a:solidFill>
                  <a:latin typeface="Pyidaungsu" panose="020B0502040204020203" pitchFamily="34" charset="0"/>
                  <a:ea typeface="+mn-ea"/>
                  <a:cs typeface="Pyidaungsu" panose="020B0502040204020203" pitchFamily="34" charset="0"/>
                </a:rPr>
                <a:t>၁ ရာဇဝင် ၁၇း ၃-၁၅</a:t>
              </a:r>
              <a:endParaRPr lang="en-US" sz="2000" b="1" dirty="0">
                <a:solidFill>
                  <a:schemeClr val="tx1"/>
                </a:solidFill>
                <a:latin typeface="Pyidaungsu" panose="020B0502040204020203" pitchFamily="34" charset="0"/>
                <a:ea typeface="+mn-ea"/>
                <a:cs typeface="Pyidaungsu" panose="020B0502040204020203" pitchFamily="34" charset="0"/>
              </a:endParaRPr>
            </a:p>
          </p:txBody>
        </p:sp>
      </p:grpSp>
      <p:sp>
        <p:nvSpPr>
          <p:cNvPr id="25686" name="Oval 86"/>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5637" name="Text Box 8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24615" name="Text Box 88"/>
          <p:cNvSpPr txBox="1">
            <a:spLocks noChangeArrowheads="1"/>
          </p:cNvSpPr>
          <p:nvPr/>
        </p:nvSpPr>
        <p:spPr bwMode="auto">
          <a:xfrm>
            <a:off x="7212013" y="1236663"/>
            <a:ext cx="1630362" cy="9048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nSpc>
                <a:spcPct val="80000"/>
              </a:lnSpc>
              <a:spcBef>
                <a:spcPct val="50000"/>
              </a:spcBef>
              <a:defRPr/>
            </a:pPr>
            <a:r>
              <a:rPr lang="en-US" sz="3200" b="1" dirty="0" err="1">
                <a:solidFill>
                  <a:srgbClr val="FFEA18"/>
                </a:solidFill>
                <a:latin typeface="Pyidaungsu" panose="020B0502040204020203" pitchFamily="34" charset="0"/>
                <a:cs typeface="Pyidaungsu" panose="020B0502040204020203" pitchFamily="34" charset="0"/>
              </a:rPr>
              <a:t>ဒါဝိဒ်ပ</a:t>
            </a:r>
            <a:r>
              <a:rPr lang="my-MM" sz="3200" b="1" dirty="0">
                <a:solidFill>
                  <a:srgbClr val="FFEA18"/>
                </a:solidFill>
                <a:latin typeface="Pyidaungsu" panose="020B0502040204020203" pitchFamily="34" charset="0"/>
                <a:cs typeface="Pyidaungsu" panose="020B0502040204020203" pitchFamily="34" charset="0"/>
              </a:rPr>
              <a:t>ဋ</a:t>
            </a:r>
            <a:r>
              <a:rPr lang="en-US" sz="3200" b="1" dirty="0" err="1">
                <a:solidFill>
                  <a:srgbClr val="FFEA18"/>
                </a:solidFill>
                <a:latin typeface="Pyidaungsu" panose="020B0502040204020203" pitchFamily="34" charset="0"/>
                <a:cs typeface="Pyidaungsu" panose="020B0502040204020203" pitchFamily="34" charset="0"/>
              </a:rPr>
              <a:t>ိညာဉ</a:t>
            </a:r>
            <a:r>
              <a:rPr lang="en-US" sz="3200" b="1" dirty="0">
                <a:solidFill>
                  <a:srgbClr val="FFEA18"/>
                </a:solidFill>
                <a:latin typeface="Pyidaungsu" panose="020B0502040204020203" pitchFamily="34" charset="0"/>
                <a:cs typeface="Pyidaungsu" panose="020B0502040204020203" pitchFamily="34" charset="0"/>
              </a:rPr>
              <a:t>်</a:t>
            </a:r>
            <a:endParaRPr lang="en-US" b="1" dirty="0">
              <a:solidFill>
                <a:srgbClr val="FFEA18"/>
              </a:solidFill>
              <a:latin typeface="Pyidaungsu" panose="020B0502040204020203" pitchFamily="34" charset="0"/>
              <a:cs typeface="Pyidaungsu" panose="020B0502040204020203" pitchFamily="34" charset="0"/>
            </a:endParaRPr>
          </a:p>
        </p:txBody>
      </p:sp>
      <p:sp>
        <p:nvSpPr>
          <p:cNvPr id="25639" name="Rectangle 89"/>
          <p:cNvSpPr>
            <a:spLocks noChangeArrowheads="1"/>
          </p:cNvSpPr>
          <p:nvPr/>
        </p:nvSpPr>
        <p:spPr bwMode="auto">
          <a:xfrm>
            <a:off x="6313789" y="1385888"/>
            <a:ext cx="8899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err="1">
                <a:solidFill>
                  <a:srgbClr val="1CFF23"/>
                </a:solidFill>
                <a:latin typeface="Pyidaungsu" panose="020B0502040204020203" pitchFamily="34" charset="0"/>
                <a:cs typeface="Pyidaungsu" panose="020B0502040204020203" pitchFamily="34" charset="0"/>
              </a:rPr>
              <a:t>ဒါဝိဒ</a:t>
            </a:r>
            <a:r>
              <a:rPr lang="en-US" b="1" dirty="0">
                <a:solidFill>
                  <a:srgbClr val="1CFF23"/>
                </a:solidFill>
                <a:latin typeface="Pyidaungsu" panose="020B0502040204020203" pitchFamily="34" charset="0"/>
                <a:cs typeface="Pyidaungsu" panose="020B0502040204020203" pitchFamily="34" charset="0"/>
              </a:rPr>
              <a:t>်</a:t>
            </a:r>
            <a:endParaRPr lang="en-US" sz="3600" b="1" dirty="0">
              <a:solidFill>
                <a:srgbClr val="1CFF23"/>
              </a:solidFill>
              <a:latin typeface="WinInnw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5686"/>
                                        </p:tgtEl>
                                        <p:attrNameLst>
                                          <p:attrName>style.visibility</p:attrName>
                                        </p:attrNameLst>
                                      </p:cBhvr>
                                      <p:to>
                                        <p:strVal val="visible"/>
                                      </p:to>
                                    </p:set>
                                    <p:anim calcmode="lin" valueType="num">
                                      <p:cBhvr>
                                        <p:cTn id="13" dur="500" fill="hold"/>
                                        <p:tgtEl>
                                          <p:spTgt spid="25686"/>
                                        </p:tgtEl>
                                        <p:attrNameLst>
                                          <p:attrName>ppt_w</p:attrName>
                                        </p:attrNameLst>
                                      </p:cBhvr>
                                      <p:tavLst>
                                        <p:tav tm="0">
                                          <p:val>
                                            <p:fltVal val="0"/>
                                          </p:val>
                                        </p:tav>
                                        <p:tav tm="100000">
                                          <p:val>
                                            <p:strVal val="#ppt_w"/>
                                          </p:val>
                                        </p:tav>
                                      </p:tavLst>
                                    </p:anim>
                                    <p:anim calcmode="lin" valueType="num">
                                      <p:cBhvr>
                                        <p:cTn id="14" dur="500" fill="hold"/>
                                        <p:tgtEl>
                                          <p:spTgt spid="25686"/>
                                        </p:tgtEl>
                                        <p:attrNameLst>
                                          <p:attrName>ppt_h</p:attrName>
                                        </p:attrNameLst>
                                      </p:cBhvr>
                                      <p:tavLst>
                                        <p:tav tm="0">
                                          <p:val>
                                            <p:fltVal val="0"/>
                                          </p:val>
                                        </p:tav>
                                        <p:tav tm="100000">
                                          <p:val>
                                            <p:strVal val="#ppt_h"/>
                                          </p:val>
                                        </p:tav>
                                      </p:tavLst>
                                    </p:anim>
                                    <p:anim calcmode="lin" valueType="num">
                                      <p:cBhvr>
                                        <p:cTn id="15" dur="500" fill="hold"/>
                                        <p:tgtEl>
                                          <p:spTgt spid="25686"/>
                                        </p:tgtEl>
                                        <p:attrNameLst>
                                          <p:attrName>ppt_x</p:attrName>
                                        </p:attrNameLst>
                                      </p:cBhvr>
                                      <p:tavLst>
                                        <p:tav tm="0">
                                          <p:val>
                                            <p:fltVal val="0.5"/>
                                          </p:val>
                                        </p:tav>
                                        <p:tav tm="100000">
                                          <p:val>
                                            <p:strVal val="#ppt_x"/>
                                          </p:val>
                                        </p:tav>
                                      </p:tavLst>
                                    </p:anim>
                                    <p:anim calcmode="lin" valueType="num">
                                      <p:cBhvr>
                                        <p:cTn id="16" dur="500" fill="hold"/>
                                        <p:tgtEl>
                                          <p:spTgt spid="2568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089025" y="1966913"/>
            <a:ext cx="7110413" cy="2305759"/>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spcBef>
                <a:spcPct val="50000"/>
              </a:spcBef>
              <a:defRPr/>
            </a:pPr>
            <a:r>
              <a:rPr lang="en-US" sz="3600" b="1" i="1" dirty="0">
                <a:solidFill>
                  <a:srgbClr val="1CFF23"/>
                </a:solidFill>
                <a:latin typeface="Pyidaungsu" panose="020B0502040204020203" pitchFamily="34" charset="0"/>
                <a:cs typeface="Pyidaungsu" panose="020B0502040204020203" pitchFamily="34" charset="0"/>
              </a:rPr>
              <a:t>၂ </a:t>
            </a:r>
            <a:r>
              <a:rPr lang="en-US" sz="3600" b="1" i="1" dirty="0" err="1">
                <a:solidFill>
                  <a:srgbClr val="1CFF23"/>
                </a:solidFill>
                <a:latin typeface="Pyidaungsu" panose="020B0502040204020203" pitchFamily="34" charset="0"/>
                <a:cs typeface="Pyidaungsu" panose="020B0502040204020203" pitchFamily="34" charset="0"/>
              </a:rPr>
              <a:t>ဓမ္မ</a:t>
            </a:r>
            <a:r>
              <a:rPr lang="en-US" sz="3600" b="1" i="1" dirty="0">
                <a:solidFill>
                  <a:srgbClr val="1CFF23"/>
                </a:solidFill>
                <a:latin typeface="Pyidaungsu" panose="020B0502040204020203" pitchFamily="34" charset="0"/>
                <a:cs typeface="Pyidaungsu" panose="020B0502040204020203" pitchFamily="34" charset="0"/>
              </a:rPr>
              <a:t> ၇:၁၆</a:t>
            </a:r>
            <a:endParaRPr lang="en-US" sz="3600" b="1" dirty="0">
              <a:solidFill>
                <a:schemeClr val="tx1"/>
              </a:solidFill>
              <a:latin typeface="Pyidaungsu" panose="020B0502040204020203" pitchFamily="34" charset="0"/>
              <a:cs typeface="Pyidaungsu" panose="020B0502040204020203" pitchFamily="34" charset="0"/>
            </a:endParaRPr>
          </a:p>
          <a:p>
            <a:pPr>
              <a:spcBef>
                <a:spcPct val="50000"/>
              </a:spcBef>
              <a:defRPr/>
            </a:pPr>
            <a:r>
              <a:rPr lang="en-US" sz="3600" b="1" dirty="0" err="1">
                <a:solidFill>
                  <a:schemeClr val="tx1"/>
                </a:solidFill>
                <a:latin typeface="Pyidaungsu" panose="020B0502040204020203" pitchFamily="34" charset="0"/>
                <a:cs typeface="Pyidaungsu" panose="020B0502040204020203" pitchFamily="34" charset="0"/>
              </a:rPr>
              <a:t>သင</a:t>
            </a:r>
            <a:r>
              <a:rPr lang="en-US" sz="3600" b="1" dirty="0">
                <a:solidFill>
                  <a:schemeClr val="tx1"/>
                </a:solidFill>
                <a:latin typeface="Pyidaungsu" panose="020B0502040204020203" pitchFamily="34" charset="0"/>
                <a:cs typeface="Pyidaungsu" panose="020B0502040204020203" pitchFamily="34" charset="0"/>
              </a:rPr>
              <a:t>့်</a:t>
            </a:r>
            <a:r>
              <a:rPr lang="en-US" sz="3600" b="1" dirty="0" err="1">
                <a:solidFill>
                  <a:schemeClr val="tx1"/>
                </a:solidFill>
                <a:latin typeface="Pyidaungsu" panose="020B0502040204020203" pitchFamily="34" charset="0"/>
                <a:cs typeface="Pyidaungsu" panose="020B0502040204020203" pitchFamily="34" charset="0"/>
              </a:rPr>
              <a:t>အိမ်နှင</a:t>
            </a:r>
            <a:r>
              <a:rPr lang="en-US" sz="3600" b="1" dirty="0">
                <a:solidFill>
                  <a:schemeClr val="tx1"/>
                </a:solidFill>
                <a:latin typeface="Pyidaungsu" panose="020B0502040204020203" pitchFamily="34" charset="0"/>
                <a:cs typeface="Pyidaungsu" panose="020B0502040204020203" pitchFamily="34" charset="0"/>
              </a:rPr>
              <a:t>့် </a:t>
            </a:r>
            <a:r>
              <a:rPr lang="en-US" sz="3600" b="1" dirty="0" err="1">
                <a:solidFill>
                  <a:schemeClr val="tx1"/>
                </a:solidFill>
                <a:latin typeface="Pyidaungsu" panose="020B0502040204020203" pitchFamily="34" charset="0"/>
                <a:cs typeface="Pyidaungsu" panose="020B0502040204020203" pitchFamily="34" charset="0"/>
              </a:rPr>
              <a:t>သင</a:t>
            </a:r>
            <a:r>
              <a:rPr lang="en-US" sz="3600" b="1" dirty="0">
                <a:solidFill>
                  <a:schemeClr val="tx1"/>
                </a:solidFill>
                <a:latin typeface="Pyidaungsu" panose="020B0502040204020203" pitchFamily="34" charset="0"/>
                <a:cs typeface="Pyidaungsu" panose="020B0502040204020203" pitchFamily="34" charset="0"/>
              </a:rPr>
              <a:t>့်</a:t>
            </a:r>
            <a:r>
              <a:rPr lang="en-US" sz="3600" b="1" dirty="0" err="1">
                <a:solidFill>
                  <a:schemeClr val="tx1"/>
                </a:solidFill>
                <a:latin typeface="Pyidaungsu" panose="020B0502040204020203" pitchFamily="34" charset="0"/>
                <a:cs typeface="Pyidaungsu" panose="020B0502040204020203" pitchFamily="34" charset="0"/>
              </a:rPr>
              <a:t>နိုင်ငံ</a:t>
            </a:r>
            <a:r>
              <a:rPr lang="en-US" sz="3600" b="1" dirty="0">
                <a:solidFill>
                  <a:schemeClr val="tx1"/>
                </a:solidFill>
                <a:latin typeface="Pyidaungsu" panose="020B0502040204020203" pitchFamily="34" charset="0"/>
                <a:cs typeface="Pyidaungsu" panose="020B0502040204020203" pitchFamily="34" charset="0"/>
              </a:rPr>
              <a:t> </a:t>
            </a:r>
            <a:r>
              <a:rPr lang="en-US" sz="3600" b="1" dirty="0" err="1">
                <a:solidFill>
                  <a:schemeClr val="tx1"/>
                </a:solidFill>
                <a:latin typeface="Pyidaungsu" panose="020B0502040204020203" pitchFamily="34" charset="0"/>
                <a:cs typeface="Pyidaungsu" panose="020B0502040204020203" pitchFamily="34" charset="0"/>
              </a:rPr>
              <a:t>အစဉ်တည်မြဲ</a:t>
            </a:r>
            <a:endParaRPr lang="en-US" sz="3600" b="1" dirty="0">
              <a:solidFill>
                <a:schemeClr val="tx1"/>
              </a:solidFill>
              <a:latin typeface="Pyidaungsu" panose="020B0502040204020203" pitchFamily="34" charset="0"/>
              <a:cs typeface="Pyidaungsu" panose="020B0502040204020203" pitchFamily="34" charset="0"/>
            </a:endParaRPr>
          </a:p>
          <a:p>
            <a:pPr>
              <a:spcBef>
                <a:spcPct val="50000"/>
              </a:spcBef>
              <a:defRPr/>
            </a:pPr>
            <a:r>
              <a:rPr lang="en-US" sz="3600" b="1" dirty="0" err="1">
                <a:solidFill>
                  <a:schemeClr val="tx1"/>
                </a:solidFill>
                <a:latin typeface="Pyidaungsu" panose="020B0502040204020203" pitchFamily="34" charset="0"/>
                <a:cs typeface="Pyidaungsu" panose="020B0502040204020203" pitchFamily="34" charset="0"/>
              </a:rPr>
              <a:t>သင</a:t>
            </a:r>
            <a:r>
              <a:rPr lang="en-US" sz="3600" b="1" dirty="0">
                <a:solidFill>
                  <a:schemeClr val="tx1"/>
                </a:solidFill>
                <a:latin typeface="Pyidaungsu" panose="020B0502040204020203" pitchFamily="34" charset="0"/>
                <a:cs typeface="Pyidaungsu" panose="020B0502040204020203" pitchFamily="34" charset="0"/>
              </a:rPr>
              <a:t>့်</a:t>
            </a:r>
            <a:r>
              <a:rPr lang="en-US" sz="3600" b="1" dirty="0" err="1">
                <a:solidFill>
                  <a:schemeClr val="tx1"/>
                </a:solidFill>
                <a:latin typeface="Pyidaungsu" panose="020B0502040204020203" pitchFamily="34" charset="0"/>
                <a:cs typeface="Pyidaungsu" panose="020B0502040204020203" pitchFamily="34" charset="0"/>
              </a:rPr>
              <a:t>ရာဇပလ္လင်အစဉ်တည်မြဲ</a:t>
            </a:r>
            <a:endParaRPr lang="en-US" sz="3600" b="1" dirty="0">
              <a:solidFill>
                <a:schemeClr val="tx1"/>
              </a:solidFill>
              <a:latin typeface="Pyidaungsu" panose="020B0502040204020203" pitchFamily="34" charset="0"/>
              <a:cs typeface="Pyidaungsu" panose="020B0502040204020203" pitchFamily="34" charset="0"/>
            </a:endParaRPr>
          </a:p>
        </p:txBody>
      </p:sp>
      <p:sp>
        <p:nvSpPr>
          <p:cNvPr id="26627" name="Rectangle 3"/>
          <p:cNvSpPr>
            <a:spLocks noChangeArrowheads="1"/>
          </p:cNvSpPr>
          <p:nvPr/>
        </p:nvSpPr>
        <p:spPr bwMode="auto">
          <a:xfrm>
            <a:off x="754063"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b="1">
                <a:solidFill>
                  <a:srgbClr val="FAFD00"/>
                </a:solidFill>
                <a:latin typeface="Times" charset="0"/>
                <a:ea typeface="+mn-ea"/>
                <a:cs typeface="+mn-cs"/>
              </a:rPr>
              <a:t>                            </a:t>
            </a:r>
          </a:p>
        </p:txBody>
      </p:sp>
      <p:sp>
        <p:nvSpPr>
          <p:cNvPr id="26628" name="Rectangle 4"/>
          <p:cNvSpPr>
            <a:spLocks noChangeArrowheads="1"/>
          </p:cNvSpPr>
          <p:nvPr/>
        </p:nvSpPr>
        <p:spPr bwMode="auto">
          <a:xfrm>
            <a:off x="1509713" y="233363"/>
            <a:ext cx="7177087" cy="138243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spcBef>
                <a:spcPct val="50000"/>
              </a:spcBef>
              <a:defRPr/>
            </a:pPr>
            <a:r>
              <a:rPr lang="en-US" sz="3600" b="1" dirty="0" err="1">
                <a:solidFill>
                  <a:schemeClr val="folHlink"/>
                </a:solidFill>
                <a:latin typeface="Pyidaungsu" panose="020B0502040204020203" pitchFamily="34" charset="0"/>
                <a:ea typeface="+mn-ea"/>
                <a:cs typeface="Pyidaungsu" panose="020B0502040204020203" pitchFamily="34" charset="0"/>
              </a:rPr>
              <a:t>ဒါဝိဒ်နှင</a:t>
            </a:r>
            <a:r>
              <a:rPr lang="en-US" sz="3600" b="1" dirty="0">
                <a:solidFill>
                  <a:schemeClr val="folHlink"/>
                </a:solidFill>
                <a:latin typeface="Pyidaungsu" panose="020B0502040204020203" pitchFamily="34" charset="0"/>
                <a:ea typeface="+mn-ea"/>
                <a:cs typeface="Pyidaungsu" panose="020B0502040204020203" pitchFamily="34" charset="0"/>
              </a:rPr>
              <a:t>့်</a:t>
            </a:r>
            <a:r>
              <a:rPr lang="en-US" sz="3600" b="1" dirty="0" err="1">
                <a:solidFill>
                  <a:schemeClr val="folHlink"/>
                </a:solidFill>
                <a:latin typeface="Pyidaungsu" panose="020B0502040204020203" pitchFamily="34" charset="0"/>
                <a:ea typeface="+mn-ea"/>
                <a:cs typeface="Pyidaungsu" panose="020B0502040204020203" pitchFamily="34" charset="0"/>
              </a:rPr>
              <a:t>ဆိုင်သော</a:t>
            </a:r>
            <a:r>
              <a:rPr lang="en-US" sz="3600" b="1" dirty="0">
                <a:solidFill>
                  <a:schemeClr val="folHlink"/>
                </a:solidFill>
                <a:latin typeface="Pyidaungsu" panose="020B0502040204020203" pitchFamily="34" charset="0"/>
                <a:ea typeface="+mn-ea"/>
                <a:cs typeface="Pyidaungsu" panose="020B0502040204020203" pitchFamily="34" charset="0"/>
              </a:rPr>
              <a:t> </a:t>
            </a:r>
            <a:r>
              <a:rPr lang="en-US" sz="3600" b="1" dirty="0" err="1">
                <a:solidFill>
                  <a:schemeClr val="folHlink"/>
                </a:solidFill>
                <a:latin typeface="Pyidaungsu" panose="020B0502040204020203" pitchFamily="34" charset="0"/>
                <a:ea typeface="+mn-ea"/>
                <a:cs typeface="Pyidaungsu" panose="020B0502040204020203" pitchFamily="34" charset="0"/>
              </a:rPr>
              <a:t>ဘုရားကတိတော</a:t>
            </a:r>
            <a:r>
              <a:rPr lang="en-US" sz="36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Pyidaungsu" panose="020B0502040204020203" pitchFamily="34" charset="0"/>
              <a:ea typeface="+mn-ea"/>
              <a:cs typeface="Pyidaungsu" panose="020B0502040204020203" pitchFamily="34" charset="0"/>
            </a:endParaRPr>
          </a:p>
          <a:p>
            <a:pPr>
              <a:spcBef>
                <a:spcPct val="50000"/>
              </a:spcBef>
              <a:defRPr/>
            </a:pPr>
            <a:r>
              <a:rPr lang="en-US" sz="3200" b="1" dirty="0" err="1">
                <a:solidFill>
                  <a:schemeClr val="tx1"/>
                </a:solidFill>
                <a:latin typeface="Pyidaungsu" panose="020B0502040204020203" pitchFamily="34" charset="0"/>
                <a:ea typeface="+mn-ea"/>
                <a:cs typeface="Pyidaungsu" panose="020B0502040204020203" pitchFamily="34" charset="0"/>
              </a:rPr>
              <a:t>အာမခံချက</a:t>
            </a:r>
            <a:r>
              <a:rPr lang="en-US" sz="3200" b="1" dirty="0">
                <a:solidFill>
                  <a:schemeClr val="tx1"/>
                </a:solidFill>
                <a:latin typeface="Pyidaungsu" panose="020B0502040204020203" pitchFamily="34" charset="0"/>
                <a:ea typeface="+mn-ea"/>
                <a:cs typeface="Pyidaungsu" panose="020B0502040204020203" pitchFamily="34" charset="0"/>
              </a:rPr>
              <a:t>် ၃ </a:t>
            </a:r>
            <a:r>
              <a:rPr lang="en-US" sz="3200" b="1" dirty="0" err="1">
                <a:solidFill>
                  <a:schemeClr val="tx1"/>
                </a:solidFill>
                <a:latin typeface="Pyidaungsu" panose="020B0502040204020203" pitchFamily="34" charset="0"/>
                <a:ea typeface="+mn-ea"/>
                <a:cs typeface="Pyidaungsu" panose="020B0502040204020203" pitchFamily="34" charset="0"/>
              </a:rPr>
              <a:t>ရပ</a:t>
            </a:r>
            <a:r>
              <a:rPr lang="en-US" sz="3200" b="1" dirty="0">
                <a:solidFill>
                  <a:schemeClr val="tx1"/>
                </a:solidFill>
                <a:latin typeface="Pyidaungsu" panose="020B0502040204020203" pitchFamily="34" charset="0"/>
                <a:ea typeface="+mn-ea"/>
                <a:cs typeface="Pyidaungsu" panose="020B0502040204020203" pitchFamily="34" charset="0"/>
              </a:rPr>
              <a:t>်</a:t>
            </a:r>
            <a:endParaRPr lang="en-US" sz="2400" b="1" dirty="0">
              <a:latin typeface="Pyidaungsu" panose="020B0502040204020203" pitchFamily="34" charset="0"/>
              <a:ea typeface="+mn-ea"/>
              <a:cs typeface="Pyidaungsu" panose="020B0502040204020203" pitchFamily="34" charset="0"/>
            </a:endParaRPr>
          </a:p>
        </p:txBody>
      </p:sp>
      <p:sp>
        <p:nvSpPr>
          <p:cNvPr id="26629" name="Rectangle 5"/>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5606"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6631" name="Text Box 7"/>
          <p:cNvSpPr txBox="1">
            <a:spLocks noChangeArrowheads="1"/>
          </p:cNvSpPr>
          <p:nvPr/>
        </p:nvSpPr>
        <p:spPr bwMode="auto">
          <a:xfrm>
            <a:off x="6472238" y="1928813"/>
            <a:ext cx="170656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5400" dirty="0">
                <a:solidFill>
                  <a:srgbClr val="FFEA18"/>
                </a:solidFill>
                <a:latin typeface="WinInnwa" charset="0"/>
              </a:rPr>
              <a:t> </a:t>
            </a:r>
            <a:r>
              <a:rPr lang="en-US" sz="4800" b="1" dirty="0" err="1">
                <a:solidFill>
                  <a:srgbClr val="FFEA18"/>
                </a:solidFill>
                <a:latin typeface="Pyidaungsu" panose="020B0502040204020203" pitchFamily="34" charset="0"/>
                <a:cs typeface="Pyidaungsu" panose="020B0502040204020203" pitchFamily="34" charset="0"/>
              </a:rPr>
              <a:t>အိမ</a:t>
            </a:r>
            <a:r>
              <a:rPr lang="en-US" sz="4800" b="1" dirty="0">
                <a:solidFill>
                  <a:srgbClr val="FFEA18"/>
                </a:solidFill>
                <a:latin typeface="Pyidaungsu" panose="020B0502040204020203" pitchFamily="34" charset="0"/>
                <a:cs typeface="Pyidaungsu" panose="020B0502040204020203" pitchFamily="34" charset="0"/>
              </a:rPr>
              <a:t>်</a:t>
            </a:r>
            <a:endParaRPr lang="en-US" sz="5400" dirty="0">
              <a:solidFill>
                <a:srgbClr val="FFEA18"/>
              </a:solidFill>
              <a:latin typeface="WinInnwa" charset="0"/>
            </a:endParaRPr>
          </a:p>
        </p:txBody>
      </p:sp>
      <p:sp>
        <p:nvSpPr>
          <p:cNvPr id="26632" name="Text Box 8"/>
          <p:cNvSpPr txBox="1">
            <a:spLocks noChangeArrowheads="1"/>
          </p:cNvSpPr>
          <p:nvPr/>
        </p:nvSpPr>
        <p:spPr bwMode="auto">
          <a:xfrm>
            <a:off x="485775" y="4538663"/>
            <a:ext cx="20161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5400" dirty="0">
                <a:solidFill>
                  <a:srgbClr val="FFEA18"/>
                </a:solidFill>
                <a:latin typeface="WinInnwa" charset="0"/>
              </a:rPr>
              <a:t> </a:t>
            </a:r>
            <a:r>
              <a:rPr lang="en-US" sz="3200" b="1" dirty="0" err="1">
                <a:solidFill>
                  <a:srgbClr val="FFEA18"/>
                </a:solidFill>
                <a:latin typeface="Pyidaungsu" panose="020B0502040204020203" pitchFamily="34" charset="0"/>
                <a:cs typeface="Pyidaungsu" panose="020B0502040204020203" pitchFamily="34" charset="0"/>
              </a:rPr>
              <a:t>နိုင်ငံ</a:t>
            </a:r>
            <a:endParaRPr lang="en-US" sz="4400" dirty="0">
              <a:solidFill>
                <a:srgbClr val="FFEA18"/>
              </a:solidFill>
              <a:latin typeface="Pyidaungsu" panose="020B0502040204020203" pitchFamily="34" charset="0"/>
              <a:cs typeface="Pyidaungsu" panose="020B0502040204020203" pitchFamily="34" charset="0"/>
            </a:endParaRPr>
          </a:p>
        </p:txBody>
      </p:sp>
      <p:sp>
        <p:nvSpPr>
          <p:cNvPr id="26633" name="Text Box 9"/>
          <p:cNvSpPr txBox="1">
            <a:spLocks noChangeArrowheads="1"/>
          </p:cNvSpPr>
          <p:nvPr/>
        </p:nvSpPr>
        <p:spPr bwMode="auto">
          <a:xfrm>
            <a:off x="4198938" y="4568825"/>
            <a:ext cx="28241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dirty="0" err="1">
                <a:solidFill>
                  <a:srgbClr val="F8131B"/>
                </a:solidFill>
                <a:latin typeface="Pyidaungsu" panose="020B0502040204020203" pitchFamily="34" charset="0"/>
                <a:cs typeface="Pyidaungsu" panose="020B0502040204020203" pitchFamily="34" charset="0"/>
              </a:rPr>
              <a:t>အစဉ်တည်မြဲ</a:t>
            </a:r>
            <a:endParaRPr lang="en-US" sz="2400" dirty="0">
              <a:solidFill>
                <a:srgbClr val="F8131B"/>
              </a:solidFill>
              <a:latin typeface="Pyidaungsu" panose="020B0502040204020203" pitchFamily="34" charset="0"/>
              <a:cs typeface="Pyidaungsu" panose="020B0502040204020203" pitchFamily="34" charset="0"/>
            </a:endParaRPr>
          </a:p>
        </p:txBody>
      </p:sp>
      <p:sp>
        <p:nvSpPr>
          <p:cNvPr id="26634" name="Text Box 10"/>
          <p:cNvSpPr txBox="1">
            <a:spLocks noChangeArrowheads="1"/>
          </p:cNvSpPr>
          <p:nvPr/>
        </p:nvSpPr>
        <p:spPr bwMode="auto">
          <a:xfrm>
            <a:off x="504825" y="5680075"/>
            <a:ext cx="26733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dirty="0" err="1">
                <a:solidFill>
                  <a:srgbClr val="FFEA18"/>
                </a:solidFill>
                <a:latin typeface="Pyidaungsu" panose="020B0502040204020203" pitchFamily="34" charset="0"/>
                <a:cs typeface="Pyidaungsu" panose="020B0502040204020203" pitchFamily="34" charset="0"/>
              </a:rPr>
              <a:t>ရာဇပလ္လင</a:t>
            </a:r>
            <a:r>
              <a:rPr lang="en-US" sz="3600" b="1" dirty="0">
                <a:solidFill>
                  <a:srgbClr val="FFEA18"/>
                </a:solidFill>
                <a:latin typeface="Pyidaungsu" panose="020B0502040204020203" pitchFamily="34" charset="0"/>
                <a:cs typeface="Pyidaungsu" panose="020B0502040204020203" pitchFamily="34" charset="0"/>
              </a:rPr>
              <a:t>်</a:t>
            </a:r>
          </a:p>
        </p:txBody>
      </p:sp>
      <p:sp>
        <p:nvSpPr>
          <p:cNvPr id="26635" name="Text Box 11"/>
          <p:cNvSpPr txBox="1">
            <a:spLocks noChangeArrowheads="1"/>
          </p:cNvSpPr>
          <p:nvPr/>
        </p:nvSpPr>
        <p:spPr bwMode="auto">
          <a:xfrm>
            <a:off x="4198938" y="5670550"/>
            <a:ext cx="30464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dirty="0" err="1">
                <a:solidFill>
                  <a:srgbClr val="F8131B"/>
                </a:solidFill>
                <a:latin typeface="Pyidaungsu" panose="020B0502040204020203" pitchFamily="34" charset="0"/>
                <a:cs typeface="Pyidaungsu" panose="020B0502040204020203" pitchFamily="34" charset="0"/>
              </a:rPr>
              <a:t>အစဉ်တည်မြဲ</a:t>
            </a:r>
            <a:r>
              <a:rPr lang="en-US" sz="5400" dirty="0">
                <a:solidFill>
                  <a:srgbClr val="F8131B"/>
                </a:solidFill>
                <a:latin typeface="WinInnwa" charset="0"/>
              </a:rPr>
              <a:t> </a:t>
            </a:r>
          </a:p>
        </p:txBody>
      </p:sp>
      <p:grpSp>
        <p:nvGrpSpPr>
          <p:cNvPr id="2" name="Group 12"/>
          <p:cNvGrpSpPr>
            <a:grpSpLocks/>
          </p:cNvGrpSpPr>
          <p:nvPr/>
        </p:nvGrpSpPr>
        <p:grpSpPr bwMode="auto">
          <a:xfrm>
            <a:off x="8018463" y="3436938"/>
            <a:ext cx="981075" cy="1843087"/>
            <a:chOff x="0" y="0"/>
            <a:chExt cx="618" cy="1161"/>
          </a:xfrm>
        </p:grpSpPr>
        <p:grpSp>
          <p:nvGrpSpPr>
            <p:cNvPr id="26640" name="Group 13"/>
            <p:cNvGrpSpPr>
              <a:grpSpLocks/>
            </p:cNvGrpSpPr>
            <p:nvPr/>
          </p:nvGrpSpPr>
          <p:grpSpPr bwMode="auto">
            <a:xfrm>
              <a:off x="0" y="0"/>
              <a:ext cx="618" cy="1161"/>
              <a:chOff x="0" y="0"/>
              <a:chExt cx="618" cy="1161"/>
            </a:xfrm>
          </p:grpSpPr>
          <p:sp>
            <p:nvSpPr>
              <p:cNvPr id="26642"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643" name="AutoShape 15"/>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44" name="Rectangle 16"/>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45" name="Line 17"/>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6" name="Rectangle 18"/>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7" name="Rectangle 19"/>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8" name="Line 20"/>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9" name="Line 21"/>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0" name="Line 22"/>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1" name="Line 23"/>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2" name="Line 24"/>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3" name="Line 25"/>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4" name="Line 26"/>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5" name="Line 27"/>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6" name="Line 28"/>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7" name="Line 29"/>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Rectangle 30"/>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26641" name="Rectangle 31"/>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26636" name="Text Box 3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26637" name="Text Box 33"/>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5</a:t>
            </a:r>
            <a:endParaRPr lang="en-US" sz="2000">
              <a:solidFill>
                <a:srgbClr val="FFA27C"/>
              </a:solidFill>
              <a:latin typeface="B VAG Rounded Bold" charset="0"/>
            </a:endParaRPr>
          </a:p>
        </p:txBody>
      </p:sp>
      <p:sp>
        <p:nvSpPr>
          <p:cNvPr id="26658" name="Rectangle 34"/>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24</a:t>
            </a:r>
          </a:p>
        </p:txBody>
      </p:sp>
      <p:sp>
        <p:nvSpPr>
          <p:cNvPr id="26639" name="Text Box 3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p:cTn id="7" dur="500" fill="hold"/>
                                        <p:tgtEl>
                                          <p:spTgt spid="26631"/>
                                        </p:tgtEl>
                                        <p:attrNameLst>
                                          <p:attrName>ppt_w</p:attrName>
                                        </p:attrNameLst>
                                      </p:cBhvr>
                                      <p:tavLst>
                                        <p:tav tm="0">
                                          <p:val>
                                            <p:fltVal val="0"/>
                                          </p:val>
                                        </p:tav>
                                        <p:tav tm="100000">
                                          <p:val>
                                            <p:strVal val="#ppt_w"/>
                                          </p:val>
                                        </p:tav>
                                      </p:tavLst>
                                    </p:anim>
                                    <p:anim calcmode="lin" valueType="num">
                                      <p:cBhvr>
                                        <p:cTn id="8" dur="500" fill="hold"/>
                                        <p:tgtEl>
                                          <p:spTgt spid="26631"/>
                                        </p:tgtEl>
                                        <p:attrNameLst>
                                          <p:attrName>ppt_h</p:attrName>
                                        </p:attrNameLst>
                                      </p:cBhvr>
                                      <p:tavLst>
                                        <p:tav tm="0">
                                          <p:val>
                                            <p:fltVal val="0"/>
                                          </p:val>
                                        </p:tav>
                                        <p:tav tm="100000">
                                          <p:val>
                                            <p:strVal val="#ppt_h"/>
                                          </p:val>
                                        </p:tav>
                                      </p:tavLst>
                                    </p:anim>
                                    <p:anim calcmode="lin" valueType="num">
                                      <p:cBhvr>
                                        <p:cTn id="9" dur="500" fill="hold"/>
                                        <p:tgtEl>
                                          <p:spTgt spid="26631"/>
                                        </p:tgtEl>
                                        <p:attrNameLst>
                                          <p:attrName>ppt_x</p:attrName>
                                        </p:attrNameLst>
                                      </p:cBhvr>
                                      <p:tavLst>
                                        <p:tav tm="0">
                                          <p:val>
                                            <p:fltVal val="0.5"/>
                                          </p:val>
                                        </p:tav>
                                        <p:tav tm="100000">
                                          <p:val>
                                            <p:strVal val="#ppt_x"/>
                                          </p:val>
                                        </p:tav>
                                      </p:tavLst>
                                    </p:anim>
                                    <p:anim calcmode="lin" valueType="num">
                                      <p:cBhvr>
                                        <p:cTn id="10" dur="500" fill="hold"/>
                                        <p:tgtEl>
                                          <p:spTgt spid="266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6632"/>
                                        </p:tgtEl>
                                        <p:attrNameLst>
                                          <p:attrName>style.visibility</p:attrName>
                                        </p:attrNameLst>
                                      </p:cBhvr>
                                      <p:to>
                                        <p:strVal val="visible"/>
                                      </p:to>
                                    </p:set>
                                    <p:anim calcmode="lin" valueType="num">
                                      <p:cBhvr>
                                        <p:cTn id="15" dur="500" fill="hold"/>
                                        <p:tgtEl>
                                          <p:spTgt spid="26632"/>
                                        </p:tgtEl>
                                        <p:attrNameLst>
                                          <p:attrName>ppt_w</p:attrName>
                                        </p:attrNameLst>
                                      </p:cBhvr>
                                      <p:tavLst>
                                        <p:tav tm="0">
                                          <p:val>
                                            <p:fltVal val="0"/>
                                          </p:val>
                                        </p:tav>
                                        <p:tav tm="100000">
                                          <p:val>
                                            <p:strVal val="#ppt_w"/>
                                          </p:val>
                                        </p:tav>
                                      </p:tavLst>
                                    </p:anim>
                                    <p:anim calcmode="lin" valueType="num">
                                      <p:cBhvr>
                                        <p:cTn id="16" dur="500" fill="hold"/>
                                        <p:tgtEl>
                                          <p:spTgt spid="26632"/>
                                        </p:tgtEl>
                                        <p:attrNameLst>
                                          <p:attrName>ppt_h</p:attrName>
                                        </p:attrNameLst>
                                      </p:cBhvr>
                                      <p:tavLst>
                                        <p:tav tm="0">
                                          <p:val>
                                            <p:fltVal val="0"/>
                                          </p:val>
                                        </p:tav>
                                        <p:tav tm="100000">
                                          <p:val>
                                            <p:strVal val="#ppt_h"/>
                                          </p:val>
                                        </p:tav>
                                      </p:tavLst>
                                    </p:anim>
                                    <p:anim calcmode="lin" valueType="num">
                                      <p:cBhvr>
                                        <p:cTn id="17" dur="500" fill="hold"/>
                                        <p:tgtEl>
                                          <p:spTgt spid="26632"/>
                                        </p:tgtEl>
                                        <p:attrNameLst>
                                          <p:attrName>ppt_x</p:attrName>
                                        </p:attrNameLst>
                                      </p:cBhvr>
                                      <p:tavLst>
                                        <p:tav tm="0">
                                          <p:val>
                                            <p:fltVal val="0.5"/>
                                          </p:val>
                                        </p:tav>
                                        <p:tav tm="100000">
                                          <p:val>
                                            <p:strVal val="#ppt_x"/>
                                          </p:val>
                                        </p:tav>
                                      </p:tavLst>
                                    </p:anim>
                                    <p:anim calcmode="lin" valueType="num">
                                      <p:cBhvr>
                                        <p:cTn id="18" dur="500" fill="hold"/>
                                        <p:tgtEl>
                                          <p:spTgt spid="266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6633"/>
                                        </p:tgtEl>
                                        <p:attrNameLst>
                                          <p:attrName>style.visibility</p:attrName>
                                        </p:attrNameLst>
                                      </p:cBhvr>
                                      <p:to>
                                        <p:strVal val="visible"/>
                                      </p:to>
                                    </p:set>
                                    <p:anim calcmode="lin" valueType="num">
                                      <p:cBhvr>
                                        <p:cTn id="23" dur="500" fill="hold"/>
                                        <p:tgtEl>
                                          <p:spTgt spid="26633"/>
                                        </p:tgtEl>
                                        <p:attrNameLst>
                                          <p:attrName>ppt_w</p:attrName>
                                        </p:attrNameLst>
                                      </p:cBhvr>
                                      <p:tavLst>
                                        <p:tav tm="0">
                                          <p:val>
                                            <p:fltVal val="0"/>
                                          </p:val>
                                        </p:tav>
                                        <p:tav tm="100000">
                                          <p:val>
                                            <p:strVal val="#ppt_w"/>
                                          </p:val>
                                        </p:tav>
                                      </p:tavLst>
                                    </p:anim>
                                    <p:anim calcmode="lin" valueType="num">
                                      <p:cBhvr>
                                        <p:cTn id="24" dur="500" fill="hold"/>
                                        <p:tgtEl>
                                          <p:spTgt spid="26633"/>
                                        </p:tgtEl>
                                        <p:attrNameLst>
                                          <p:attrName>ppt_h</p:attrName>
                                        </p:attrNameLst>
                                      </p:cBhvr>
                                      <p:tavLst>
                                        <p:tav tm="0">
                                          <p:val>
                                            <p:fltVal val="0"/>
                                          </p:val>
                                        </p:tav>
                                        <p:tav tm="100000">
                                          <p:val>
                                            <p:strVal val="#ppt_h"/>
                                          </p:val>
                                        </p:tav>
                                      </p:tavLst>
                                    </p:anim>
                                    <p:anim calcmode="lin" valueType="num">
                                      <p:cBhvr>
                                        <p:cTn id="25" dur="500" fill="hold"/>
                                        <p:tgtEl>
                                          <p:spTgt spid="26633"/>
                                        </p:tgtEl>
                                        <p:attrNameLst>
                                          <p:attrName>ppt_x</p:attrName>
                                        </p:attrNameLst>
                                      </p:cBhvr>
                                      <p:tavLst>
                                        <p:tav tm="0">
                                          <p:val>
                                            <p:fltVal val="0.5"/>
                                          </p:val>
                                        </p:tav>
                                        <p:tav tm="100000">
                                          <p:val>
                                            <p:strVal val="#ppt_x"/>
                                          </p:val>
                                        </p:tav>
                                      </p:tavLst>
                                    </p:anim>
                                    <p:anim calcmode="lin" valueType="num">
                                      <p:cBhvr>
                                        <p:cTn id="26" dur="500" fill="hold"/>
                                        <p:tgtEl>
                                          <p:spTgt spid="266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6634"/>
                                        </p:tgtEl>
                                        <p:attrNameLst>
                                          <p:attrName>style.visibility</p:attrName>
                                        </p:attrNameLst>
                                      </p:cBhvr>
                                      <p:to>
                                        <p:strVal val="visible"/>
                                      </p:to>
                                    </p:set>
                                    <p:anim calcmode="lin" valueType="num">
                                      <p:cBhvr>
                                        <p:cTn id="31" dur="500" fill="hold"/>
                                        <p:tgtEl>
                                          <p:spTgt spid="26634"/>
                                        </p:tgtEl>
                                        <p:attrNameLst>
                                          <p:attrName>ppt_w</p:attrName>
                                        </p:attrNameLst>
                                      </p:cBhvr>
                                      <p:tavLst>
                                        <p:tav tm="0">
                                          <p:val>
                                            <p:fltVal val="0"/>
                                          </p:val>
                                        </p:tav>
                                        <p:tav tm="100000">
                                          <p:val>
                                            <p:strVal val="#ppt_w"/>
                                          </p:val>
                                        </p:tav>
                                      </p:tavLst>
                                    </p:anim>
                                    <p:anim calcmode="lin" valueType="num">
                                      <p:cBhvr>
                                        <p:cTn id="32" dur="500" fill="hold"/>
                                        <p:tgtEl>
                                          <p:spTgt spid="26634"/>
                                        </p:tgtEl>
                                        <p:attrNameLst>
                                          <p:attrName>ppt_h</p:attrName>
                                        </p:attrNameLst>
                                      </p:cBhvr>
                                      <p:tavLst>
                                        <p:tav tm="0">
                                          <p:val>
                                            <p:fltVal val="0"/>
                                          </p:val>
                                        </p:tav>
                                        <p:tav tm="100000">
                                          <p:val>
                                            <p:strVal val="#ppt_h"/>
                                          </p:val>
                                        </p:tav>
                                      </p:tavLst>
                                    </p:anim>
                                    <p:anim calcmode="lin" valueType="num">
                                      <p:cBhvr>
                                        <p:cTn id="33" dur="500" fill="hold"/>
                                        <p:tgtEl>
                                          <p:spTgt spid="26634"/>
                                        </p:tgtEl>
                                        <p:attrNameLst>
                                          <p:attrName>ppt_x</p:attrName>
                                        </p:attrNameLst>
                                      </p:cBhvr>
                                      <p:tavLst>
                                        <p:tav tm="0">
                                          <p:val>
                                            <p:fltVal val="0.5"/>
                                          </p:val>
                                        </p:tav>
                                        <p:tav tm="100000">
                                          <p:val>
                                            <p:strVal val="#ppt_x"/>
                                          </p:val>
                                        </p:tav>
                                      </p:tavLst>
                                    </p:anim>
                                    <p:anim calcmode="lin" valueType="num">
                                      <p:cBhvr>
                                        <p:cTn id="34" dur="500" fill="hold"/>
                                        <p:tgtEl>
                                          <p:spTgt spid="26634"/>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6635"/>
                                        </p:tgtEl>
                                        <p:attrNameLst>
                                          <p:attrName>style.visibility</p:attrName>
                                        </p:attrNameLst>
                                      </p:cBhvr>
                                      <p:to>
                                        <p:strVal val="visible"/>
                                      </p:to>
                                    </p:set>
                                    <p:anim calcmode="lin" valueType="num">
                                      <p:cBhvr>
                                        <p:cTn id="39" dur="500" fill="hold"/>
                                        <p:tgtEl>
                                          <p:spTgt spid="26635"/>
                                        </p:tgtEl>
                                        <p:attrNameLst>
                                          <p:attrName>ppt_w</p:attrName>
                                        </p:attrNameLst>
                                      </p:cBhvr>
                                      <p:tavLst>
                                        <p:tav tm="0">
                                          <p:val>
                                            <p:fltVal val="0"/>
                                          </p:val>
                                        </p:tav>
                                        <p:tav tm="100000">
                                          <p:val>
                                            <p:strVal val="#ppt_w"/>
                                          </p:val>
                                        </p:tav>
                                      </p:tavLst>
                                    </p:anim>
                                    <p:anim calcmode="lin" valueType="num">
                                      <p:cBhvr>
                                        <p:cTn id="40" dur="500" fill="hold"/>
                                        <p:tgtEl>
                                          <p:spTgt spid="26635"/>
                                        </p:tgtEl>
                                        <p:attrNameLst>
                                          <p:attrName>ppt_h</p:attrName>
                                        </p:attrNameLst>
                                      </p:cBhvr>
                                      <p:tavLst>
                                        <p:tav tm="0">
                                          <p:val>
                                            <p:fltVal val="0"/>
                                          </p:val>
                                        </p:tav>
                                        <p:tav tm="100000">
                                          <p:val>
                                            <p:strVal val="#ppt_h"/>
                                          </p:val>
                                        </p:tav>
                                      </p:tavLst>
                                    </p:anim>
                                    <p:anim calcmode="lin" valueType="num">
                                      <p:cBhvr>
                                        <p:cTn id="41" dur="500" fill="hold"/>
                                        <p:tgtEl>
                                          <p:spTgt spid="26635"/>
                                        </p:tgtEl>
                                        <p:attrNameLst>
                                          <p:attrName>ppt_x</p:attrName>
                                        </p:attrNameLst>
                                      </p:cBhvr>
                                      <p:tavLst>
                                        <p:tav tm="0">
                                          <p:val>
                                            <p:fltVal val="0.5"/>
                                          </p:val>
                                        </p:tav>
                                        <p:tav tm="100000">
                                          <p:val>
                                            <p:strVal val="#ppt_x"/>
                                          </p:val>
                                        </p:tav>
                                      </p:tavLst>
                                    </p:anim>
                                    <p:anim calcmode="lin" valueType="num">
                                      <p:cBhvr>
                                        <p:cTn id="42" dur="500" fill="hold"/>
                                        <p:tgtEl>
                                          <p:spTgt spid="266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P spid="26632" grpId="0" autoUpdateAnimBg="0"/>
      <p:bldP spid="26633" grpId="0" autoUpdateAnimBg="0"/>
      <p:bldP spid="26634" grpId="0" autoUpdateAnimBg="0"/>
      <p:bldP spid="2663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01613" y="1077913"/>
            <a:ext cx="8942387" cy="384464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400" b="1" dirty="0" err="1">
                <a:solidFill>
                  <a:srgbClr val="FFFF66"/>
                </a:solidFill>
                <a:latin typeface="Pyidaungsu" panose="020B0502040204020203" pitchFamily="34" charset="0"/>
                <a:ea typeface="+mn-ea"/>
                <a:cs typeface="Pyidaungsu" panose="020B0502040204020203" pitchFamily="34" charset="0"/>
              </a:rPr>
              <a:t>အာဗြဟံနှင</a:t>
            </a:r>
            <a:r>
              <a:rPr lang="en-US" sz="4400" b="1" dirty="0">
                <a:solidFill>
                  <a:srgbClr val="FFFF66"/>
                </a:solidFill>
                <a:latin typeface="Pyidaungsu" panose="020B0502040204020203" pitchFamily="34" charset="0"/>
                <a:ea typeface="+mn-ea"/>
                <a:cs typeface="Pyidaungsu" panose="020B0502040204020203" pitchFamily="34" charset="0"/>
              </a:rPr>
              <a:t>့်</a:t>
            </a:r>
            <a:r>
              <a:rPr lang="en-US" sz="4400" b="1" dirty="0" err="1">
                <a:solidFill>
                  <a:srgbClr val="FFFF66"/>
                </a:solidFill>
                <a:latin typeface="Pyidaungsu" panose="020B0502040204020203" pitchFamily="34" charset="0"/>
                <a:ea typeface="+mn-ea"/>
                <a:cs typeface="Pyidaungsu" panose="020B0502040204020203" pitchFamily="34" charset="0"/>
              </a:rPr>
              <a:t>ဆိုင်သော</a:t>
            </a:r>
            <a:r>
              <a:rPr lang="en-US" sz="4400" b="1" dirty="0">
                <a:solidFill>
                  <a:srgbClr val="FFFF66"/>
                </a:solidFill>
                <a:latin typeface="Pyidaungsu" panose="020B0502040204020203" pitchFamily="34" charset="0"/>
                <a:ea typeface="+mn-ea"/>
                <a:cs typeface="Pyidaungsu" panose="020B0502040204020203" pitchFamily="34" charset="0"/>
              </a:rPr>
              <a:t> </a:t>
            </a:r>
            <a:r>
              <a:rPr lang="en-US" sz="4400" b="1" dirty="0" err="1">
                <a:solidFill>
                  <a:srgbClr val="FFFF66"/>
                </a:solidFill>
                <a:latin typeface="Pyidaungsu" panose="020B0502040204020203" pitchFamily="34" charset="0"/>
                <a:ea typeface="+mn-ea"/>
                <a:cs typeface="Pyidaungsu" panose="020B0502040204020203" pitchFamily="34" charset="0"/>
              </a:rPr>
              <a:t>ကတိတော</a:t>
            </a:r>
            <a:r>
              <a:rPr lang="en-US" sz="4400" b="1" dirty="0">
                <a:solidFill>
                  <a:srgbClr val="FFFF66"/>
                </a:solidFill>
                <a:latin typeface="Pyidaungsu" panose="020B0502040204020203" pitchFamily="34" charset="0"/>
                <a:ea typeface="+mn-ea"/>
                <a:cs typeface="Pyidaungsu" panose="020B0502040204020203" pitchFamily="34" charset="0"/>
              </a:rPr>
              <a:t>်</a:t>
            </a:r>
            <a:endParaRPr lang="en-US" sz="3200" dirty="0">
              <a:latin typeface="Pyidaungsu" panose="020B0502040204020203" pitchFamily="34" charset="0"/>
              <a:ea typeface="+mn-ea"/>
              <a:cs typeface="Pyidaungsu" panose="020B0502040204020203" pitchFamily="34" charset="0"/>
            </a:endParaRPr>
          </a:p>
          <a:p>
            <a:pPr>
              <a:defRPr/>
            </a:pPr>
            <a:r>
              <a:rPr lang="en-US" sz="3200" dirty="0" err="1">
                <a:solidFill>
                  <a:srgbClr val="66FF33"/>
                </a:solidFill>
                <a:latin typeface="Pyidaungsu" panose="020B0502040204020203" pitchFamily="34" charset="0"/>
                <a:ea typeface="+mn-ea"/>
                <a:cs typeface="Pyidaungsu" panose="020B0502040204020203" pitchFamily="34" charset="0"/>
              </a:rPr>
              <a:t>ကမ္ဘာဦးကျမ်း</a:t>
            </a:r>
            <a:r>
              <a:rPr lang="en-US" sz="3200" dirty="0">
                <a:solidFill>
                  <a:srgbClr val="66FF33"/>
                </a:solidFill>
                <a:latin typeface="Pyidaungsu" panose="020B0502040204020203" pitchFamily="34" charset="0"/>
                <a:ea typeface="+mn-ea"/>
                <a:cs typeface="Pyidaungsu" panose="020B0502040204020203" pitchFamily="34" charset="0"/>
              </a:rPr>
              <a:t> ၁၂:၁-၃</a:t>
            </a:r>
            <a:endParaRPr lang="en-US" sz="5400" i="1" dirty="0">
              <a:solidFill>
                <a:srgbClr val="66FF33"/>
              </a:solidFill>
              <a:latin typeface="Pyidaungsu" panose="020B0502040204020203" pitchFamily="34" charset="0"/>
              <a:ea typeface="+mn-ea"/>
              <a:cs typeface="Pyidaungsu" panose="020B0502040204020203" pitchFamily="34" charset="0"/>
            </a:endParaRPr>
          </a:p>
          <a:p>
            <a:pPr>
              <a:defRPr/>
            </a:pPr>
            <a:endParaRPr lang="en-US" sz="7200" dirty="0">
              <a:solidFill>
                <a:srgbClr val="66FF33"/>
              </a:solidFill>
              <a:latin typeface="WinInnwa" pitchFamily="2" charset="0"/>
              <a:ea typeface="+mn-ea"/>
              <a:cs typeface="+mn-cs"/>
            </a:endParaRPr>
          </a:p>
          <a:p>
            <a:pPr algn="l">
              <a:defRPr/>
            </a:pPr>
            <a:r>
              <a:rPr lang="en-US" sz="3600" dirty="0">
                <a:solidFill>
                  <a:srgbClr val="FAFD00"/>
                </a:solidFill>
                <a:latin typeface="Times" charset="0"/>
                <a:ea typeface="+mn-ea"/>
                <a:cs typeface="+mn-cs"/>
              </a:rPr>
              <a:t>         </a:t>
            </a:r>
            <a:r>
              <a:rPr lang="en-US" sz="1600" dirty="0">
                <a:latin typeface="Comic Sans MS" pitchFamily="66" charset="0"/>
                <a:ea typeface="+mn-ea"/>
                <a:cs typeface="+mn-cs"/>
              </a:rPr>
              <a:t> </a:t>
            </a:r>
            <a:r>
              <a:rPr lang="my-MM" dirty="0">
                <a:solidFill>
                  <a:srgbClr val="1CFF23"/>
                </a:solidFill>
                <a:latin typeface="Pyidaungsu" panose="020B0502040204020203" pitchFamily="34" charset="0"/>
                <a:ea typeface="+mn-ea"/>
                <a:cs typeface="Pyidaungsu" panose="020B0502040204020203" pitchFamily="34" charset="0"/>
              </a:rPr>
              <a:t>တိုင်းပြည်       အမျိုးအနွယ်။       ကောင်းချီးမင်္ဂလာ </a:t>
            </a:r>
          </a:p>
          <a:p>
            <a:pPr algn="l">
              <a:defRPr/>
            </a:pPr>
            <a:r>
              <a:rPr lang="my-MM" dirty="0">
                <a:solidFill>
                  <a:srgbClr val="1CFF23"/>
                </a:solidFill>
                <a:latin typeface="Pyidaungsu" panose="020B0502040204020203" pitchFamily="34" charset="0"/>
                <a:ea typeface="+mn-ea"/>
                <a:cs typeface="Pyidaungsu" panose="020B0502040204020203" pitchFamily="34" charset="0"/>
              </a:rPr>
              <a:t>          တိုင်းပြည် </a:t>
            </a:r>
            <a:r>
              <a:rPr lang="en-US" dirty="0">
                <a:solidFill>
                  <a:srgbClr val="1CFF23"/>
                </a:solidFill>
                <a:latin typeface="Pyidaungsu" panose="020B0502040204020203" pitchFamily="34" charset="0"/>
                <a:ea typeface="+mn-ea"/>
                <a:cs typeface="Pyidaungsu" panose="020B0502040204020203" pitchFamily="34" charset="0"/>
              </a:rPr>
              <a:t>               </a:t>
            </a:r>
          </a:p>
          <a:p>
            <a:pPr algn="l">
              <a:defRPr/>
            </a:pPr>
            <a:r>
              <a:rPr lang="en-US" dirty="0">
                <a:solidFill>
                  <a:srgbClr val="1CFF23"/>
                </a:solidFill>
                <a:latin typeface="Pyidaungsu" panose="020B0502040204020203" pitchFamily="34" charset="0"/>
                <a:ea typeface="+mn-ea"/>
                <a:cs typeface="Pyidaungsu" panose="020B0502040204020203" pitchFamily="34" charset="0"/>
              </a:rPr>
              <a:t>                                       </a:t>
            </a:r>
            <a:r>
              <a:rPr lang="en-US" dirty="0" err="1">
                <a:solidFill>
                  <a:srgbClr val="1CFF23"/>
                </a:solidFill>
                <a:latin typeface="Pyidaungsu" panose="020B0502040204020203" pitchFamily="34" charset="0"/>
                <a:ea typeface="+mn-ea"/>
                <a:cs typeface="Pyidaungsu" panose="020B0502040204020203" pitchFamily="34" charset="0"/>
              </a:rPr>
              <a:t>ဒါဝိဒ</a:t>
            </a:r>
            <a:r>
              <a:rPr lang="en-US" dirty="0">
                <a:solidFill>
                  <a:srgbClr val="1CFF23"/>
                </a:solidFill>
                <a:latin typeface="Pyidaungsu" panose="020B0502040204020203" pitchFamily="34" charset="0"/>
                <a:ea typeface="+mn-ea"/>
                <a:cs typeface="Pyidaungsu" panose="020B0502040204020203" pitchFamily="34" charset="0"/>
              </a:rPr>
              <a:t>်</a:t>
            </a:r>
          </a:p>
        </p:txBody>
      </p:sp>
      <p:sp>
        <p:nvSpPr>
          <p:cNvPr id="26627" name="Line 3"/>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6628" name="Line 4"/>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6629" name="Line 5"/>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6630" name="Line 6"/>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6631" name="Line 7"/>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7656" name="Rectangle 8"/>
          <p:cNvSpPr>
            <a:spLocks noChangeArrowheads="1"/>
          </p:cNvSpPr>
          <p:nvPr/>
        </p:nvSpPr>
        <p:spPr bwMode="auto">
          <a:xfrm>
            <a:off x="3203575" y="4879975"/>
            <a:ext cx="2663825" cy="946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7657" name="Rectangle 9"/>
          <p:cNvSpPr>
            <a:spLocks noChangeArrowheads="1"/>
          </p:cNvSpPr>
          <p:nvPr/>
        </p:nvSpPr>
        <p:spPr bwMode="auto">
          <a:xfrm>
            <a:off x="6134100" y="4914900"/>
            <a:ext cx="2119313"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7658" name="Rectangle 10"/>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26635" name="Line 1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27660" name="Rectangle 12"/>
          <p:cNvSpPr>
            <a:spLocks noChangeArrowheads="1"/>
          </p:cNvSpPr>
          <p:nvPr/>
        </p:nvSpPr>
        <p:spPr bwMode="auto">
          <a:xfrm>
            <a:off x="619125" y="5203825"/>
            <a:ext cx="2834108" cy="36676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800" dirty="0" err="1">
                <a:solidFill>
                  <a:schemeClr val="tx1"/>
                </a:solidFill>
                <a:latin typeface="Pyidaungsu" panose="020B0502040204020203" pitchFamily="34" charset="0"/>
                <a:ea typeface="+mn-ea"/>
                <a:cs typeface="Pyidaungsu" panose="020B0502040204020203" pitchFamily="34" charset="0"/>
              </a:rPr>
              <a:t>တရားဟောရာကျမ်း</a:t>
            </a:r>
            <a:r>
              <a:rPr lang="en-US" sz="1800" dirty="0">
                <a:solidFill>
                  <a:schemeClr val="tx1"/>
                </a:solidFill>
                <a:latin typeface="Pyidaungsu" panose="020B0502040204020203" pitchFamily="34" charset="0"/>
                <a:ea typeface="+mn-ea"/>
                <a:cs typeface="Pyidaungsu" panose="020B0502040204020203" pitchFamily="34" charset="0"/>
              </a:rPr>
              <a:t> ၃၀:၁-၁၀</a:t>
            </a:r>
          </a:p>
        </p:txBody>
      </p:sp>
      <p:sp>
        <p:nvSpPr>
          <p:cNvPr id="2" name="Text Box 13"/>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27662" name="Rectangle 14"/>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30</a:t>
            </a:r>
          </a:p>
        </p:txBody>
      </p:sp>
      <p:sp>
        <p:nvSpPr>
          <p:cNvPr id="3" name="Text Box 1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26-29</a:t>
            </a:r>
          </a:p>
        </p:txBody>
      </p:sp>
      <p:sp>
        <p:nvSpPr>
          <p:cNvPr id="27664" name="Oval 16"/>
          <p:cNvSpPr>
            <a:spLocks noChangeArrowheads="1"/>
          </p:cNvSpPr>
          <p:nvPr/>
        </p:nvSpPr>
        <p:spPr bwMode="auto">
          <a:xfrm>
            <a:off x="3136900" y="4230688"/>
            <a:ext cx="2405063" cy="746125"/>
          </a:xfrm>
          <a:prstGeom prst="ellipse">
            <a:avLst/>
          </a:prstGeom>
          <a:noFill/>
          <a:ln w="50800">
            <a:solidFill>
              <a:srgbClr val="FAFD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7665" name="Rectangle 17"/>
          <p:cNvSpPr>
            <a:spLocks noChangeArrowheads="1"/>
          </p:cNvSpPr>
          <p:nvPr/>
        </p:nvSpPr>
        <p:spPr bwMode="auto">
          <a:xfrm>
            <a:off x="1644650" y="3397250"/>
            <a:ext cx="5300663" cy="2355850"/>
          </a:xfrm>
          <a:prstGeom prst="rect">
            <a:avLst/>
          </a:prstGeom>
          <a:noFill/>
          <a:ln w="50800">
            <a:solidFill>
              <a:srgbClr val="FAFD00"/>
            </a:solidFill>
            <a:miter lim="800000"/>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7666" name="Rectangle 18"/>
          <p:cNvSpPr>
            <a:spLocks noChangeArrowheads="1"/>
          </p:cNvSpPr>
          <p:nvPr/>
        </p:nvSpPr>
        <p:spPr bwMode="auto">
          <a:xfrm>
            <a:off x="3471863" y="4995863"/>
            <a:ext cx="2192907" cy="705321"/>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my-MM" sz="2000" dirty="0">
                <a:solidFill>
                  <a:schemeClr val="tx1"/>
                </a:solidFill>
                <a:latin typeface="Pyidaungsu" panose="020B0502040204020203" pitchFamily="34" charset="0"/>
                <a:ea typeface="+mn-ea"/>
                <a:cs typeface="Pyidaungsu" panose="020B0502040204020203" pitchFamily="34" charset="0"/>
              </a:rPr>
              <a:t>၂ ဓမ္မ ၇း၄-၁၆။ </a:t>
            </a:r>
          </a:p>
          <a:p>
            <a:pPr algn="l">
              <a:defRPr/>
            </a:pPr>
            <a:r>
              <a:rPr lang="my-MM" sz="2000" dirty="0">
                <a:solidFill>
                  <a:schemeClr val="tx1"/>
                </a:solidFill>
                <a:latin typeface="Pyidaungsu" panose="020B0502040204020203" pitchFamily="34" charset="0"/>
                <a:ea typeface="+mn-ea"/>
                <a:cs typeface="Pyidaungsu" panose="020B0502040204020203" pitchFamily="34" charset="0"/>
              </a:rPr>
              <a:t>၁ </a:t>
            </a:r>
            <a:r>
              <a:rPr lang="en-US" sz="2000" dirty="0" err="1">
                <a:solidFill>
                  <a:schemeClr val="tx1"/>
                </a:solidFill>
                <a:latin typeface="Pyidaungsu" panose="020B0502040204020203" pitchFamily="34" charset="0"/>
                <a:ea typeface="+mn-ea"/>
                <a:cs typeface="Pyidaungsu" panose="020B0502040204020203" pitchFamily="34" charset="0"/>
              </a:rPr>
              <a:t>ရာဇဝင</a:t>
            </a:r>
            <a:r>
              <a:rPr lang="en-US" sz="2000" dirty="0">
                <a:solidFill>
                  <a:schemeClr val="tx1"/>
                </a:solidFill>
                <a:latin typeface="Pyidaungsu" panose="020B0502040204020203" pitchFamily="34" charset="0"/>
                <a:ea typeface="+mn-ea"/>
                <a:cs typeface="Pyidaungsu" panose="020B0502040204020203" pitchFamily="34" charset="0"/>
              </a:rPr>
              <a:t>်</a:t>
            </a:r>
            <a:r>
              <a:rPr lang="my-MM" sz="2000" dirty="0">
                <a:solidFill>
                  <a:schemeClr val="tx1"/>
                </a:solidFill>
                <a:latin typeface="Pyidaungsu" panose="020B0502040204020203" pitchFamily="34" charset="0"/>
                <a:ea typeface="+mn-ea"/>
                <a:cs typeface="Pyidaungsu" panose="020B0502040204020203" pitchFamily="34" charset="0"/>
              </a:rPr>
              <a:t> ၁၇: ၃-၁၅</a:t>
            </a:r>
            <a:endParaRPr lang="en-US" sz="2000" dirty="0">
              <a:solidFill>
                <a:schemeClr val="tx1"/>
              </a:solidFill>
              <a:latin typeface="Pyidaungsu" panose="020B0502040204020203" pitchFamily="34" charset="0"/>
              <a:ea typeface="+mn-ea"/>
              <a:cs typeface="Pyidaungsu" panose="020B0502040204020203" pitchFamily="34" charset="0"/>
            </a:endParaRPr>
          </a:p>
        </p:txBody>
      </p:sp>
      <p:grpSp>
        <p:nvGrpSpPr>
          <p:cNvPr id="4" name="Group 19"/>
          <p:cNvGrpSpPr>
            <a:grpSpLocks/>
          </p:cNvGrpSpPr>
          <p:nvPr/>
        </p:nvGrpSpPr>
        <p:grpSpPr bwMode="auto">
          <a:xfrm>
            <a:off x="7885113" y="4217988"/>
            <a:ext cx="981075" cy="1843087"/>
            <a:chOff x="0" y="0"/>
            <a:chExt cx="618" cy="1161"/>
          </a:xfrm>
        </p:grpSpPr>
        <p:grpSp>
          <p:nvGrpSpPr>
            <p:cNvPr id="27667" name="Group 20"/>
            <p:cNvGrpSpPr>
              <a:grpSpLocks/>
            </p:cNvGrpSpPr>
            <p:nvPr/>
          </p:nvGrpSpPr>
          <p:grpSpPr bwMode="auto">
            <a:xfrm>
              <a:off x="0" y="0"/>
              <a:ext cx="618" cy="1161"/>
              <a:chOff x="0" y="0"/>
              <a:chExt cx="618" cy="1161"/>
            </a:xfrm>
          </p:grpSpPr>
          <p:sp>
            <p:nvSpPr>
              <p:cNvPr id="2766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0" name="AutoShape 22"/>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71" name="Rectangle 23"/>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72" name="Line 24"/>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3" name="Rectangle 25"/>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674" name="Rectangle 26"/>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675" name="Line 27"/>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6" name="Line 28"/>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7" name="Line 29"/>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8" name="Line 30"/>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9" name="Line 31"/>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0" name="Line 32"/>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1" name="Line 33"/>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2" name="Line 34"/>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3" name="Line 35"/>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4" name="Line 36"/>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5" name="Rectangle 37"/>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p:txBody>
          </p:sp>
        </p:grpSp>
        <p:sp>
          <p:nvSpPr>
            <p:cNvPr id="27668" name="Rectangle 38"/>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27664"/>
                                        </p:tgtEl>
                                        <p:attrNameLst>
                                          <p:attrName>style.visibility</p:attrName>
                                        </p:attrNameLst>
                                      </p:cBhvr>
                                      <p:to>
                                        <p:strVal val="visible"/>
                                      </p:to>
                                    </p:set>
                                    <p:anim calcmode="lin" valueType="num">
                                      <p:cBhvr>
                                        <p:cTn id="7" dur="500" fill="hold"/>
                                        <p:tgtEl>
                                          <p:spTgt spid="27664"/>
                                        </p:tgtEl>
                                        <p:attrNameLst>
                                          <p:attrName>ppt_w</p:attrName>
                                        </p:attrNameLst>
                                      </p:cBhvr>
                                      <p:tavLst>
                                        <p:tav tm="0">
                                          <p:val>
                                            <p:fltVal val="0"/>
                                          </p:val>
                                        </p:tav>
                                        <p:tav tm="100000">
                                          <p:val>
                                            <p:strVal val="#ppt_w"/>
                                          </p:val>
                                        </p:tav>
                                      </p:tavLst>
                                    </p:anim>
                                    <p:anim calcmode="lin" valueType="num">
                                      <p:cBhvr>
                                        <p:cTn id="8" dur="500" fill="hold"/>
                                        <p:tgtEl>
                                          <p:spTgt spid="27664"/>
                                        </p:tgtEl>
                                        <p:attrNameLst>
                                          <p:attrName>ppt_h</p:attrName>
                                        </p:attrNameLst>
                                      </p:cBhvr>
                                      <p:tavLst>
                                        <p:tav tm="0">
                                          <p:val>
                                            <p:fltVal val="0"/>
                                          </p:val>
                                        </p:tav>
                                        <p:tav tm="100000">
                                          <p:val>
                                            <p:strVal val="#ppt_h"/>
                                          </p:val>
                                        </p:tav>
                                      </p:tavLst>
                                    </p:anim>
                                    <p:anim calcmode="lin" valueType="num">
                                      <p:cBhvr>
                                        <p:cTn id="9" dur="500" fill="hold"/>
                                        <p:tgtEl>
                                          <p:spTgt spid="27664"/>
                                        </p:tgtEl>
                                        <p:attrNameLst>
                                          <p:attrName>ppt_x</p:attrName>
                                        </p:attrNameLst>
                                      </p:cBhvr>
                                      <p:tavLst>
                                        <p:tav tm="0">
                                          <p:val>
                                            <p:fltVal val="0.5"/>
                                          </p:val>
                                        </p:tav>
                                        <p:tav tm="100000">
                                          <p:val>
                                            <p:strVal val="#ppt_x"/>
                                          </p:val>
                                        </p:tav>
                                      </p:tavLst>
                                    </p:anim>
                                    <p:anim calcmode="lin" valueType="num">
                                      <p:cBhvr>
                                        <p:cTn id="10" dur="500" fill="hold"/>
                                        <p:tgtEl>
                                          <p:spTgt spid="276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Jerusalem area aerial from s, tb q010703"/>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3"/>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76" name="Rectangle 4"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C0C0C0"/>
                  </a:outerShdw>
                </a:effectLst>
                <a:ea typeface="+mj-ea"/>
                <a:cs typeface="+mj-cs"/>
              </a:rPr>
              <a:t>Jerusalem area aerial from south</a:t>
            </a:r>
            <a:endParaRPr lang="en-US">
              <a:effectLst>
                <a:outerShdw blurRad="38100" dist="38100" dir="2700000" algn="tl">
                  <a:srgbClr val="C0C0C0"/>
                </a:outerShdw>
              </a:effectLst>
              <a:ea typeface="+mj-ea"/>
              <a:cs typeface="+mj-cs"/>
            </a:endParaRPr>
          </a:p>
        </p:txBody>
      </p:sp>
      <p:sp>
        <p:nvSpPr>
          <p:cNvPr id="28677"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7654" name="Text Box 6"/>
          <p:cNvSpPr txBox="1">
            <a:spLocks noChangeArrowheads="1"/>
          </p:cNvSpPr>
          <p:nvPr/>
        </p:nvSpPr>
        <p:spPr bwMode="auto">
          <a:xfrm>
            <a:off x="0" y="5429250"/>
            <a:ext cx="8743950" cy="1169551"/>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b="1" dirty="0" err="1">
                <a:solidFill>
                  <a:srgbClr val="FFEA18"/>
                </a:solidFill>
                <a:latin typeface="Pyidaungsu" panose="020B0502040204020203" pitchFamily="34" charset="0"/>
                <a:cs typeface="Pyidaungsu" panose="020B0502040204020203" pitchFamily="34" charset="0"/>
              </a:rPr>
              <a:t>ယေရုရှလင်မြို</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တောင်ပိုင်းမ</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လှမ်းမြင်ရသော</a:t>
            </a:r>
            <a:endParaRPr lang="en-US" b="1" dirty="0">
              <a:solidFill>
                <a:srgbClr val="FFEA18"/>
              </a:solidFill>
              <a:latin typeface="Pyidaungsu" panose="020B0502040204020203" pitchFamily="34" charset="0"/>
              <a:cs typeface="Pyidaungsu" panose="020B0502040204020203" pitchFamily="34" charset="0"/>
            </a:endParaRPr>
          </a:p>
          <a:p>
            <a:pPr>
              <a:spcBef>
                <a:spcPct val="50000"/>
              </a:spcBef>
              <a:defRPr/>
            </a:pPr>
            <a:r>
              <a:rPr lang="en-US" b="1" dirty="0" err="1">
                <a:solidFill>
                  <a:srgbClr val="FFEA18"/>
                </a:solidFill>
                <a:latin typeface="Pyidaungsu" panose="020B0502040204020203" pitchFamily="34" charset="0"/>
                <a:cs typeface="Pyidaungsu" panose="020B0502040204020203" pitchFamily="34" charset="0"/>
              </a:rPr>
              <a:t>ဗိမာန်တော်တောင</a:t>
            </a:r>
            <a:r>
              <a:rPr lang="en-US" b="1" dirty="0">
                <a:solidFill>
                  <a:srgbClr val="FFEA18"/>
                </a:solidFill>
                <a:latin typeface="Pyidaungsu" panose="020B0502040204020203" pitchFamily="34" charset="0"/>
                <a:cs typeface="Pyidaungsu" panose="020B0502040204020203" pitchFamily="34" charset="0"/>
              </a:rPr>
              <a:t>်</a:t>
            </a:r>
          </a:p>
        </p:txBody>
      </p:sp>
      <p:sp>
        <p:nvSpPr>
          <p:cNvPr id="28678"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28680" name="Rectangle 8"/>
          <p:cNvSpPr>
            <a:spLocks noChangeArrowheads="1"/>
          </p:cNvSpPr>
          <p:nvPr/>
        </p:nvSpPr>
        <p:spPr bwMode="auto">
          <a:xfrm>
            <a:off x="7553325" y="6532563"/>
            <a:ext cx="736600"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7.2.03d.</a:t>
            </a:r>
          </a:p>
        </p:txBody>
      </p:sp>
      <p:sp>
        <p:nvSpPr>
          <p:cNvPr id="28681" name="Rectangle 9"/>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26</a:t>
            </a:r>
          </a:p>
        </p:txBody>
      </p:sp>
      <p:sp>
        <p:nvSpPr>
          <p:cNvPr id="28682" name="Text Box 10"/>
          <p:cNvSpPr txBox="1">
            <a:spLocks noChangeArrowheads="1"/>
          </p:cNvSpPr>
          <p:nvPr/>
        </p:nvSpPr>
        <p:spPr bwMode="auto">
          <a:xfrm>
            <a:off x="1765300" y="0"/>
            <a:ext cx="4062413" cy="400110"/>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2000" b="1" dirty="0">
                <a:solidFill>
                  <a:schemeClr val="tx1"/>
                </a:solidFill>
                <a:latin typeface="Pyidaungsu" panose="020B0502040204020203" pitchFamily="34" charset="0"/>
                <a:ea typeface="+mn-ea"/>
                <a:cs typeface="Pyidaungsu" panose="020B0502040204020203" pitchFamily="34" charset="0"/>
              </a:rPr>
              <a:t>၂ ဓမ္မ ၂၄း ၁၈-၂၄။ ၂ ရာဇဝင် ၃း၁ ။</a:t>
            </a:r>
            <a:endParaRPr lang="en-US" sz="2000" dirty="0">
              <a:solidFill>
                <a:schemeClr val="tx1"/>
              </a:solidFill>
              <a:latin typeface="Pyidaungsu" panose="020B0502040204020203" pitchFamily="34" charset="0"/>
              <a:ea typeface="+mn-ea"/>
              <a:cs typeface="Pyidaungsu"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C0C0C0"/>
                  </a:outerShdw>
                </a:effectLst>
                <a:ea typeface="+mj-ea"/>
                <a:cs typeface="+mj-cs"/>
              </a:rPr>
              <a:t>Old City aerial from north</a:t>
            </a:r>
            <a:endParaRPr lang="en-US">
              <a:effectLst>
                <a:outerShdw blurRad="38100" dist="38100" dir="2700000" algn="tl">
                  <a:srgbClr val="C0C0C0"/>
                </a:outerShdw>
              </a:effectLst>
              <a:ea typeface="+mj-ea"/>
              <a:cs typeface="+mj-cs"/>
            </a:endParaRPr>
          </a:p>
        </p:txBody>
      </p:sp>
      <p:pic>
        <p:nvPicPr>
          <p:cNvPr id="2" name="Picture 3" descr="Old City aerial from north2"/>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 Box 4"/>
          <p:cNvSpPr txBox="1">
            <a:spLocks noChangeArrowheads="1"/>
          </p:cNvSpPr>
          <p:nvPr/>
        </p:nvSpPr>
        <p:spPr bwMode="auto">
          <a:xfrm>
            <a:off x="495300" y="4841443"/>
            <a:ext cx="8164513" cy="147732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3600" b="1" dirty="0" err="1">
                <a:solidFill>
                  <a:srgbClr val="FFEA18"/>
                </a:solidFill>
                <a:latin typeface="Pyidaungsu" panose="020B0502040204020203" pitchFamily="34" charset="0"/>
                <a:cs typeface="Pyidaungsu" panose="020B0502040204020203" pitchFamily="34" charset="0"/>
              </a:rPr>
              <a:t>ဗိမာန်တော်တောင</a:t>
            </a:r>
            <a:r>
              <a:rPr lang="en-US" sz="3600" b="1" dirty="0">
                <a:solidFill>
                  <a:srgbClr val="FFEA18"/>
                </a:solidFill>
                <a:latin typeface="Pyidaungsu" panose="020B0502040204020203" pitchFamily="34" charset="0"/>
                <a:cs typeface="Pyidaungsu" panose="020B0502040204020203" pitchFamily="34" charset="0"/>
              </a:rPr>
              <a:t>်၊ </a:t>
            </a:r>
            <a:r>
              <a:rPr lang="en-US" sz="3600" b="1" dirty="0" err="1">
                <a:solidFill>
                  <a:srgbClr val="FFEA18"/>
                </a:solidFill>
                <a:latin typeface="Pyidaungsu" panose="020B0502040204020203" pitchFamily="34" charset="0"/>
                <a:cs typeface="Pyidaungsu" panose="020B0502040204020203" pitchFamily="34" charset="0"/>
              </a:rPr>
              <a:t>ယေရုရှလင်မြို</a:t>
            </a:r>
            <a:r>
              <a:rPr lang="en-US" sz="3600" b="1" dirty="0">
                <a:solidFill>
                  <a:srgbClr val="FFEA18"/>
                </a:solidFill>
                <a:latin typeface="Pyidaungsu" panose="020B0502040204020203" pitchFamily="34" charset="0"/>
                <a:cs typeface="Pyidaungsu" panose="020B0502040204020203" pitchFamily="34" charset="0"/>
              </a:rPr>
              <a:t>့</a:t>
            </a:r>
          </a:p>
          <a:p>
            <a:pPr>
              <a:spcBef>
                <a:spcPct val="50000"/>
              </a:spcBef>
              <a:defRPr/>
            </a:pPr>
            <a:r>
              <a:rPr lang="en-US" sz="3600" b="1" dirty="0" err="1">
                <a:solidFill>
                  <a:srgbClr val="FFEA18"/>
                </a:solidFill>
                <a:latin typeface="Pyidaungsu" panose="020B0502040204020203" pitchFamily="34" charset="0"/>
                <a:cs typeface="Pyidaungsu" panose="020B0502040204020203" pitchFamily="34" charset="0"/>
              </a:rPr>
              <a:t>ကမ္ဘာ့အချက်အချာကျသောအရပ</a:t>
            </a:r>
            <a:r>
              <a:rPr lang="en-US" sz="3600" b="1" dirty="0">
                <a:solidFill>
                  <a:srgbClr val="FFEA18"/>
                </a:solidFill>
                <a:latin typeface="Pyidaungsu" panose="020B0502040204020203" pitchFamily="34" charset="0"/>
                <a:cs typeface="Pyidaungsu" panose="020B0502040204020203" pitchFamily="34" charset="0"/>
              </a:rPr>
              <a:t>်</a:t>
            </a:r>
          </a:p>
        </p:txBody>
      </p:sp>
      <p:sp>
        <p:nvSpPr>
          <p:cNvPr id="29700" name="Text Box 5"/>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29702" name="Rectangle 6"/>
          <p:cNvSpPr>
            <a:spLocks noChangeArrowheads="1"/>
          </p:cNvSpPr>
          <p:nvPr/>
        </p:nvSpPr>
        <p:spPr bwMode="auto">
          <a:xfrm>
            <a:off x="7553325" y="6532563"/>
            <a:ext cx="736600"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7.2.03d.</a:t>
            </a:r>
          </a:p>
        </p:txBody>
      </p:sp>
      <p:sp>
        <p:nvSpPr>
          <p:cNvPr id="29703" name="Rectangle 7"/>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27</a:t>
            </a:r>
          </a:p>
        </p:txBody>
      </p:sp>
      <p:sp>
        <p:nvSpPr>
          <p:cNvPr id="29704" name="Text Box 8"/>
          <p:cNvSpPr txBox="1">
            <a:spLocks noChangeArrowheads="1"/>
          </p:cNvSpPr>
          <p:nvPr/>
        </p:nvSpPr>
        <p:spPr bwMode="auto">
          <a:xfrm>
            <a:off x="1765300" y="0"/>
            <a:ext cx="4968009" cy="46166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my-MM" sz="2400" b="1" dirty="0">
                <a:solidFill>
                  <a:schemeClr val="tx1"/>
                </a:solidFill>
                <a:latin typeface="Pyidaungsu" panose="020B0502040204020203" pitchFamily="34" charset="0"/>
                <a:ea typeface="+mn-ea"/>
                <a:cs typeface="Pyidaungsu" panose="020B0502040204020203" pitchFamily="34" charset="0"/>
              </a:rPr>
              <a:t>၂ ဓမ္မ ၂၄း ၁၈-၂၄။ ၂ ရာဇဝင် ၃း၁။</a:t>
            </a:r>
            <a:endParaRPr lang="en-US" sz="2400" b="1" dirty="0">
              <a:solidFill>
                <a:schemeClr val="tx1"/>
              </a:solidFill>
              <a:latin typeface="Pyidaungsu" panose="020B0502040204020203" pitchFamily="34" charset="0"/>
              <a:ea typeface="+mn-ea"/>
              <a:cs typeface="Pyidaungsu"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5"/>
          <p:cNvGrpSpPr>
            <a:grpSpLocks/>
          </p:cNvGrpSpPr>
          <p:nvPr/>
        </p:nvGrpSpPr>
        <p:grpSpPr bwMode="auto">
          <a:xfrm>
            <a:off x="4110645" y="509035"/>
            <a:ext cx="1710236" cy="5063090"/>
            <a:chOff x="9502352" y="657911"/>
            <a:chExt cx="1710236" cy="5064135"/>
          </a:xfrm>
        </p:grpSpPr>
        <p:sp>
          <p:nvSpPr>
            <p:cNvPr id="3319" name="Unknown Shape"/>
            <p:cNvSpPr>
              <a:spLocks/>
            </p:cNvSpPr>
            <p:nvPr/>
          </p:nvSpPr>
          <p:spPr bwMode="auto">
            <a:xfrm>
              <a:off x="10320895" y="2280346"/>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20" name="AutoShape 4"/>
            <p:cNvSpPr>
              <a:spLocks noChangeArrowheads="1"/>
            </p:cNvSpPr>
            <p:nvPr/>
          </p:nvSpPr>
          <p:spPr bwMode="auto">
            <a:xfrm>
              <a:off x="9609695" y="2172396"/>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21" name="Rectangle 5"/>
            <p:cNvSpPr>
              <a:spLocks noChangeArrowheads="1"/>
            </p:cNvSpPr>
            <p:nvPr/>
          </p:nvSpPr>
          <p:spPr bwMode="auto">
            <a:xfrm>
              <a:off x="9608107" y="2329559"/>
              <a:ext cx="952500" cy="104933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 name="Unknown Shape"/>
            <p:cNvSpPr>
              <a:spLocks/>
            </p:cNvSpPr>
            <p:nvPr/>
          </p:nvSpPr>
          <p:spPr bwMode="auto">
            <a:xfrm>
              <a:off x="10203420" y="3693221"/>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23" name="Rectangle 7"/>
            <p:cNvSpPr>
              <a:spLocks noChangeArrowheads="1"/>
            </p:cNvSpPr>
            <p:nvPr/>
          </p:nvSpPr>
          <p:spPr bwMode="auto">
            <a:xfrm>
              <a:off x="9784320" y="4023421"/>
              <a:ext cx="304800" cy="114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24" name="Unknown Shape"/>
            <p:cNvSpPr>
              <a:spLocks/>
            </p:cNvSpPr>
            <p:nvPr/>
          </p:nvSpPr>
          <p:spPr bwMode="auto">
            <a:xfrm>
              <a:off x="10198657" y="3653534"/>
              <a:ext cx="234950" cy="120650"/>
            </a:xfrm>
            <a:custGeom>
              <a:avLst/>
              <a:gdLst>
                <a:gd name="T0" fmla="*/ 307803 w 129"/>
                <a:gd name="T1" fmla="*/ 283158 h 49"/>
                <a:gd name="T2" fmla="*/ 0 w 129"/>
                <a:gd name="T3" fmla="*/ 283158 h 49"/>
                <a:gd name="T4" fmla="*/ 0 w 129"/>
                <a:gd name="T5" fmla="*/ 0 h 49"/>
                <a:gd name="T6" fmla="*/ 307803 w 129"/>
                <a:gd name="T7" fmla="*/ 28315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 name="AutoShape 9"/>
            <p:cNvSpPr>
              <a:spLocks noChangeArrowheads="1"/>
            </p:cNvSpPr>
            <p:nvPr/>
          </p:nvSpPr>
          <p:spPr bwMode="auto">
            <a:xfrm>
              <a:off x="9620807" y="3567809"/>
              <a:ext cx="730250" cy="29051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26" name="Rectangle 10"/>
            <p:cNvSpPr>
              <a:spLocks noChangeArrowheads="1"/>
            </p:cNvSpPr>
            <p:nvPr/>
          </p:nvSpPr>
          <p:spPr bwMode="auto">
            <a:xfrm>
              <a:off x="9622395" y="3715446"/>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27" name="Rectangle 11"/>
            <p:cNvSpPr>
              <a:spLocks noChangeArrowheads="1"/>
            </p:cNvSpPr>
            <p:nvPr/>
          </p:nvSpPr>
          <p:spPr bwMode="auto">
            <a:xfrm>
              <a:off x="9733520" y="3974209"/>
              <a:ext cx="514350" cy="1905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28" name="AutoShape 12"/>
            <p:cNvSpPr>
              <a:spLocks noChangeArrowheads="1"/>
            </p:cNvSpPr>
            <p:nvPr/>
          </p:nvSpPr>
          <p:spPr bwMode="auto">
            <a:xfrm>
              <a:off x="9568420" y="688084"/>
              <a:ext cx="730250" cy="109061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29" name="Rectangle 13"/>
            <p:cNvSpPr>
              <a:spLocks noChangeArrowheads="1"/>
            </p:cNvSpPr>
            <p:nvPr/>
          </p:nvSpPr>
          <p:spPr bwMode="auto">
            <a:xfrm>
              <a:off x="9566832" y="872234"/>
              <a:ext cx="952500" cy="11318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30" name="AutoShape 14"/>
            <p:cNvSpPr>
              <a:spLocks noChangeArrowheads="1"/>
            </p:cNvSpPr>
            <p:nvPr/>
          </p:nvSpPr>
          <p:spPr bwMode="auto">
            <a:xfrm>
              <a:off x="9569532" y="682787"/>
              <a:ext cx="695325" cy="1089025"/>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31" name="AutoShape 15"/>
            <p:cNvSpPr>
              <a:spLocks noChangeArrowheads="1"/>
            </p:cNvSpPr>
            <p:nvPr/>
          </p:nvSpPr>
          <p:spPr bwMode="auto">
            <a:xfrm>
              <a:off x="9625570" y="2197796"/>
              <a:ext cx="695325" cy="903288"/>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32" name="AutoShape 16"/>
            <p:cNvSpPr>
              <a:spLocks noChangeArrowheads="1"/>
            </p:cNvSpPr>
            <p:nvPr/>
          </p:nvSpPr>
          <p:spPr bwMode="auto">
            <a:xfrm>
              <a:off x="9643032" y="3599559"/>
              <a:ext cx="688975" cy="29051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33" name="Rectangle 17"/>
            <p:cNvSpPr>
              <a:spLocks noChangeArrowheads="1"/>
            </p:cNvSpPr>
            <p:nvPr/>
          </p:nvSpPr>
          <p:spPr bwMode="auto">
            <a:xfrm>
              <a:off x="9847820" y="5344221"/>
              <a:ext cx="254000" cy="115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34" name="Rectangle 18"/>
            <p:cNvSpPr>
              <a:spLocks noChangeArrowheads="1"/>
            </p:cNvSpPr>
            <p:nvPr/>
          </p:nvSpPr>
          <p:spPr bwMode="auto">
            <a:xfrm>
              <a:off x="9792257" y="5296596"/>
              <a:ext cx="2825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40</a:t>
              </a:r>
            </a:p>
          </p:txBody>
        </p:sp>
        <p:sp>
          <p:nvSpPr>
            <p:cNvPr id="3335" name="AutoShape 19"/>
            <p:cNvSpPr>
              <a:spLocks noChangeArrowheads="1"/>
            </p:cNvSpPr>
            <p:nvPr/>
          </p:nvSpPr>
          <p:spPr bwMode="auto">
            <a:xfrm>
              <a:off x="9620807" y="4398071"/>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36" name="Rectangle 20"/>
            <p:cNvSpPr>
              <a:spLocks noChangeArrowheads="1"/>
            </p:cNvSpPr>
            <p:nvPr/>
          </p:nvSpPr>
          <p:spPr bwMode="auto">
            <a:xfrm>
              <a:off x="9619220" y="4556821"/>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37" name="AutoShape 21"/>
            <p:cNvSpPr>
              <a:spLocks noChangeArrowheads="1"/>
            </p:cNvSpPr>
            <p:nvPr/>
          </p:nvSpPr>
          <p:spPr bwMode="auto">
            <a:xfrm>
              <a:off x="9639857" y="4426646"/>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38" name="Line 22"/>
            <p:cNvSpPr>
              <a:spLocks noChangeShapeType="1"/>
            </p:cNvSpPr>
            <p:nvPr/>
          </p:nvSpPr>
          <p:spPr bwMode="auto">
            <a:xfrm>
              <a:off x="9612870" y="11468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39" name="Line 23"/>
            <p:cNvSpPr>
              <a:spLocks noChangeShapeType="1"/>
            </p:cNvSpPr>
            <p:nvPr/>
          </p:nvSpPr>
          <p:spPr bwMode="auto">
            <a:xfrm>
              <a:off x="9612870" y="13119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40" name="Line 24"/>
            <p:cNvSpPr>
              <a:spLocks noChangeShapeType="1"/>
            </p:cNvSpPr>
            <p:nvPr/>
          </p:nvSpPr>
          <p:spPr bwMode="auto">
            <a:xfrm>
              <a:off x="9612870" y="14643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41" name="Line 25"/>
            <p:cNvSpPr>
              <a:spLocks noChangeShapeType="1"/>
            </p:cNvSpPr>
            <p:nvPr/>
          </p:nvSpPr>
          <p:spPr bwMode="auto">
            <a:xfrm>
              <a:off x="9617632" y="16294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42" name="Line 26"/>
            <p:cNvSpPr>
              <a:spLocks noChangeShapeType="1"/>
            </p:cNvSpPr>
            <p:nvPr/>
          </p:nvSpPr>
          <p:spPr bwMode="auto">
            <a:xfrm>
              <a:off x="9612870" y="17945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43" name="Line 27"/>
            <p:cNvSpPr>
              <a:spLocks noChangeShapeType="1"/>
            </p:cNvSpPr>
            <p:nvPr/>
          </p:nvSpPr>
          <p:spPr bwMode="auto">
            <a:xfrm>
              <a:off x="9612870" y="19469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44" name="Rectangle 28"/>
            <p:cNvSpPr>
              <a:spLocks noChangeArrowheads="1"/>
            </p:cNvSpPr>
            <p:nvPr/>
          </p:nvSpPr>
          <p:spPr bwMode="auto">
            <a:xfrm>
              <a:off x="9582180" y="983291"/>
              <a:ext cx="637115" cy="251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အပြစ</a:t>
              </a:r>
              <a:r>
                <a:rPr lang="en-US" sz="1050" b="1" dirty="0">
                  <a:solidFill>
                    <a:schemeClr val="bg2"/>
                  </a:solidFill>
                  <a:latin typeface="Pyidaungsu" panose="020B0502040204020203" pitchFamily="34" charset="0"/>
                  <a:cs typeface="Pyidaungsu" panose="020B0502040204020203" pitchFamily="34" charset="0"/>
                </a:rPr>
                <a:t>်</a:t>
              </a:r>
            </a:p>
          </p:txBody>
        </p:sp>
        <p:sp>
          <p:nvSpPr>
            <p:cNvPr id="3345" name="Rectangle 29"/>
            <p:cNvSpPr>
              <a:spLocks noChangeArrowheads="1"/>
            </p:cNvSpPr>
            <p:nvPr/>
          </p:nvSpPr>
          <p:spPr bwMode="auto">
            <a:xfrm>
              <a:off x="9529233" y="1133938"/>
              <a:ext cx="1213937" cy="251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သတင်းကောင်း</a:t>
              </a:r>
              <a:endParaRPr lang="en-US" sz="1050" b="1" dirty="0">
                <a:solidFill>
                  <a:schemeClr val="bg2"/>
                </a:solidFill>
                <a:latin typeface="Pyidaungsu" panose="020B0502040204020203" pitchFamily="34" charset="0"/>
                <a:cs typeface="Pyidaungsu" panose="020B0502040204020203" pitchFamily="34" charset="0"/>
              </a:endParaRPr>
            </a:p>
          </p:txBody>
        </p:sp>
        <p:sp>
          <p:nvSpPr>
            <p:cNvPr id="3346" name="Rectangle 30"/>
            <p:cNvSpPr>
              <a:spLocks noChangeArrowheads="1"/>
            </p:cNvSpPr>
            <p:nvPr/>
          </p:nvSpPr>
          <p:spPr bwMode="auto">
            <a:xfrm>
              <a:off x="9657320" y="1224135"/>
              <a:ext cx="565860" cy="24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မိသားစု</a:t>
              </a:r>
              <a:endParaRPr lang="en-US" sz="1000" dirty="0">
                <a:solidFill>
                  <a:schemeClr val="bg2"/>
                </a:solidFill>
                <a:latin typeface="Pyidaungsu" panose="020B0502040204020203" pitchFamily="34" charset="0"/>
                <a:cs typeface="Pyidaungsu" panose="020B0502040204020203" pitchFamily="34" charset="0"/>
              </a:endParaRPr>
            </a:p>
          </p:txBody>
        </p:sp>
        <p:sp>
          <p:nvSpPr>
            <p:cNvPr id="3347" name="Rectangle 31"/>
            <p:cNvSpPr>
              <a:spLocks noChangeArrowheads="1"/>
            </p:cNvSpPr>
            <p:nvPr/>
          </p:nvSpPr>
          <p:spPr bwMode="auto">
            <a:xfrm>
              <a:off x="9649382" y="1389235"/>
              <a:ext cx="974625" cy="3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လူသတ်သမား</a:t>
              </a:r>
              <a:r>
                <a:rPr lang="en-US" sz="1400" b="1" dirty="0">
                  <a:solidFill>
                    <a:schemeClr val="bg2"/>
                  </a:solidFill>
                  <a:latin typeface="WinInnwa" charset="0"/>
                </a:rPr>
                <a:t> </a:t>
              </a:r>
            </a:p>
          </p:txBody>
        </p:sp>
        <p:sp>
          <p:nvSpPr>
            <p:cNvPr id="3348" name="Rectangle 32"/>
            <p:cNvSpPr>
              <a:spLocks noChangeArrowheads="1"/>
            </p:cNvSpPr>
            <p:nvPr/>
          </p:nvSpPr>
          <p:spPr bwMode="auto">
            <a:xfrm>
              <a:off x="9756100" y="1558567"/>
              <a:ext cx="581890" cy="24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000" b="1" dirty="0" err="1">
                  <a:solidFill>
                    <a:schemeClr val="bg2"/>
                  </a:solidFill>
                  <a:latin typeface="Pyidaungsu" panose="020B0502040204020203" pitchFamily="34" charset="0"/>
                  <a:cs typeface="Pyidaungsu" panose="020B0502040204020203" pitchFamily="34" charset="0"/>
                </a:rPr>
                <a:t>သက်တံ</a:t>
              </a:r>
              <a:r>
                <a:rPr lang="en-US" sz="1000" b="1" dirty="0">
                  <a:solidFill>
                    <a:schemeClr val="bg2"/>
                  </a:solidFill>
                  <a:latin typeface="Pyidaungsu" panose="020B0502040204020203" pitchFamily="34" charset="0"/>
                  <a:cs typeface="Pyidaungsu" panose="020B0502040204020203" pitchFamily="34" charset="0"/>
                </a:rPr>
                <a:t>့</a:t>
              </a:r>
            </a:p>
          </p:txBody>
        </p:sp>
        <p:sp>
          <p:nvSpPr>
            <p:cNvPr id="3349" name="Rectangle 33"/>
            <p:cNvSpPr>
              <a:spLocks noChangeArrowheads="1"/>
            </p:cNvSpPr>
            <p:nvPr/>
          </p:nvSpPr>
          <p:spPr bwMode="auto">
            <a:xfrm>
              <a:off x="9695610" y="1706735"/>
              <a:ext cx="729366" cy="24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000" b="1" dirty="0" err="1">
                  <a:solidFill>
                    <a:schemeClr val="bg2"/>
                  </a:solidFill>
                  <a:latin typeface="Pyidaungsu" panose="020B0502040204020203" pitchFamily="34" charset="0"/>
                  <a:cs typeface="Pyidaungsu" panose="020B0502040204020203" pitchFamily="34" charset="0"/>
                </a:rPr>
                <a:t>ရဲတိုက်ကြီး</a:t>
              </a:r>
              <a:endParaRPr lang="en-US" sz="1000" b="1" dirty="0">
                <a:solidFill>
                  <a:schemeClr val="bg2"/>
                </a:solidFill>
                <a:latin typeface="Pyidaungsu" panose="020B0502040204020203" pitchFamily="34" charset="0"/>
                <a:cs typeface="Pyidaungsu" panose="020B0502040204020203" pitchFamily="34" charset="0"/>
              </a:endParaRPr>
            </a:p>
          </p:txBody>
        </p:sp>
        <p:sp>
          <p:nvSpPr>
            <p:cNvPr id="3350" name="Rectangle 34"/>
            <p:cNvSpPr>
              <a:spLocks noChangeArrowheads="1"/>
            </p:cNvSpPr>
            <p:nvPr/>
          </p:nvSpPr>
          <p:spPr bwMode="auto">
            <a:xfrm>
              <a:off x="9502352" y="657911"/>
              <a:ext cx="801500" cy="24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ဖန်ဆင်းခြင်း</a:t>
              </a:r>
              <a:endParaRPr lang="en-US" sz="1000" b="1" dirty="0">
                <a:solidFill>
                  <a:schemeClr val="bg2"/>
                </a:solidFill>
                <a:latin typeface="Pyidaungsu" panose="020B0502040204020203" pitchFamily="34" charset="0"/>
                <a:cs typeface="Pyidaungsu" panose="020B0502040204020203" pitchFamily="34" charset="0"/>
              </a:endParaRPr>
            </a:p>
          </p:txBody>
        </p:sp>
        <p:sp>
          <p:nvSpPr>
            <p:cNvPr id="3351" name="Rectangle 35"/>
            <p:cNvSpPr>
              <a:spLocks noChangeArrowheads="1"/>
            </p:cNvSpPr>
            <p:nvPr/>
          </p:nvSpPr>
          <p:spPr bwMode="auto">
            <a:xfrm>
              <a:off x="9536143" y="797577"/>
              <a:ext cx="743478" cy="259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r>
                <a:rPr lang="en-US" sz="1100" b="1" dirty="0" err="1">
                  <a:solidFill>
                    <a:schemeClr val="bg2"/>
                  </a:solidFill>
                  <a:latin typeface="Pyidaungsu" panose="020B0502040204020203" pitchFamily="34" charset="0"/>
                  <a:cs typeface="Pyidaungsu" panose="020B0502040204020203" pitchFamily="34" charset="0"/>
                </a:rPr>
                <a:t>လူသား</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3352" name="Line 36"/>
            <p:cNvSpPr>
              <a:spLocks noChangeShapeType="1"/>
            </p:cNvSpPr>
            <p:nvPr/>
          </p:nvSpPr>
          <p:spPr bwMode="auto">
            <a:xfrm>
              <a:off x="9670020" y="2731196"/>
              <a:ext cx="838200" cy="635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53" name="Line 37"/>
            <p:cNvSpPr>
              <a:spLocks noChangeShapeType="1"/>
            </p:cNvSpPr>
            <p:nvPr/>
          </p:nvSpPr>
          <p:spPr bwMode="auto">
            <a:xfrm>
              <a:off x="9670020" y="2934396"/>
              <a:ext cx="838200" cy="635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54" name="Rectangle 38"/>
            <p:cNvSpPr>
              <a:spLocks noChangeArrowheads="1"/>
            </p:cNvSpPr>
            <p:nvPr/>
          </p:nvSpPr>
          <p:spPr bwMode="auto">
            <a:xfrm>
              <a:off x="9993870" y="2775646"/>
              <a:ext cx="330200" cy="114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55" name="Rectangle 39"/>
            <p:cNvSpPr>
              <a:spLocks noChangeArrowheads="1"/>
            </p:cNvSpPr>
            <p:nvPr/>
          </p:nvSpPr>
          <p:spPr bwMode="auto">
            <a:xfrm>
              <a:off x="9743045" y="2554984"/>
              <a:ext cx="665163"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chemeClr val="bg2"/>
                  </a:solidFill>
                  <a:latin typeface="Helvetica" charset="0"/>
                </a:rPr>
                <a:t>L - S - B</a:t>
              </a:r>
            </a:p>
          </p:txBody>
        </p:sp>
        <p:sp>
          <p:nvSpPr>
            <p:cNvPr id="3356" name="Rectangle 40"/>
            <p:cNvSpPr>
              <a:spLocks noChangeArrowheads="1"/>
            </p:cNvSpPr>
            <p:nvPr/>
          </p:nvSpPr>
          <p:spPr bwMode="auto">
            <a:xfrm>
              <a:off x="9843057" y="2935984"/>
              <a:ext cx="454025"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J - E</a:t>
              </a:r>
            </a:p>
          </p:txBody>
        </p:sp>
        <p:sp>
          <p:nvSpPr>
            <p:cNvPr id="3357" name="Rectangle 41"/>
            <p:cNvSpPr>
              <a:spLocks noChangeArrowheads="1"/>
            </p:cNvSpPr>
            <p:nvPr/>
          </p:nvSpPr>
          <p:spPr bwMode="auto">
            <a:xfrm>
              <a:off x="9897032" y="3126484"/>
              <a:ext cx="325438"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12</a:t>
              </a:r>
            </a:p>
          </p:txBody>
        </p:sp>
        <p:sp>
          <p:nvSpPr>
            <p:cNvPr id="3358" name="Rectangle 42"/>
            <p:cNvSpPr>
              <a:spLocks noChangeArrowheads="1"/>
            </p:cNvSpPr>
            <p:nvPr/>
          </p:nvSpPr>
          <p:spPr bwMode="auto">
            <a:xfrm>
              <a:off x="9709923" y="2331149"/>
              <a:ext cx="724556" cy="22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900" b="1" dirty="0" err="1">
                  <a:solidFill>
                    <a:schemeClr val="bg2"/>
                  </a:solidFill>
                  <a:latin typeface="Pyidaungsu" panose="020B0502040204020203" pitchFamily="34" charset="0"/>
                  <a:cs typeface="Pyidaungsu" panose="020B0502040204020203" pitchFamily="34" charset="0"/>
                </a:rPr>
                <a:t>ရွေးခေ</a:t>
              </a:r>
              <a:r>
                <a:rPr lang="en-US" sz="900" b="1" dirty="0">
                  <a:solidFill>
                    <a:schemeClr val="bg2"/>
                  </a:solidFill>
                  <a:latin typeface="Pyidaungsu" panose="020B0502040204020203" pitchFamily="34" charset="0"/>
                  <a:cs typeface="Pyidaungsu" panose="020B0502040204020203" pitchFamily="34" charset="0"/>
                </a:rPr>
                <a:t>ါ်</a:t>
              </a:r>
              <a:r>
                <a:rPr lang="en-US" sz="900" b="1" dirty="0" err="1">
                  <a:solidFill>
                    <a:schemeClr val="bg2"/>
                  </a:solidFill>
                  <a:latin typeface="Pyidaungsu" panose="020B0502040204020203" pitchFamily="34" charset="0"/>
                  <a:cs typeface="Pyidaungsu" panose="020B0502040204020203" pitchFamily="34" charset="0"/>
                </a:rPr>
                <a:t>ခြင်း</a:t>
              </a:r>
              <a:endParaRPr lang="en-US" sz="900" b="1" dirty="0">
                <a:solidFill>
                  <a:schemeClr val="bg2"/>
                </a:solidFill>
                <a:latin typeface="Pyidaungsu" panose="020B0502040204020203" pitchFamily="34" charset="0"/>
                <a:cs typeface="Pyidaungsu" panose="020B0502040204020203" pitchFamily="34" charset="0"/>
              </a:endParaRPr>
            </a:p>
          </p:txBody>
        </p:sp>
        <p:sp>
          <p:nvSpPr>
            <p:cNvPr id="3359" name="Rectangle 43"/>
            <p:cNvSpPr>
              <a:spLocks noChangeArrowheads="1"/>
            </p:cNvSpPr>
            <p:nvPr/>
          </p:nvSpPr>
          <p:spPr bwMode="auto">
            <a:xfrm>
              <a:off x="9560481" y="2146996"/>
              <a:ext cx="704375" cy="259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အာဗြဟံ</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3360" name="Rectangle 44"/>
            <p:cNvSpPr>
              <a:spLocks noChangeArrowheads="1"/>
            </p:cNvSpPr>
            <p:nvPr/>
          </p:nvSpPr>
          <p:spPr bwMode="auto">
            <a:xfrm>
              <a:off x="9877982" y="2748659"/>
              <a:ext cx="3683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I - I</a:t>
              </a:r>
            </a:p>
          </p:txBody>
        </p:sp>
        <p:sp>
          <p:nvSpPr>
            <p:cNvPr id="3361" name="Line 45"/>
            <p:cNvSpPr>
              <a:spLocks noChangeShapeType="1"/>
            </p:cNvSpPr>
            <p:nvPr/>
          </p:nvSpPr>
          <p:spPr bwMode="auto">
            <a:xfrm>
              <a:off x="9666845" y="3951984"/>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2" name="Line 46"/>
            <p:cNvSpPr>
              <a:spLocks noChangeShapeType="1"/>
            </p:cNvSpPr>
            <p:nvPr/>
          </p:nvSpPr>
          <p:spPr bwMode="auto">
            <a:xfrm>
              <a:off x="9663670" y="413772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3" name="Rectangle 47"/>
            <p:cNvSpPr>
              <a:spLocks noChangeArrowheads="1"/>
            </p:cNvSpPr>
            <p:nvPr/>
          </p:nvSpPr>
          <p:spPr bwMode="auto">
            <a:xfrm>
              <a:off x="9636682" y="3483671"/>
              <a:ext cx="917575" cy="274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ယောသပ</a:t>
              </a:r>
              <a:r>
                <a:rPr lang="en-US" sz="1200" b="1" dirty="0">
                  <a:solidFill>
                    <a:schemeClr val="bg2"/>
                  </a:solidFill>
                  <a:latin typeface="Pyidaungsu" panose="020B0502040204020203" pitchFamily="34" charset="0"/>
                  <a:cs typeface="Pyidaungsu" panose="020B0502040204020203" pitchFamily="34" charset="0"/>
                </a:rPr>
                <a:t>်</a:t>
              </a:r>
            </a:p>
          </p:txBody>
        </p:sp>
        <p:sp>
          <p:nvSpPr>
            <p:cNvPr id="3364" name="Rectangle 48"/>
            <p:cNvSpPr>
              <a:spLocks noChangeArrowheads="1"/>
            </p:cNvSpPr>
            <p:nvPr/>
          </p:nvSpPr>
          <p:spPr bwMode="auto">
            <a:xfrm>
              <a:off x="9656525" y="3682229"/>
              <a:ext cx="931863" cy="259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dirty="0">
                  <a:solidFill>
                    <a:schemeClr val="bg2"/>
                  </a:solidFill>
                  <a:latin typeface="Pyidaungsu" panose="020B0502040204020203" pitchFamily="34" charset="0"/>
                  <a:cs typeface="Pyidaungsu" panose="020B0502040204020203" pitchFamily="34" charset="0"/>
                </a:rPr>
                <a:t>ကျွ</a:t>
              </a:r>
              <a:r>
                <a:rPr lang="en-US" sz="1100" b="1" dirty="0" err="1">
                  <a:solidFill>
                    <a:schemeClr val="bg2"/>
                  </a:solidFill>
                  <a:latin typeface="Pyidaungsu" panose="020B0502040204020203" pitchFamily="34" charset="0"/>
                  <a:cs typeface="Pyidaungsu" panose="020B0502040204020203" pitchFamily="34" charset="0"/>
                </a:rPr>
                <a:t>န်ဘဝ</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3365" name="Rectangle 49"/>
            <p:cNvSpPr>
              <a:spLocks noChangeArrowheads="1"/>
            </p:cNvSpPr>
            <p:nvPr/>
          </p:nvSpPr>
          <p:spPr bwMode="auto">
            <a:xfrm>
              <a:off x="9912907" y="3966271"/>
              <a:ext cx="3746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430</a:t>
              </a:r>
            </a:p>
          </p:txBody>
        </p:sp>
        <p:sp>
          <p:nvSpPr>
            <p:cNvPr id="3366" name="Line 50"/>
            <p:cNvSpPr>
              <a:spLocks noChangeShapeType="1"/>
            </p:cNvSpPr>
            <p:nvPr/>
          </p:nvSpPr>
          <p:spPr bwMode="auto">
            <a:xfrm>
              <a:off x="9663670" y="2540696"/>
              <a:ext cx="838200" cy="635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7" name="Line 51"/>
            <p:cNvSpPr>
              <a:spLocks noChangeShapeType="1"/>
            </p:cNvSpPr>
            <p:nvPr/>
          </p:nvSpPr>
          <p:spPr bwMode="auto">
            <a:xfrm>
              <a:off x="9663670" y="3118546"/>
              <a:ext cx="838200" cy="635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8" name="Line 52"/>
            <p:cNvSpPr>
              <a:spLocks noChangeShapeType="1"/>
            </p:cNvSpPr>
            <p:nvPr/>
          </p:nvSpPr>
          <p:spPr bwMode="auto">
            <a:xfrm>
              <a:off x="9663670" y="3315396"/>
              <a:ext cx="838200" cy="635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 name="Line 53"/>
            <p:cNvSpPr>
              <a:spLocks noChangeShapeType="1"/>
            </p:cNvSpPr>
            <p:nvPr/>
          </p:nvSpPr>
          <p:spPr bwMode="auto">
            <a:xfrm>
              <a:off x="9663670" y="4779071"/>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70" name="Line 54"/>
            <p:cNvSpPr>
              <a:spLocks noChangeShapeType="1"/>
            </p:cNvSpPr>
            <p:nvPr/>
          </p:nvSpPr>
          <p:spPr bwMode="auto">
            <a:xfrm>
              <a:off x="9663670" y="4956871"/>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71" name="Line 55"/>
            <p:cNvSpPr>
              <a:spLocks noChangeShapeType="1"/>
            </p:cNvSpPr>
            <p:nvPr/>
          </p:nvSpPr>
          <p:spPr bwMode="auto">
            <a:xfrm>
              <a:off x="9663670" y="5134671"/>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72" name="Line 56"/>
            <p:cNvSpPr>
              <a:spLocks noChangeShapeType="1"/>
            </p:cNvSpPr>
            <p:nvPr/>
          </p:nvSpPr>
          <p:spPr bwMode="auto">
            <a:xfrm>
              <a:off x="9663670" y="5312471"/>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73" name="Line 57"/>
            <p:cNvSpPr>
              <a:spLocks noChangeShapeType="1"/>
            </p:cNvSpPr>
            <p:nvPr/>
          </p:nvSpPr>
          <p:spPr bwMode="auto">
            <a:xfrm>
              <a:off x="9676370" y="5490271"/>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74" name="Rectangle 58"/>
            <p:cNvSpPr>
              <a:spLocks noChangeArrowheads="1"/>
            </p:cNvSpPr>
            <p:nvPr/>
          </p:nvSpPr>
          <p:spPr bwMode="auto">
            <a:xfrm>
              <a:off x="9596995" y="4336159"/>
              <a:ext cx="713336" cy="33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a:solidFill>
                    <a:schemeClr val="bg2"/>
                  </a:solidFill>
                  <a:latin typeface="WinInnwa" charset="0"/>
                </a:rPr>
                <a:t>/ </a:t>
              </a:r>
              <a:r>
                <a:rPr lang="en-US" sz="1100" b="1" dirty="0" err="1">
                  <a:solidFill>
                    <a:schemeClr val="bg2"/>
                  </a:solidFill>
                  <a:latin typeface="Pyidaungsu" panose="020B0502040204020203" pitchFamily="34" charset="0"/>
                  <a:cs typeface="Pyidaungsu" panose="020B0502040204020203" pitchFamily="34" charset="0"/>
                </a:rPr>
                <a:t>မောရှေ</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3375" name="Rectangle 59"/>
            <p:cNvSpPr>
              <a:spLocks noChangeArrowheads="1"/>
            </p:cNvSpPr>
            <p:nvPr/>
          </p:nvSpPr>
          <p:spPr bwMode="auto">
            <a:xfrm>
              <a:off x="9641445" y="4682234"/>
              <a:ext cx="1101725" cy="259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သိနာတောင</a:t>
              </a:r>
              <a:r>
                <a:rPr lang="en-US" sz="1100" b="1" dirty="0">
                  <a:solidFill>
                    <a:schemeClr val="bg2"/>
                  </a:solidFill>
                  <a:latin typeface="Pyidaungsu" panose="020B0502040204020203" pitchFamily="34" charset="0"/>
                  <a:cs typeface="Pyidaungsu" panose="020B0502040204020203" pitchFamily="34" charset="0"/>
                </a:rPr>
                <a:t>်</a:t>
              </a:r>
            </a:p>
          </p:txBody>
        </p:sp>
        <p:sp>
          <p:nvSpPr>
            <p:cNvPr id="3376" name="Rectangle 60"/>
            <p:cNvSpPr>
              <a:spLocks noChangeArrowheads="1"/>
            </p:cNvSpPr>
            <p:nvPr/>
          </p:nvSpPr>
          <p:spPr bwMode="auto">
            <a:xfrm>
              <a:off x="9746220" y="4966396"/>
              <a:ext cx="650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M - C - C</a:t>
              </a:r>
            </a:p>
          </p:txBody>
        </p:sp>
        <p:sp>
          <p:nvSpPr>
            <p:cNvPr id="3377" name="Rectangle 62"/>
            <p:cNvSpPr>
              <a:spLocks noChangeArrowheads="1"/>
            </p:cNvSpPr>
            <p:nvPr/>
          </p:nvSpPr>
          <p:spPr bwMode="auto">
            <a:xfrm>
              <a:off x="9938307" y="5321996"/>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40</a:t>
              </a:r>
            </a:p>
          </p:txBody>
        </p:sp>
        <p:sp>
          <p:nvSpPr>
            <p:cNvPr id="3378" name="Rectangle 63"/>
            <p:cNvSpPr>
              <a:spLocks noChangeArrowheads="1"/>
            </p:cNvSpPr>
            <p:nvPr/>
          </p:nvSpPr>
          <p:spPr bwMode="auto">
            <a:xfrm>
              <a:off x="9703357" y="5493446"/>
              <a:ext cx="7731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5 Sermons</a:t>
              </a:r>
            </a:p>
          </p:txBody>
        </p:sp>
        <p:sp>
          <p:nvSpPr>
            <p:cNvPr id="4" name="Line 64"/>
            <p:cNvSpPr>
              <a:spLocks noChangeShapeType="1"/>
            </p:cNvSpPr>
            <p:nvPr/>
          </p:nvSpPr>
          <p:spPr bwMode="auto">
            <a:xfrm>
              <a:off x="9657320" y="5668071"/>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Rectangle 65"/>
            <p:cNvSpPr>
              <a:spLocks noChangeArrowheads="1"/>
            </p:cNvSpPr>
            <p:nvPr/>
          </p:nvSpPr>
          <p:spPr bwMode="auto">
            <a:xfrm>
              <a:off x="9709707" y="4534596"/>
              <a:ext cx="856003" cy="251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ထွက်မြောက</a:t>
              </a:r>
              <a:r>
                <a:rPr lang="en-US" sz="1050" b="1" dirty="0">
                  <a:solidFill>
                    <a:schemeClr val="bg2"/>
                  </a:solidFill>
                  <a:latin typeface="Pyidaungsu" panose="020B0502040204020203" pitchFamily="34" charset="0"/>
                  <a:cs typeface="Pyidaungsu" panose="020B0502040204020203" pitchFamily="34" charset="0"/>
                </a:rPr>
                <a:t>်</a:t>
              </a:r>
            </a:p>
          </p:txBody>
        </p:sp>
        <p:sp>
          <p:nvSpPr>
            <p:cNvPr id="6" name="Line 66"/>
            <p:cNvSpPr>
              <a:spLocks noChangeShapeType="1"/>
            </p:cNvSpPr>
            <p:nvPr/>
          </p:nvSpPr>
          <p:spPr bwMode="auto">
            <a:xfrm>
              <a:off x="10348988" y="74897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Rectangle 61"/>
            <p:cNvSpPr>
              <a:spLocks noChangeArrowheads="1"/>
            </p:cNvSpPr>
            <p:nvPr/>
          </p:nvSpPr>
          <p:spPr bwMode="auto">
            <a:xfrm>
              <a:off x="9742858" y="5125147"/>
              <a:ext cx="733612" cy="259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ကာဒေရ</a:t>
              </a:r>
              <a:r>
                <a:rPr lang="en-US" sz="1100" b="1" dirty="0">
                  <a:solidFill>
                    <a:schemeClr val="bg2"/>
                  </a:solidFill>
                  <a:latin typeface="Pyidaungsu" panose="020B0502040204020203" pitchFamily="34" charset="0"/>
                  <a:cs typeface="Pyidaungsu" panose="020B0502040204020203" pitchFamily="34" charset="0"/>
                </a:rPr>
                <a:t>ှ</a:t>
              </a:r>
            </a:p>
          </p:txBody>
        </p:sp>
      </p:grpSp>
      <p:sp>
        <p:nvSpPr>
          <p:cNvPr id="3074"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075" name="Unknown Shape"/>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76" name="Unknown Shape"/>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77" name="Unknown Shape"/>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78" name="Unknown Shape"/>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79" name="Unknown Shape"/>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0" name="Unknown Shape"/>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1" name="Unknown Shape"/>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Unknown Shape"/>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3" name="Unknown Shape"/>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4" name="Unknown Shape"/>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5" name="Unknown Shape"/>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6" name="Unknown Shape"/>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7" name="Unknown Shape"/>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8" name="Unknown Shape"/>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9" name="Unknown Shape"/>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0" name="Unknown Shape"/>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1" name="Unknown Shape"/>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2" name="Unknown Shape"/>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3" name="Unknown Shape"/>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4" name="Unknown Shape"/>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5" name="Unknown Shape"/>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6" name="Unknown Shape"/>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Unknown Shape"/>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8" name="Unknown Shape"/>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9" name="Unknown Shape"/>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0" name="Unknown Shape"/>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1" name="Unknown Shape"/>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2" name="Unknown Shape"/>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3" name="Unknown Shape"/>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4" name="Unknown Shape"/>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5" name="Unknown Shape"/>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6" name="Unknown Shape"/>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7" name="Unknown Shape"/>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8" name="Unknown Shape"/>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09" name="Unknown Shape"/>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0" name="Unknown Shape"/>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1" name="Unknown Shape"/>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2" name="Unknown Shape"/>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3" name="Unknown Shape"/>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4" name="Unknown Shape"/>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5" name="Unknown Shape"/>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6" name="Unknown Shape"/>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7" name="Unknown Shape"/>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18" name="Unknown Shape"/>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3119" name="Picture 11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0" name="Unknown Shape"/>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1" name="Unknown Shape"/>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2" name="Unknown Shape"/>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3" name="Unknown Shape"/>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4" name="Unknown Shape"/>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5" name="Unknown Shape"/>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6" name="Unknown Shape"/>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7" name="Unknown Shape"/>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8" name="Unknown Shape"/>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29" name="Unknown Shape"/>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0" name="Unknown Shape"/>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1" name="Unknown Shape"/>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2" name="Unknown Shape"/>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3" name="Unknown Shape"/>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4" name="Unknown Shape"/>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5" name="Unknown Shape"/>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6" name="Unknown Shape"/>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7" name="Unknown Shape"/>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8" name="Unknown Shape"/>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39" name="Unknown Shape"/>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0" name="Unknown Shape"/>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1" name="Unknown Shape"/>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2" name="Unknown Shape"/>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3" name="Unknown Shape"/>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4" name="Unknown Shape"/>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5" name="Unknown Shape"/>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6" name="Unknown Shape"/>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7" name="Unknown Shape"/>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8" name="Unknown Shape"/>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49" name="Unknown Shape"/>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0" name="Unknown Shape"/>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1" name="Unknown Shape"/>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2" name="Unknown Shape"/>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3" name="Unknown Shape"/>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4" name="Unknown Shape"/>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5" name="Unknown Shape"/>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6" name="Unknown Shape"/>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7" name="Unknown Shape"/>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8" name="Unknown Shape"/>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59" name="Unknown Shape"/>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0" name="Unknown Shape"/>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1" name="Unknown Shape"/>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2" name="Unknown Shape"/>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3" name="Unknown Shape"/>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4" name="Unknown Shape"/>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5" name="Unknown Shape"/>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6" name="Unknown Shape"/>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67" name="Unknown Shape"/>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3168" name="Picture 16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9" name="Line 16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0" name="Unknown Shape"/>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71" name="Rectangle 16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3172" name="Rectangle 16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3" name="Rectangle 16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4" name="Rectangle 167"/>
          <p:cNvSpPr>
            <a:spLocks noChangeArrowheads="1"/>
          </p:cNvSpPr>
          <p:nvPr/>
        </p:nvSpPr>
        <p:spPr bwMode="auto">
          <a:xfrm>
            <a:off x="4472127" y="362817"/>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5" name="Rectangle 168"/>
          <p:cNvSpPr>
            <a:spLocks noChangeArrowheads="1"/>
          </p:cNvSpPr>
          <p:nvPr/>
        </p:nvSpPr>
        <p:spPr bwMode="auto">
          <a:xfrm>
            <a:off x="5365117" y="519254"/>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 name="Rectangle 169"/>
          <p:cNvSpPr>
            <a:spLocks noChangeArrowheads="1"/>
          </p:cNvSpPr>
          <p:nvPr/>
        </p:nvSpPr>
        <p:spPr bwMode="auto">
          <a:xfrm>
            <a:off x="6281738" y="-130175"/>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 name="Rectangle 17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a:latin typeface="Times" charset="0"/>
              </a:rPr>
              <a:t>S</a:t>
            </a:r>
          </a:p>
        </p:txBody>
      </p:sp>
      <p:sp>
        <p:nvSpPr>
          <p:cNvPr id="3243" name="Rectangle 171"/>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FAFD00"/>
                </a:solidFill>
                <a:latin typeface="Times" charset="0"/>
                <a:ea typeface="+mn-ea"/>
                <a:cs typeface="+mn-cs"/>
              </a:rPr>
              <a:t>C 7 S J </a:t>
            </a:r>
          </a:p>
        </p:txBody>
      </p:sp>
      <p:sp>
        <p:nvSpPr>
          <p:cNvPr id="3244" name="Rectangle 17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3245" name="Rectangle 173"/>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00FF00"/>
                </a:solidFill>
                <a:latin typeface="Times" charset="0"/>
                <a:ea typeface="+mn-ea"/>
                <a:cs typeface="+mn-cs"/>
              </a:rPr>
              <a:t>7 = 4 + 3 </a:t>
            </a:r>
          </a:p>
        </p:txBody>
      </p:sp>
      <p:sp>
        <p:nvSpPr>
          <p:cNvPr id="2158" name="Line 174"/>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3247" name="Rectangle 175"/>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160" name="Line 176"/>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3184" name="Rectangle 177"/>
          <p:cNvSpPr>
            <a:spLocks noChangeArrowheads="1"/>
          </p:cNvSpPr>
          <p:nvPr/>
        </p:nvSpPr>
        <p:spPr bwMode="auto">
          <a:xfrm>
            <a:off x="5922963" y="622300"/>
            <a:ext cx="511175" cy="3522663"/>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50" name="Text Box 178"/>
          <p:cNvSpPr txBox="1">
            <a:spLocks noChangeArrowheads="1"/>
          </p:cNvSpPr>
          <p:nvPr/>
        </p:nvSpPr>
        <p:spPr bwMode="auto">
          <a:xfrm rot="16200000">
            <a:off x="4329112" y="2220268"/>
            <a:ext cx="3533775"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400" b="1" dirty="0" err="1">
                <a:solidFill>
                  <a:srgbClr val="FFFF66"/>
                </a:solidFill>
                <a:latin typeface="Pyidaungsu" panose="020B0502040204020203" pitchFamily="34" charset="0"/>
                <a:ea typeface="+mn-ea"/>
                <a:cs typeface="Pyidaungsu" panose="020B0502040204020203" pitchFamily="34" charset="0"/>
              </a:rPr>
              <a:t>ဖြစ်စဉ</a:t>
            </a:r>
            <a:r>
              <a:rPr lang="en-US" sz="2400" b="1" dirty="0">
                <a:solidFill>
                  <a:srgbClr val="FFFF66"/>
                </a:solidFill>
                <a:latin typeface="Pyidaungsu" panose="020B0502040204020203" pitchFamily="34" charset="0"/>
                <a:ea typeface="+mn-ea"/>
                <a:cs typeface="Pyidaungsu" panose="020B0502040204020203" pitchFamily="34" charset="0"/>
              </a:rPr>
              <a:t>် ၃ </a:t>
            </a:r>
            <a:r>
              <a:rPr lang="en-US" sz="2400" b="1" dirty="0" err="1">
                <a:solidFill>
                  <a:srgbClr val="FFFF66"/>
                </a:solidFill>
                <a:latin typeface="Pyidaungsu" panose="020B0502040204020203" pitchFamily="34" charset="0"/>
                <a:ea typeface="+mn-ea"/>
                <a:cs typeface="Pyidaungsu" panose="020B0502040204020203" pitchFamily="34" charset="0"/>
              </a:rPr>
              <a:t>ရပ</a:t>
            </a:r>
            <a:r>
              <a:rPr lang="en-US" sz="2400" b="1" dirty="0">
                <a:solidFill>
                  <a:srgbClr val="FFFF66"/>
                </a:solidFill>
                <a:latin typeface="Pyidaungsu" panose="020B0502040204020203" pitchFamily="34" charset="0"/>
                <a:ea typeface="+mn-ea"/>
                <a:cs typeface="Pyidaungsu" panose="020B0502040204020203" pitchFamily="34" charset="0"/>
              </a:rPr>
              <a:t>်</a:t>
            </a:r>
          </a:p>
        </p:txBody>
      </p:sp>
      <p:sp>
        <p:nvSpPr>
          <p:cNvPr id="3186" name="Rectangle 179"/>
          <p:cNvSpPr>
            <a:spLocks noChangeArrowheads="1"/>
          </p:cNvSpPr>
          <p:nvPr/>
        </p:nvSpPr>
        <p:spPr bwMode="auto">
          <a:xfrm rot="-5400000">
            <a:off x="5668170" y="5393531"/>
            <a:ext cx="1033462"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187" name="Rectangle 180"/>
          <p:cNvSpPr>
            <a:spLocks noChangeArrowheads="1"/>
          </p:cNvSpPr>
          <p:nvPr/>
        </p:nvSpPr>
        <p:spPr bwMode="auto">
          <a:xfrm rot="-5400000">
            <a:off x="5753895" y="4374356"/>
            <a:ext cx="855662"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53" name="Text Box 181"/>
          <p:cNvSpPr txBox="1">
            <a:spLocks noChangeArrowheads="1"/>
          </p:cNvSpPr>
          <p:nvPr/>
        </p:nvSpPr>
        <p:spPr bwMode="auto">
          <a:xfrm rot="16214337">
            <a:off x="5411788" y="4209534"/>
            <a:ext cx="1419225"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FFEA18"/>
                </a:solidFill>
                <a:latin typeface="Pyidaungsu" panose="020B0502040204020203" pitchFamily="34" charset="0"/>
                <a:ea typeface="+mn-ea"/>
                <a:cs typeface="Pyidaungsu" panose="020B0502040204020203" pitchFamily="34" charset="0"/>
              </a:rPr>
              <a:t>ဆိတ်ငြိမ</a:t>
            </a:r>
            <a:r>
              <a:rPr lang="en-US" sz="1800" b="1" dirty="0">
                <a:solidFill>
                  <a:srgbClr val="FFEA18"/>
                </a:solidFill>
                <a:latin typeface="Pyidaungsu" panose="020B0502040204020203" pitchFamily="34" charset="0"/>
                <a:ea typeface="+mn-ea"/>
                <a:cs typeface="Pyidaungsu" panose="020B0502040204020203" pitchFamily="34" charset="0"/>
              </a:rPr>
              <a:t>်</a:t>
            </a:r>
            <a:endParaRPr lang="en-US" sz="300" dirty="0">
              <a:solidFill>
                <a:srgbClr val="FFEA18"/>
              </a:solidFill>
              <a:latin typeface="Pyidaungsu" panose="020B0502040204020203" pitchFamily="34" charset="0"/>
              <a:ea typeface="+mn-ea"/>
              <a:cs typeface="Pyidaungsu" panose="020B0502040204020203" pitchFamily="34" charset="0"/>
            </a:endParaRPr>
          </a:p>
        </p:txBody>
      </p:sp>
      <p:sp>
        <p:nvSpPr>
          <p:cNvPr id="2166" name="Text Box 182"/>
          <p:cNvSpPr txBox="1">
            <a:spLocks noChangeArrowheads="1"/>
          </p:cNvSpPr>
          <p:nvPr/>
        </p:nvSpPr>
        <p:spPr bwMode="auto">
          <a:xfrm rot="16200000">
            <a:off x="5778501" y="5155010"/>
            <a:ext cx="1111250" cy="1231106"/>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000" b="1" dirty="0">
                <a:solidFill>
                  <a:srgbClr val="FFFF66"/>
                </a:solidFill>
                <a:latin typeface="WinInnwa" charset="0"/>
              </a:rPr>
              <a:t> </a:t>
            </a:r>
            <a:r>
              <a:rPr lang="en-US" sz="3200" b="1" dirty="0">
                <a:solidFill>
                  <a:srgbClr val="FFFF66"/>
                </a:solidFill>
                <a:latin typeface="WinInnwa" charset="0"/>
              </a:rPr>
              <a:t>a,±_</a:t>
            </a:r>
          </a:p>
        </p:txBody>
      </p:sp>
      <p:sp>
        <p:nvSpPr>
          <p:cNvPr id="3190" name="Rectangle 183"/>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56" name="Text Box 184"/>
          <p:cNvSpPr txBox="1">
            <a:spLocks noChangeArrowheads="1"/>
          </p:cNvSpPr>
          <p:nvPr/>
        </p:nvSpPr>
        <p:spPr bwMode="auto">
          <a:xfrm rot="16211464">
            <a:off x="2455069" y="4115921"/>
            <a:ext cx="2471737" cy="523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a:solidFill>
                  <a:srgbClr val="FFFF66"/>
                </a:solidFill>
                <a:latin typeface="WinInnwa" pitchFamily="2" charset="0"/>
                <a:ea typeface="+mn-ea"/>
                <a:cs typeface="+mn-cs"/>
              </a:rPr>
              <a:t>   </a:t>
            </a:r>
            <a:r>
              <a:rPr lang="en-US" sz="1800" b="1" dirty="0" err="1">
                <a:solidFill>
                  <a:srgbClr val="FFFF66"/>
                </a:solidFill>
                <a:latin typeface="Pyidaungsu" panose="020B0502040204020203" pitchFamily="34" charset="0"/>
                <a:ea typeface="+mn-ea"/>
                <a:cs typeface="Pyidaungsu" panose="020B0502040204020203" pitchFamily="34" charset="0"/>
              </a:rPr>
              <a:t>ပုဂ္ဂိုလ</a:t>
            </a:r>
            <a:r>
              <a:rPr lang="en-US" sz="1800" b="1" dirty="0">
                <a:solidFill>
                  <a:srgbClr val="FFFF66"/>
                </a:solidFill>
                <a:latin typeface="Pyidaungsu" panose="020B0502040204020203" pitchFamily="34" charset="0"/>
                <a:ea typeface="+mn-ea"/>
                <a:cs typeface="Pyidaungsu" panose="020B0502040204020203" pitchFamily="34" charset="0"/>
              </a:rPr>
              <a:t>် ၄ </a:t>
            </a:r>
            <a:r>
              <a:rPr lang="en-US" sz="1800" b="1" dirty="0" err="1">
                <a:solidFill>
                  <a:srgbClr val="FFFF66"/>
                </a:solidFill>
                <a:latin typeface="Pyidaungsu" panose="020B0502040204020203" pitchFamily="34" charset="0"/>
                <a:ea typeface="+mn-ea"/>
                <a:cs typeface="Pyidaungsu" panose="020B0502040204020203" pitchFamily="34" charset="0"/>
              </a:rPr>
              <a:t>ဦး</a:t>
            </a:r>
            <a:endParaRPr lang="en-US" sz="1800" b="1" dirty="0">
              <a:solidFill>
                <a:srgbClr val="FFFF66"/>
              </a:solidFill>
              <a:latin typeface="Pyidaungsu" panose="020B0502040204020203" pitchFamily="34" charset="0"/>
              <a:ea typeface="+mn-ea"/>
              <a:cs typeface="Pyidaungsu" panose="020B0502040204020203" pitchFamily="34" charset="0"/>
            </a:endParaRPr>
          </a:p>
        </p:txBody>
      </p:sp>
      <p:sp>
        <p:nvSpPr>
          <p:cNvPr id="3192" name="Rectangle 185"/>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93" name="Rectangle 186"/>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94" name="Rectangle 187"/>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95" name="Rectangle 188"/>
          <p:cNvSpPr>
            <a:spLocks noChangeArrowheads="1"/>
          </p:cNvSpPr>
          <p:nvPr/>
        </p:nvSpPr>
        <p:spPr bwMode="auto">
          <a:xfrm rot="-5400000">
            <a:off x="3068639" y="927100"/>
            <a:ext cx="1238250"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61" name="Text Box 189"/>
          <p:cNvSpPr txBox="1">
            <a:spLocks noChangeArrowheads="1"/>
          </p:cNvSpPr>
          <p:nvPr/>
        </p:nvSpPr>
        <p:spPr bwMode="auto">
          <a:xfrm rot="16200000">
            <a:off x="2945606" y="878960"/>
            <a:ext cx="1406525"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FFFF66"/>
                </a:solidFill>
                <a:latin typeface="Pyidaungsu" panose="020B0502040204020203" pitchFamily="34" charset="0"/>
                <a:ea typeface="+mn-ea"/>
                <a:cs typeface="Pyidaungsu" panose="020B0502040204020203" pitchFamily="34" charset="0"/>
              </a:rPr>
              <a:t>ဖန်ဆင်းခြင်း</a:t>
            </a:r>
            <a:endParaRPr lang="en-US" sz="1800" b="1" dirty="0">
              <a:solidFill>
                <a:srgbClr val="FFFF66"/>
              </a:solidFill>
              <a:latin typeface="Pyidaungsu" panose="020B0502040204020203" pitchFamily="34" charset="0"/>
              <a:ea typeface="+mn-ea"/>
              <a:cs typeface="Pyidaungsu" panose="020B0502040204020203" pitchFamily="34" charset="0"/>
            </a:endParaRPr>
          </a:p>
        </p:txBody>
      </p:sp>
      <p:sp>
        <p:nvSpPr>
          <p:cNvPr id="3197" name="Unknown Shape"/>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98" name="Unknown Shape"/>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00" name="AutoShape 19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01" name="Unknown Shape"/>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02" name="AutoShape 19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03" name="Rectangle 19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04" name="AutoShape 197"/>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05" name="Rectangle 19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06" name="AutoShape 199"/>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3207" name="Group 200"/>
          <p:cNvGrpSpPr>
            <a:grpSpLocks/>
          </p:cNvGrpSpPr>
          <p:nvPr/>
        </p:nvGrpSpPr>
        <p:grpSpPr bwMode="auto">
          <a:xfrm>
            <a:off x="6591300" y="4418013"/>
            <a:ext cx="952500" cy="527050"/>
            <a:chOff x="0" y="0"/>
            <a:chExt cx="600" cy="332"/>
          </a:xfrm>
        </p:grpSpPr>
        <p:sp>
          <p:nvSpPr>
            <p:cNvPr id="3316" name="AutoShape 201"/>
            <p:cNvSpPr>
              <a:spLocks noChangeArrowheads="1"/>
            </p:cNvSpPr>
            <p:nvPr/>
          </p:nvSpPr>
          <p:spPr bwMode="auto">
            <a:xfrm>
              <a:off x="1" y="0"/>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17" name="Rectangle 202"/>
            <p:cNvSpPr>
              <a:spLocks noChangeArrowheads="1"/>
            </p:cNvSpPr>
            <p:nvPr/>
          </p:nvSpPr>
          <p:spPr bwMode="auto">
            <a:xfrm>
              <a:off x="0" y="83"/>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18" name="AutoShape 203"/>
            <p:cNvSpPr>
              <a:spLocks noChangeArrowheads="1"/>
            </p:cNvSpPr>
            <p:nvPr/>
          </p:nvSpPr>
          <p:spPr bwMode="auto">
            <a:xfrm>
              <a:off x="13" y="16"/>
              <a:ext cx="436" cy="226"/>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208" name="Unknown Shape"/>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09" name="AutoShape 205"/>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8" name="Rectangle 206"/>
          <p:cNvSpPr>
            <a:spLocks noChangeArrowheads="1"/>
          </p:cNvSpPr>
          <p:nvPr/>
        </p:nvSpPr>
        <p:spPr bwMode="auto">
          <a:xfrm>
            <a:off x="7269163" y="4330700"/>
            <a:ext cx="714375"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(500 B.C.)</a:t>
            </a:r>
          </a:p>
        </p:txBody>
      </p:sp>
      <p:sp>
        <p:nvSpPr>
          <p:cNvPr id="3279" name="Rectangle 207"/>
          <p:cNvSpPr>
            <a:spLocks noChangeArrowheads="1"/>
          </p:cNvSpPr>
          <p:nvPr/>
        </p:nvSpPr>
        <p:spPr bwMode="auto">
          <a:xfrm>
            <a:off x="7262813" y="1219200"/>
            <a:ext cx="777875"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(1000 B.C.)</a:t>
            </a:r>
          </a:p>
        </p:txBody>
      </p:sp>
      <p:sp>
        <p:nvSpPr>
          <p:cNvPr id="3212" name="Line 208"/>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3" name="Line 209"/>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4" name="Line 210"/>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5" name="Line 211"/>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6" name="Line 212"/>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7" name="Line 213"/>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8" name="Line 214"/>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9" name="Line 215"/>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0" name="Line 216"/>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1" name="Line 217"/>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2" name="Line 218"/>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3" name="Line 219"/>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4" name="Rectangle 220"/>
          <p:cNvSpPr>
            <a:spLocks noChangeArrowheads="1"/>
          </p:cNvSpPr>
          <p:nvPr/>
        </p:nvSpPr>
        <p:spPr bwMode="auto">
          <a:xfrm>
            <a:off x="6523038" y="3213100"/>
            <a:ext cx="7646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ဖမ်းဆီး</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3225" name="Line 221"/>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6" name="Line 222"/>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7" name="Line 223"/>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8" name="Rectangle 224"/>
          <p:cNvSpPr>
            <a:spLocks noChangeArrowheads="1"/>
          </p:cNvSpPr>
          <p:nvPr/>
        </p:nvSpPr>
        <p:spPr bwMode="auto">
          <a:xfrm>
            <a:off x="6599238" y="4394200"/>
            <a:ext cx="8880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ဆိတ်ငြိမ</a:t>
            </a:r>
            <a:r>
              <a:rPr lang="en-US" sz="1400" b="1" dirty="0">
                <a:solidFill>
                  <a:schemeClr val="bg2"/>
                </a:solidFill>
                <a:latin typeface="Pyidaungsu" panose="020B0502040204020203" pitchFamily="34" charset="0"/>
                <a:cs typeface="Pyidaungsu" panose="020B0502040204020203" pitchFamily="34" charset="0"/>
              </a:rPr>
              <a:t>်</a:t>
            </a:r>
            <a:r>
              <a:rPr lang="en-US" sz="2000" b="1" dirty="0">
                <a:solidFill>
                  <a:schemeClr val="bg2"/>
                </a:solidFill>
                <a:latin typeface="WinInnwa" charset="0"/>
              </a:rPr>
              <a:t> </a:t>
            </a:r>
          </a:p>
        </p:txBody>
      </p:sp>
      <p:sp>
        <p:nvSpPr>
          <p:cNvPr id="3229" name="Line 225"/>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0" name="Line 226"/>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1" name="Rectangle 22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32" name="AutoShape 228"/>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33" name="Rectangle 229"/>
          <p:cNvSpPr>
            <a:spLocks noChangeArrowheads="1"/>
          </p:cNvSpPr>
          <p:nvPr/>
        </p:nvSpPr>
        <p:spPr bwMode="auto">
          <a:xfrm>
            <a:off x="6610350" y="5102225"/>
            <a:ext cx="70211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800" b="1" dirty="0" err="1">
                <a:solidFill>
                  <a:schemeClr val="bg2"/>
                </a:solidFill>
                <a:latin typeface="Pyidaungsu" panose="020B0502040204020203" pitchFamily="34" charset="0"/>
                <a:cs typeface="Pyidaungsu" panose="020B0502040204020203" pitchFamily="34" charset="0"/>
              </a:rPr>
              <a:t>ယေရှု</a:t>
            </a:r>
            <a:endParaRPr lang="en-US" sz="1800" b="1" dirty="0">
              <a:solidFill>
                <a:schemeClr val="bg2"/>
              </a:solidFill>
              <a:latin typeface="Pyidaungsu" panose="020B0502040204020203" pitchFamily="34" charset="0"/>
              <a:cs typeface="Pyidaungsu" panose="020B0502040204020203" pitchFamily="34" charset="0"/>
            </a:endParaRPr>
          </a:p>
        </p:txBody>
      </p:sp>
      <p:sp>
        <p:nvSpPr>
          <p:cNvPr id="3234" name="Line 230"/>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 name="Line 231"/>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 name="Line 232"/>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7" name="Line 233"/>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8" name="Line 234"/>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9" name="Line 235"/>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0" name="AutoShape 23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41" name="Rectangle 23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42" name="AutoShape 238"/>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Rectangle 239"/>
          <p:cNvSpPr>
            <a:spLocks noChangeArrowheads="1"/>
          </p:cNvSpPr>
          <p:nvPr/>
        </p:nvSpPr>
        <p:spPr bwMode="auto">
          <a:xfrm>
            <a:off x="6570663" y="561975"/>
            <a:ext cx="61395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မင်းမဲ</a:t>
            </a:r>
            <a:r>
              <a:rPr lang="en-US" sz="1600" b="1" dirty="0">
                <a:solidFill>
                  <a:schemeClr val="bg2"/>
                </a:solidFill>
                <a:latin typeface="Pyidaungsu" panose="020B0502040204020203" pitchFamily="34" charset="0"/>
                <a:cs typeface="Pyidaungsu" panose="020B0502040204020203" pitchFamily="34" charset="0"/>
              </a:rPr>
              <a:t>့</a:t>
            </a:r>
          </a:p>
        </p:txBody>
      </p:sp>
      <p:sp>
        <p:nvSpPr>
          <p:cNvPr id="9" name="Line 240"/>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Line 241"/>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 name="Rectangle 242"/>
          <p:cNvSpPr>
            <a:spLocks noChangeArrowheads="1"/>
          </p:cNvSpPr>
          <p:nvPr/>
        </p:nvSpPr>
        <p:spPr bwMode="auto">
          <a:xfrm>
            <a:off x="6580188" y="1266825"/>
            <a:ext cx="70692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မင်းစံ</a:t>
            </a:r>
            <a:r>
              <a:rPr lang="en-US" sz="2400" b="1" dirty="0">
                <a:solidFill>
                  <a:schemeClr val="bg2"/>
                </a:solidFill>
                <a:latin typeface="WinInnwa" charset="0"/>
              </a:rPr>
              <a:t> </a:t>
            </a:r>
          </a:p>
        </p:txBody>
      </p:sp>
      <p:sp>
        <p:nvSpPr>
          <p:cNvPr id="11" name="Rectangle 243"/>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48" name="AutoShape 244"/>
          <p:cNvSpPr>
            <a:spLocks noChangeArrowheads="1"/>
          </p:cNvSpPr>
          <p:nvPr/>
        </p:nvSpPr>
        <p:spPr bwMode="auto">
          <a:xfrm>
            <a:off x="4265613" y="5875338"/>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49" name="Rectangle 245"/>
          <p:cNvSpPr>
            <a:spLocks noChangeArrowheads="1"/>
          </p:cNvSpPr>
          <p:nvPr/>
        </p:nvSpPr>
        <p:spPr bwMode="auto">
          <a:xfrm>
            <a:off x="4281488" y="5618163"/>
            <a:ext cx="701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900">
                <a:solidFill>
                  <a:schemeClr val="bg2"/>
                </a:solidFill>
                <a:latin typeface="WinInnwa" charset="0"/>
              </a:rPr>
              <a:t> </a:t>
            </a:r>
            <a:r>
              <a:rPr lang="en-US" sz="900" b="1">
                <a:solidFill>
                  <a:schemeClr val="bg2"/>
                </a:solidFill>
                <a:latin typeface="WinInnwa" charset="0"/>
              </a:rPr>
              <a:t>a,m±_</a:t>
            </a:r>
            <a:r>
              <a:rPr lang="en-US" sz="900">
                <a:solidFill>
                  <a:schemeClr val="bg2"/>
                </a:solidFill>
                <a:latin typeface="WinInnwa" charset="0"/>
              </a:rPr>
              <a:t> </a:t>
            </a:r>
          </a:p>
        </p:txBody>
      </p:sp>
      <p:sp>
        <p:nvSpPr>
          <p:cNvPr id="12" name="Line 246"/>
          <p:cNvSpPr>
            <a:spLocks noChangeShapeType="1"/>
          </p:cNvSpPr>
          <p:nvPr/>
        </p:nvSpPr>
        <p:spPr bwMode="auto">
          <a:xfrm>
            <a:off x="4316413" y="6061075"/>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1" name="Line 247"/>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2" name="Line 24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Rectangle 249"/>
          <p:cNvSpPr>
            <a:spLocks noChangeArrowheads="1"/>
          </p:cNvSpPr>
          <p:nvPr/>
        </p:nvSpPr>
        <p:spPr bwMode="auto">
          <a:xfrm>
            <a:off x="5751529" y="-173037"/>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22" name="Rectangle 250"/>
          <p:cNvSpPr>
            <a:spLocks noChangeArrowheads="1"/>
          </p:cNvSpPr>
          <p:nvPr/>
        </p:nvSpPr>
        <p:spPr bwMode="auto">
          <a:xfrm>
            <a:off x="3945410" y="408982"/>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2232" name="Text Box 251"/>
          <p:cNvSpPr txBox="1">
            <a:spLocks noChangeArrowheads="1"/>
          </p:cNvSpPr>
          <p:nvPr/>
        </p:nvSpPr>
        <p:spPr bwMode="auto">
          <a:xfrm>
            <a:off x="1778000" y="46038"/>
            <a:ext cx="2382838" cy="30777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400" b="1" dirty="0" err="1">
                <a:solidFill>
                  <a:srgbClr val="FFEA18"/>
                </a:solidFill>
                <a:latin typeface="Pyidaungsu" panose="020B0502040204020203" pitchFamily="34" charset="0"/>
                <a:cs typeface="Pyidaungsu" panose="020B0502040204020203" pitchFamily="34" charset="0"/>
              </a:rPr>
              <a:t>တရားသူကြီးမ</a:t>
            </a:r>
            <a:r>
              <a:rPr lang="en-US" sz="1400" b="1" dirty="0">
                <a:solidFill>
                  <a:srgbClr val="FFEA18"/>
                </a:solidFill>
                <a:latin typeface="Pyidaungsu" panose="020B0502040204020203" pitchFamily="34" charset="0"/>
                <a:cs typeface="Pyidaungsu" panose="020B0502040204020203" pitchFamily="34" charset="0"/>
              </a:rPr>
              <a:t>ှ </a:t>
            </a:r>
            <a:r>
              <a:rPr lang="en-US" sz="1400" b="1" dirty="0" err="1">
                <a:solidFill>
                  <a:srgbClr val="FFEA18"/>
                </a:solidFill>
                <a:latin typeface="Pyidaungsu" panose="020B0502040204020203" pitchFamily="34" charset="0"/>
                <a:cs typeface="Pyidaungsu" panose="020B0502040204020203" pitchFamily="34" charset="0"/>
              </a:rPr>
              <a:t>ဧသတာဝတ္ထု</a:t>
            </a:r>
            <a:endParaRPr lang="en-US" sz="1400" dirty="0">
              <a:solidFill>
                <a:srgbClr val="FFEA18"/>
              </a:solidFill>
              <a:latin typeface="Pyidaungsu" panose="020B0502040204020203" pitchFamily="34" charset="0"/>
              <a:cs typeface="Pyidaungsu" panose="020B0502040204020203" pitchFamily="34" charset="0"/>
            </a:endParaRPr>
          </a:p>
        </p:txBody>
      </p:sp>
      <p:sp>
        <p:nvSpPr>
          <p:cNvPr id="14" name="Text Box 252"/>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3325" name="Rectangle 253"/>
          <p:cNvSpPr>
            <a:spLocks noChangeArrowheads="1"/>
          </p:cNvSpPr>
          <p:nvPr/>
        </p:nvSpPr>
        <p:spPr bwMode="auto">
          <a:xfrm>
            <a:off x="8093075" y="6538913"/>
            <a:ext cx="336550" cy="269875"/>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01</a:t>
            </a:r>
          </a:p>
        </p:txBody>
      </p:sp>
      <p:grpSp>
        <p:nvGrpSpPr>
          <p:cNvPr id="3258" name="Group 254"/>
          <p:cNvGrpSpPr>
            <a:grpSpLocks/>
          </p:cNvGrpSpPr>
          <p:nvPr/>
        </p:nvGrpSpPr>
        <p:grpSpPr bwMode="auto">
          <a:xfrm>
            <a:off x="5154613" y="1331913"/>
            <a:ext cx="2894012" cy="4484687"/>
            <a:chOff x="0" y="0"/>
            <a:chExt cx="1823" cy="2825"/>
          </a:xfrm>
        </p:grpSpPr>
        <p:grpSp>
          <p:nvGrpSpPr>
            <p:cNvPr id="3264" name="Group 255"/>
            <p:cNvGrpSpPr>
              <a:grpSpLocks/>
            </p:cNvGrpSpPr>
            <p:nvPr/>
          </p:nvGrpSpPr>
          <p:grpSpPr bwMode="auto">
            <a:xfrm>
              <a:off x="0" y="551"/>
              <a:ext cx="341" cy="369"/>
              <a:chOff x="0" y="0"/>
              <a:chExt cx="341" cy="369"/>
            </a:xfrm>
          </p:grpSpPr>
          <p:grpSp>
            <p:nvGrpSpPr>
              <p:cNvPr id="3304" name="Group 256"/>
              <p:cNvGrpSpPr>
                <a:grpSpLocks/>
              </p:cNvGrpSpPr>
              <p:nvPr/>
            </p:nvGrpSpPr>
            <p:grpSpPr bwMode="auto">
              <a:xfrm>
                <a:off x="0" y="0"/>
                <a:ext cx="331" cy="369"/>
                <a:chOff x="0" y="0"/>
                <a:chExt cx="2950" cy="2769"/>
              </a:xfrm>
            </p:grpSpPr>
            <p:grpSp>
              <p:nvGrpSpPr>
                <p:cNvPr id="3306" name="Group 257"/>
                <p:cNvGrpSpPr>
                  <a:grpSpLocks/>
                </p:cNvGrpSpPr>
                <p:nvPr/>
              </p:nvGrpSpPr>
              <p:grpSpPr bwMode="auto">
                <a:xfrm>
                  <a:off x="0" y="0"/>
                  <a:ext cx="2950" cy="2769"/>
                  <a:chOff x="0" y="0"/>
                  <a:chExt cx="2950" cy="2769"/>
                </a:xfrm>
              </p:grpSpPr>
              <p:grpSp>
                <p:nvGrpSpPr>
                  <p:cNvPr id="3312" name="Group 258"/>
                  <p:cNvGrpSpPr>
                    <a:grpSpLocks/>
                  </p:cNvGrpSpPr>
                  <p:nvPr/>
                </p:nvGrpSpPr>
                <p:grpSpPr bwMode="auto">
                  <a:xfrm>
                    <a:off x="473" y="498"/>
                    <a:ext cx="2105" cy="1421"/>
                    <a:chOff x="0" y="0"/>
                    <a:chExt cx="2105" cy="1421"/>
                  </a:xfrm>
                </p:grpSpPr>
                <p:sp>
                  <p:nvSpPr>
                    <p:cNvPr id="3314"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15"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313" name="Picture 26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307"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08"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09"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10"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11"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305" name="Rectangle 267"/>
              <p:cNvSpPr>
                <a:spLocks noChangeArrowheads="1"/>
              </p:cNvSpPr>
              <p:nvPr/>
            </p:nvSpPr>
            <p:spPr bwMode="auto">
              <a:xfrm>
                <a:off x="42" y="45"/>
                <a:ext cx="299" cy="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AC</a:t>
                </a:r>
                <a:endParaRPr lang="en-US" sz="1600" i="1">
                  <a:solidFill>
                    <a:schemeClr val="bg2"/>
                  </a:solidFill>
                  <a:latin typeface="Helvetica" charset="0"/>
                </a:endParaRPr>
              </a:p>
            </p:txBody>
          </p:sp>
        </p:grpSp>
        <p:grpSp>
          <p:nvGrpSpPr>
            <p:cNvPr id="3265" name="Group 268"/>
            <p:cNvGrpSpPr>
              <a:grpSpLocks/>
            </p:cNvGrpSpPr>
            <p:nvPr/>
          </p:nvGrpSpPr>
          <p:grpSpPr bwMode="auto">
            <a:xfrm>
              <a:off x="3" y="2456"/>
              <a:ext cx="331" cy="369"/>
              <a:chOff x="0" y="0"/>
              <a:chExt cx="331" cy="369"/>
            </a:xfrm>
          </p:grpSpPr>
          <p:grpSp>
            <p:nvGrpSpPr>
              <p:cNvPr id="3292" name="Group 269"/>
              <p:cNvGrpSpPr>
                <a:grpSpLocks/>
              </p:cNvGrpSpPr>
              <p:nvPr/>
            </p:nvGrpSpPr>
            <p:grpSpPr bwMode="auto">
              <a:xfrm>
                <a:off x="0" y="0"/>
                <a:ext cx="331" cy="369"/>
                <a:chOff x="0" y="0"/>
                <a:chExt cx="2950" cy="2769"/>
              </a:xfrm>
            </p:grpSpPr>
            <p:grpSp>
              <p:nvGrpSpPr>
                <p:cNvPr id="3294" name="Group 270"/>
                <p:cNvGrpSpPr>
                  <a:grpSpLocks/>
                </p:cNvGrpSpPr>
                <p:nvPr/>
              </p:nvGrpSpPr>
              <p:grpSpPr bwMode="auto">
                <a:xfrm>
                  <a:off x="0" y="0"/>
                  <a:ext cx="2950" cy="2769"/>
                  <a:chOff x="0" y="0"/>
                  <a:chExt cx="2950" cy="2769"/>
                </a:xfrm>
              </p:grpSpPr>
              <p:grpSp>
                <p:nvGrpSpPr>
                  <p:cNvPr id="3300" name="Group 271"/>
                  <p:cNvGrpSpPr>
                    <a:grpSpLocks/>
                  </p:cNvGrpSpPr>
                  <p:nvPr/>
                </p:nvGrpSpPr>
                <p:grpSpPr bwMode="auto">
                  <a:xfrm>
                    <a:off x="473" y="498"/>
                    <a:ext cx="2105" cy="1421"/>
                    <a:chOff x="0" y="0"/>
                    <a:chExt cx="2105" cy="1421"/>
                  </a:xfrm>
                </p:grpSpPr>
                <p:sp>
                  <p:nvSpPr>
                    <p:cNvPr id="3302"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03"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301" name="Picture 27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95"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96"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97"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98"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99"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293" name="Rectangle 280"/>
              <p:cNvSpPr>
                <a:spLocks noChangeArrowheads="1"/>
              </p:cNvSpPr>
              <p:nvPr/>
            </p:nvSpPr>
            <p:spPr bwMode="auto">
              <a:xfrm>
                <a:off x="42" y="45"/>
                <a:ext cx="285" cy="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LC</a:t>
                </a:r>
                <a:endParaRPr lang="en-US" sz="1600" i="1">
                  <a:solidFill>
                    <a:schemeClr val="bg2"/>
                  </a:solidFill>
                  <a:latin typeface="Helvetica" charset="0"/>
                </a:endParaRPr>
              </a:p>
            </p:txBody>
          </p:sp>
        </p:grpSp>
        <p:grpSp>
          <p:nvGrpSpPr>
            <p:cNvPr id="3266" name="Group 281"/>
            <p:cNvGrpSpPr>
              <a:grpSpLocks/>
            </p:cNvGrpSpPr>
            <p:nvPr/>
          </p:nvGrpSpPr>
          <p:grpSpPr bwMode="auto">
            <a:xfrm>
              <a:off x="1492" y="0"/>
              <a:ext cx="331" cy="369"/>
              <a:chOff x="0" y="0"/>
              <a:chExt cx="331" cy="369"/>
            </a:xfrm>
          </p:grpSpPr>
          <p:grpSp>
            <p:nvGrpSpPr>
              <p:cNvPr id="3280" name="Group 282"/>
              <p:cNvGrpSpPr>
                <a:grpSpLocks/>
              </p:cNvGrpSpPr>
              <p:nvPr/>
            </p:nvGrpSpPr>
            <p:grpSpPr bwMode="auto">
              <a:xfrm>
                <a:off x="0" y="0"/>
                <a:ext cx="331" cy="369"/>
                <a:chOff x="0" y="0"/>
                <a:chExt cx="2950" cy="2769"/>
              </a:xfrm>
            </p:grpSpPr>
            <p:grpSp>
              <p:nvGrpSpPr>
                <p:cNvPr id="3282" name="Group 283"/>
                <p:cNvGrpSpPr>
                  <a:grpSpLocks/>
                </p:cNvGrpSpPr>
                <p:nvPr/>
              </p:nvGrpSpPr>
              <p:grpSpPr bwMode="auto">
                <a:xfrm>
                  <a:off x="0" y="0"/>
                  <a:ext cx="2950" cy="2769"/>
                  <a:chOff x="0" y="0"/>
                  <a:chExt cx="2950" cy="2769"/>
                </a:xfrm>
              </p:grpSpPr>
              <p:grpSp>
                <p:nvGrpSpPr>
                  <p:cNvPr id="3288" name="Group 284"/>
                  <p:cNvGrpSpPr>
                    <a:grpSpLocks/>
                  </p:cNvGrpSpPr>
                  <p:nvPr/>
                </p:nvGrpSpPr>
                <p:grpSpPr bwMode="auto">
                  <a:xfrm>
                    <a:off x="473" y="498"/>
                    <a:ext cx="2105" cy="1421"/>
                    <a:chOff x="0" y="0"/>
                    <a:chExt cx="2105" cy="1421"/>
                  </a:xfrm>
                </p:grpSpPr>
                <p:sp>
                  <p:nvSpPr>
                    <p:cNvPr id="329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91"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289" name="Picture 28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83"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84"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85"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86"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87"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281" name="Rectangle 293"/>
              <p:cNvSpPr>
                <a:spLocks noChangeArrowheads="1"/>
              </p:cNvSpPr>
              <p:nvPr/>
            </p:nvSpPr>
            <p:spPr bwMode="auto">
              <a:xfrm>
                <a:off x="42" y="45"/>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600" i="1">
                  <a:solidFill>
                    <a:schemeClr val="bg2"/>
                  </a:solidFill>
                  <a:latin typeface="Helvetica" charset="0"/>
                </a:endParaRPr>
              </a:p>
            </p:txBody>
          </p:sp>
        </p:grpSp>
        <p:grpSp>
          <p:nvGrpSpPr>
            <p:cNvPr id="3267" name="Group 294"/>
            <p:cNvGrpSpPr>
              <a:grpSpLocks/>
            </p:cNvGrpSpPr>
            <p:nvPr/>
          </p:nvGrpSpPr>
          <p:grpSpPr bwMode="auto">
            <a:xfrm>
              <a:off x="1492" y="512"/>
              <a:ext cx="331" cy="369"/>
              <a:chOff x="0" y="0"/>
              <a:chExt cx="331" cy="369"/>
            </a:xfrm>
          </p:grpSpPr>
          <p:grpSp>
            <p:nvGrpSpPr>
              <p:cNvPr id="3268" name="Group 295"/>
              <p:cNvGrpSpPr>
                <a:grpSpLocks/>
              </p:cNvGrpSpPr>
              <p:nvPr/>
            </p:nvGrpSpPr>
            <p:grpSpPr bwMode="auto">
              <a:xfrm>
                <a:off x="0" y="0"/>
                <a:ext cx="331" cy="369"/>
                <a:chOff x="0" y="0"/>
                <a:chExt cx="2950" cy="2769"/>
              </a:xfrm>
            </p:grpSpPr>
            <p:grpSp>
              <p:nvGrpSpPr>
                <p:cNvPr id="3270" name="Group 296"/>
                <p:cNvGrpSpPr>
                  <a:grpSpLocks/>
                </p:cNvGrpSpPr>
                <p:nvPr/>
              </p:nvGrpSpPr>
              <p:grpSpPr bwMode="auto">
                <a:xfrm>
                  <a:off x="0" y="0"/>
                  <a:ext cx="2950" cy="2769"/>
                  <a:chOff x="0" y="0"/>
                  <a:chExt cx="2950" cy="2769"/>
                </a:xfrm>
              </p:grpSpPr>
              <p:grpSp>
                <p:nvGrpSpPr>
                  <p:cNvPr id="3276" name="Group 297"/>
                  <p:cNvGrpSpPr>
                    <a:grpSpLocks/>
                  </p:cNvGrpSpPr>
                  <p:nvPr/>
                </p:nvGrpSpPr>
                <p:grpSpPr bwMode="auto">
                  <a:xfrm>
                    <a:off x="473" y="498"/>
                    <a:ext cx="2105" cy="1421"/>
                    <a:chOff x="0" y="0"/>
                    <a:chExt cx="2105" cy="1421"/>
                  </a:xfrm>
                </p:grpSpPr>
                <p:sp>
                  <p:nvSpPr>
                    <p:cNvPr id="15"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277" name="Picture 300"/>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71"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72"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73"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74"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75"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269" name="Rectangle 306"/>
              <p:cNvSpPr>
                <a:spLocks noChangeArrowheads="1"/>
              </p:cNvSpPr>
              <p:nvPr/>
            </p:nvSpPr>
            <p:spPr bwMode="auto">
              <a:xfrm>
                <a:off x="42" y="45"/>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600" i="1">
                  <a:solidFill>
                    <a:schemeClr val="bg2"/>
                  </a:solidFill>
                  <a:latin typeface="Helvetica" charset="0"/>
                </a:endParaRPr>
              </a:p>
            </p:txBody>
          </p:sp>
        </p:grpSp>
      </p:grpSp>
      <p:sp>
        <p:nvSpPr>
          <p:cNvPr id="3379" name="Rectangle 307"/>
          <p:cNvSpPr>
            <a:spLocks noChangeArrowheads="1"/>
          </p:cNvSpPr>
          <p:nvPr/>
        </p:nvSpPr>
        <p:spPr bwMode="auto">
          <a:xfrm>
            <a:off x="3967163" y="1924270"/>
            <a:ext cx="1625600" cy="42640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380" name="Oval 308"/>
          <p:cNvSpPr>
            <a:spLocks noChangeArrowheads="1"/>
          </p:cNvSpPr>
          <p:nvPr/>
        </p:nvSpPr>
        <p:spPr bwMode="auto">
          <a:xfrm>
            <a:off x="6145440" y="399143"/>
            <a:ext cx="1524000" cy="457200"/>
          </a:xfrm>
          <a:prstGeom prst="ellips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381" name="Oval 309"/>
          <p:cNvSpPr>
            <a:spLocks noChangeArrowheads="1"/>
          </p:cNvSpPr>
          <p:nvPr/>
        </p:nvSpPr>
        <p:spPr bwMode="auto">
          <a:xfrm>
            <a:off x="6215063" y="1254125"/>
            <a:ext cx="1524000" cy="457200"/>
          </a:xfrm>
          <a:prstGeom prst="ellips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382" name="Oval 310"/>
          <p:cNvSpPr>
            <a:spLocks noChangeArrowheads="1"/>
          </p:cNvSpPr>
          <p:nvPr/>
        </p:nvSpPr>
        <p:spPr bwMode="auto">
          <a:xfrm>
            <a:off x="5862638" y="960438"/>
            <a:ext cx="746125" cy="3251200"/>
          </a:xfrm>
          <a:prstGeom prst="ellips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Comic Sans MS" pitchFamily="66" charset="0"/>
              <a:ea typeface="+mn-ea"/>
              <a:cs typeface="+mn-cs"/>
            </a:endParaRPr>
          </a:p>
        </p:txBody>
      </p:sp>
      <p:sp>
        <p:nvSpPr>
          <p:cNvPr id="3383" name="Oval 311"/>
          <p:cNvSpPr>
            <a:spLocks noChangeArrowheads="1"/>
          </p:cNvSpPr>
          <p:nvPr/>
        </p:nvSpPr>
        <p:spPr bwMode="auto">
          <a:xfrm>
            <a:off x="6246813" y="3159125"/>
            <a:ext cx="1524000" cy="457200"/>
          </a:xfrm>
          <a:prstGeom prst="ellips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22"/>
                                        </p:tgtEl>
                                        <p:attrNameLst>
                                          <p:attrName>style.visibility</p:attrName>
                                        </p:attrNameLst>
                                      </p:cBhvr>
                                      <p:to>
                                        <p:strVal val="visible"/>
                                      </p:to>
                                    </p:set>
                                    <p:anim calcmode="lin" valueType="num">
                                      <p:cBhvr>
                                        <p:cTn id="7" dur="500" fill="hold"/>
                                        <p:tgtEl>
                                          <p:spTgt spid="3322"/>
                                        </p:tgtEl>
                                        <p:attrNameLst>
                                          <p:attrName>ppt_w</p:attrName>
                                        </p:attrNameLst>
                                      </p:cBhvr>
                                      <p:tavLst>
                                        <p:tav tm="0">
                                          <p:val>
                                            <p:fltVal val="0"/>
                                          </p:val>
                                        </p:tav>
                                        <p:tav tm="100000">
                                          <p:val>
                                            <p:strVal val="#ppt_w"/>
                                          </p:val>
                                        </p:tav>
                                      </p:tavLst>
                                    </p:anim>
                                    <p:anim calcmode="lin" valueType="num">
                                      <p:cBhvr>
                                        <p:cTn id="8" dur="500" fill="hold"/>
                                        <p:tgtEl>
                                          <p:spTgt spid="3322"/>
                                        </p:tgtEl>
                                        <p:attrNameLst>
                                          <p:attrName>ppt_h</p:attrName>
                                        </p:attrNameLst>
                                      </p:cBhvr>
                                      <p:tavLst>
                                        <p:tav tm="0">
                                          <p:val>
                                            <p:fltVal val="0"/>
                                          </p:val>
                                        </p:tav>
                                        <p:tav tm="100000">
                                          <p:val>
                                            <p:strVal val="#ppt_h"/>
                                          </p:val>
                                        </p:tav>
                                      </p:tavLst>
                                    </p:anim>
                                    <p:anim calcmode="lin" valueType="num">
                                      <p:cBhvr>
                                        <p:cTn id="9" dur="500" fill="hold"/>
                                        <p:tgtEl>
                                          <p:spTgt spid="3322"/>
                                        </p:tgtEl>
                                        <p:attrNameLst>
                                          <p:attrName>ppt_x</p:attrName>
                                        </p:attrNameLst>
                                      </p:cBhvr>
                                      <p:tavLst>
                                        <p:tav tm="0">
                                          <p:val>
                                            <p:fltVal val="0.5"/>
                                          </p:val>
                                        </p:tav>
                                        <p:tav tm="100000">
                                          <p:val>
                                            <p:strVal val="#ppt_x"/>
                                          </p:val>
                                        </p:tav>
                                      </p:tavLst>
                                    </p:anim>
                                    <p:anim calcmode="lin" valueType="num">
                                      <p:cBhvr>
                                        <p:cTn id="10" dur="500" fill="hold"/>
                                        <p:tgtEl>
                                          <p:spTgt spid="332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379"/>
                                        </p:tgtEl>
                                        <p:attrNameLst>
                                          <p:attrName>style.visibility</p:attrName>
                                        </p:attrNameLst>
                                      </p:cBhvr>
                                      <p:to>
                                        <p:strVal val="visible"/>
                                      </p:to>
                                    </p:set>
                                    <p:anim calcmode="lin" valueType="num">
                                      <p:cBhvr>
                                        <p:cTn id="14" dur="500" fill="hold"/>
                                        <p:tgtEl>
                                          <p:spTgt spid="3379"/>
                                        </p:tgtEl>
                                        <p:attrNameLst>
                                          <p:attrName>ppt_w</p:attrName>
                                        </p:attrNameLst>
                                      </p:cBhvr>
                                      <p:tavLst>
                                        <p:tav tm="0">
                                          <p:val>
                                            <p:fltVal val="0"/>
                                          </p:val>
                                        </p:tav>
                                        <p:tav tm="100000">
                                          <p:val>
                                            <p:strVal val="#ppt_w"/>
                                          </p:val>
                                        </p:tav>
                                      </p:tavLst>
                                    </p:anim>
                                    <p:anim calcmode="lin" valueType="num">
                                      <p:cBhvr>
                                        <p:cTn id="15" dur="500" fill="hold"/>
                                        <p:tgtEl>
                                          <p:spTgt spid="3379"/>
                                        </p:tgtEl>
                                        <p:attrNameLst>
                                          <p:attrName>ppt_h</p:attrName>
                                        </p:attrNameLst>
                                      </p:cBhvr>
                                      <p:tavLst>
                                        <p:tav tm="0">
                                          <p:val>
                                            <p:fltVal val="0"/>
                                          </p:val>
                                        </p:tav>
                                        <p:tav tm="100000">
                                          <p:val>
                                            <p:strVal val="#ppt_h"/>
                                          </p:val>
                                        </p:tav>
                                      </p:tavLst>
                                    </p:anim>
                                    <p:anim calcmode="lin" valueType="num">
                                      <p:cBhvr>
                                        <p:cTn id="16" dur="500" fill="hold"/>
                                        <p:tgtEl>
                                          <p:spTgt spid="3379"/>
                                        </p:tgtEl>
                                        <p:attrNameLst>
                                          <p:attrName>ppt_x</p:attrName>
                                        </p:attrNameLst>
                                      </p:cBhvr>
                                      <p:tavLst>
                                        <p:tav tm="0">
                                          <p:val>
                                            <p:fltVal val="0.5"/>
                                          </p:val>
                                        </p:tav>
                                        <p:tav tm="100000">
                                          <p:val>
                                            <p:strVal val="#ppt_x"/>
                                          </p:val>
                                        </p:tav>
                                      </p:tavLst>
                                    </p:anim>
                                    <p:anim calcmode="lin" valueType="num">
                                      <p:cBhvr>
                                        <p:cTn id="17" dur="500" fill="hold"/>
                                        <p:tgtEl>
                                          <p:spTgt spid="3379"/>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3382"/>
                                        </p:tgtEl>
                                        <p:attrNameLst>
                                          <p:attrName>style.visibility</p:attrName>
                                        </p:attrNameLst>
                                      </p:cBhvr>
                                      <p:to>
                                        <p:strVal val="visible"/>
                                      </p:to>
                                    </p:set>
                                    <p:anim calcmode="lin" valueType="num">
                                      <p:cBhvr>
                                        <p:cTn id="22" dur="500" fill="hold"/>
                                        <p:tgtEl>
                                          <p:spTgt spid="3382"/>
                                        </p:tgtEl>
                                        <p:attrNameLst>
                                          <p:attrName>ppt_w</p:attrName>
                                        </p:attrNameLst>
                                      </p:cBhvr>
                                      <p:tavLst>
                                        <p:tav tm="0">
                                          <p:val>
                                            <p:strVal val="(6*min(max(#ppt_w*#ppt_h,.3),1)-7.4)/-.7*#ppt_w"/>
                                          </p:val>
                                        </p:tav>
                                        <p:tav tm="100000">
                                          <p:val>
                                            <p:strVal val="#ppt_w"/>
                                          </p:val>
                                        </p:tav>
                                      </p:tavLst>
                                    </p:anim>
                                    <p:anim calcmode="lin" valueType="num">
                                      <p:cBhvr>
                                        <p:cTn id="23" dur="500" fill="hold"/>
                                        <p:tgtEl>
                                          <p:spTgt spid="3382"/>
                                        </p:tgtEl>
                                        <p:attrNameLst>
                                          <p:attrName>ppt_h</p:attrName>
                                        </p:attrNameLst>
                                      </p:cBhvr>
                                      <p:tavLst>
                                        <p:tav tm="0">
                                          <p:val>
                                            <p:strVal val="(6*min(max(#ppt_w*#ppt_h,.3),1)-7.4)/-.7*#ppt_h"/>
                                          </p:val>
                                        </p:tav>
                                        <p:tav tm="100000">
                                          <p:val>
                                            <p:strVal val="#ppt_h"/>
                                          </p:val>
                                        </p:tav>
                                      </p:tavLst>
                                    </p:anim>
                                    <p:anim calcmode="lin" valueType="num">
                                      <p:cBhvr>
                                        <p:cTn id="24" dur="500" fill="hold"/>
                                        <p:tgtEl>
                                          <p:spTgt spid="3382"/>
                                        </p:tgtEl>
                                        <p:attrNameLst>
                                          <p:attrName>ppt_x</p:attrName>
                                        </p:attrNameLst>
                                      </p:cBhvr>
                                      <p:tavLst>
                                        <p:tav tm="0">
                                          <p:val>
                                            <p:fltVal val="0.5"/>
                                          </p:val>
                                        </p:tav>
                                        <p:tav tm="100000">
                                          <p:val>
                                            <p:strVal val="#ppt_x"/>
                                          </p:val>
                                        </p:tav>
                                      </p:tavLst>
                                    </p:anim>
                                    <p:anim calcmode="lin" valueType="num">
                                      <p:cBhvr>
                                        <p:cTn id="25" dur="500" fill="hold"/>
                                        <p:tgtEl>
                                          <p:spTgt spid="3382"/>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3380"/>
                                        </p:tgtEl>
                                        <p:attrNameLst>
                                          <p:attrName>style.visibility</p:attrName>
                                        </p:attrNameLst>
                                      </p:cBhvr>
                                      <p:to>
                                        <p:strVal val="visible"/>
                                      </p:to>
                                    </p:set>
                                    <p:anim calcmode="lin" valueType="num">
                                      <p:cBhvr>
                                        <p:cTn id="30" dur="500" fill="hold"/>
                                        <p:tgtEl>
                                          <p:spTgt spid="3380"/>
                                        </p:tgtEl>
                                        <p:attrNameLst>
                                          <p:attrName>ppt_w</p:attrName>
                                        </p:attrNameLst>
                                      </p:cBhvr>
                                      <p:tavLst>
                                        <p:tav tm="0">
                                          <p:val>
                                            <p:strVal val="(6*min(max(#ppt_w*#ppt_h,.3),1)-7.4)/-.7*#ppt_w"/>
                                          </p:val>
                                        </p:tav>
                                        <p:tav tm="100000">
                                          <p:val>
                                            <p:strVal val="#ppt_w"/>
                                          </p:val>
                                        </p:tav>
                                      </p:tavLst>
                                    </p:anim>
                                    <p:anim calcmode="lin" valueType="num">
                                      <p:cBhvr>
                                        <p:cTn id="31" dur="500" fill="hold"/>
                                        <p:tgtEl>
                                          <p:spTgt spid="3380"/>
                                        </p:tgtEl>
                                        <p:attrNameLst>
                                          <p:attrName>ppt_h</p:attrName>
                                        </p:attrNameLst>
                                      </p:cBhvr>
                                      <p:tavLst>
                                        <p:tav tm="0">
                                          <p:val>
                                            <p:strVal val="(6*min(max(#ppt_w*#ppt_h,.3),1)-7.4)/-.7*#ppt_h"/>
                                          </p:val>
                                        </p:tav>
                                        <p:tav tm="100000">
                                          <p:val>
                                            <p:strVal val="#ppt_h"/>
                                          </p:val>
                                        </p:tav>
                                      </p:tavLst>
                                    </p:anim>
                                    <p:anim calcmode="lin" valueType="num">
                                      <p:cBhvr>
                                        <p:cTn id="32" dur="500" fill="hold"/>
                                        <p:tgtEl>
                                          <p:spTgt spid="3380"/>
                                        </p:tgtEl>
                                        <p:attrNameLst>
                                          <p:attrName>ppt_x</p:attrName>
                                        </p:attrNameLst>
                                      </p:cBhvr>
                                      <p:tavLst>
                                        <p:tav tm="0">
                                          <p:val>
                                            <p:fltVal val="0.5"/>
                                          </p:val>
                                        </p:tav>
                                        <p:tav tm="100000">
                                          <p:val>
                                            <p:strVal val="#ppt_x"/>
                                          </p:val>
                                        </p:tav>
                                      </p:tavLst>
                                    </p:anim>
                                    <p:anim calcmode="lin" valueType="num">
                                      <p:cBhvr>
                                        <p:cTn id="33" dur="500" fill="hold"/>
                                        <p:tgtEl>
                                          <p:spTgt spid="3380"/>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3381"/>
                                        </p:tgtEl>
                                        <p:attrNameLst>
                                          <p:attrName>style.visibility</p:attrName>
                                        </p:attrNameLst>
                                      </p:cBhvr>
                                      <p:to>
                                        <p:strVal val="visible"/>
                                      </p:to>
                                    </p:set>
                                    <p:anim calcmode="lin" valueType="num">
                                      <p:cBhvr>
                                        <p:cTn id="37" dur="500" fill="hold"/>
                                        <p:tgtEl>
                                          <p:spTgt spid="3381"/>
                                        </p:tgtEl>
                                        <p:attrNameLst>
                                          <p:attrName>ppt_w</p:attrName>
                                        </p:attrNameLst>
                                      </p:cBhvr>
                                      <p:tavLst>
                                        <p:tav tm="0">
                                          <p:val>
                                            <p:strVal val="(6*min(max(#ppt_w*#ppt_h,.3),1)-7.4)/-.7*#ppt_w"/>
                                          </p:val>
                                        </p:tav>
                                        <p:tav tm="100000">
                                          <p:val>
                                            <p:strVal val="#ppt_w"/>
                                          </p:val>
                                        </p:tav>
                                      </p:tavLst>
                                    </p:anim>
                                    <p:anim calcmode="lin" valueType="num">
                                      <p:cBhvr>
                                        <p:cTn id="38" dur="500" fill="hold"/>
                                        <p:tgtEl>
                                          <p:spTgt spid="3381"/>
                                        </p:tgtEl>
                                        <p:attrNameLst>
                                          <p:attrName>ppt_h</p:attrName>
                                        </p:attrNameLst>
                                      </p:cBhvr>
                                      <p:tavLst>
                                        <p:tav tm="0">
                                          <p:val>
                                            <p:strVal val="(6*min(max(#ppt_w*#ppt_h,.3),1)-7.4)/-.7*#ppt_h"/>
                                          </p:val>
                                        </p:tav>
                                        <p:tav tm="100000">
                                          <p:val>
                                            <p:strVal val="#ppt_h"/>
                                          </p:val>
                                        </p:tav>
                                      </p:tavLst>
                                    </p:anim>
                                    <p:anim calcmode="lin" valueType="num">
                                      <p:cBhvr>
                                        <p:cTn id="39" dur="500" fill="hold"/>
                                        <p:tgtEl>
                                          <p:spTgt spid="3381"/>
                                        </p:tgtEl>
                                        <p:attrNameLst>
                                          <p:attrName>ppt_x</p:attrName>
                                        </p:attrNameLst>
                                      </p:cBhvr>
                                      <p:tavLst>
                                        <p:tav tm="0">
                                          <p:val>
                                            <p:fltVal val="0.5"/>
                                          </p:val>
                                        </p:tav>
                                        <p:tav tm="100000">
                                          <p:val>
                                            <p:strVal val="#ppt_x"/>
                                          </p:val>
                                        </p:tav>
                                      </p:tavLst>
                                    </p:anim>
                                    <p:anim calcmode="lin" valueType="num">
                                      <p:cBhvr>
                                        <p:cTn id="40" dur="500" fill="hold"/>
                                        <p:tgtEl>
                                          <p:spTgt spid="3381"/>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3383"/>
                                        </p:tgtEl>
                                        <p:attrNameLst>
                                          <p:attrName>style.visibility</p:attrName>
                                        </p:attrNameLst>
                                      </p:cBhvr>
                                      <p:to>
                                        <p:strVal val="visible"/>
                                      </p:to>
                                    </p:set>
                                    <p:anim calcmode="lin" valueType="num">
                                      <p:cBhvr>
                                        <p:cTn id="44" dur="500" fill="hold"/>
                                        <p:tgtEl>
                                          <p:spTgt spid="3383"/>
                                        </p:tgtEl>
                                        <p:attrNameLst>
                                          <p:attrName>ppt_w</p:attrName>
                                        </p:attrNameLst>
                                      </p:cBhvr>
                                      <p:tavLst>
                                        <p:tav tm="0">
                                          <p:val>
                                            <p:strVal val="(6*min(max(#ppt_w*#ppt_h,.3),1)-7.4)/-.7*#ppt_w"/>
                                          </p:val>
                                        </p:tav>
                                        <p:tav tm="100000">
                                          <p:val>
                                            <p:strVal val="#ppt_w"/>
                                          </p:val>
                                        </p:tav>
                                      </p:tavLst>
                                    </p:anim>
                                    <p:anim calcmode="lin" valueType="num">
                                      <p:cBhvr>
                                        <p:cTn id="45" dur="500" fill="hold"/>
                                        <p:tgtEl>
                                          <p:spTgt spid="3383"/>
                                        </p:tgtEl>
                                        <p:attrNameLst>
                                          <p:attrName>ppt_h</p:attrName>
                                        </p:attrNameLst>
                                      </p:cBhvr>
                                      <p:tavLst>
                                        <p:tav tm="0">
                                          <p:val>
                                            <p:strVal val="(6*min(max(#ppt_w*#ppt_h,.3),1)-7.4)/-.7*#ppt_h"/>
                                          </p:val>
                                        </p:tav>
                                        <p:tav tm="100000">
                                          <p:val>
                                            <p:strVal val="#ppt_h"/>
                                          </p:val>
                                        </p:tav>
                                      </p:tavLst>
                                    </p:anim>
                                    <p:anim calcmode="lin" valueType="num">
                                      <p:cBhvr>
                                        <p:cTn id="46" dur="500" fill="hold"/>
                                        <p:tgtEl>
                                          <p:spTgt spid="3383"/>
                                        </p:tgtEl>
                                        <p:attrNameLst>
                                          <p:attrName>ppt_x</p:attrName>
                                        </p:attrNameLst>
                                      </p:cBhvr>
                                      <p:tavLst>
                                        <p:tav tm="0">
                                          <p:val>
                                            <p:fltVal val="0.5"/>
                                          </p:val>
                                        </p:tav>
                                        <p:tav tm="100000">
                                          <p:val>
                                            <p:strVal val="#ppt_x"/>
                                          </p:val>
                                        </p:tav>
                                      </p:tavLst>
                                    </p:anim>
                                    <p:anim calcmode="lin" valueType="num">
                                      <p:cBhvr>
                                        <p:cTn id="47" dur="500" fill="hold"/>
                                        <p:tgtEl>
                                          <p:spTgt spid="338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2" grpId="0" animBg="1"/>
      <p:bldP spid="3379" grpId="0" animBg="1"/>
      <p:bldP spid="3380" grpId="0" animBg="1"/>
      <p:bldP spid="3381" grpId="0" animBg="1"/>
      <p:bldP spid="3382" grpId="0" animBg="1" autoUpdateAnimBg="0"/>
      <p:bldP spid="33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30724" name="Rectangle 4"/>
          <p:cNvSpPr>
            <a:spLocks noChangeArrowheads="1"/>
          </p:cNvSpPr>
          <p:nvPr/>
        </p:nvSpPr>
        <p:spPr bwMode="auto">
          <a:xfrm>
            <a:off x="7553325" y="6532563"/>
            <a:ext cx="736600"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7.2.03d.</a:t>
            </a:r>
          </a:p>
        </p:txBody>
      </p:sp>
      <p:sp>
        <p:nvSpPr>
          <p:cNvPr id="30725" name="Rectangle 5"/>
          <p:cNvSpPr>
            <a:spLocks noChangeArrowheads="1"/>
          </p:cNvSpPr>
          <p:nvPr/>
        </p:nvSpPr>
        <p:spPr bwMode="auto">
          <a:xfrm>
            <a:off x="808513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28</a:t>
            </a:r>
          </a:p>
        </p:txBody>
      </p:sp>
      <p:sp>
        <p:nvSpPr>
          <p:cNvPr id="30726" name="Rectangle 6"/>
          <p:cNvSpPr>
            <a:spLocks noChangeArrowheads="1"/>
          </p:cNvSpPr>
          <p:nvPr/>
        </p:nvSpPr>
        <p:spPr bwMode="auto">
          <a:xfrm>
            <a:off x="8496300" y="6465888"/>
            <a:ext cx="292100" cy="339725"/>
          </a:xfrm>
          <a:prstGeom prst="rect">
            <a:avLst/>
          </a:prstGeom>
          <a:noFill/>
          <a:ln w="9525">
            <a:noFill/>
            <a:miter lim="800000"/>
            <a:headEnd/>
            <a:tailEnd/>
          </a:ln>
          <a:effectLst/>
        </p:spPr>
        <p:txBody>
          <a:bodyPr wrap="none" anchor="ctr">
            <a:spAutoFit/>
          </a:bodyPr>
          <a:lstStyle/>
          <a:p>
            <a:pPr>
              <a:defRPr/>
            </a:pPr>
            <a:r>
              <a:rPr lang="en-US" sz="1400" b="1">
                <a:solidFill>
                  <a:schemeClr val="tx1"/>
                </a:solidFill>
                <a:effectLst>
                  <a:outerShdw blurRad="38100" dist="38100" dir="2700000" algn="tl">
                    <a:srgbClr val="000000"/>
                  </a:outerShdw>
                </a:effectLst>
                <a:latin typeface="Comic Sans MS" pitchFamily="66" charset="0"/>
                <a:ea typeface="+mn-ea"/>
                <a:cs typeface="+mn-cs"/>
              </a:rPr>
              <a:t>5</a:t>
            </a:r>
            <a:endParaRPr lang="en-US" sz="1000" b="1">
              <a:solidFill>
                <a:schemeClr val="tx1"/>
              </a:solidFill>
              <a:effectLst>
                <a:outerShdw blurRad="38100" dist="38100" dir="2700000" algn="tl">
                  <a:srgbClr val="000000"/>
                </a:outerShdw>
              </a:effectLst>
              <a:latin typeface="Comic Sans MS" pitchFamily="66" charset="0"/>
              <a:ea typeface="+mn-ea"/>
              <a:cs typeface="+mn-cs"/>
            </a:endParaRPr>
          </a:p>
        </p:txBody>
      </p:sp>
      <p:grpSp>
        <p:nvGrpSpPr>
          <p:cNvPr id="2" name="Group 7"/>
          <p:cNvGrpSpPr>
            <a:grpSpLocks/>
          </p:cNvGrpSpPr>
          <p:nvPr/>
        </p:nvGrpSpPr>
        <p:grpSpPr bwMode="auto">
          <a:xfrm>
            <a:off x="3175" y="2684463"/>
            <a:ext cx="9136063" cy="3232150"/>
            <a:chOff x="0" y="0"/>
            <a:chExt cx="5755" cy="2036"/>
          </a:xfrm>
        </p:grpSpPr>
        <p:sp>
          <p:nvSpPr>
            <p:cNvPr id="4" name="Rectangle 8" descr="Cork"/>
            <p:cNvSpPr>
              <a:spLocks noChangeArrowheads="1"/>
            </p:cNvSpPr>
            <p:nvPr/>
          </p:nvSpPr>
          <p:spPr bwMode="auto">
            <a:xfrm>
              <a:off x="496" y="786"/>
              <a:ext cx="5259" cy="45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AutoShape 9" descr="Cork"/>
            <p:cNvSpPr>
              <a:spLocks noChangeArrowheads="1"/>
            </p:cNvSpPr>
            <p:nvPr/>
          </p:nvSpPr>
          <p:spPr bwMode="auto">
            <a:xfrm>
              <a:off x="3867" y="0"/>
              <a:ext cx="1888" cy="785"/>
            </a:xfrm>
            <a:prstGeom prst="triangle">
              <a:avLst>
                <a:gd name="adj" fmla="val 47403"/>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AutoShape 10" descr="Cork"/>
            <p:cNvSpPr>
              <a:spLocks noChangeArrowheads="1"/>
            </p:cNvSpPr>
            <p:nvPr/>
          </p:nvSpPr>
          <p:spPr bwMode="auto">
            <a:xfrm>
              <a:off x="102" y="13"/>
              <a:ext cx="5627" cy="810"/>
            </a:xfrm>
            <a:prstGeom prst="triangle">
              <a:avLst>
                <a:gd name="adj" fmla="val 82477"/>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AutoShape 11" descr="Cork"/>
            <p:cNvSpPr>
              <a:spLocks noChangeArrowheads="1"/>
            </p:cNvSpPr>
            <p:nvPr/>
          </p:nvSpPr>
          <p:spPr bwMode="auto">
            <a:xfrm flipV="1">
              <a:off x="46" y="824"/>
              <a:ext cx="3614" cy="942"/>
            </a:xfrm>
            <a:prstGeom prst="triangle">
              <a:avLst>
                <a:gd name="adj" fmla="val 24421"/>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AutoShape 12" descr="Cork"/>
            <p:cNvSpPr>
              <a:spLocks noChangeArrowheads="1"/>
            </p:cNvSpPr>
            <p:nvPr/>
          </p:nvSpPr>
          <p:spPr bwMode="auto">
            <a:xfrm flipV="1">
              <a:off x="5" y="1003"/>
              <a:ext cx="3614" cy="1033"/>
            </a:xfrm>
            <a:prstGeom prst="triangle">
              <a:avLst>
                <a:gd name="adj" fmla="val 28361"/>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3" descr="Cork"/>
            <p:cNvSpPr>
              <a:spLocks noChangeArrowheads="1"/>
            </p:cNvSpPr>
            <p:nvPr/>
          </p:nvSpPr>
          <p:spPr bwMode="auto">
            <a:xfrm rot="-560030">
              <a:off x="958" y="1144"/>
              <a:ext cx="4757" cy="49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4" descr="Cork"/>
            <p:cNvSpPr>
              <a:spLocks noChangeArrowheads="1"/>
            </p:cNvSpPr>
            <p:nvPr/>
          </p:nvSpPr>
          <p:spPr bwMode="auto">
            <a:xfrm>
              <a:off x="0" y="827"/>
              <a:ext cx="2758" cy="18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0735" name="Text Box 15"/>
          <p:cNvSpPr txBox="1">
            <a:spLocks noChangeArrowheads="1"/>
          </p:cNvSpPr>
          <p:nvPr/>
        </p:nvSpPr>
        <p:spPr bwMode="auto">
          <a:xfrm>
            <a:off x="1392238" y="3754481"/>
            <a:ext cx="6934200" cy="206210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defRPr/>
            </a:pPr>
            <a:r>
              <a:rPr lang="en-US" sz="3200" b="1" dirty="0" err="1">
                <a:solidFill>
                  <a:schemeClr val="tx1"/>
                </a:solidFill>
                <a:latin typeface="Pyidaungsu" panose="020B0502040204020203" pitchFamily="34" charset="0"/>
                <a:ea typeface="+mn-ea"/>
                <a:cs typeface="Pyidaungsu" panose="020B0502040204020203" pitchFamily="34" charset="0"/>
              </a:rPr>
              <a:t>ဗိမာန်တော်ဆောက်လုပ်ရန</a:t>
            </a:r>
            <a:r>
              <a:rPr lang="en-US" sz="3200" b="1" dirty="0">
                <a:solidFill>
                  <a:schemeClr val="tx1"/>
                </a:solidFill>
                <a:latin typeface="Pyidaungsu" panose="020B0502040204020203" pitchFamily="34" charset="0"/>
                <a:ea typeface="+mn-ea"/>
                <a:cs typeface="Pyidaungsu" panose="020B0502040204020203" pitchFamily="34" charset="0"/>
              </a:rPr>
              <a:t>် </a:t>
            </a:r>
          </a:p>
          <a:p>
            <a:pPr>
              <a:spcBef>
                <a:spcPct val="50000"/>
              </a:spcBef>
              <a:defRPr/>
            </a:pPr>
            <a:r>
              <a:rPr lang="en-US" sz="3200" b="1" dirty="0" err="1">
                <a:solidFill>
                  <a:schemeClr val="tx1"/>
                </a:solidFill>
                <a:latin typeface="Pyidaungsu" panose="020B0502040204020203" pitchFamily="34" charset="0"/>
                <a:ea typeface="+mn-ea"/>
                <a:cs typeface="Pyidaungsu" panose="020B0502040204020203" pitchFamily="34" charset="0"/>
              </a:rPr>
              <a:t>ဒါဝိဒ</a:t>
            </a:r>
            <a:r>
              <a:rPr lang="en-US" sz="3200" b="1" dirty="0">
                <a:solidFill>
                  <a:schemeClr val="tx1"/>
                </a:solidFill>
                <a:latin typeface="Pyidaungsu" panose="020B0502040204020203" pitchFamily="34" charset="0"/>
                <a:ea typeface="+mn-ea"/>
                <a:cs typeface="Pyidaungsu" panose="020B0502040204020203" pitchFamily="34" charset="0"/>
              </a:rPr>
              <a:t>် </a:t>
            </a:r>
            <a:r>
              <a:rPr lang="en-US" sz="3200" b="1" dirty="0" err="1">
                <a:solidFill>
                  <a:schemeClr val="tx1"/>
                </a:solidFill>
                <a:latin typeface="Pyidaungsu" panose="020B0502040204020203" pitchFamily="34" charset="0"/>
                <a:ea typeface="+mn-ea"/>
                <a:cs typeface="Pyidaungsu" panose="020B0502040204020203" pitchFamily="34" charset="0"/>
              </a:rPr>
              <a:t>ဝယ်ယူခဲ့သော</a:t>
            </a:r>
            <a:r>
              <a:rPr lang="en-US" sz="3200" b="1" dirty="0">
                <a:solidFill>
                  <a:schemeClr val="tx1"/>
                </a:solidFill>
                <a:latin typeface="Pyidaungsu" panose="020B0502040204020203" pitchFamily="34" charset="0"/>
                <a:ea typeface="+mn-ea"/>
                <a:cs typeface="Pyidaungsu" panose="020B0502040204020203" pitchFamily="34" charset="0"/>
              </a:rPr>
              <a:t> </a:t>
            </a:r>
          </a:p>
          <a:p>
            <a:pPr>
              <a:spcBef>
                <a:spcPct val="50000"/>
              </a:spcBef>
              <a:defRPr/>
            </a:pPr>
            <a:r>
              <a:rPr lang="en-US" sz="3200" b="1" dirty="0" err="1">
                <a:solidFill>
                  <a:schemeClr val="tx1"/>
                </a:solidFill>
                <a:latin typeface="Pyidaungsu" panose="020B0502040204020203" pitchFamily="34" charset="0"/>
                <a:ea typeface="+mn-ea"/>
                <a:cs typeface="Pyidaungsu" panose="020B0502040204020203" pitchFamily="34" charset="0"/>
              </a:rPr>
              <a:t>အာရောန</a:t>
            </a:r>
            <a:r>
              <a:rPr lang="en-US" sz="3200" b="1" dirty="0">
                <a:solidFill>
                  <a:schemeClr val="tx1"/>
                </a:solidFill>
                <a:latin typeface="Pyidaungsu" panose="020B0502040204020203" pitchFamily="34" charset="0"/>
                <a:ea typeface="+mn-ea"/>
                <a:cs typeface="Pyidaungsu" panose="020B0502040204020203" pitchFamily="34" charset="0"/>
              </a:rPr>
              <a:t> </a:t>
            </a:r>
            <a:r>
              <a:rPr lang="en-US" sz="3200" b="1" dirty="0" err="1">
                <a:solidFill>
                  <a:schemeClr val="tx1"/>
                </a:solidFill>
                <a:latin typeface="Pyidaungsu" panose="020B0502040204020203" pitchFamily="34" charset="0"/>
                <a:ea typeface="+mn-ea"/>
                <a:cs typeface="Pyidaungsu" panose="020B0502040204020203" pitchFamily="34" charset="0"/>
              </a:rPr>
              <a:t>ကောက်နယ်သလင်း</a:t>
            </a:r>
            <a:endParaRPr lang="en-US" sz="3200" b="1" dirty="0">
              <a:solidFill>
                <a:schemeClr val="tx1"/>
              </a:solidFill>
              <a:latin typeface="Pyidaungsu" panose="020B0502040204020203" pitchFamily="34" charset="0"/>
              <a:ea typeface="+mn-ea"/>
              <a:cs typeface="Pyidaungsu" panose="020B0502040204020203" pitchFamily="34" charset="0"/>
            </a:endParaRPr>
          </a:p>
        </p:txBody>
      </p:sp>
      <p:sp>
        <p:nvSpPr>
          <p:cNvPr id="30738" name="Text Box 18"/>
          <p:cNvSpPr txBox="1">
            <a:spLocks noChangeArrowheads="1"/>
          </p:cNvSpPr>
          <p:nvPr/>
        </p:nvSpPr>
        <p:spPr bwMode="auto">
          <a:xfrm>
            <a:off x="855662" y="5820344"/>
            <a:ext cx="7051675" cy="10156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6000" b="1" dirty="0" err="1">
                <a:solidFill>
                  <a:srgbClr val="FFEA18"/>
                </a:solidFill>
                <a:latin typeface="Pyidaungsu" panose="020B0502040204020203" pitchFamily="34" charset="0"/>
                <a:ea typeface="+mn-ea"/>
                <a:cs typeface="Pyidaungsu" panose="020B0502040204020203" pitchFamily="34" charset="0"/>
              </a:rPr>
              <a:t>မောရိတောင</a:t>
            </a:r>
            <a:r>
              <a:rPr lang="en-US" sz="6000" b="1" dirty="0">
                <a:solidFill>
                  <a:srgbClr val="FFEA18"/>
                </a:solidFill>
                <a:latin typeface="Pyidaungsu" panose="020B0502040204020203" pitchFamily="34" charset="0"/>
                <a:ea typeface="+mn-ea"/>
                <a:cs typeface="Pyidaungsu" panose="020B0502040204020203" pitchFamily="34" charset="0"/>
              </a:rPr>
              <a:t>်</a:t>
            </a:r>
          </a:p>
        </p:txBody>
      </p:sp>
      <p:sp>
        <p:nvSpPr>
          <p:cNvPr id="30739" name="Text Box 19"/>
          <p:cNvSpPr txBox="1">
            <a:spLocks noChangeArrowheads="1"/>
          </p:cNvSpPr>
          <p:nvPr/>
        </p:nvSpPr>
        <p:spPr bwMode="auto">
          <a:xfrm>
            <a:off x="1765300" y="0"/>
            <a:ext cx="4566227" cy="46166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my-MM" sz="2400" b="1" dirty="0">
                <a:solidFill>
                  <a:srgbClr val="1CFF23"/>
                </a:solidFill>
                <a:latin typeface="Pyidaungsu" panose="020B0502040204020203" pitchFamily="34" charset="0"/>
                <a:ea typeface="+mn-ea"/>
                <a:cs typeface="Pyidaungsu" panose="020B0502040204020203" pitchFamily="34" charset="0"/>
              </a:rPr>
              <a:t>၂ ဓမ္မ ၂၄း ၁၈-၂၄။ ၂ ရာဇဝင် ၃း၁။</a:t>
            </a:r>
            <a:endParaRPr lang="en-US" sz="2400" b="1" dirty="0">
              <a:solidFill>
                <a:srgbClr val="1CFF23"/>
              </a:solidFill>
              <a:latin typeface="Pyidaungsu" panose="020B0502040204020203" pitchFamily="34" charset="0"/>
              <a:ea typeface="+mn-ea"/>
              <a:cs typeface="Pyidaungsu" panose="020B0502040204020203" pitchFamily="34" charset="0"/>
            </a:endParaRPr>
          </a:p>
        </p:txBody>
      </p:sp>
      <p:grpSp>
        <p:nvGrpSpPr>
          <p:cNvPr id="3" name="Group 20"/>
          <p:cNvGrpSpPr>
            <a:grpSpLocks/>
          </p:cNvGrpSpPr>
          <p:nvPr/>
        </p:nvGrpSpPr>
        <p:grpSpPr bwMode="auto">
          <a:xfrm>
            <a:off x="2994025" y="1177925"/>
            <a:ext cx="3538538" cy="2419350"/>
            <a:chOff x="0" y="0"/>
            <a:chExt cx="4056" cy="2875"/>
          </a:xfrm>
        </p:grpSpPr>
        <p:grpSp>
          <p:nvGrpSpPr>
            <p:cNvPr id="30733" name="Group 21"/>
            <p:cNvGrpSpPr>
              <a:grpSpLocks/>
            </p:cNvGrpSpPr>
            <p:nvPr/>
          </p:nvGrpSpPr>
          <p:grpSpPr bwMode="auto">
            <a:xfrm>
              <a:off x="44" y="472"/>
              <a:ext cx="3622" cy="2044"/>
              <a:chOff x="0" y="0"/>
              <a:chExt cx="3622" cy="2044"/>
            </a:xfrm>
          </p:grpSpPr>
          <p:sp>
            <p:nvSpPr>
              <p:cNvPr id="30742" name="Rectangle 22"/>
              <p:cNvSpPr>
                <a:spLocks noChangeArrowheads="1"/>
              </p:cNvSpPr>
              <p:nvPr/>
            </p:nvSpPr>
            <p:spPr bwMode="auto">
              <a:xfrm rot="1785869">
                <a:off x="1632" y="32"/>
                <a:ext cx="912"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3" name="Rectangle 23"/>
              <p:cNvSpPr>
                <a:spLocks noChangeArrowheads="1"/>
              </p:cNvSpPr>
              <p:nvPr/>
            </p:nvSpPr>
            <p:spPr bwMode="auto">
              <a:xfrm rot="-1804197">
                <a:off x="1464" y="0"/>
                <a:ext cx="912"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4" name="Rectangle 24"/>
              <p:cNvSpPr>
                <a:spLocks noChangeArrowheads="1"/>
              </p:cNvSpPr>
              <p:nvPr/>
            </p:nvSpPr>
            <p:spPr bwMode="auto">
              <a:xfrm rot="8101981">
                <a:off x="0" y="569"/>
                <a:ext cx="1443"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5" name="Rectangle 25"/>
              <p:cNvSpPr>
                <a:spLocks noChangeArrowheads="1"/>
              </p:cNvSpPr>
              <p:nvPr/>
            </p:nvSpPr>
            <p:spPr bwMode="auto">
              <a:xfrm rot="85205">
                <a:off x="2463" y="249"/>
                <a:ext cx="913"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6" name="Rectangle 26"/>
              <p:cNvSpPr>
                <a:spLocks noChangeArrowheads="1"/>
              </p:cNvSpPr>
              <p:nvPr/>
            </p:nvSpPr>
            <p:spPr bwMode="auto">
              <a:xfrm rot="85205">
                <a:off x="671" y="217"/>
                <a:ext cx="913"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7" name="Rectangle 27"/>
              <p:cNvSpPr>
                <a:spLocks noChangeArrowheads="1"/>
              </p:cNvSpPr>
              <p:nvPr/>
            </p:nvSpPr>
            <p:spPr bwMode="auto">
              <a:xfrm rot="-10688880">
                <a:off x="158" y="1818"/>
                <a:ext cx="3466"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0748" name="Rectangle 28"/>
              <p:cNvSpPr>
                <a:spLocks noChangeArrowheads="1"/>
              </p:cNvSpPr>
              <p:nvPr/>
            </p:nvSpPr>
            <p:spPr bwMode="auto">
              <a:xfrm rot="3349979">
                <a:off x="2433" y="697"/>
                <a:ext cx="1443"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pic>
          <p:nvPicPr>
            <p:cNvPr id="29711" name="Picture 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35"/>
                                        </p:tgtEl>
                                        <p:attrNameLst>
                                          <p:attrName>style.visibility</p:attrName>
                                        </p:attrNameLst>
                                      </p:cBhvr>
                                      <p:to>
                                        <p:strVal val="visible"/>
                                      </p:to>
                                    </p:set>
                                    <p:animEffect transition="in" filter="dissolve">
                                      <p:cBhvr>
                                        <p:cTn id="12" dur="500"/>
                                        <p:tgtEl>
                                          <p:spTgt spid="30735"/>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30738"/>
                                        </p:tgtEl>
                                        <p:attrNameLst>
                                          <p:attrName>style.visibility</p:attrName>
                                        </p:attrNameLst>
                                      </p:cBhvr>
                                      <p:to>
                                        <p:strVal val="visible"/>
                                      </p:to>
                                    </p:set>
                                    <p:anim calcmode="lin" valueType="num">
                                      <p:cBhvr>
                                        <p:cTn id="16" dur="500" fill="hold"/>
                                        <p:tgtEl>
                                          <p:spTgt spid="30738"/>
                                        </p:tgtEl>
                                        <p:attrNameLst>
                                          <p:attrName>ppt_w</p:attrName>
                                        </p:attrNameLst>
                                      </p:cBhvr>
                                      <p:tavLst>
                                        <p:tav tm="0">
                                          <p:val>
                                            <p:fltVal val="0"/>
                                          </p:val>
                                        </p:tav>
                                        <p:tav tm="100000">
                                          <p:val>
                                            <p:strVal val="#ppt_w"/>
                                          </p:val>
                                        </p:tav>
                                      </p:tavLst>
                                    </p:anim>
                                    <p:anim calcmode="lin" valueType="num">
                                      <p:cBhvr>
                                        <p:cTn id="17" dur="500" fill="hold"/>
                                        <p:tgtEl>
                                          <p:spTgt spid="30738"/>
                                        </p:tgtEl>
                                        <p:attrNameLst>
                                          <p:attrName>ppt_h</p:attrName>
                                        </p:attrNameLst>
                                      </p:cBhvr>
                                      <p:tavLst>
                                        <p:tav tm="0">
                                          <p:val>
                                            <p:fltVal val="0"/>
                                          </p:val>
                                        </p:tav>
                                        <p:tav tm="100000">
                                          <p:val>
                                            <p:strVal val="#ppt_h"/>
                                          </p:val>
                                        </p:tav>
                                      </p:tavLst>
                                    </p:anim>
                                    <p:anim calcmode="lin" valueType="num">
                                      <p:cBhvr>
                                        <p:cTn id="18" dur="500" fill="hold"/>
                                        <p:tgtEl>
                                          <p:spTgt spid="30738"/>
                                        </p:tgtEl>
                                        <p:attrNameLst>
                                          <p:attrName>ppt_x</p:attrName>
                                        </p:attrNameLst>
                                      </p:cBhvr>
                                      <p:tavLst>
                                        <p:tav tm="0">
                                          <p:val>
                                            <p:fltVal val="0.5"/>
                                          </p:val>
                                        </p:tav>
                                        <p:tav tm="100000">
                                          <p:val>
                                            <p:strVal val="#ppt_x"/>
                                          </p:val>
                                        </p:tav>
                                      </p:tavLst>
                                    </p:anim>
                                    <p:anim calcmode="lin" valueType="num">
                                      <p:cBhvr>
                                        <p:cTn id="19" dur="500" fill="hold"/>
                                        <p:tgtEl>
                                          <p:spTgt spid="30738"/>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5" grpId="0" autoUpdateAnimBg="0"/>
      <p:bldP spid="3073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757363" y="0"/>
            <a:ext cx="5668962" cy="457200"/>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a:solidFill>
                  <a:schemeClr val="tx1"/>
                </a:solidFill>
                <a:latin typeface="WinInnwa" pitchFamily="2" charset="0"/>
                <a:ea typeface="+mn-ea"/>
                <a:cs typeface="+mn-cs"/>
              </a:rPr>
              <a:t>3 "</a:t>
            </a:r>
            <a:r>
              <a:rPr lang="en-US" sz="2400" b="1" dirty="0" err="1">
                <a:solidFill>
                  <a:schemeClr val="tx1"/>
                </a:solidFill>
                <a:latin typeface="WinInnwa" pitchFamily="2" charset="0"/>
                <a:ea typeface="+mn-ea"/>
                <a:cs typeface="+mn-cs"/>
              </a:rPr>
              <a:t>rR</a:t>
            </a:r>
            <a:r>
              <a:rPr lang="en-US" sz="2400" b="1" dirty="0">
                <a:solidFill>
                  <a:schemeClr val="tx1"/>
                </a:solidFill>
                <a:latin typeface="WinInnwa" pitchFamily="2" charset="0"/>
                <a:ea typeface="+mn-ea"/>
                <a:cs typeface="+mn-cs"/>
              </a:rPr>
              <a:t> 5;5</a:t>
            </a:r>
          </a:p>
        </p:txBody>
      </p:sp>
      <p:sp>
        <p:nvSpPr>
          <p:cNvPr id="2" name="Text Box 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31747" name="Text Box 4"/>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pic>
        <p:nvPicPr>
          <p:cNvPr id="31748" name="Picture 5"/>
          <p:cNvPicPr>
            <a:picLocks noChangeAspect="1" noChangeArrowheads="1"/>
          </p:cNvPicPr>
          <p:nvPr/>
        </p:nvPicPr>
        <p:blipFill>
          <a:blip r:embed="rId2">
            <a:lum bright="18000" contrast="24000"/>
            <a:extLst>
              <a:ext uri="{28A0092B-C50C-407E-A947-70E740481C1C}">
                <a14:useLocalDpi xmlns:a14="http://schemas.microsoft.com/office/drawing/2010/main"/>
              </a:ext>
            </a:extLst>
          </a:blip>
          <a:srcRect/>
          <a:stretch>
            <a:fillRect/>
          </a:stretch>
        </p:blipFill>
        <p:spPr bwMode="auto">
          <a:xfrm>
            <a:off x="615950" y="509588"/>
            <a:ext cx="7966075" cy="575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49" name="Group 6"/>
          <p:cNvGrpSpPr>
            <a:grpSpLocks/>
          </p:cNvGrpSpPr>
          <p:nvPr/>
        </p:nvGrpSpPr>
        <p:grpSpPr bwMode="auto">
          <a:xfrm>
            <a:off x="8018463" y="3436938"/>
            <a:ext cx="981075" cy="1843087"/>
            <a:chOff x="0" y="0"/>
            <a:chExt cx="618" cy="1161"/>
          </a:xfrm>
        </p:grpSpPr>
        <p:grpSp>
          <p:nvGrpSpPr>
            <p:cNvPr id="31754" name="Group 7"/>
            <p:cNvGrpSpPr>
              <a:grpSpLocks/>
            </p:cNvGrpSpPr>
            <p:nvPr/>
          </p:nvGrpSpPr>
          <p:grpSpPr bwMode="auto">
            <a:xfrm>
              <a:off x="0" y="0"/>
              <a:ext cx="618" cy="1161"/>
              <a:chOff x="0" y="0"/>
              <a:chExt cx="618" cy="1161"/>
            </a:xfrm>
          </p:grpSpPr>
          <p:sp>
            <p:nvSpPr>
              <p:cNvPr id="31756"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757" name="AutoShape 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58" name="Rectangle 1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759" name="Line 1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0" name="Rectangle 1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1" name="Rectangle 1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2" name="Line 1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3" name="Line 1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4" name="Line 1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5" name="Line 1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6" name="Line 1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7" name="Line 1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8" name="Line 2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9" name="Line 2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Line 2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1" name="Line 2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Rectangle 24"/>
              <p:cNvSpPr>
                <a:spLocks noChangeArrowheads="1"/>
              </p:cNvSpPr>
              <p:nvPr/>
            </p:nvSpPr>
            <p:spPr bwMode="auto">
              <a:xfrm>
                <a:off x="0" y="0"/>
                <a:ext cx="52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i="1" dirty="0" err="1">
                    <a:solidFill>
                      <a:schemeClr val="accent2"/>
                    </a:solidFill>
                    <a:latin typeface="Pyidaungsu" panose="020B0502040204020203" pitchFamily="34" charset="0"/>
                    <a:cs typeface="Pyidaungsu" panose="020B0502040204020203" pitchFamily="34" charset="0"/>
                  </a:rPr>
                  <a:t>မင်းစံ</a:t>
                </a:r>
                <a:endParaRPr lang="en-US" sz="1100" b="1" i="1" dirty="0">
                  <a:solidFill>
                    <a:schemeClr val="accent2"/>
                  </a:solidFill>
                  <a:latin typeface="Pyidaungsu" panose="020B0502040204020203" pitchFamily="34" charset="0"/>
                  <a:cs typeface="Pyidaungsu" panose="020B0502040204020203" pitchFamily="34" charset="0"/>
                </a:endParaRPr>
              </a:p>
            </p:txBody>
          </p:sp>
        </p:grpSp>
        <p:sp>
          <p:nvSpPr>
            <p:cNvPr id="31755" name="Rectangle 2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31770" name="Rectangle 26"/>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29</a:t>
            </a:r>
          </a:p>
        </p:txBody>
      </p:sp>
      <p:sp>
        <p:nvSpPr>
          <p:cNvPr id="31751"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1772" name="Text Box 28"/>
          <p:cNvSpPr txBox="1">
            <a:spLocks noChangeArrowheads="1"/>
          </p:cNvSpPr>
          <p:nvPr/>
        </p:nvSpPr>
        <p:spPr bwMode="auto">
          <a:xfrm>
            <a:off x="706438" y="3362325"/>
            <a:ext cx="6732587" cy="83099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800" b="1" i="1" dirty="0" err="1">
                <a:solidFill>
                  <a:srgbClr val="FFEA18"/>
                </a:solidFill>
                <a:latin typeface="Pyidaungsu" panose="020B0502040204020203" pitchFamily="34" charset="0"/>
                <a:ea typeface="+mn-ea"/>
                <a:cs typeface="Pyidaungsu" panose="020B0502040204020203" pitchFamily="34" charset="0"/>
              </a:rPr>
              <a:t>ရှင်ဘုရင</a:t>
            </a:r>
            <a:r>
              <a:rPr lang="en-US" sz="4800" b="1" i="1" dirty="0">
                <a:solidFill>
                  <a:srgbClr val="FFEA18"/>
                </a:solidFill>
                <a:latin typeface="Pyidaungsu" panose="020B0502040204020203" pitchFamily="34" charset="0"/>
                <a:ea typeface="+mn-ea"/>
                <a:cs typeface="Pyidaungsu" panose="020B0502040204020203" pitchFamily="34" charset="0"/>
              </a:rPr>
              <a:t>် </a:t>
            </a:r>
            <a:r>
              <a:rPr lang="en-US" sz="4800" b="1" i="1" dirty="0" err="1">
                <a:solidFill>
                  <a:srgbClr val="FFEA18"/>
                </a:solidFill>
                <a:latin typeface="Pyidaungsu" panose="020B0502040204020203" pitchFamily="34" charset="0"/>
                <a:ea typeface="+mn-ea"/>
                <a:cs typeface="Pyidaungsu" panose="020B0502040204020203" pitchFamily="34" charset="0"/>
              </a:rPr>
              <a:t>ဒါဝိဒ</a:t>
            </a:r>
            <a:r>
              <a:rPr lang="en-US" sz="4800" b="1" i="1" dirty="0">
                <a:solidFill>
                  <a:srgbClr val="FFEA18"/>
                </a:solidFill>
                <a:latin typeface="Pyidaungsu" panose="020B0502040204020203" pitchFamily="34" charset="0"/>
                <a:ea typeface="+mn-ea"/>
                <a:cs typeface="Pyidaungsu" panose="020B0502040204020203" pitchFamily="34" charset="0"/>
              </a:rPr>
              <a:t>် </a:t>
            </a:r>
            <a:r>
              <a:rPr lang="en-US" sz="4800" b="1" i="1" dirty="0" err="1">
                <a:solidFill>
                  <a:srgbClr val="FFEA18"/>
                </a:solidFill>
                <a:latin typeface="Pyidaungsu" panose="020B0502040204020203" pitchFamily="34" charset="0"/>
                <a:ea typeface="+mn-ea"/>
                <a:cs typeface="Pyidaungsu" panose="020B0502040204020203" pitchFamily="34" charset="0"/>
              </a:rPr>
              <a:t>စီမံ</a:t>
            </a:r>
            <a:endParaRPr lang="en-US" sz="4800" b="1" i="1" dirty="0">
              <a:solidFill>
                <a:srgbClr val="FFEA18"/>
              </a:solidFill>
              <a:latin typeface="Pyidaungsu" panose="020B0502040204020203" pitchFamily="34" charset="0"/>
              <a:ea typeface="+mn-ea"/>
              <a:cs typeface="Pyidaungsu" panose="020B0502040204020203" pitchFamily="34" charset="0"/>
            </a:endParaRPr>
          </a:p>
        </p:txBody>
      </p:sp>
      <p:sp>
        <p:nvSpPr>
          <p:cNvPr id="31773" name="Text Box 29"/>
          <p:cNvSpPr txBox="1">
            <a:spLocks noChangeArrowheads="1"/>
          </p:cNvSpPr>
          <p:nvPr/>
        </p:nvSpPr>
        <p:spPr bwMode="auto">
          <a:xfrm>
            <a:off x="869950" y="4111625"/>
            <a:ext cx="6732588" cy="224676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သို့သော</a:t>
            </a:r>
            <a:r>
              <a:rPr lang="en-US" sz="4000" b="1" dirty="0">
                <a:solidFill>
                  <a:srgbClr val="FFEA18"/>
                </a:solidFill>
                <a:latin typeface="Pyidaungsu" panose="020B0502040204020203" pitchFamily="34" charset="0"/>
                <a:ea typeface="+mn-ea"/>
                <a:cs typeface="Pyidaungsu" panose="020B0502040204020203" pitchFamily="34" charset="0"/>
              </a:rPr>
              <a:t>် </a:t>
            </a:r>
            <a:r>
              <a:rPr lang="en-US" sz="4000" b="1" dirty="0" err="1">
                <a:solidFill>
                  <a:srgbClr val="FFEA18"/>
                </a:solidFill>
                <a:latin typeface="Pyidaungsu" panose="020B0502040204020203" pitchFamily="34" charset="0"/>
                <a:ea typeface="+mn-ea"/>
                <a:cs typeface="Pyidaungsu" panose="020B0502040204020203" pitchFamily="34" charset="0"/>
              </a:rPr>
              <a:t>သူ့သား</a:t>
            </a:r>
            <a:r>
              <a:rPr lang="en-US" sz="4000" b="1" dirty="0">
                <a:solidFill>
                  <a:srgbClr val="FFEA18"/>
                </a:solidFill>
                <a:latin typeface="Pyidaungsu" panose="020B0502040204020203" pitchFamily="34" charset="0"/>
                <a:ea typeface="+mn-ea"/>
                <a:cs typeface="Pyidaungsu" panose="020B0502040204020203" pitchFamily="34" charset="0"/>
              </a:rPr>
              <a:t> </a:t>
            </a:r>
            <a:r>
              <a:rPr lang="en-US" sz="4000" b="1" dirty="0" err="1">
                <a:solidFill>
                  <a:srgbClr val="FFEA18"/>
                </a:solidFill>
                <a:latin typeface="Pyidaungsu" panose="020B0502040204020203" pitchFamily="34" charset="0"/>
                <a:ea typeface="+mn-ea"/>
                <a:cs typeface="Pyidaungsu" panose="020B0502040204020203" pitchFamily="34" charset="0"/>
              </a:rPr>
              <a:t>ရှောလုမုန်ကသာ</a:t>
            </a:r>
            <a:endParaRPr lang="en-US" sz="4000" b="1" dirty="0">
              <a:solidFill>
                <a:srgbClr val="FFEA18"/>
              </a:solidFill>
              <a:latin typeface="Pyidaungsu" panose="020B0502040204020203" pitchFamily="34" charset="0"/>
              <a:ea typeface="+mn-ea"/>
              <a:cs typeface="Pyidaungsu" panose="020B0502040204020203" pitchFamily="34" charset="0"/>
            </a:endParaRPr>
          </a:p>
          <a:p>
            <a:pPr>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တည်ဆောက်ခွင</a:t>
            </a:r>
            <a:r>
              <a:rPr lang="en-US" sz="4000" b="1" dirty="0">
                <a:solidFill>
                  <a:srgbClr val="FFEA18"/>
                </a:solidFill>
                <a:latin typeface="Pyidaungsu" panose="020B0502040204020203" pitchFamily="34" charset="0"/>
                <a:ea typeface="+mn-ea"/>
                <a:cs typeface="Pyidaungsu" panose="020B0502040204020203" pitchFamily="34" charset="0"/>
              </a:rPr>
              <a:t>့်</a:t>
            </a:r>
            <a:r>
              <a:rPr lang="en-US" sz="4000" b="1" dirty="0" err="1">
                <a:solidFill>
                  <a:srgbClr val="FFEA18"/>
                </a:solidFill>
                <a:latin typeface="Pyidaungsu" panose="020B0502040204020203" pitchFamily="34" charset="0"/>
                <a:ea typeface="+mn-ea"/>
                <a:cs typeface="Pyidaungsu" panose="020B0502040204020203" pitchFamily="34" charset="0"/>
              </a:rPr>
              <a:t>ရခဲ့သည</a:t>
            </a:r>
            <a:r>
              <a:rPr lang="en-US" sz="4000" b="1" dirty="0">
                <a:solidFill>
                  <a:srgbClr val="FFEA18"/>
                </a:solidFill>
                <a:latin typeface="Pyidaungsu" panose="020B0502040204020203" pitchFamily="34" charset="0"/>
                <a:ea typeface="+mn-ea"/>
                <a:cs typeface="Pyidaungsu" panose="020B0502040204020203"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772"/>
                                        </p:tgtEl>
                                        <p:attrNameLst>
                                          <p:attrName>style.visibility</p:attrName>
                                        </p:attrNameLst>
                                      </p:cBhvr>
                                      <p:to>
                                        <p:strVal val="visible"/>
                                      </p:to>
                                    </p:set>
                                    <p:animEffect transition="in" filter="dissolve">
                                      <p:cBhvr>
                                        <p:cTn id="7" dur="500"/>
                                        <p:tgtEl>
                                          <p:spTgt spid="31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73"/>
                                        </p:tgtEl>
                                        <p:attrNameLst>
                                          <p:attrName>style.visibility</p:attrName>
                                        </p:attrNameLst>
                                      </p:cBhvr>
                                      <p:to>
                                        <p:strVal val="visible"/>
                                      </p:to>
                                    </p:set>
                                    <p:animEffect transition="in" filter="dissolve">
                                      <p:cBhvr>
                                        <p:cTn id="12" dur="500"/>
                                        <p:tgtEl>
                                          <p:spTgt spid="31773"/>
                                        </p:tgtEl>
                                      </p:cBhvr>
                                    </p:animEffect>
                                  </p:childTnLst>
                                  <p:subTnLst>
                                    <p:set>
                                      <p:cBhvr override="childStyle">
                                        <p:cTn dur="1" fill="hold" display="0" masterRel="nextClick" afterEffect="1"/>
                                        <p:tgtEl>
                                          <p:spTgt spid="3177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2" grpId="0" autoUpdateAnimBg="0"/>
      <p:bldP spid="3177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57363" y="-20638"/>
            <a:ext cx="5668962" cy="369332"/>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a:solidFill>
                  <a:schemeClr val="tx1"/>
                </a:solidFill>
                <a:latin typeface="Pyidaungsu" panose="020B0502040204020203" pitchFamily="34" charset="0"/>
                <a:ea typeface="+mn-ea"/>
                <a:cs typeface="Pyidaungsu" panose="020B0502040204020203" pitchFamily="34" charset="0"/>
              </a:rPr>
              <a:t>၃ </a:t>
            </a:r>
            <a:r>
              <a:rPr lang="en-US" sz="1800" b="1" dirty="0" err="1">
                <a:solidFill>
                  <a:schemeClr val="tx1"/>
                </a:solidFill>
                <a:latin typeface="Pyidaungsu" panose="020B0502040204020203" pitchFamily="34" charset="0"/>
                <a:ea typeface="+mn-ea"/>
                <a:cs typeface="Pyidaungsu" panose="020B0502040204020203" pitchFamily="34" charset="0"/>
              </a:rPr>
              <a:t>ဓမ္မ</a:t>
            </a:r>
            <a:r>
              <a:rPr lang="en-US" sz="1800" b="1" dirty="0">
                <a:solidFill>
                  <a:schemeClr val="tx1"/>
                </a:solidFill>
                <a:latin typeface="Pyidaungsu" panose="020B0502040204020203" pitchFamily="34" charset="0"/>
                <a:ea typeface="+mn-ea"/>
                <a:cs typeface="Pyidaungsu" panose="020B0502040204020203" pitchFamily="34" charset="0"/>
              </a:rPr>
              <a:t> ၅:၅</a:t>
            </a:r>
          </a:p>
        </p:txBody>
      </p:sp>
      <p:sp>
        <p:nvSpPr>
          <p:cNvPr id="2" name="Text Box 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3277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sz="2000">
              <a:solidFill>
                <a:srgbClr val="FFA27C"/>
              </a:solidFill>
              <a:latin typeface="B VAG Rounded Bold" charset="0"/>
            </a:endParaRPr>
          </a:p>
        </p:txBody>
      </p:sp>
      <p:pic>
        <p:nvPicPr>
          <p:cNvPr id="32772" name="Picture 5"/>
          <p:cNvPicPr>
            <a:picLocks noChangeAspect="1" noChangeArrowheads="1"/>
          </p:cNvPicPr>
          <p:nvPr/>
        </p:nvPicPr>
        <p:blipFill>
          <a:blip r:embed="rId2">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773" name="Group 6"/>
          <p:cNvGrpSpPr>
            <a:grpSpLocks/>
          </p:cNvGrpSpPr>
          <p:nvPr/>
        </p:nvGrpSpPr>
        <p:grpSpPr bwMode="auto">
          <a:xfrm>
            <a:off x="8018463" y="3436938"/>
            <a:ext cx="981075" cy="1843087"/>
            <a:chOff x="0" y="0"/>
            <a:chExt cx="618" cy="1161"/>
          </a:xfrm>
        </p:grpSpPr>
        <p:grpSp>
          <p:nvGrpSpPr>
            <p:cNvPr id="32777" name="Group 7"/>
            <p:cNvGrpSpPr>
              <a:grpSpLocks/>
            </p:cNvGrpSpPr>
            <p:nvPr/>
          </p:nvGrpSpPr>
          <p:grpSpPr bwMode="auto">
            <a:xfrm>
              <a:off x="0" y="0"/>
              <a:ext cx="618" cy="1161"/>
              <a:chOff x="0" y="0"/>
              <a:chExt cx="618" cy="1161"/>
            </a:xfrm>
          </p:grpSpPr>
          <p:sp>
            <p:nvSpPr>
              <p:cNvPr id="3277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780" name="AutoShape 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781" name="Rectangle 1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82" name="Line 1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3" name="Rectangle 1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4" name="Rectangle 1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5" name="Line 1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6" name="Line 1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7" name="Line 1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8" name="Line 1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9" name="Line 1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0" name="Line 1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1" name="Line 2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2" name="Line 2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3" name="Line 2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Line 2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5" name="Rectangle 24"/>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p:txBody>
          </p:sp>
        </p:grpSp>
        <p:sp>
          <p:nvSpPr>
            <p:cNvPr id="32778" name="Rectangle 2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32794" name="Rectangle 26"/>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30</a:t>
            </a:r>
          </a:p>
        </p:txBody>
      </p:sp>
      <p:sp>
        <p:nvSpPr>
          <p:cNvPr id="32775"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2796" name="Text Box 28"/>
          <p:cNvSpPr txBox="1">
            <a:spLocks noChangeArrowheads="1"/>
          </p:cNvSpPr>
          <p:nvPr/>
        </p:nvSpPr>
        <p:spPr bwMode="auto">
          <a:xfrm>
            <a:off x="677863" y="5030355"/>
            <a:ext cx="7700962" cy="14465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4400" b="1" dirty="0">
                <a:solidFill>
                  <a:srgbClr val="FFEA18"/>
                </a:solidFill>
                <a:latin typeface="Pyidaungsu" panose="020B0502040204020203" pitchFamily="34" charset="0"/>
                <a:cs typeface="Pyidaungsu" panose="020B0502040204020203" pitchFamily="34" charset="0"/>
              </a:rPr>
              <a:t>ဣ</a:t>
            </a:r>
            <a:r>
              <a:rPr lang="en-US" sz="4400" b="1" dirty="0" err="1">
                <a:solidFill>
                  <a:srgbClr val="FFEA18"/>
                </a:solidFill>
                <a:latin typeface="Pyidaungsu" panose="020B0502040204020203" pitchFamily="34" charset="0"/>
                <a:cs typeface="Pyidaungsu" panose="020B0502040204020203" pitchFamily="34" charset="0"/>
              </a:rPr>
              <a:t>သရေလ</a:t>
            </a:r>
            <a:r>
              <a:rPr lang="en-US" sz="4400" b="1" dirty="0">
                <a:solidFill>
                  <a:srgbClr val="FFEA18"/>
                </a:solidFill>
                <a:latin typeface="Pyidaungsu" panose="020B0502040204020203" pitchFamily="34" charset="0"/>
                <a:cs typeface="Pyidaungsu" panose="020B0502040204020203" pitchFamily="34" charset="0"/>
              </a:rPr>
              <a:t>၏ </a:t>
            </a:r>
            <a:r>
              <a:rPr lang="en-US" sz="4400" b="1" dirty="0" err="1">
                <a:solidFill>
                  <a:srgbClr val="FFEA18"/>
                </a:solidFill>
                <a:latin typeface="Pyidaungsu" panose="020B0502040204020203" pitchFamily="34" charset="0"/>
                <a:cs typeface="Pyidaungsu" panose="020B0502040204020203" pitchFamily="34" charset="0"/>
              </a:rPr>
              <a:t>ပထမဆုံး</a:t>
            </a:r>
            <a:r>
              <a:rPr lang="en-US" sz="4400" b="1" dirty="0">
                <a:solidFill>
                  <a:srgbClr val="FFEA18"/>
                </a:solidFill>
                <a:latin typeface="Pyidaungsu" panose="020B0502040204020203" pitchFamily="34" charset="0"/>
                <a:cs typeface="Pyidaungsu" panose="020B0502040204020203" pitchFamily="34" charset="0"/>
              </a:rPr>
              <a:t> </a:t>
            </a:r>
            <a:r>
              <a:rPr lang="en-US" sz="4400" b="1" dirty="0" err="1">
                <a:solidFill>
                  <a:srgbClr val="FFEA18"/>
                </a:solidFill>
                <a:latin typeface="Pyidaungsu" panose="020B0502040204020203" pitchFamily="34" charset="0"/>
                <a:cs typeface="Pyidaungsu" panose="020B0502040204020203" pitchFamily="34" charset="0"/>
              </a:rPr>
              <a:t>ဗိမာန်တော</a:t>
            </a:r>
            <a:r>
              <a:rPr lang="en-US" sz="4400" b="1" dirty="0">
                <a:solidFill>
                  <a:srgbClr val="FFEA18"/>
                </a:solidFill>
                <a:latin typeface="Pyidaungsu" panose="020B0502040204020203" pitchFamily="34" charset="0"/>
                <a:cs typeface="Pyidaungsu" panose="020B0502040204020203"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796"/>
                                        </p:tgtEl>
                                        <p:attrNameLst>
                                          <p:attrName>style.visibility</p:attrName>
                                        </p:attrNameLst>
                                      </p:cBhvr>
                                      <p:to>
                                        <p:strVal val="visible"/>
                                      </p:to>
                                    </p:set>
                                    <p:animEffect transition="in" filter="dissolve">
                                      <p:cBhvr>
                                        <p:cTn id="7" dur="500"/>
                                        <p:tgtEl>
                                          <p:spTgt spid="32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3"/>
          <p:cNvSpPr>
            <a:spLocks noChangeArrowheads="1"/>
          </p:cNvSpPr>
          <p:nvPr/>
        </p:nvSpPr>
        <p:spPr bwMode="auto">
          <a:xfrm>
            <a:off x="787400" y="2854325"/>
            <a:ext cx="4114800" cy="951543"/>
          </a:xfrm>
          <a:prstGeom prst="rect">
            <a:avLst/>
          </a:prstGeom>
          <a:noFill/>
          <a:ln>
            <a:noFill/>
          </a:ln>
          <a:effectLst>
            <a:outerShdw dist="63500" dir="2212194"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b="1" dirty="0" err="1">
                <a:solidFill>
                  <a:srgbClr val="FFFF00"/>
                </a:solidFill>
                <a:latin typeface="Pyidaungsu" panose="020B0502040204020203" pitchFamily="34" charset="0"/>
                <a:ea typeface="+mn-ea"/>
                <a:cs typeface="Pyidaungsu" panose="020B0502040204020203" pitchFamily="34" charset="0"/>
              </a:rPr>
              <a:t>မောရိတောင</a:t>
            </a:r>
            <a:r>
              <a:rPr lang="en-US" b="1" dirty="0">
                <a:solidFill>
                  <a:srgbClr val="FFFF00"/>
                </a:solidFill>
                <a:latin typeface="Pyidaungsu" panose="020B0502040204020203" pitchFamily="34" charset="0"/>
                <a:ea typeface="+mn-ea"/>
                <a:cs typeface="Pyidaungsu" panose="020B0502040204020203" pitchFamily="34" charset="0"/>
              </a:rPr>
              <a:t>် (</a:t>
            </a:r>
            <a:r>
              <a:rPr lang="en-US" b="1" dirty="0" err="1">
                <a:solidFill>
                  <a:srgbClr val="FFFF00"/>
                </a:solidFill>
                <a:latin typeface="Pyidaungsu" panose="020B0502040204020203" pitchFamily="34" charset="0"/>
                <a:ea typeface="+mn-ea"/>
                <a:cs typeface="Pyidaungsu" panose="020B0502040204020203" pitchFamily="34" charset="0"/>
              </a:rPr>
              <a:t>ခေ</a:t>
            </a:r>
            <a:r>
              <a:rPr lang="en-US" b="1" dirty="0">
                <a:solidFill>
                  <a:srgbClr val="FFFF00"/>
                </a:solidFill>
                <a:latin typeface="Pyidaungsu" panose="020B0502040204020203" pitchFamily="34" charset="0"/>
                <a:ea typeface="+mn-ea"/>
                <a:cs typeface="Pyidaungsu" panose="020B0502040204020203" pitchFamily="34" charset="0"/>
              </a:rPr>
              <a:t>ါ်) </a:t>
            </a:r>
            <a:r>
              <a:rPr lang="en-US" b="1" dirty="0" err="1">
                <a:solidFill>
                  <a:srgbClr val="FFFF00"/>
                </a:solidFill>
                <a:latin typeface="Pyidaungsu" panose="020B0502040204020203" pitchFamily="34" charset="0"/>
                <a:ea typeface="+mn-ea"/>
                <a:cs typeface="Pyidaungsu" panose="020B0502040204020203" pitchFamily="34" charset="0"/>
              </a:rPr>
              <a:t>ဇိအုန်တောင</a:t>
            </a:r>
            <a:r>
              <a:rPr lang="en-US" b="1" dirty="0">
                <a:solidFill>
                  <a:srgbClr val="FFFF00"/>
                </a:solidFill>
                <a:latin typeface="Pyidaungsu" panose="020B0502040204020203" pitchFamily="34" charset="0"/>
                <a:ea typeface="+mn-ea"/>
                <a:cs typeface="Pyidaungsu" panose="020B0502040204020203" pitchFamily="34" charset="0"/>
              </a:rPr>
              <a:t>်</a:t>
            </a:r>
          </a:p>
        </p:txBody>
      </p:sp>
      <p:sp>
        <p:nvSpPr>
          <p:cNvPr id="33796" name="Text Box 4"/>
          <p:cNvSpPr txBox="1">
            <a:spLocks noChangeArrowheads="1"/>
          </p:cNvSpPr>
          <p:nvPr/>
        </p:nvSpPr>
        <p:spPr bwMode="auto">
          <a:xfrm>
            <a:off x="714375" y="1722438"/>
            <a:ext cx="7073900" cy="523220"/>
          </a:xfrm>
          <a:prstGeom prst="rect">
            <a:avLst/>
          </a:prstGeom>
          <a:noFill/>
          <a:ln>
            <a:noFill/>
          </a:ln>
          <a:effectLst>
            <a:outerShdw blurRad="63500" dist="53882" dir="2700000"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b="1" dirty="0" err="1">
                <a:solidFill>
                  <a:srgbClr val="FFFF00"/>
                </a:solidFill>
                <a:latin typeface="Pyidaungsu" panose="020B0502040204020203" pitchFamily="34" charset="0"/>
                <a:cs typeface="Pyidaungsu" panose="020B0502040204020203" pitchFamily="34" charset="0"/>
              </a:rPr>
              <a:t>အာဗြဟံသား</a:t>
            </a:r>
            <a:r>
              <a:rPr lang="en-US" b="1" dirty="0">
                <a:solidFill>
                  <a:srgbClr val="FFFF00"/>
                </a:solidFill>
                <a:latin typeface="Pyidaungsu" panose="020B0502040204020203" pitchFamily="34" charset="0"/>
                <a:cs typeface="Pyidaungsu" panose="020B0502040204020203" pitchFamily="34" charset="0"/>
              </a:rPr>
              <a:t> </a:t>
            </a:r>
            <a:r>
              <a:rPr lang="my-MM" b="1" dirty="0">
                <a:solidFill>
                  <a:srgbClr val="FFFF00"/>
                </a:solidFill>
                <a:latin typeface="Pyidaungsu" panose="020B0502040204020203" pitchFamily="34" charset="0"/>
                <a:cs typeface="Pyidaungsu" panose="020B0502040204020203" pitchFamily="34" charset="0"/>
              </a:rPr>
              <a:t>ဣ</a:t>
            </a:r>
            <a:r>
              <a:rPr lang="en-US" b="1" dirty="0" err="1">
                <a:solidFill>
                  <a:srgbClr val="FFFF00"/>
                </a:solidFill>
                <a:latin typeface="Pyidaungsu" panose="020B0502040204020203" pitchFamily="34" charset="0"/>
                <a:cs typeface="Pyidaungsu" panose="020B0502040204020203" pitchFamily="34" charset="0"/>
              </a:rPr>
              <a:t>ဇက်အား</a:t>
            </a:r>
            <a:r>
              <a:rPr lang="en-US" b="1" dirty="0">
                <a:solidFill>
                  <a:srgbClr val="FFFF00"/>
                </a:solidFill>
                <a:latin typeface="Pyidaungsu" panose="020B0502040204020203" pitchFamily="34" charset="0"/>
                <a:cs typeface="Pyidaungsu" panose="020B0502040204020203" pitchFamily="34" charset="0"/>
              </a:rPr>
              <a:t> </a:t>
            </a:r>
            <a:r>
              <a:rPr lang="en-US" b="1" dirty="0" err="1">
                <a:solidFill>
                  <a:srgbClr val="FFFF00"/>
                </a:solidFill>
                <a:latin typeface="Pyidaungsu" panose="020B0502040204020203" pitchFamily="34" charset="0"/>
                <a:cs typeface="Pyidaungsu" panose="020B0502040204020203" pitchFamily="34" charset="0"/>
              </a:rPr>
              <a:t>ယဇ်ပူဇော်သောနေရာ</a:t>
            </a:r>
            <a:endParaRPr lang="en-US" b="1" dirty="0">
              <a:solidFill>
                <a:srgbClr val="FFFF00"/>
              </a:solidFill>
              <a:latin typeface="Pyidaungsu" panose="020B0502040204020203" pitchFamily="34" charset="0"/>
              <a:cs typeface="Pyidaungsu" panose="020B0502040204020203" pitchFamily="34" charset="0"/>
            </a:endParaRPr>
          </a:p>
        </p:txBody>
      </p:sp>
      <p:sp>
        <p:nvSpPr>
          <p:cNvPr id="33797" name="Text Box 5"/>
          <p:cNvSpPr txBox="1">
            <a:spLocks noChangeArrowheads="1"/>
          </p:cNvSpPr>
          <p:nvPr/>
        </p:nvSpPr>
        <p:spPr bwMode="auto">
          <a:xfrm>
            <a:off x="1765300" y="-7938"/>
            <a:ext cx="5668963" cy="369332"/>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800" b="1" dirty="0">
                <a:solidFill>
                  <a:schemeClr val="tx1"/>
                </a:solidFill>
                <a:latin typeface="Pyidaungsu" panose="020B0502040204020203" pitchFamily="34" charset="0"/>
                <a:ea typeface="+mn-ea"/>
                <a:cs typeface="Pyidaungsu" panose="020B0502040204020203" pitchFamily="34" charset="0"/>
              </a:rPr>
              <a:t>၃ ဓမ္မ ၆း ၁၄- ၃၈။</a:t>
            </a:r>
            <a:endParaRPr lang="en-US" sz="1800" b="1" dirty="0">
              <a:solidFill>
                <a:schemeClr val="tx1"/>
              </a:solidFill>
              <a:latin typeface="Pyidaungsu" panose="020B0502040204020203" pitchFamily="34" charset="0"/>
              <a:ea typeface="+mn-ea"/>
              <a:cs typeface="Pyidaungsu" panose="020B0502040204020203" pitchFamily="34" charset="0"/>
            </a:endParaRPr>
          </a:p>
        </p:txBody>
      </p:sp>
      <p:sp>
        <p:nvSpPr>
          <p:cNvPr id="33798" name="Rectangle 6"/>
          <p:cNvSpPr>
            <a:spLocks noChangeArrowheads="1"/>
          </p:cNvSpPr>
          <p:nvPr/>
        </p:nvSpPr>
        <p:spPr bwMode="auto">
          <a:xfrm>
            <a:off x="842963" y="646113"/>
            <a:ext cx="5280025" cy="951543"/>
          </a:xfrm>
          <a:prstGeom prst="rect">
            <a:avLst/>
          </a:prstGeom>
          <a:noFill/>
          <a:ln>
            <a:noFill/>
          </a:ln>
          <a:effectLst>
            <a:outerShdw blurRad="63500" dist="53882" dir="2700000"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b="1" dirty="0" err="1">
                <a:solidFill>
                  <a:srgbClr val="0831AD"/>
                </a:solidFill>
                <a:latin typeface="Pyidaungsu" panose="020B0502040204020203" pitchFamily="34" charset="0"/>
                <a:cs typeface="Pyidaungsu" panose="020B0502040204020203" pitchFamily="34" charset="0"/>
              </a:rPr>
              <a:t>ယနေ</a:t>
            </a:r>
            <a:r>
              <a:rPr lang="en-US" b="1" dirty="0">
                <a:solidFill>
                  <a:srgbClr val="0831AD"/>
                </a:solidFill>
                <a:latin typeface="Pyidaungsu" panose="020B0502040204020203" pitchFamily="34" charset="0"/>
                <a:cs typeface="Pyidaungsu" panose="020B0502040204020203" pitchFamily="34" charset="0"/>
              </a:rPr>
              <a:t>့ </a:t>
            </a:r>
            <a:r>
              <a:rPr lang="en-US" b="1" dirty="0" err="1">
                <a:solidFill>
                  <a:srgbClr val="0831AD"/>
                </a:solidFill>
                <a:latin typeface="Pyidaungsu" panose="020B0502040204020203" pitchFamily="34" charset="0"/>
                <a:cs typeface="Pyidaungsu" panose="020B0502040204020203" pitchFamily="34" charset="0"/>
              </a:rPr>
              <a:t>ယေရုရှလင်မြို</a:t>
            </a:r>
            <a:r>
              <a:rPr lang="en-US" b="1" dirty="0">
                <a:solidFill>
                  <a:srgbClr val="0831AD"/>
                </a:solidFill>
                <a:latin typeface="Pyidaungsu" panose="020B0502040204020203" pitchFamily="34" charset="0"/>
                <a:cs typeface="Pyidaungsu" panose="020B0502040204020203" pitchFamily="34" charset="0"/>
              </a:rPr>
              <a:t>့ </a:t>
            </a:r>
            <a:r>
              <a:rPr lang="en-US" b="1" dirty="0" err="1">
                <a:solidFill>
                  <a:srgbClr val="0831AD"/>
                </a:solidFill>
                <a:latin typeface="Pyidaungsu" panose="020B0502040204020203" pitchFamily="34" charset="0"/>
                <a:cs typeface="Pyidaungsu" panose="020B0502040204020203" pitchFamily="34" charset="0"/>
              </a:rPr>
              <a:t>ဗိမာန်တော်တောင</a:t>
            </a:r>
            <a:r>
              <a:rPr lang="en-US" b="1" dirty="0">
                <a:solidFill>
                  <a:srgbClr val="0831AD"/>
                </a:solidFill>
                <a:latin typeface="Pyidaungsu" panose="020B0502040204020203" pitchFamily="34" charset="0"/>
                <a:cs typeface="Pyidaungsu" panose="020B0502040204020203" pitchFamily="34" charset="0"/>
              </a:rPr>
              <a:t>်</a:t>
            </a:r>
          </a:p>
        </p:txBody>
      </p:sp>
      <p:sp>
        <p:nvSpPr>
          <p:cNvPr id="2" name="Text Box 7"/>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33799" name="Text Box 8"/>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5</a:t>
            </a:r>
            <a:endParaRPr lang="en-US" sz="2000">
              <a:solidFill>
                <a:srgbClr val="FFA27C"/>
              </a:solidFill>
              <a:latin typeface="B VAG Rounded Bold" charset="0"/>
            </a:endParaRPr>
          </a:p>
        </p:txBody>
      </p:sp>
      <p:sp>
        <p:nvSpPr>
          <p:cNvPr id="33801" name="Rectangle 9"/>
          <p:cNvSpPr>
            <a:spLocks noChangeArrowheads="1"/>
          </p:cNvSpPr>
          <p:nvPr/>
        </p:nvSpPr>
        <p:spPr bwMode="auto">
          <a:xfrm>
            <a:off x="80787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31</a:t>
            </a:r>
          </a:p>
        </p:txBody>
      </p:sp>
      <p:sp>
        <p:nvSpPr>
          <p:cNvPr id="3" name="Text Box 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3802"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3804" name="Text Box 12"/>
          <p:cNvSpPr txBox="1">
            <a:spLocks noChangeArrowheads="1"/>
          </p:cNvSpPr>
          <p:nvPr/>
        </p:nvSpPr>
        <p:spPr bwMode="auto">
          <a:xfrm>
            <a:off x="1217613" y="3554413"/>
            <a:ext cx="6794500" cy="7078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စက်ယန္တရားမရှိ</a:t>
            </a:r>
            <a:endParaRPr lang="en-US" sz="4000" b="1" dirty="0">
              <a:solidFill>
                <a:srgbClr val="FFEA18"/>
              </a:solidFill>
              <a:latin typeface="Pyidaungsu" panose="020B0502040204020203" pitchFamily="34" charset="0"/>
              <a:ea typeface="+mn-ea"/>
              <a:cs typeface="Pyidaungsu" panose="020B0502040204020203" pitchFamily="34" charset="0"/>
            </a:endParaRPr>
          </a:p>
        </p:txBody>
      </p:sp>
      <p:sp>
        <p:nvSpPr>
          <p:cNvPr id="33805" name="Text Box 13"/>
          <p:cNvSpPr txBox="1">
            <a:spLocks noChangeArrowheads="1"/>
          </p:cNvSpPr>
          <p:nvPr/>
        </p:nvSpPr>
        <p:spPr bwMode="auto">
          <a:xfrm>
            <a:off x="1176338" y="4379913"/>
            <a:ext cx="6794500" cy="7078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ကွန်ပြူတာစနစ်မရှိ</a:t>
            </a:r>
            <a:endParaRPr lang="en-US" sz="4000" b="1" dirty="0">
              <a:solidFill>
                <a:srgbClr val="FFEA18"/>
              </a:solidFill>
              <a:latin typeface="Pyidaungsu" panose="020B0502040204020203" pitchFamily="34" charset="0"/>
              <a:ea typeface="+mn-ea"/>
              <a:cs typeface="Pyidaungsu" panose="020B0502040204020203" pitchFamily="34" charset="0"/>
            </a:endParaRPr>
          </a:p>
        </p:txBody>
      </p:sp>
      <p:sp>
        <p:nvSpPr>
          <p:cNvPr id="33806" name="Text Box 14"/>
          <p:cNvSpPr txBox="1">
            <a:spLocks noChangeArrowheads="1"/>
          </p:cNvSpPr>
          <p:nvPr/>
        </p:nvSpPr>
        <p:spPr bwMode="auto">
          <a:xfrm>
            <a:off x="1784350" y="5221288"/>
            <a:ext cx="5688013" cy="7078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လူအင်အား</a:t>
            </a:r>
            <a:endParaRPr lang="en-US" sz="4000" b="1" dirty="0">
              <a:solidFill>
                <a:srgbClr val="FFEA18"/>
              </a:solidFill>
              <a:latin typeface="Pyidaungsu" panose="020B0502040204020203" pitchFamily="34" charset="0"/>
              <a:ea typeface="+mn-ea"/>
              <a:cs typeface="Pyidaungsu" panose="020B0502040204020203" pitchFamily="34" charset="0"/>
            </a:endParaRPr>
          </a:p>
        </p:txBody>
      </p:sp>
      <p:grpSp>
        <p:nvGrpSpPr>
          <p:cNvPr id="4" name="Group 15"/>
          <p:cNvGrpSpPr>
            <a:grpSpLocks/>
          </p:cNvGrpSpPr>
          <p:nvPr/>
        </p:nvGrpSpPr>
        <p:grpSpPr bwMode="auto">
          <a:xfrm>
            <a:off x="8018463" y="3436938"/>
            <a:ext cx="981075" cy="1843087"/>
            <a:chOff x="0" y="0"/>
            <a:chExt cx="618" cy="1161"/>
          </a:xfrm>
        </p:grpSpPr>
        <p:grpSp>
          <p:nvGrpSpPr>
            <p:cNvPr id="33807" name="Group 16"/>
            <p:cNvGrpSpPr>
              <a:grpSpLocks/>
            </p:cNvGrpSpPr>
            <p:nvPr/>
          </p:nvGrpSpPr>
          <p:grpSpPr bwMode="auto">
            <a:xfrm>
              <a:off x="0" y="0"/>
              <a:ext cx="618" cy="1161"/>
              <a:chOff x="0" y="0"/>
              <a:chExt cx="618" cy="1161"/>
            </a:xfrm>
          </p:grpSpPr>
          <p:sp>
            <p:nvSpPr>
              <p:cNvPr id="3380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810" name="AutoShape 1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11" name="Rectangle 1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12" name="Line 2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3" name="Rectangle 2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4" name="Rectangle 2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5" name="Line 2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6" name="Line 2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7" name="Line 2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8" name="Line 2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9" name="Line 2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0" name="Line 2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1" name="Line 2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2" name="Line 3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3" name="Line 3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4" name="Line 3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25" name="Rectangle 33"/>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800" b="1" i="1" dirty="0">
                  <a:solidFill>
                    <a:schemeClr val="bg2"/>
                  </a:solidFill>
                  <a:latin typeface="WinInnwa" charset="0"/>
                </a:endParaRPr>
              </a:p>
            </p:txBody>
          </p:sp>
        </p:grpSp>
        <p:sp>
          <p:nvSpPr>
            <p:cNvPr id="33808" name="Rectangle 3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100"/>
                                  </p:stCondLst>
                                  <p:childTnLst>
                                    <p:set>
                                      <p:cBhvr>
                                        <p:cTn id="6" dur="1" fill="hold">
                                          <p:stCondLst>
                                            <p:cond delay="0"/>
                                          </p:stCondLst>
                                        </p:cTn>
                                        <p:tgtEl>
                                          <p:spTgt spid="33798"/>
                                        </p:tgtEl>
                                        <p:attrNameLst>
                                          <p:attrName>style.visibility</p:attrName>
                                        </p:attrNameLst>
                                      </p:cBhvr>
                                      <p:to>
                                        <p:strVal val="visible"/>
                                      </p:to>
                                    </p:set>
                                    <p:animEffect transition="in" filter="slide(fromBottom)">
                                      <p:cBhvr>
                                        <p:cTn id="7" dur="500"/>
                                        <p:tgtEl>
                                          <p:spTgt spid="33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slide(fromBottom)">
                                      <p:cBhvr>
                                        <p:cTn id="12" dur="500"/>
                                        <p:tgtEl>
                                          <p:spTgt spid="33796"/>
                                        </p:tgtEl>
                                      </p:cBhvr>
                                    </p:animEffect>
                                  </p:childTnLst>
                                </p:cTn>
                              </p:par>
                            </p:childTnLst>
                          </p:cTn>
                        </p:par>
                        <p:par>
                          <p:cTn id="13" fill="hold" nodeType="afterGroup">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3795"/>
                                        </p:tgtEl>
                                        <p:attrNameLst>
                                          <p:attrName>style.visibility</p:attrName>
                                        </p:attrNameLst>
                                      </p:cBhvr>
                                      <p:to>
                                        <p:strVal val="visible"/>
                                      </p:to>
                                    </p:set>
                                    <p:animEffect transition="in" filter="slide(fromBottom)">
                                      <p:cBhvr>
                                        <p:cTn id="16" dur="500"/>
                                        <p:tgtEl>
                                          <p:spTgt spid="337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3804"/>
                                        </p:tgtEl>
                                        <p:attrNameLst>
                                          <p:attrName>style.visibility</p:attrName>
                                        </p:attrNameLst>
                                      </p:cBhvr>
                                      <p:to>
                                        <p:strVal val="visible"/>
                                      </p:to>
                                    </p:set>
                                    <p:animEffect transition="in" filter="dissolve">
                                      <p:cBhvr>
                                        <p:cTn id="21" dur="500"/>
                                        <p:tgtEl>
                                          <p:spTgt spid="338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3805"/>
                                        </p:tgtEl>
                                        <p:attrNameLst>
                                          <p:attrName>style.visibility</p:attrName>
                                        </p:attrNameLst>
                                      </p:cBhvr>
                                      <p:to>
                                        <p:strVal val="visible"/>
                                      </p:to>
                                    </p:set>
                                    <p:animEffect transition="in" filter="dissolve">
                                      <p:cBhvr>
                                        <p:cTn id="26" dur="500"/>
                                        <p:tgtEl>
                                          <p:spTgt spid="3380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806"/>
                                        </p:tgtEl>
                                        <p:attrNameLst>
                                          <p:attrName>style.visibility</p:attrName>
                                        </p:attrNameLst>
                                      </p:cBhvr>
                                      <p:to>
                                        <p:strVal val="visible"/>
                                      </p:to>
                                    </p:set>
                                    <p:animEffect transition="in" filter="dissolve">
                                      <p:cBhvr>
                                        <p:cTn id="31" dur="500"/>
                                        <p:tgtEl>
                                          <p:spTgt spid="33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8" grpId="0" autoUpdateAnimBg="0"/>
      <p:bldP spid="33804" grpId="0" autoUpdateAnimBg="0"/>
      <p:bldP spid="33805" grpId="0" autoUpdateAnimBg="0"/>
      <p:bldP spid="3380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ChangeArrowheads="1"/>
          </p:cNvSpPr>
          <p:nvPr/>
        </p:nvSpPr>
        <p:spPr bwMode="auto">
          <a:xfrm>
            <a:off x="985838" y="19748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Comic Sans MS" pitchFamily="66" charset="0"/>
              <a:ea typeface="+mn-ea"/>
              <a:cs typeface="+mn-cs"/>
            </a:endParaRPr>
          </a:p>
        </p:txBody>
      </p:sp>
      <p:sp>
        <p:nvSpPr>
          <p:cNvPr id="34820" name="Text Box 4"/>
          <p:cNvSpPr txBox="1">
            <a:spLocks noChangeArrowheads="1"/>
          </p:cNvSpPr>
          <p:nvPr/>
        </p:nvSpPr>
        <p:spPr bwMode="auto">
          <a:xfrm>
            <a:off x="1027113" y="2073275"/>
            <a:ext cx="7073900" cy="52322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dirty="0" err="1">
                <a:solidFill>
                  <a:srgbClr val="FFEA18"/>
                </a:solidFill>
                <a:latin typeface="Pyidaungsu" panose="020B0502040204020203" pitchFamily="34" charset="0"/>
                <a:ea typeface="+mn-ea"/>
                <a:cs typeface="Pyidaungsu" panose="020B0502040204020203" pitchFamily="34" charset="0"/>
              </a:rPr>
              <a:t>အံ့ဖွယ်ဆောက်လုပ်ရေး</a:t>
            </a:r>
            <a:endParaRPr lang="en-US" dirty="0">
              <a:solidFill>
                <a:srgbClr val="FFEA18"/>
              </a:solidFill>
              <a:latin typeface="Pyidaungsu" panose="020B0502040204020203" pitchFamily="34" charset="0"/>
              <a:ea typeface="+mn-ea"/>
              <a:cs typeface="Pyidaungsu" panose="020B0502040204020203" pitchFamily="34" charset="0"/>
            </a:endParaRPr>
          </a:p>
        </p:txBody>
      </p:sp>
      <p:grpSp>
        <p:nvGrpSpPr>
          <p:cNvPr id="2" name="Group 5"/>
          <p:cNvGrpSpPr>
            <a:grpSpLocks/>
          </p:cNvGrpSpPr>
          <p:nvPr/>
        </p:nvGrpSpPr>
        <p:grpSpPr bwMode="auto">
          <a:xfrm>
            <a:off x="2662238" y="4187825"/>
            <a:ext cx="4924425" cy="676275"/>
            <a:chOff x="0" y="0"/>
            <a:chExt cx="3102" cy="426"/>
          </a:xfrm>
        </p:grpSpPr>
        <p:grpSp>
          <p:nvGrpSpPr>
            <p:cNvPr id="3" name="Group 6"/>
            <p:cNvGrpSpPr>
              <a:grpSpLocks/>
            </p:cNvGrpSpPr>
            <p:nvPr/>
          </p:nvGrpSpPr>
          <p:grpSpPr bwMode="auto">
            <a:xfrm>
              <a:off x="1942" y="2"/>
              <a:ext cx="1160" cy="424"/>
              <a:chOff x="0" y="0"/>
              <a:chExt cx="1160" cy="424"/>
            </a:xfrm>
          </p:grpSpPr>
          <p:sp>
            <p:nvSpPr>
              <p:cNvPr id="34823" name="AutoShape 7" descr="Large confetti"/>
              <p:cNvSpPr>
                <a:spLocks noChangeArrowheads="1"/>
              </p:cNvSpPr>
              <p:nvPr/>
            </p:nvSpPr>
            <p:spPr bwMode="auto">
              <a:xfrm rot="10800000">
                <a:off x="0" y="0"/>
                <a:ext cx="1144" cy="408"/>
              </a:xfrm>
              <a:prstGeom prst="rtTriangle">
                <a:avLst/>
              </a:prstGeom>
              <a:blipFill dpi="0" rotWithShape="0">
                <a:blip r:embed="rId3"/>
                <a:srcRect/>
                <a:tile tx="0" ty="0" sx="100000" sy="100000" flip="none" algn="tl"/>
              </a:blipFill>
              <a:ln>
                <a:noFill/>
              </a:ln>
              <a:effectLst>
                <a:outerShdw blurRad="63500" dist="125080" dir="1437749" algn="ctr" rotWithShape="0">
                  <a:schemeClr val="bg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4824" name="Unknown Shape" descr="Large confetti"/>
              <p:cNvSpPr>
                <a:spLocks/>
              </p:cNvSpPr>
              <p:nvPr/>
            </p:nvSpPr>
            <p:spPr bwMode="auto">
              <a:xfrm>
                <a:off x="100" y="36"/>
                <a:ext cx="1060" cy="388"/>
              </a:xfrm>
              <a:custGeom>
                <a:avLst/>
                <a:gdLst>
                  <a:gd name="T0" fmla="*/ 0 w 1036"/>
                  <a:gd name="T1" fmla="*/ 0 h 388"/>
                  <a:gd name="T2" fmla="*/ 37 w 1036"/>
                  <a:gd name="T3" fmla="*/ 24 h 388"/>
                  <a:gd name="T4" fmla="*/ 61 w 1036"/>
                  <a:gd name="T5" fmla="*/ 56 h 388"/>
                  <a:gd name="T6" fmla="*/ 98 w 1036"/>
                  <a:gd name="T7" fmla="*/ 64 h 388"/>
                  <a:gd name="T8" fmla="*/ 123 w 1036"/>
                  <a:gd name="T9" fmla="*/ 80 h 388"/>
                  <a:gd name="T10" fmla="*/ 156 w 1036"/>
                  <a:gd name="T11" fmla="*/ 108 h 388"/>
                  <a:gd name="T12" fmla="*/ 262 w 1036"/>
                  <a:gd name="T13" fmla="*/ 144 h 388"/>
                  <a:gd name="T14" fmla="*/ 323 w 1036"/>
                  <a:gd name="T15" fmla="*/ 156 h 388"/>
                  <a:gd name="T16" fmla="*/ 336 w 1036"/>
                  <a:gd name="T17" fmla="*/ 172 h 388"/>
                  <a:gd name="T18" fmla="*/ 340 w 1036"/>
                  <a:gd name="T19" fmla="*/ 160 h 388"/>
                  <a:gd name="T20" fmla="*/ 393 w 1036"/>
                  <a:gd name="T21" fmla="*/ 176 h 388"/>
                  <a:gd name="T22" fmla="*/ 577 w 1036"/>
                  <a:gd name="T23" fmla="*/ 232 h 388"/>
                  <a:gd name="T24" fmla="*/ 643 w 1036"/>
                  <a:gd name="T25" fmla="*/ 260 h 388"/>
                  <a:gd name="T26" fmla="*/ 688 w 1036"/>
                  <a:gd name="T27" fmla="*/ 288 h 388"/>
                  <a:gd name="T28" fmla="*/ 761 w 1036"/>
                  <a:gd name="T29" fmla="*/ 328 h 388"/>
                  <a:gd name="T30" fmla="*/ 851 w 1036"/>
                  <a:gd name="T31" fmla="*/ 368 h 388"/>
                  <a:gd name="T32" fmla="*/ 896 w 1036"/>
                  <a:gd name="T33" fmla="*/ 380 h 388"/>
                  <a:gd name="T34" fmla="*/ 937 w 1036"/>
                  <a:gd name="T35" fmla="*/ 388 h 388"/>
                  <a:gd name="T36" fmla="*/ 1031 w 1036"/>
                  <a:gd name="T37" fmla="*/ 384 h 388"/>
                  <a:gd name="T38" fmla="*/ 1060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36"/>
                  <a:gd name="T61" fmla="*/ 0 h 388"/>
                  <a:gd name="T62" fmla="*/ 1036 w 1036"/>
                  <a:gd name="T63" fmla="*/ 388 h 3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3"/>
                <a:srcRect/>
                <a:tile tx="0" ty="0" sx="100000" sy="100000" flip="none" algn="tl"/>
              </a:blipFill>
              <a:ln w="12700">
                <a:solidFill>
                  <a:schemeClr val="tx1"/>
                </a:solidFill>
                <a:round/>
                <a:headEnd/>
                <a:tailEnd/>
              </a:ln>
              <a:effectLst>
                <a:outerShdw blurRad="63500" dist="125080" dir="1437749" algn="ctr" rotWithShape="0">
                  <a:schemeClr val="bg2">
                    <a:alpha val="74997"/>
                  </a:schemeClr>
                </a:outerShdw>
              </a:effectLst>
            </p:spPr>
            <p:txBody>
              <a:bodyPr wrap="none" anchor="ctr"/>
              <a:lstStyle/>
              <a:p>
                <a:pPr>
                  <a:defRPr/>
                </a:pPr>
                <a:endParaRPr lang="en-US">
                  <a:cs typeface="MS PGothic" charset="0"/>
                </a:endParaRPr>
              </a:p>
            </p:txBody>
          </p:sp>
        </p:grpSp>
        <p:grpSp>
          <p:nvGrpSpPr>
            <p:cNvPr id="34869" name="Group 9"/>
            <p:cNvGrpSpPr>
              <a:grpSpLocks/>
            </p:cNvGrpSpPr>
            <p:nvPr/>
          </p:nvGrpSpPr>
          <p:grpSpPr bwMode="auto">
            <a:xfrm rot="21524310" flipH="1">
              <a:off x="0" y="0"/>
              <a:ext cx="807" cy="325"/>
              <a:chOff x="0" y="0"/>
              <a:chExt cx="1160" cy="424"/>
            </a:xfrm>
          </p:grpSpPr>
          <p:sp>
            <p:nvSpPr>
              <p:cNvPr id="4" name="AutoShape 10" descr="Large confetti"/>
              <p:cNvSpPr>
                <a:spLocks noChangeArrowheads="1"/>
              </p:cNvSpPr>
              <p:nvPr/>
            </p:nvSpPr>
            <p:spPr bwMode="auto">
              <a:xfrm rot="10800000">
                <a:off x="3" y="-3"/>
                <a:ext cx="1144" cy="408"/>
              </a:xfrm>
              <a:prstGeom prst="rtTriangle">
                <a:avLst/>
              </a:prstGeom>
              <a:blipFill dpi="0" rotWithShape="0">
                <a:blip r:embed="rId3"/>
                <a:srcRect/>
                <a:tile tx="0" ty="0" sx="100000" sy="100000" flip="none" algn="tl"/>
              </a:blipFill>
              <a:ln>
                <a:noFill/>
              </a:ln>
              <a:effectLst>
                <a:outerShdw blurRad="63500" dist="125080" dir="1437749" algn="ctr" rotWithShape="0">
                  <a:schemeClr val="bg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7" name="Unknown Shape" descr="Large confetti"/>
              <p:cNvSpPr>
                <a:spLocks/>
              </p:cNvSpPr>
              <p:nvPr/>
            </p:nvSpPr>
            <p:spPr bwMode="auto">
              <a:xfrm>
                <a:off x="101" y="36"/>
                <a:ext cx="1059" cy="386"/>
              </a:xfrm>
              <a:custGeom>
                <a:avLst/>
                <a:gdLst>
                  <a:gd name="T0" fmla="*/ 0 w 1036"/>
                  <a:gd name="T1" fmla="*/ 0 h 388"/>
                  <a:gd name="T2" fmla="*/ 37 w 1036"/>
                  <a:gd name="T3" fmla="*/ 24 h 388"/>
                  <a:gd name="T4" fmla="*/ 61 w 1036"/>
                  <a:gd name="T5" fmla="*/ 56 h 388"/>
                  <a:gd name="T6" fmla="*/ 98 w 1036"/>
                  <a:gd name="T7" fmla="*/ 64 h 388"/>
                  <a:gd name="T8" fmla="*/ 123 w 1036"/>
                  <a:gd name="T9" fmla="*/ 80 h 388"/>
                  <a:gd name="T10" fmla="*/ 155 w 1036"/>
                  <a:gd name="T11" fmla="*/ 108 h 388"/>
                  <a:gd name="T12" fmla="*/ 262 w 1036"/>
                  <a:gd name="T13" fmla="*/ 144 h 388"/>
                  <a:gd name="T14" fmla="*/ 323 w 1036"/>
                  <a:gd name="T15" fmla="*/ 156 h 388"/>
                  <a:gd name="T16" fmla="*/ 335 w 1036"/>
                  <a:gd name="T17" fmla="*/ 172 h 388"/>
                  <a:gd name="T18" fmla="*/ 339 w 1036"/>
                  <a:gd name="T19" fmla="*/ 160 h 388"/>
                  <a:gd name="T20" fmla="*/ 393 w 1036"/>
                  <a:gd name="T21" fmla="*/ 176 h 388"/>
                  <a:gd name="T22" fmla="*/ 577 w 1036"/>
                  <a:gd name="T23" fmla="*/ 231 h 388"/>
                  <a:gd name="T24" fmla="*/ 642 w 1036"/>
                  <a:gd name="T25" fmla="*/ 259 h 388"/>
                  <a:gd name="T26" fmla="*/ 687 w 1036"/>
                  <a:gd name="T27" fmla="*/ 287 h 388"/>
                  <a:gd name="T28" fmla="*/ 761 w 1036"/>
                  <a:gd name="T29" fmla="*/ 327 h 388"/>
                  <a:gd name="T30" fmla="*/ 850 w 1036"/>
                  <a:gd name="T31" fmla="*/ 367 h 388"/>
                  <a:gd name="T32" fmla="*/ 895 w 1036"/>
                  <a:gd name="T33" fmla="*/ 379 h 388"/>
                  <a:gd name="T34" fmla="*/ 936 w 1036"/>
                  <a:gd name="T35" fmla="*/ 387 h 388"/>
                  <a:gd name="T36" fmla="*/ 1030 w 1036"/>
                  <a:gd name="T37" fmla="*/ 383 h 388"/>
                  <a:gd name="T38" fmla="*/ 1059 w 1036"/>
                  <a:gd name="T39" fmla="*/ 371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36"/>
                  <a:gd name="T61" fmla="*/ 0 h 388"/>
                  <a:gd name="T62" fmla="*/ 1036 w 1036"/>
                  <a:gd name="T63" fmla="*/ 388 h 3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3"/>
                <a:srcRect/>
                <a:tile tx="0" ty="0" sx="100000" sy="100000" flip="none" algn="tl"/>
              </a:blipFill>
              <a:ln w="12700">
                <a:solidFill>
                  <a:schemeClr val="tx1"/>
                </a:solidFill>
                <a:round/>
                <a:headEnd/>
                <a:tailEnd/>
              </a:ln>
              <a:effectLst>
                <a:outerShdw blurRad="63500" dist="125080" dir="1437749" algn="ctr" rotWithShape="0">
                  <a:schemeClr val="bg2">
                    <a:alpha val="74997"/>
                  </a:schemeClr>
                </a:outerShdw>
              </a:effectLst>
            </p:spPr>
            <p:txBody>
              <a:bodyPr wrap="none" anchor="ctr"/>
              <a:lstStyle/>
              <a:p>
                <a:pPr>
                  <a:defRPr/>
                </a:pPr>
                <a:endParaRPr lang="en-US">
                  <a:cs typeface="MS PGothic" charset="0"/>
                </a:endParaRPr>
              </a:p>
            </p:txBody>
          </p:sp>
        </p:grpSp>
      </p:grpSp>
      <p:grpSp>
        <p:nvGrpSpPr>
          <p:cNvPr id="5" name="Group 12"/>
          <p:cNvGrpSpPr>
            <a:grpSpLocks/>
          </p:cNvGrpSpPr>
          <p:nvPr/>
        </p:nvGrpSpPr>
        <p:grpSpPr bwMode="auto">
          <a:xfrm>
            <a:off x="2643188" y="4165600"/>
            <a:ext cx="4940300" cy="903288"/>
            <a:chOff x="0" y="0"/>
            <a:chExt cx="2924" cy="561"/>
          </a:xfrm>
        </p:grpSpPr>
        <p:sp>
          <p:nvSpPr>
            <p:cNvPr id="34865" name="Line 13"/>
            <p:cNvSpPr>
              <a:spLocks noChangeShapeType="1"/>
            </p:cNvSpPr>
            <p:nvPr/>
          </p:nvSpPr>
          <p:spPr bwMode="auto">
            <a:xfrm>
              <a:off x="0" y="0"/>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66" name="Line 14"/>
            <p:cNvSpPr>
              <a:spLocks noChangeShapeType="1"/>
            </p:cNvSpPr>
            <p:nvPr/>
          </p:nvSpPr>
          <p:spPr bwMode="auto">
            <a:xfrm>
              <a:off x="0" y="4"/>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67" name="Line 15"/>
            <p:cNvSpPr>
              <a:spLocks noChangeShapeType="1"/>
            </p:cNvSpPr>
            <p:nvPr/>
          </p:nvSpPr>
          <p:spPr bwMode="auto">
            <a:xfrm>
              <a:off x="2924" y="7"/>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16"/>
          <p:cNvGrpSpPr>
            <a:grpSpLocks/>
          </p:cNvGrpSpPr>
          <p:nvPr/>
        </p:nvGrpSpPr>
        <p:grpSpPr bwMode="auto">
          <a:xfrm>
            <a:off x="1125538" y="3086100"/>
            <a:ext cx="2493962" cy="1450975"/>
            <a:chOff x="0" y="0"/>
            <a:chExt cx="1571" cy="914"/>
          </a:xfrm>
        </p:grpSpPr>
        <p:sp>
          <p:nvSpPr>
            <p:cNvPr id="8" name="Rectangle 17"/>
            <p:cNvSpPr>
              <a:spLocks noChangeArrowheads="1"/>
            </p:cNvSpPr>
            <p:nvPr/>
          </p:nvSpPr>
          <p:spPr bwMode="auto">
            <a:xfrm>
              <a:off x="90" y="7"/>
              <a:ext cx="1405" cy="523"/>
            </a:xfrm>
            <a:prstGeom prst="rect">
              <a:avLst/>
            </a:prstGeom>
            <a:noFill/>
            <a:ln w="38100">
              <a:solidFill>
                <a:srgbClr val="FFFF00"/>
              </a:solidFill>
              <a:miter lim="800000"/>
              <a:headEnd/>
              <a:tailEnd/>
            </a:ln>
            <a:effectLst>
              <a:outerShdw dist="17961" dir="135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4834" name="AutoShape 18"/>
            <p:cNvSpPr>
              <a:spLocks noChangeArrowheads="1"/>
            </p:cNvSpPr>
            <p:nvPr/>
          </p:nvSpPr>
          <p:spPr bwMode="auto">
            <a:xfrm>
              <a:off x="0" y="375"/>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dist="17961" dir="135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34835" name="Text Box 19"/>
            <p:cNvSpPr txBox="1">
              <a:spLocks noChangeArrowheads="1"/>
            </p:cNvSpPr>
            <p:nvPr/>
          </p:nvSpPr>
          <p:spPr bwMode="auto">
            <a:xfrm>
              <a:off x="46" y="0"/>
              <a:ext cx="1525" cy="6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1600" b="1" dirty="0" err="1">
                  <a:solidFill>
                    <a:srgbClr val="FFEA18"/>
                  </a:solidFill>
                  <a:latin typeface="Pyidaungsu" panose="020B0502040204020203" pitchFamily="34" charset="0"/>
                  <a:ea typeface="+mn-ea"/>
                  <a:cs typeface="Pyidaungsu" panose="020B0502040204020203" pitchFamily="34" charset="0"/>
                </a:rPr>
                <a:t>အနောက်ပိုင်းအခြမ်း</a:t>
              </a:r>
              <a:endParaRPr lang="en-US" sz="1600" b="1" dirty="0">
                <a:solidFill>
                  <a:srgbClr val="FFEA18"/>
                </a:solidFill>
                <a:latin typeface="Pyidaungsu" panose="020B0502040204020203" pitchFamily="34" charset="0"/>
                <a:ea typeface="+mn-ea"/>
                <a:cs typeface="Pyidaungsu" panose="020B0502040204020203" pitchFamily="34" charset="0"/>
              </a:endParaRPr>
            </a:p>
            <a:p>
              <a:pPr>
                <a:spcBef>
                  <a:spcPct val="50000"/>
                </a:spcBef>
                <a:defRPr/>
              </a:pPr>
              <a:r>
                <a:rPr lang="en-US" sz="1600" b="1" dirty="0" err="1">
                  <a:solidFill>
                    <a:srgbClr val="FFEA18"/>
                  </a:solidFill>
                  <a:latin typeface="Pyidaungsu" panose="020B0502040204020203" pitchFamily="34" charset="0"/>
                  <a:ea typeface="+mn-ea"/>
                  <a:cs typeface="Pyidaungsu" panose="020B0502040204020203" pitchFamily="34" charset="0"/>
                </a:rPr>
                <a:t>ငိုယိုအော်ဟစ်ဆုတောင်းရာ</a:t>
              </a:r>
              <a:r>
                <a:rPr lang="en-US" sz="1600" b="1" dirty="0">
                  <a:solidFill>
                    <a:srgbClr val="FFEA18"/>
                  </a:solidFill>
                  <a:latin typeface="Pyidaungsu" panose="020B0502040204020203" pitchFamily="34" charset="0"/>
                  <a:ea typeface="+mn-ea"/>
                  <a:cs typeface="Pyidaungsu" panose="020B0502040204020203" pitchFamily="34" charset="0"/>
                </a:rPr>
                <a:t> </a:t>
              </a:r>
              <a:r>
                <a:rPr lang="en-US" sz="1600" b="1" dirty="0" err="1">
                  <a:solidFill>
                    <a:srgbClr val="FFEA18"/>
                  </a:solidFill>
                  <a:latin typeface="Pyidaungsu" panose="020B0502040204020203" pitchFamily="34" charset="0"/>
                  <a:ea typeface="+mn-ea"/>
                  <a:cs typeface="Pyidaungsu" panose="020B0502040204020203" pitchFamily="34" charset="0"/>
                </a:rPr>
                <a:t>နံရံကြီး</a:t>
              </a:r>
              <a:endParaRPr lang="en-US" sz="1600" dirty="0">
                <a:solidFill>
                  <a:srgbClr val="FFEA18"/>
                </a:solidFill>
                <a:latin typeface="Pyidaungsu" panose="020B0502040204020203" pitchFamily="34" charset="0"/>
                <a:ea typeface="+mn-ea"/>
                <a:cs typeface="Pyidaungsu" panose="020B0502040204020203" pitchFamily="34" charset="0"/>
              </a:endParaRPr>
            </a:p>
          </p:txBody>
        </p:sp>
      </p:grpSp>
      <p:sp>
        <p:nvSpPr>
          <p:cNvPr id="34836" name="Unknown Shape"/>
          <p:cNvSpPr>
            <a:spLocks/>
          </p:cNvSpPr>
          <p:nvPr/>
        </p:nvSpPr>
        <p:spPr bwMode="auto">
          <a:xfrm>
            <a:off x="812800" y="3762375"/>
            <a:ext cx="7632700" cy="1354138"/>
          </a:xfrm>
          <a:custGeom>
            <a:avLst/>
            <a:gdLst>
              <a:gd name="T0" fmla="*/ 0 w 4808"/>
              <a:gd name="T1" fmla="*/ 2147483647 h 853"/>
              <a:gd name="T2" fmla="*/ 433466875 w 4808"/>
              <a:gd name="T3" fmla="*/ 1960682286 h 853"/>
              <a:gd name="T4" fmla="*/ 567035950 w 4808"/>
              <a:gd name="T5" fmla="*/ 1998485438 h 853"/>
              <a:gd name="T6" fmla="*/ 680442188 w 4808"/>
              <a:gd name="T7" fmla="*/ 2036287002 h 853"/>
              <a:gd name="T8" fmla="*/ 1244957188 w 4808"/>
              <a:gd name="T9" fmla="*/ 2016125744 h 853"/>
              <a:gd name="T10" fmla="*/ 1602819375 w 4808"/>
              <a:gd name="T11" fmla="*/ 1922880723 h 853"/>
              <a:gd name="T12" fmla="*/ 1905238125 w 4808"/>
              <a:gd name="T13" fmla="*/ 1829634113 h 853"/>
              <a:gd name="T14" fmla="*/ 2016125000 w 4808"/>
              <a:gd name="T15" fmla="*/ 1791832549 h 853"/>
              <a:gd name="T16" fmla="*/ 2147483647 w 4808"/>
              <a:gd name="T17" fmla="*/ 1640623118 h 853"/>
              <a:gd name="T18" fmla="*/ 2147483647 w 4808"/>
              <a:gd name="T19" fmla="*/ 1565018403 h 853"/>
              <a:gd name="T20" fmla="*/ 2147483647 w 4808"/>
              <a:gd name="T21" fmla="*/ 1507053994 h 853"/>
              <a:gd name="T22" fmla="*/ 2147483647 w 4808"/>
              <a:gd name="T23" fmla="*/ 1471771793 h 853"/>
              <a:gd name="T24" fmla="*/ 2147483647 w 4808"/>
              <a:gd name="T25" fmla="*/ 1507053994 h 853"/>
              <a:gd name="T26" fmla="*/ 2147483647 w 4808"/>
              <a:gd name="T27" fmla="*/ 1471771793 h 853"/>
              <a:gd name="T28" fmla="*/ 2147483647 w 4808"/>
              <a:gd name="T29" fmla="*/ 1396167078 h 853"/>
              <a:gd name="T30" fmla="*/ 2147483647 w 4808"/>
              <a:gd name="T31" fmla="*/ 1000503194 h 853"/>
              <a:gd name="T32" fmla="*/ 2147483647 w 4808"/>
              <a:gd name="T33" fmla="*/ 942538786 h 853"/>
              <a:gd name="T34" fmla="*/ 2147483647 w 4808"/>
              <a:gd name="T35" fmla="*/ 924898479 h 853"/>
              <a:gd name="T36" fmla="*/ 2147483647 w 4808"/>
              <a:gd name="T37" fmla="*/ 829132506 h 853"/>
              <a:gd name="T38" fmla="*/ 2147483647 w 4808"/>
              <a:gd name="T39" fmla="*/ 698084333 h 853"/>
              <a:gd name="T40" fmla="*/ 2147483647 w 4808"/>
              <a:gd name="T41" fmla="*/ 567036159 h 853"/>
              <a:gd name="T42" fmla="*/ 2147483647 w 4808"/>
              <a:gd name="T43" fmla="*/ 529233008 h 853"/>
              <a:gd name="T44" fmla="*/ 2147483647 w 4808"/>
              <a:gd name="T45" fmla="*/ 471270187 h 853"/>
              <a:gd name="T46" fmla="*/ 2147483647 w 4808"/>
              <a:gd name="T47" fmla="*/ 395665471 h 853"/>
              <a:gd name="T48" fmla="*/ 2147483647 w 4808"/>
              <a:gd name="T49" fmla="*/ 340222013 h 853"/>
              <a:gd name="T50" fmla="*/ 2147483647 w 4808"/>
              <a:gd name="T51" fmla="*/ 246975404 h 853"/>
              <a:gd name="T52" fmla="*/ 2147483647 w 4808"/>
              <a:gd name="T53" fmla="*/ 264617298 h 853"/>
              <a:gd name="T54" fmla="*/ 2147483647 w 4808"/>
              <a:gd name="T55" fmla="*/ 226814146 h 853"/>
              <a:gd name="T56" fmla="*/ 2147483647 w 4808"/>
              <a:gd name="T57" fmla="*/ 95765973 h 853"/>
              <a:gd name="T58" fmla="*/ 2147483647 w 4808"/>
              <a:gd name="T59" fmla="*/ 20161257 h 853"/>
              <a:gd name="T60" fmla="*/ 2147483647 w 4808"/>
              <a:gd name="T61" fmla="*/ 0 h 853"/>
              <a:gd name="T62" fmla="*/ 2147483647 w 4808"/>
              <a:gd name="T63" fmla="*/ 151209431 h 853"/>
              <a:gd name="T64" fmla="*/ 2147483647 w 4808"/>
              <a:gd name="T65" fmla="*/ 189012582 h 853"/>
              <a:gd name="T66" fmla="*/ 2147483647 w 4808"/>
              <a:gd name="T67" fmla="*/ 302418862 h 853"/>
              <a:gd name="T68" fmla="*/ 2147483647 w 4808"/>
              <a:gd name="T69" fmla="*/ 433467035 h 853"/>
              <a:gd name="T70" fmla="*/ 2147483647 w 4808"/>
              <a:gd name="T71" fmla="*/ 415826729 h 853"/>
              <a:gd name="T72" fmla="*/ 2147483647 w 4808"/>
              <a:gd name="T73" fmla="*/ 453628292 h 853"/>
              <a:gd name="T74" fmla="*/ 2147483647 w 4808"/>
              <a:gd name="T75" fmla="*/ 791329355 h 853"/>
              <a:gd name="T76" fmla="*/ 2147483647 w 4808"/>
              <a:gd name="T77" fmla="*/ 924898479 h 853"/>
              <a:gd name="T78" fmla="*/ 2147483647 w 4808"/>
              <a:gd name="T79" fmla="*/ 1055946652 h 853"/>
              <a:gd name="T80" fmla="*/ 2147483647 w 4808"/>
              <a:gd name="T81" fmla="*/ 1186994826 h 853"/>
              <a:gd name="T82" fmla="*/ 2147483647 w 4808"/>
              <a:gd name="T83" fmla="*/ 1207156083 h 853"/>
              <a:gd name="T84" fmla="*/ 2147483647 w 4808"/>
              <a:gd name="T85" fmla="*/ 1282760799 h 853"/>
              <a:gd name="T86" fmla="*/ 2147483647 w 4808"/>
              <a:gd name="T87" fmla="*/ 1320562363 h 853"/>
              <a:gd name="T88" fmla="*/ 2147483647 w 4808"/>
              <a:gd name="T89" fmla="*/ 1338204257 h 853"/>
              <a:gd name="T90" fmla="*/ 2147483647 w 4808"/>
              <a:gd name="T91" fmla="*/ 1433970229 h 853"/>
              <a:gd name="T92" fmla="*/ 2147483647 w 4808"/>
              <a:gd name="T93" fmla="*/ 1451610536 h 853"/>
              <a:gd name="T94" fmla="*/ 2147483647 w 4808"/>
              <a:gd name="T95" fmla="*/ 1544857145 h 853"/>
              <a:gd name="T96" fmla="*/ 2147483647 w 4808"/>
              <a:gd name="T97" fmla="*/ 1602819967 h 853"/>
              <a:gd name="T98" fmla="*/ 2147483647 w 4808"/>
              <a:gd name="T99" fmla="*/ 1678424682 h 853"/>
              <a:gd name="T100" fmla="*/ 2147483647 w 4808"/>
              <a:gd name="T101" fmla="*/ 1771671292 h 853"/>
              <a:gd name="T102" fmla="*/ 2147483647 w 4808"/>
              <a:gd name="T103" fmla="*/ 1791832549 h 853"/>
              <a:gd name="T104" fmla="*/ 2147483647 w 4808"/>
              <a:gd name="T105" fmla="*/ 1885077571 h 853"/>
              <a:gd name="T106" fmla="*/ 2147483647 w 4808"/>
              <a:gd name="T107" fmla="*/ 1771671292 h 8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37" name="Rectangle 21"/>
          <p:cNvSpPr>
            <a:spLocks noChangeArrowheads="1"/>
          </p:cNvSpPr>
          <p:nvPr/>
        </p:nvSpPr>
        <p:spPr bwMode="auto">
          <a:xfrm>
            <a:off x="3894138" y="3582988"/>
            <a:ext cx="1971675" cy="569912"/>
          </a:xfrm>
          <a:prstGeom prst="rect">
            <a:avLst/>
          </a:prstGeom>
          <a:solidFill>
            <a:srgbClr val="1039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2" name="Rectangle 22"/>
          <p:cNvSpPr>
            <a:spLocks noChangeArrowheads="1"/>
          </p:cNvSpPr>
          <p:nvPr/>
        </p:nvSpPr>
        <p:spPr bwMode="auto">
          <a:xfrm>
            <a:off x="842963" y="646113"/>
            <a:ext cx="5280025" cy="459100"/>
          </a:xfrm>
          <a:prstGeom prst="rect">
            <a:avLst/>
          </a:prstGeom>
          <a:noFill/>
          <a:ln>
            <a:noFill/>
          </a:ln>
          <a:effectLst>
            <a:outerShdw blurRad="63500" dist="53882" dir="2700000"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2400" b="1" dirty="0" err="1">
                <a:solidFill>
                  <a:srgbClr val="0831AD"/>
                </a:solidFill>
                <a:latin typeface="Pyidaungsu" panose="020B0502040204020203" pitchFamily="34" charset="0"/>
                <a:cs typeface="Pyidaungsu" panose="020B0502040204020203" pitchFamily="34" charset="0"/>
              </a:rPr>
              <a:t>ယနေ</a:t>
            </a:r>
            <a:r>
              <a:rPr lang="en-US" sz="2400" b="1" dirty="0">
                <a:solidFill>
                  <a:srgbClr val="0831AD"/>
                </a:solidFill>
                <a:latin typeface="Pyidaungsu" panose="020B0502040204020203" pitchFamily="34" charset="0"/>
                <a:cs typeface="Pyidaungsu" panose="020B0502040204020203" pitchFamily="34" charset="0"/>
              </a:rPr>
              <a:t>့ </a:t>
            </a:r>
            <a:r>
              <a:rPr lang="en-US" sz="2400" b="1" dirty="0" err="1">
                <a:solidFill>
                  <a:srgbClr val="0831AD"/>
                </a:solidFill>
                <a:latin typeface="Pyidaungsu" panose="020B0502040204020203" pitchFamily="34" charset="0"/>
                <a:cs typeface="Pyidaungsu" panose="020B0502040204020203" pitchFamily="34" charset="0"/>
              </a:rPr>
              <a:t>ယေရုရှလင</a:t>
            </a:r>
            <a:r>
              <a:rPr lang="en-US" sz="2400" b="1" dirty="0">
                <a:solidFill>
                  <a:srgbClr val="0831AD"/>
                </a:solidFill>
                <a:latin typeface="Pyidaungsu" panose="020B0502040204020203" pitchFamily="34" charset="0"/>
                <a:cs typeface="Pyidaungsu" panose="020B0502040204020203" pitchFamily="34" charset="0"/>
              </a:rPr>
              <a:t>် </a:t>
            </a:r>
            <a:r>
              <a:rPr lang="en-US" sz="2400" b="1" dirty="0" err="1">
                <a:solidFill>
                  <a:srgbClr val="0831AD"/>
                </a:solidFill>
                <a:latin typeface="Pyidaungsu" panose="020B0502040204020203" pitchFamily="34" charset="0"/>
                <a:cs typeface="Pyidaungsu" panose="020B0502040204020203" pitchFamily="34" charset="0"/>
              </a:rPr>
              <a:t>ဗိမာန်တော်တောင</a:t>
            </a:r>
            <a:r>
              <a:rPr lang="en-US" sz="2400" b="1" dirty="0">
                <a:solidFill>
                  <a:srgbClr val="0831AD"/>
                </a:solidFill>
                <a:latin typeface="Pyidaungsu" panose="020B0502040204020203" pitchFamily="34" charset="0"/>
                <a:cs typeface="Pyidaungsu" panose="020B0502040204020203" pitchFamily="34" charset="0"/>
              </a:rPr>
              <a:t>်</a:t>
            </a:r>
          </a:p>
        </p:txBody>
      </p:sp>
      <p:grpSp>
        <p:nvGrpSpPr>
          <p:cNvPr id="34826" name="Group 23"/>
          <p:cNvGrpSpPr>
            <a:grpSpLocks/>
          </p:cNvGrpSpPr>
          <p:nvPr/>
        </p:nvGrpSpPr>
        <p:grpSpPr bwMode="auto">
          <a:xfrm>
            <a:off x="8162925" y="3436938"/>
            <a:ext cx="981075" cy="1843087"/>
            <a:chOff x="0" y="0"/>
            <a:chExt cx="618" cy="1161"/>
          </a:xfrm>
        </p:grpSpPr>
        <p:grpSp>
          <p:nvGrpSpPr>
            <p:cNvPr id="34843" name="Group 24"/>
            <p:cNvGrpSpPr>
              <a:grpSpLocks/>
            </p:cNvGrpSpPr>
            <p:nvPr/>
          </p:nvGrpSpPr>
          <p:grpSpPr bwMode="auto">
            <a:xfrm>
              <a:off x="0" y="0"/>
              <a:ext cx="618" cy="1161"/>
              <a:chOff x="0" y="0"/>
              <a:chExt cx="618" cy="1161"/>
            </a:xfrm>
          </p:grpSpPr>
          <p:sp>
            <p:nvSpPr>
              <p:cNvPr id="34845"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846" name="AutoShape 26"/>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847" name="Rectangle 27"/>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848" name="Line 28"/>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9" name="Rectangle 29"/>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50" name="Rectangle 30"/>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51" name="Line 31"/>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2" name="Line 32"/>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3" name="Line 33"/>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4" name="Line 34"/>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5" name="Line 35"/>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6" name="Line 36"/>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7" name="Line 37"/>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8" name="Line 38"/>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59" name="Line 39"/>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60" name="Line 40"/>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Rectangle 41"/>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i="1" dirty="0">
                  <a:solidFill>
                    <a:schemeClr val="bg2"/>
                  </a:solidFill>
                  <a:latin typeface="WinInnwa" charset="0"/>
                </a:endParaRPr>
              </a:p>
            </p:txBody>
          </p:sp>
        </p:grpSp>
        <p:sp>
          <p:nvSpPr>
            <p:cNvPr id="34844" name="Rectangle 42"/>
            <p:cNvSpPr>
              <a:spLocks noChangeArrowheads="1"/>
            </p:cNvSpPr>
            <p:nvPr/>
          </p:nvSpPr>
          <p:spPr bwMode="auto">
            <a:xfrm>
              <a:off x="88" y="102"/>
              <a:ext cx="37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Century Gothic" charset="0"/>
                </a:rPr>
                <a:t>S - D - S</a:t>
              </a:r>
            </a:p>
          </p:txBody>
        </p:sp>
      </p:grpSp>
      <p:sp>
        <p:nvSpPr>
          <p:cNvPr id="34827" name="Text Box 43"/>
          <p:cNvSpPr txBox="1">
            <a:spLocks noChangeArrowheads="1"/>
          </p:cNvSpPr>
          <p:nvPr/>
        </p:nvSpPr>
        <p:spPr bwMode="auto">
          <a:xfrm>
            <a:off x="8724900" y="90488"/>
            <a:ext cx="261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WinInnwa" charset="0"/>
              </a:rPr>
              <a:t> </a:t>
            </a:r>
          </a:p>
        </p:txBody>
      </p:sp>
      <p:sp>
        <p:nvSpPr>
          <p:cNvPr id="34828" name="Text Box 44"/>
          <p:cNvSpPr txBox="1">
            <a:spLocks noChangeArrowheads="1"/>
          </p:cNvSpPr>
          <p:nvPr/>
        </p:nvSpPr>
        <p:spPr bwMode="auto">
          <a:xfrm>
            <a:off x="8620125" y="6426200"/>
            <a:ext cx="292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latin typeface="WinInnwa" charset="0"/>
              </a:rPr>
              <a:t>6</a:t>
            </a:r>
            <a:endParaRPr lang="en-US" sz="2000">
              <a:solidFill>
                <a:srgbClr val="FFA27C"/>
              </a:solidFill>
              <a:latin typeface="WinInnwa" charset="0"/>
            </a:endParaRPr>
          </a:p>
        </p:txBody>
      </p:sp>
      <p:sp>
        <p:nvSpPr>
          <p:cNvPr id="34861" name="Rectangle 45"/>
          <p:cNvSpPr>
            <a:spLocks noChangeArrowheads="1"/>
          </p:cNvSpPr>
          <p:nvPr/>
        </p:nvSpPr>
        <p:spPr bwMode="auto">
          <a:xfrm>
            <a:off x="8101013" y="6543675"/>
            <a:ext cx="293687" cy="246063"/>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WinInnwa" charset="0"/>
                <a:cs typeface="MS PGothic" charset="0"/>
              </a:rPr>
              <a:t>32</a:t>
            </a:r>
          </a:p>
        </p:txBody>
      </p:sp>
      <p:sp>
        <p:nvSpPr>
          <p:cNvPr id="34862" name="Text Box 46"/>
          <p:cNvSpPr txBox="1">
            <a:spLocks noChangeArrowheads="1"/>
          </p:cNvSpPr>
          <p:nvPr/>
        </p:nvSpPr>
        <p:spPr bwMode="auto">
          <a:xfrm>
            <a:off x="1765300" y="0"/>
            <a:ext cx="5668963" cy="3968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dirty="0">
                <a:solidFill>
                  <a:schemeClr val="tx1"/>
                </a:solidFill>
                <a:latin typeface="WinInnwa" pitchFamily="2" charset="0"/>
                <a:ea typeface="+mn-ea"/>
                <a:cs typeface="+mn-cs"/>
              </a:rPr>
              <a:t> </a:t>
            </a:r>
            <a:r>
              <a:rPr lang="my-MM" sz="1600" dirty="0">
                <a:solidFill>
                  <a:schemeClr val="tx1"/>
                </a:solidFill>
                <a:latin typeface="Pyidaungsu" panose="020B0502040204020203" pitchFamily="34" charset="0"/>
                <a:ea typeface="+mn-ea"/>
                <a:cs typeface="Pyidaungsu" panose="020B0502040204020203" pitchFamily="34" charset="0"/>
              </a:rPr>
              <a:t>၃ဓမ္မ ၆း ၁၄-၃၈   မဿဲ၂၁း ၁၂-၂၃ </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34831" name="Text Box 47"/>
          <p:cNvSpPr txBox="1">
            <a:spLocks noChangeArrowheads="1"/>
          </p:cNvSpPr>
          <p:nvPr/>
        </p:nvSpPr>
        <p:spPr bwMode="auto">
          <a:xfrm>
            <a:off x="6961188" y="6284913"/>
            <a:ext cx="16970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Century Gothic" charset="0"/>
              </a:rPr>
              <a:t>Handbook pg. 32-37</a:t>
            </a:r>
          </a:p>
        </p:txBody>
      </p:sp>
      <p:sp>
        <p:nvSpPr>
          <p:cNvPr id="34864" name="Rectangle 48"/>
          <p:cNvSpPr>
            <a:spLocks noChangeArrowheads="1"/>
          </p:cNvSpPr>
          <p:nvPr/>
        </p:nvSpPr>
        <p:spPr bwMode="auto">
          <a:xfrm>
            <a:off x="4202113" y="1457325"/>
            <a:ext cx="4114800" cy="397545"/>
          </a:xfrm>
          <a:prstGeom prst="rect">
            <a:avLst/>
          </a:prstGeom>
          <a:noFill/>
          <a:ln>
            <a:noFill/>
          </a:ln>
          <a:effectLst>
            <a:outerShdw dist="63500" dir="2212194"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2000" b="1" dirty="0" err="1">
                <a:solidFill>
                  <a:srgbClr val="0831AD"/>
                </a:solidFill>
                <a:latin typeface="Pyidaungsu" panose="020B0502040204020203" pitchFamily="34" charset="0"/>
                <a:ea typeface="+mn-ea"/>
                <a:cs typeface="Pyidaungsu" panose="020B0502040204020203" pitchFamily="34" charset="0"/>
              </a:rPr>
              <a:t>မောရိတောင</a:t>
            </a:r>
            <a:r>
              <a:rPr lang="en-US" sz="2000" b="1" dirty="0">
                <a:solidFill>
                  <a:srgbClr val="0831AD"/>
                </a:solidFill>
                <a:latin typeface="Pyidaungsu" panose="020B0502040204020203" pitchFamily="34" charset="0"/>
                <a:ea typeface="+mn-ea"/>
                <a:cs typeface="Pyidaungsu" panose="020B0502040204020203" pitchFamily="34" charset="0"/>
              </a:rPr>
              <a:t>် (</a:t>
            </a:r>
            <a:r>
              <a:rPr lang="en-US" sz="2000" b="1" dirty="0" err="1">
                <a:solidFill>
                  <a:srgbClr val="0831AD"/>
                </a:solidFill>
                <a:latin typeface="Pyidaungsu" panose="020B0502040204020203" pitchFamily="34" charset="0"/>
                <a:ea typeface="+mn-ea"/>
                <a:cs typeface="Pyidaungsu" panose="020B0502040204020203" pitchFamily="34" charset="0"/>
              </a:rPr>
              <a:t>ခေ</a:t>
            </a:r>
            <a:r>
              <a:rPr lang="en-US" sz="2000" b="1" dirty="0">
                <a:solidFill>
                  <a:srgbClr val="0831AD"/>
                </a:solidFill>
                <a:latin typeface="Pyidaungsu" panose="020B0502040204020203" pitchFamily="34" charset="0"/>
                <a:ea typeface="+mn-ea"/>
                <a:cs typeface="Pyidaungsu" panose="020B0502040204020203" pitchFamily="34" charset="0"/>
              </a:rPr>
              <a:t>ါ်) </a:t>
            </a:r>
            <a:r>
              <a:rPr lang="en-US" sz="2000" b="1" dirty="0" err="1">
                <a:solidFill>
                  <a:srgbClr val="0831AD"/>
                </a:solidFill>
                <a:latin typeface="Pyidaungsu" panose="020B0502040204020203" pitchFamily="34" charset="0"/>
                <a:ea typeface="+mn-ea"/>
                <a:cs typeface="Pyidaungsu" panose="020B0502040204020203" pitchFamily="34" charset="0"/>
              </a:rPr>
              <a:t>ဇိအုန်တောင</a:t>
            </a:r>
            <a:r>
              <a:rPr lang="en-US" sz="2000" b="1" dirty="0">
                <a:solidFill>
                  <a:srgbClr val="0831AD"/>
                </a:solidFill>
                <a:latin typeface="Pyidaungsu" panose="020B0502040204020203" pitchFamily="34" charset="0"/>
                <a:ea typeface="+mn-ea"/>
                <a:cs typeface="Pyidaungsu" panose="020B0502040204020203" pitchFamily="34" charset="0"/>
              </a:rPr>
              <a:t>်</a:t>
            </a:r>
          </a:p>
        </p:txBody>
      </p:sp>
      <p:sp>
        <p:nvSpPr>
          <p:cNvPr id="33810" name="Text Box 49"/>
          <p:cNvSpPr txBox="1">
            <a:spLocks noChangeArrowheads="1"/>
          </p:cNvSpPr>
          <p:nvPr/>
        </p:nvSpPr>
        <p:spPr bwMode="auto">
          <a:xfrm>
            <a:off x="1449388" y="1058863"/>
            <a:ext cx="7073900" cy="400110"/>
          </a:xfrm>
          <a:prstGeom prst="rect">
            <a:avLst/>
          </a:prstGeom>
          <a:noFill/>
          <a:ln>
            <a:noFill/>
          </a:ln>
          <a:effectLst>
            <a:outerShdw blurRad="63500" dist="53882" dir="2700000" algn="ctr" rotWithShape="0">
              <a:srgbClr val="0F90C7">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2000" b="1" dirty="0" err="1">
                <a:solidFill>
                  <a:srgbClr val="0831AD"/>
                </a:solidFill>
                <a:latin typeface="Pyidaungsu" panose="020B0502040204020203" pitchFamily="34" charset="0"/>
                <a:cs typeface="Pyidaungsu" panose="020B0502040204020203" pitchFamily="34" charset="0"/>
              </a:rPr>
              <a:t>အာဗြဟံသား</a:t>
            </a:r>
            <a:r>
              <a:rPr lang="en-US" sz="2000" b="1" dirty="0">
                <a:solidFill>
                  <a:srgbClr val="0831AD"/>
                </a:solidFill>
                <a:latin typeface="Pyidaungsu" panose="020B0502040204020203" pitchFamily="34" charset="0"/>
                <a:cs typeface="Pyidaungsu" panose="020B0502040204020203" pitchFamily="34" charset="0"/>
              </a:rPr>
              <a:t> </a:t>
            </a:r>
            <a:r>
              <a:rPr lang="my-MM" sz="2000" b="1" dirty="0">
                <a:solidFill>
                  <a:srgbClr val="0831AD"/>
                </a:solidFill>
                <a:latin typeface="Pyidaungsu" panose="020B0502040204020203" pitchFamily="34" charset="0"/>
                <a:cs typeface="Pyidaungsu" panose="020B0502040204020203" pitchFamily="34" charset="0"/>
              </a:rPr>
              <a:t>ဣ</a:t>
            </a:r>
            <a:r>
              <a:rPr lang="en-US" sz="2000" b="1" dirty="0" err="1">
                <a:solidFill>
                  <a:srgbClr val="0831AD"/>
                </a:solidFill>
                <a:latin typeface="Pyidaungsu" panose="020B0502040204020203" pitchFamily="34" charset="0"/>
                <a:cs typeface="Pyidaungsu" panose="020B0502040204020203" pitchFamily="34" charset="0"/>
              </a:rPr>
              <a:t>ဇက်အား</a:t>
            </a:r>
            <a:r>
              <a:rPr lang="en-US" sz="2000" b="1" dirty="0">
                <a:solidFill>
                  <a:srgbClr val="0831AD"/>
                </a:solidFill>
                <a:latin typeface="Pyidaungsu" panose="020B0502040204020203" pitchFamily="34" charset="0"/>
                <a:cs typeface="Pyidaungsu" panose="020B0502040204020203" pitchFamily="34" charset="0"/>
              </a:rPr>
              <a:t> </a:t>
            </a:r>
            <a:r>
              <a:rPr lang="en-US" sz="2000" b="1" dirty="0" err="1">
                <a:solidFill>
                  <a:srgbClr val="0831AD"/>
                </a:solidFill>
                <a:latin typeface="Pyidaungsu" panose="020B0502040204020203" pitchFamily="34" charset="0"/>
                <a:cs typeface="Pyidaungsu" panose="020B0502040204020203" pitchFamily="34" charset="0"/>
              </a:rPr>
              <a:t>ပူဇော်သောနေရာ</a:t>
            </a:r>
            <a:endParaRPr lang="en-US" sz="2000" b="1" dirty="0">
              <a:solidFill>
                <a:srgbClr val="0831AD"/>
              </a:solidFill>
              <a:latin typeface="Pyidaungsu" panose="020B0502040204020203" pitchFamily="34" charset="0"/>
              <a:cs typeface="Pyidaungsu" panose="020B0502040204020203" pitchFamily="34" charset="0"/>
            </a:endParaRPr>
          </a:p>
        </p:txBody>
      </p:sp>
      <p:grpSp>
        <p:nvGrpSpPr>
          <p:cNvPr id="9" name="Group 50"/>
          <p:cNvGrpSpPr>
            <a:grpSpLocks/>
          </p:cNvGrpSpPr>
          <p:nvPr/>
        </p:nvGrpSpPr>
        <p:grpSpPr bwMode="auto">
          <a:xfrm>
            <a:off x="3063875" y="3122613"/>
            <a:ext cx="3352800" cy="2668588"/>
            <a:chOff x="0" y="0"/>
            <a:chExt cx="2112" cy="1681"/>
          </a:xfrm>
        </p:grpSpPr>
        <p:pic>
          <p:nvPicPr>
            <p:cNvPr id="34841" name="Picture 5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 y="0"/>
              <a:ext cx="1214" cy="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68" name="Text Box 52"/>
            <p:cNvSpPr txBox="1">
              <a:spLocks noChangeArrowheads="1"/>
            </p:cNvSpPr>
            <p:nvPr/>
          </p:nvSpPr>
          <p:spPr bwMode="auto">
            <a:xfrm>
              <a:off x="0" y="1235"/>
              <a:ext cx="2112" cy="4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defRPr/>
              </a:pPr>
              <a:r>
                <a:rPr lang="en-US" sz="2000" b="1" dirty="0" err="1">
                  <a:solidFill>
                    <a:srgbClr val="FFEA18"/>
                  </a:solidFill>
                  <a:latin typeface="Pyidaungsu" panose="020B0502040204020203" pitchFamily="34" charset="0"/>
                  <a:ea typeface="+mn-ea"/>
                  <a:cs typeface="Pyidaungsu" panose="020B0502040204020203" pitchFamily="34" charset="0"/>
                </a:rPr>
                <a:t>ရှောလုမုန်မင်း</a:t>
              </a:r>
              <a:r>
                <a:rPr lang="en-US" sz="2000" b="1" dirty="0">
                  <a:solidFill>
                    <a:srgbClr val="FFEA18"/>
                  </a:solidFill>
                  <a:latin typeface="Pyidaungsu" panose="020B0502040204020203" pitchFamily="34" charset="0"/>
                  <a:ea typeface="+mn-ea"/>
                  <a:cs typeface="Pyidaungsu" panose="020B0502040204020203" pitchFamily="34" charset="0"/>
                </a:rPr>
                <a:t> </a:t>
              </a:r>
              <a:r>
                <a:rPr lang="en-US" sz="2000" b="1" dirty="0" err="1">
                  <a:solidFill>
                    <a:srgbClr val="FFEA18"/>
                  </a:solidFill>
                  <a:latin typeface="Pyidaungsu" panose="020B0502040204020203" pitchFamily="34" charset="0"/>
                  <a:ea typeface="+mn-ea"/>
                  <a:cs typeface="Pyidaungsu" panose="020B0502040204020203" pitchFamily="34" charset="0"/>
                </a:rPr>
                <a:t>တည်ဆောက်သော</a:t>
              </a:r>
              <a:r>
                <a:rPr lang="en-US" sz="2000" b="1" dirty="0">
                  <a:solidFill>
                    <a:srgbClr val="FFEA18"/>
                  </a:solidFill>
                  <a:latin typeface="Pyidaungsu" panose="020B0502040204020203" pitchFamily="34" charset="0"/>
                  <a:ea typeface="+mn-ea"/>
                  <a:cs typeface="Pyidaungsu" panose="020B0502040204020203" pitchFamily="34" charset="0"/>
                </a:rPr>
                <a:t> </a:t>
              </a:r>
              <a:r>
                <a:rPr lang="en-US" sz="2000" b="1" dirty="0" err="1">
                  <a:solidFill>
                    <a:srgbClr val="FFEA18"/>
                  </a:solidFill>
                  <a:latin typeface="Pyidaungsu" panose="020B0502040204020203" pitchFamily="34" charset="0"/>
                  <a:ea typeface="+mn-ea"/>
                  <a:cs typeface="Pyidaungsu" panose="020B0502040204020203" pitchFamily="34" charset="0"/>
                </a:rPr>
                <a:t>ဗိမာန်တော</a:t>
              </a:r>
              <a:r>
                <a:rPr lang="en-US" sz="2000" b="1" dirty="0">
                  <a:solidFill>
                    <a:srgbClr val="FFEA18"/>
                  </a:solidFill>
                  <a:latin typeface="Pyidaungsu" panose="020B0502040204020203" pitchFamily="34" charset="0"/>
                  <a:ea typeface="+mn-ea"/>
                  <a:cs typeface="Pyidaungsu" panose="020B0502040204020203" pitchFamily="34" charset="0"/>
                </a:rPr>
                <a:t>် </a:t>
              </a:r>
              <a:endParaRPr lang="en-US" sz="2000" dirty="0">
                <a:solidFill>
                  <a:srgbClr val="FFEA18"/>
                </a:solidFill>
                <a:latin typeface="Pyidaungsu" panose="020B0502040204020203" pitchFamily="34" charset="0"/>
                <a:ea typeface="+mn-ea"/>
                <a:cs typeface="Pyidaungsu" panose="020B0502040204020203" pitchFamily="34" charset="0"/>
              </a:endParaRPr>
            </a:p>
          </p:txBody>
        </p:sp>
      </p:grpSp>
      <p:grpSp>
        <p:nvGrpSpPr>
          <p:cNvPr id="10" name="Group 53"/>
          <p:cNvGrpSpPr>
            <a:grpSpLocks/>
          </p:cNvGrpSpPr>
          <p:nvPr/>
        </p:nvGrpSpPr>
        <p:grpSpPr bwMode="auto">
          <a:xfrm>
            <a:off x="3167063" y="3063875"/>
            <a:ext cx="3355975" cy="2279650"/>
            <a:chOff x="0" y="0"/>
            <a:chExt cx="2114" cy="1436"/>
          </a:xfrm>
        </p:grpSpPr>
        <p:pic>
          <p:nvPicPr>
            <p:cNvPr id="34839" name="Picture 54"/>
            <p:cNvPicPr>
              <a:picLocks noChangeAspect="1" noChangeArrowheads="1"/>
            </p:cNvPicPr>
            <p:nvPr/>
          </p:nvPicPr>
          <p:blipFill>
            <a:blip r:embed="rId5" cstate="screen">
              <a:extLst>
                <a:ext uri="{28A0092B-C50C-407E-A947-70E740481C1C}">
                  <a14:useLocalDpi xmlns:a14="http://schemas.microsoft.com/office/drawing/2010/main"/>
                </a:ext>
              </a:extLst>
            </a:blip>
            <a:srcRect l="19972" t="26277" r="15762" b="12953"/>
            <a:stretch>
              <a:fillRect/>
            </a:stretch>
          </p:blipFill>
          <p:spPr bwMode="auto">
            <a:xfrm>
              <a:off x="354" y="0"/>
              <a:ext cx="1368" cy="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17" name="Text Box 55"/>
            <p:cNvSpPr txBox="1">
              <a:spLocks noChangeArrowheads="1"/>
            </p:cNvSpPr>
            <p:nvPr/>
          </p:nvSpPr>
          <p:spPr bwMode="auto">
            <a:xfrm>
              <a:off x="0" y="990"/>
              <a:ext cx="2114" cy="44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2000" b="1" dirty="0">
                  <a:solidFill>
                    <a:srgbClr val="FFEA18"/>
                  </a:solidFill>
                  <a:latin typeface="Pyidaungsu" panose="020B0502040204020203" pitchFamily="34" charset="0"/>
                  <a:cs typeface="Pyidaungsu" panose="020B0502040204020203" pitchFamily="34" charset="0"/>
                </a:rPr>
                <a:t>ယေရှုခရစ်တော် ခေတ်ဗိမာန်တော် </a:t>
              </a:r>
              <a:endParaRPr lang="en-US" sz="2000" dirty="0">
                <a:solidFill>
                  <a:srgbClr val="FFEA18"/>
                </a:solidFill>
                <a:latin typeface="Pyidaungsu" panose="020B0502040204020203" pitchFamily="34" charset="0"/>
                <a:cs typeface="Pyidaungsu" panose="020B0502040204020203" pitchFamily="34" charset="0"/>
              </a:endParaRPr>
            </a:p>
          </p:txBody>
        </p:sp>
      </p:grpSp>
      <p:grpSp>
        <p:nvGrpSpPr>
          <p:cNvPr id="11" name="Group 56"/>
          <p:cNvGrpSpPr>
            <a:grpSpLocks/>
          </p:cNvGrpSpPr>
          <p:nvPr/>
        </p:nvGrpSpPr>
        <p:grpSpPr bwMode="auto">
          <a:xfrm>
            <a:off x="3152775" y="2967401"/>
            <a:ext cx="3606800" cy="2149112"/>
            <a:chOff x="0" y="-52"/>
            <a:chExt cx="2055" cy="1260"/>
          </a:xfrm>
        </p:grpSpPr>
        <p:graphicFrame>
          <p:nvGraphicFramePr>
            <p:cNvPr id="13" name="Object 57"/>
            <p:cNvGraphicFramePr>
              <a:graphicFrameLocks noChangeAspect="1"/>
            </p:cNvGraphicFramePr>
            <p:nvPr>
              <p:extLst>
                <p:ext uri="{D42A27DB-BD31-4B8C-83A1-F6EECF244321}">
                  <p14:modId xmlns:p14="http://schemas.microsoft.com/office/powerpoint/2010/main" val="3048605163"/>
                </p:ext>
              </p:extLst>
            </p:nvPr>
          </p:nvGraphicFramePr>
          <p:xfrm>
            <a:off x="315" y="-52"/>
            <a:ext cx="1338" cy="922"/>
          </p:xfrm>
          <a:graphic>
            <a:graphicData uri="http://schemas.openxmlformats.org/presentationml/2006/ole">
              <mc:AlternateContent xmlns:mc="http://schemas.openxmlformats.org/markup-compatibility/2006">
                <mc:Choice xmlns:v="urn:schemas-microsoft-com:vml" Requires="v">
                  <p:oleObj r:id="rId6" imgW="5600700" imgH="3426460" progId="Word.Document.8">
                    <p:embed/>
                  </p:oleObj>
                </mc:Choice>
                <mc:Fallback>
                  <p:oleObj r:id="rId6" imgW="5600700" imgH="3426460" progId="Word.Document.8">
                    <p:embed/>
                    <p:pic>
                      <p:nvPicPr>
                        <p:cNvPr id="0" name="Object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 y="-52"/>
                          <a:ext cx="1338" cy="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874" name="Text Box 58"/>
            <p:cNvSpPr txBox="1">
              <a:spLocks noChangeArrowheads="1"/>
            </p:cNvSpPr>
            <p:nvPr/>
          </p:nvSpPr>
          <p:spPr bwMode="auto">
            <a:xfrm>
              <a:off x="0" y="975"/>
              <a:ext cx="2055" cy="23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1800" b="1" dirty="0" err="1">
                  <a:solidFill>
                    <a:srgbClr val="FFEA18"/>
                  </a:solidFill>
                  <a:latin typeface="Pyidaungsu" panose="020B0502040204020203" pitchFamily="34" charset="0"/>
                  <a:ea typeface="+mn-ea"/>
                  <a:cs typeface="Pyidaungsu" panose="020B0502040204020203" pitchFamily="34" charset="0"/>
                </a:rPr>
                <a:t>ယနေ</a:t>
              </a:r>
              <a:r>
                <a:rPr lang="en-US" sz="1800" b="1" dirty="0">
                  <a:solidFill>
                    <a:srgbClr val="FFEA18"/>
                  </a:solidFill>
                  <a:latin typeface="Pyidaungsu" panose="020B0502040204020203" pitchFamily="34" charset="0"/>
                  <a:ea typeface="+mn-ea"/>
                  <a:cs typeface="Pyidaungsu" panose="020B0502040204020203" pitchFamily="34" charset="0"/>
                </a:rPr>
                <a:t>့ </a:t>
              </a:r>
              <a:r>
                <a:rPr lang="en-US" sz="1800" b="1" dirty="0" err="1">
                  <a:solidFill>
                    <a:srgbClr val="FFEA18"/>
                  </a:solidFill>
                  <a:latin typeface="Pyidaungsu" panose="020B0502040204020203" pitchFamily="34" charset="0"/>
                  <a:ea typeface="+mn-ea"/>
                  <a:cs typeface="Pyidaungsu" panose="020B0502040204020203" pitchFamily="34" charset="0"/>
                </a:rPr>
                <a:t>မူစလင်ဗလီ</a:t>
              </a:r>
              <a:endParaRPr lang="en-US" sz="1800" dirty="0">
                <a:solidFill>
                  <a:srgbClr val="FFEA18"/>
                </a:solidFill>
                <a:latin typeface="Pyidaungsu" panose="020B0502040204020203" pitchFamily="34" charset="0"/>
                <a:ea typeface="+mn-ea"/>
                <a:cs typeface="Pyidaungsu" panose="020B0502040204020203"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left)">
                                      <p:cBhvr>
                                        <p:cTn id="7" dur="500"/>
                                        <p:tgtEl>
                                          <p:spTgt spid="34819"/>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34820">
                                            <p:txEl>
                                              <p:pRg st="0" end="0"/>
                                            </p:txEl>
                                          </p:spTgt>
                                        </p:tgtEl>
                                        <p:attrNameLst>
                                          <p:attrName>style.visibility</p:attrName>
                                        </p:attrNameLst>
                                      </p:cBhvr>
                                      <p:to>
                                        <p:strVal val="visible"/>
                                      </p:to>
                                    </p:set>
                                    <p:animEffect transition="in" filter="box(out)">
                                      <p:cBhvr>
                                        <p:cTn id="11" dur="500"/>
                                        <p:tgtEl>
                                          <p:spTgt spid="34820">
                                            <p:txEl>
                                              <p:pRg st="0" end="0"/>
                                            </p:txEl>
                                          </p:spTgt>
                                        </p:tgtEl>
                                      </p:cBhvr>
                                    </p:animEffect>
                                  </p:childTnLst>
                                </p:cTn>
                              </p:par>
                            </p:childTnLst>
                          </p:cTn>
                        </p:par>
                        <p:par>
                          <p:cTn id="12" fill="hold" nodeType="afterGroup">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34836"/>
                                        </p:tgtEl>
                                        <p:attrNameLst>
                                          <p:attrName>style.visibility</p:attrName>
                                        </p:attrNameLst>
                                      </p:cBhvr>
                                      <p:to>
                                        <p:strVal val="visible"/>
                                      </p:to>
                                    </p:set>
                                    <p:animEffect transition="in" filter="wipe(left)">
                                      <p:cBhvr>
                                        <p:cTn id="15" dur="500"/>
                                        <p:tgtEl>
                                          <p:spTgt spid="348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837"/>
                                        </p:tgtEl>
                                        <p:attrNameLst>
                                          <p:attrName>style.visibility</p:attrName>
                                        </p:attrNameLst>
                                      </p:cBhvr>
                                      <p:to>
                                        <p:strVal val="visible"/>
                                      </p:to>
                                    </p:set>
                                    <p:animEffect transition="in" filter="wipe(left)">
                                      <p:cBhvr>
                                        <p:cTn id="20" dur="500"/>
                                        <p:tgtEl>
                                          <p:spTgt spid="34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ppt_x</p:attrName>
                                        </p:attrNameLst>
                                      </p:cBhvr>
                                      <p:tavLst>
                                        <p:tav tm="0">
                                          <p:val>
                                            <p:fltVal val="0.5"/>
                                          </p:val>
                                        </p:tav>
                                        <p:tav tm="100000">
                                          <p:val>
                                            <p:strVal val="#ppt_x"/>
                                          </p:val>
                                        </p:tav>
                                      </p:tavLst>
                                    </p:anim>
                                    <p:anim calcmode="lin" valueType="num">
                                      <p:cBhvr>
                                        <p:cTn id="53"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0"/>
                                        </p:tgtEl>
                                        <p:attrNameLst>
                                          <p:attrName>style.visibility</p:attrName>
                                        </p:attrNameLst>
                                      </p:cBhvr>
                                      <p:to>
                                        <p:strVal val="hidden"/>
                                      </p:to>
                                    </p:set>
                                  </p:childTnLst>
                                </p:cTn>
                              </p:par>
                            </p:childTnLst>
                          </p:cTn>
                        </p:par>
                        <p:par>
                          <p:cTn id="58" fill="hold" nodeType="afterGroup">
                            <p:stCondLst>
                              <p:cond delay="500"/>
                            </p:stCondLst>
                            <p:childTnLst>
                              <p:par>
                                <p:cTn id="59" presetID="23" presetClass="entr" presetSubtype="528"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build="p" autoUpdateAnimBg="0" advAuto="100"/>
      <p:bldP spid="34836" grpId="0" animBg="1"/>
      <p:bldP spid="3483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71682"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71683"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a:t>
            </a:r>
          </a:p>
        </p:txBody>
      </p:sp>
      <p:sp>
        <p:nvSpPr>
          <p:cNvPr id="7168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7168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mn-cs"/>
              </a:rPr>
              <a:t>Inside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mn-cs"/>
              </a:rPr>
              <a:t>Dome of the Rock on The Temple Mount</a:t>
            </a:r>
          </a:p>
        </p:txBody>
      </p:sp>
      <p:sp>
        <p:nvSpPr>
          <p:cNvPr id="2" name="Title 1"/>
          <p:cNvSpPr>
            <a:spLocks noGrp="1"/>
          </p:cNvSpPr>
          <p:nvPr>
            <p:ph type="title" idx="4294967295"/>
          </p:nvPr>
        </p:nvSpPr>
        <p:spPr>
          <a:xfrm>
            <a:off x="457200" y="220663"/>
            <a:ext cx="8229600" cy="538162"/>
          </a:xfrm>
          <a:prstGeom prst="rect">
            <a:avLst/>
          </a:prstGeom>
          <a:solidFill>
            <a:srgbClr val="790015"/>
          </a:solidFill>
        </p:spPr>
        <p:txBody>
          <a:bodyPr anchor="ctr"/>
          <a:lstStyle/>
          <a:p>
            <a:pPr algn="ctr">
              <a:defRPr/>
            </a:pPr>
            <a:r>
              <a:rPr lang="en-US" sz="3200" b="1" kern="1200" dirty="0">
                <a:solidFill>
                  <a:schemeClr val="tx1"/>
                </a:solidFill>
                <a:effectLst/>
                <a:latin typeface="Arial"/>
                <a:ea typeface="ＭＳ Ｐゴシック"/>
                <a:cs typeface="ＭＳ Ｐゴシック"/>
              </a:rPr>
              <a:t>Jerusalem</a:t>
            </a:r>
            <a:r>
              <a:rPr lang="fr-FR" sz="3200" b="1" kern="1200" dirty="0">
                <a:solidFill>
                  <a:schemeClr val="tx1"/>
                </a:solidFill>
                <a:effectLst/>
                <a:latin typeface="Arial"/>
                <a:ea typeface="ＭＳ Ｐゴシック"/>
                <a:cs typeface="ＭＳ Ｐゴシック"/>
              </a:rPr>
              <a:t>'</a:t>
            </a:r>
            <a:r>
              <a:rPr lang="en-US" sz="3200" b="1" kern="1200" dirty="0">
                <a:solidFill>
                  <a:schemeClr val="tx1"/>
                </a:solidFill>
                <a:effectLst/>
                <a:latin typeface="Arial"/>
                <a:ea typeface="ＭＳ Ｐゴシック"/>
                <a:cs typeface="ＭＳ Ｐゴシック"/>
              </a:rPr>
              <a:t>s Temple Mount Today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35842" name="Text Box 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35844" name="Rectangle 4"/>
          <p:cNvSpPr>
            <a:spLocks noChangeArrowheads="1"/>
          </p:cNvSpPr>
          <p:nvPr/>
        </p:nvSpPr>
        <p:spPr bwMode="auto">
          <a:xfrm>
            <a:off x="8078788"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33</a:t>
            </a:r>
          </a:p>
        </p:txBody>
      </p:sp>
      <p:sp>
        <p:nvSpPr>
          <p:cNvPr id="35845" name="Text Box 5"/>
          <p:cNvSpPr txBox="1">
            <a:spLocks noChangeArrowheads="1"/>
          </p:cNvSpPr>
          <p:nvPr/>
        </p:nvSpPr>
        <p:spPr bwMode="auto">
          <a:xfrm>
            <a:off x="1765300" y="0"/>
            <a:ext cx="5668963" cy="338554"/>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a:solidFill>
                  <a:schemeClr val="tx1"/>
                </a:solidFill>
                <a:latin typeface="Pyidaungsu" panose="020B0502040204020203" pitchFamily="34" charset="0"/>
                <a:ea typeface="+mn-ea"/>
                <a:cs typeface="Pyidaungsu" panose="020B0502040204020203" pitchFamily="34" charset="0"/>
              </a:rPr>
              <a:t>၃ </a:t>
            </a:r>
            <a:r>
              <a:rPr lang="en-US" sz="1600" b="1" dirty="0" err="1">
                <a:solidFill>
                  <a:schemeClr val="tx1"/>
                </a:solidFill>
                <a:latin typeface="Pyidaungsu" panose="020B0502040204020203" pitchFamily="34" charset="0"/>
                <a:ea typeface="+mn-ea"/>
                <a:cs typeface="Pyidaungsu" panose="020B0502040204020203" pitchFamily="34" charset="0"/>
              </a:rPr>
              <a:t>ဓမ္မ</a:t>
            </a:r>
            <a:r>
              <a:rPr lang="en-US" sz="1600" b="1" dirty="0">
                <a:solidFill>
                  <a:schemeClr val="tx1"/>
                </a:solidFill>
                <a:latin typeface="Pyidaungsu" panose="020B0502040204020203" pitchFamily="34" charset="0"/>
                <a:ea typeface="+mn-ea"/>
                <a:cs typeface="Pyidaungsu" panose="020B0502040204020203" pitchFamily="34" charset="0"/>
              </a:rPr>
              <a:t> ၆:၁၄-၃၈</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2" name="Text Box 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pic>
        <p:nvPicPr>
          <p:cNvPr id="34823" name="Picture 7" descr="Western Wall at Sukkot2, df 100301"/>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35847" name="Group 8"/>
          <p:cNvGrpSpPr>
            <a:grpSpLocks/>
          </p:cNvGrpSpPr>
          <p:nvPr/>
        </p:nvGrpSpPr>
        <p:grpSpPr bwMode="auto">
          <a:xfrm>
            <a:off x="8018463" y="3436938"/>
            <a:ext cx="981075" cy="1843087"/>
            <a:chOff x="0" y="0"/>
            <a:chExt cx="618" cy="1161"/>
          </a:xfrm>
        </p:grpSpPr>
        <p:grpSp>
          <p:nvGrpSpPr>
            <p:cNvPr id="35851" name="Group 9"/>
            <p:cNvGrpSpPr>
              <a:grpSpLocks/>
            </p:cNvGrpSpPr>
            <p:nvPr/>
          </p:nvGrpSpPr>
          <p:grpSpPr bwMode="auto">
            <a:xfrm>
              <a:off x="0" y="0"/>
              <a:ext cx="618" cy="1161"/>
              <a:chOff x="0" y="0"/>
              <a:chExt cx="618" cy="1161"/>
            </a:xfrm>
          </p:grpSpPr>
          <p:sp>
            <p:nvSpPr>
              <p:cNvPr id="35853"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54" name="AutoShape 11"/>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855" name="Rectangle 12"/>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856" name="Line 13"/>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57" name="Rectangle 14"/>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8" name="Rectangle 15"/>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9" name="Line 16"/>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0" name="Line 17"/>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1" name="Line 18"/>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2" name="Line 19"/>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3" name="Line 20"/>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4" name="Line 21"/>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5" name="Line 22"/>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6" name="Line 23"/>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67" name="Line 24"/>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Line 25"/>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Rectangle 26"/>
              <p:cNvSpPr>
                <a:spLocks noChangeArrowheads="1"/>
              </p:cNvSpPr>
              <p:nvPr/>
            </p:nvSpPr>
            <p:spPr bwMode="auto">
              <a:xfrm>
                <a:off x="0" y="0"/>
                <a:ext cx="52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i="1" dirty="0" err="1">
                    <a:solidFill>
                      <a:schemeClr val="bg2"/>
                    </a:solidFill>
                    <a:latin typeface="Pyidaungsu" panose="020B0502040204020203" pitchFamily="34" charset="0"/>
                    <a:cs typeface="Pyidaungsu" panose="020B0502040204020203" pitchFamily="34" charset="0"/>
                  </a:rPr>
                  <a:t>မင်းစံ</a:t>
                </a:r>
                <a:endParaRPr lang="en-US" sz="1100" b="1" i="1" dirty="0">
                  <a:solidFill>
                    <a:schemeClr val="bg2"/>
                  </a:solidFill>
                  <a:latin typeface="Pyidaungsu" panose="020B0502040204020203" pitchFamily="34" charset="0"/>
                  <a:cs typeface="Pyidaungsu" panose="020B0502040204020203" pitchFamily="34" charset="0"/>
                </a:endParaRPr>
              </a:p>
            </p:txBody>
          </p:sp>
        </p:grpSp>
        <p:sp>
          <p:nvSpPr>
            <p:cNvPr id="35852" name="Rectangle 27"/>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35868" name="Rectangle 28"/>
          <p:cNvSpPr>
            <a:spLocks noChangeArrowheads="1"/>
          </p:cNvSpPr>
          <p:nvPr/>
        </p:nvSpPr>
        <p:spPr bwMode="auto">
          <a:xfrm>
            <a:off x="739775" y="5273675"/>
            <a:ext cx="7345363" cy="95154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b="1" dirty="0" err="1">
                <a:solidFill>
                  <a:srgbClr val="FFEA18"/>
                </a:solidFill>
                <a:latin typeface="Pyidaungsu" panose="020B0502040204020203" pitchFamily="34" charset="0"/>
                <a:ea typeface="+mn-ea"/>
                <a:cs typeface="Pyidaungsu" panose="020B0502040204020203" pitchFamily="34" charset="0"/>
              </a:rPr>
              <a:t>အနောက်ပိုင်းအခြမ်း</a:t>
            </a:r>
            <a:r>
              <a:rPr lang="en-US" b="1" dirty="0">
                <a:solidFill>
                  <a:srgbClr val="FFEA18"/>
                </a:solidFill>
                <a:latin typeface="Pyidaungsu" panose="020B0502040204020203" pitchFamily="34" charset="0"/>
                <a:ea typeface="+mn-ea"/>
                <a:cs typeface="Pyidaungsu" panose="020B0502040204020203" pitchFamily="34" charset="0"/>
              </a:rPr>
              <a:t> </a:t>
            </a:r>
          </a:p>
          <a:p>
            <a:pPr>
              <a:defRPr/>
            </a:pPr>
            <a:r>
              <a:rPr lang="en-US" b="1" dirty="0" err="1">
                <a:solidFill>
                  <a:srgbClr val="FFEA18"/>
                </a:solidFill>
                <a:latin typeface="Pyidaungsu" panose="020B0502040204020203" pitchFamily="34" charset="0"/>
                <a:ea typeface="+mn-ea"/>
                <a:cs typeface="Pyidaungsu" panose="020B0502040204020203" pitchFamily="34" charset="0"/>
              </a:rPr>
              <a:t>အော်ဟစ်ငိုယို</a:t>
            </a:r>
            <a:r>
              <a:rPr lang="en-US" b="1" dirty="0">
                <a:solidFill>
                  <a:srgbClr val="FFEA18"/>
                </a:solidFill>
                <a:latin typeface="Pyidaungsu" panose="020B0502040204020203" pitchFamily="34" charset="0"/>
                <a:ea typeface="+mn-ea"/>
                <a:cs typeface="Pyidaungsu" panose="020B0502040204020203" pitchFamily="34" charset="0"/>
              </a:rPr>
              <a:t> </a:t>
            </a:r>
            <a:r>
              <a:rPr lang="en-US" b="1" dirty="0" err="1">
                <a:solidFill>
                  <a:srgbClr val="FFEA18"/>
                </a:solidFill>
                <a:latin typeface="Pyidaungsu" panose="020B0502040204020203" pitchFamily="34" charset="0"/>
                <a:ea typeface="+mn-ea"/>
                <a:cs typeface="Pyidaungsu" panose="020B0502040204020203" pitchFamily="34" charset="0"/>
              </a:rPr>
              <a:t>ဆုတောင်းရာ</a:t>
            </a:r>
            <a:r>
              <a:rPr lang="en-US" b="1" dirty="0">
                <a:solidFill>
                  <a:srgbClr val="FFEA18"/>
                </a:solidFill>
                <a:latin typeface="Pyidaungsu" panose="020B0502040204020203" pitchFamily="34" charset="0"/>
                <a:ea typeface="+mn-ea"/>
                <a:cs typeface="Pyidaungsu" panose="020B0502040204020203" pitchFamily="34" charset="0"/>
              </a:rPr>
              <a:t> </a:t>
            </a:r>
            <a:r>
              <a:rPr lang="en-US" b="1" dirty="0" err="1">
                <a:solidFill>
                  <a:srgbClr val="FFEA18"/>
                </a:solidFill>
                <a:latin typeface="Pyidaungsu" panose="020B0502040204020203" pitchFamily="34" charset="0"/>
                <a:ea typeface="+mn-ea"/>
                <a:cs typeface="Pyidaungsu" panose="020B0502040204020203" pitchFamily="34" charset="0"/>
              </a:rPr>
              <a:t>နံရံကြီး</a:t>
            </a:r>
            <a:endParaRPr lang="en-US" b="1" dirty="0">
              <a:solidFill>
                <a:srgbClr val="FFEA18"/>
              </a:solidFill>
              <a:latin typeface="Pyidaungsu" panose="020B0502040204020203" pitchFamily="34" charset="0"/>
              <a:ea typeface="+mn-ea"/>
              <a:cs typeface="Pyidaungsu" panose="020B0502040204020203" pitchFamily="34" charset="0"/>
            </a:endParaRPr>
          </a:p>
        </p:txBody>
      </p:sp>
      <p:pic>
        <p:nvPicPr>
          <p:cNvPr id="35869" name="Picture 29" descr="Men praying at Western Wall, tb n010200 s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5850" name="Text Box 30"/>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800" b="1">
                <a:solidFill>
                  <a:schemeClr val="tx1"/>
                </a:solidFill>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5868"/>
                                        </p:tgtEl>
                                        <p:attrNameLst>
                                          <p:attrName>style.visibility</p:attrName>
                                        </p:attrNameLst>
                                      </p:cBhvr>
                                      <p:to>
                                        <p:strVal val="visible"/>
                                      </p:to>
                                    </p:set>
                                    <p:anim calcmode="lin" valueType="num">
                                      <p:cBhvr>
                                        <p:cTn id="7" dur="500" fill="hold"/>
                                        <p:tgtEl>
                                          <p:spTgt spid="35868"/>
                                        </p:tgtEl>
                                        <p:attrNameLst>
                                          <p:attrName>ppt_w</p:attrName>
                                        </p:attrNameLst>
                                      </p:cBhvr>
                                      <p:tavLst>
                                        <p:tav tm="0">
                                          <p:val>
                                            <p:fltVal val="0"/>
                                          </p:val>
                                        </p:tav>
                                        <p:tav tm="100000">
                                          <p:val>
                                            <p:strVal val="#ppt_w"/>
                                          </p:val>
                                        </p:tav>
                                      </p:tavLst>
                                    </p:anim>
                                    <p:anim calcmode="lin" valueType="num">
                                      <p:cBhvr>
                                        <p:cTn id="8" dur="500" fill="hold"/>
                                        <p:tgtEl>
                                          <p:spTgt spid="35868"/>
                                        </p:tgtEl>
                                        <p:attrNameLst>
                                          <p:attrName>ppt_h</p:attrName>
                                        </p:attrNameLst>
                                      </p:cBhvr>
                                      <p:tavLst>
                                        <p:tav tm="0">
                                          <p:val>
                                            <p:fltVal val="0"/>
                                          </p:val>
                                        </p:tav>
                                        <p:tav tm="100000">
                                          <p:val>
                                            <p:strVal val="#ppt_h"/>
                                          </p:val>
                                        </p:tav>
                                      </p:tavLst>
                                    </p:anim>
                                    <p:anim calcmode="lin" valueType="num">
                                      <p:cBhvr>
                                        <p:cTn id="9" dur="500" fill="hold"/>
                                        <p:tgtEl>
                                          <p:spTgt spid="35868"/>
                                        </p:tgtEl>
                                        <p:attrNameLst>
                                          <p:attrName>ppt_x</p:attrName>
                                        </p:attrNameLst>
                                      </p:cBhvr>
                                      <p:tavLst>
                                        <p:tav tm="0">
                                          <p:val>
                                            <p:fltVal val="0.5"/>
                                          </p:val>
                                        </p:tav>
                                        <p:tav tm="100000">
                                          <p:val>
                                            <p:strVal val="#ppt_x"/>
                                          </p:val>
                                        </p:tav>
                                      </p:tavLst>
                                    </p:anim>
                                    <p:anim calcmode="lin" valueType="num">
                                      <p:cBhvr>
                                        <p:cTn id="10" dur="500" fill="hold"/>
                                        <p:tgtEl>
                                          <p:spTgt spid="3586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35869"/>
                                        </p:tgtEl>
                                        <p:attrNameLst>
                                          <p:attrName>style.visibility</p:attrName>
                                        </p:attrNameLst>
                                      </p:cBhvr>
                                      <p:to>
                                        <p:strVal val="visible"/>
                                      </p:to>
                                    </p:set>
                                    <p:anim calcmode="lin" valueType="num">
                                      <p:cBhvr>
                                        <p:cTn id="15" dur="500" fill="hold"/>
                                        <p:tgtEl>
                                          <p:spTgt spid="35869"/>
                                        </p:tgtEl>
                                        <p:attrNameLst>
                                          <p:attrName>ppt_w</p:attrName>
                                        </p:attrNameLst>
                                      </p:cBhvr>
                                      <p:tavLst>
                                        <p:tav tm="0">
                                          <p:val>
                                            <p:strVal val="2/3*#ppt_w"/>
                                          </p:val>
                                        </p:tav>
                                        <p:tav tm="100000">
                                          <p:val>
                                            <p:strVal val="#ppt_w"/>
                                          </p:val>
                                        </p:tav>
                                      </p:tavLst>
                                    </p:anim>
                                    <p:anim calcmode="lin" valueType="num">
                                      <p:cBhvr>
                                        <p:cTn id="16" dur="500" fill="hold"/>
                                        <p:tgtEl>
                                          <p:spTgt spid="3586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8" grpId="0" autoUpdateAnimBg="0"/>
      <p:bldP spid="3586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pic>
        <p:nvPicPr>
          <p:cNvPr id="3686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0400" y="585788"/>
            <a:ext cx="7839075" cy="55880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6867" name="Group 4"/>
          <p:cNvGrpSpPr>
            <a:grpSpLocks/>
          </p:cNvGrpSpPr>
          <p:nvPr/>
        </p:nvGrpSpPr>
        <p:grpSpPr bwMode="auto">
          <a:xfrm>
            <a:off x="8018463" y="3436938"/>
            <a:ext cx="981075" cy="1843087"/>
            <a:chOff x="0" y="0"/>
            <a:chExt cx="618" cy="1161"/>
          </a:xfrm>
        </p:grpSpPr>
        <p:grpSp>
          <p:nvGrpSpPr>
            <p:cNvPr id="36874" name="Group 5"/>
            <p:cNvGrpSpPr>
              <a:grpSpLocks/>
            </p:cNvGrpSpPr>
            <p:nvPr/>
          </p:nvGrpSpPr>
          <p:grpSpPr bwMode="auto">
            <a:xfrm>
              <a:off x="0" y="0"/>
              <a:ext cx="618" cy="1161"/>
              <a:chOff x="0" y="0"/>
              <a:chExt cx="618" cy="1161"/>
            </a:xfrm>
          </p:grpSpPr>
          <p:sp>
            <p:nvSpPr>
              <p:cNvPr id="36876"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877" name="AutoShape 7"/>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6878" name="Rectangle 8"/>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79" name="Line 9"/>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0" name="Rectangle 10"/>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1" name="Rectangle 11"/>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2" name="Line 12"/>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3" name="Line 13"/>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4" name="Line 14"/>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5" name="Line 15"/>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6" name="Line 16"/>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7" name="Line 17"/>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 name="Line 18"/>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Line 19"/>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0" name="Line 20"/>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Line 21"/>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2" name="Rectangle 22"/>
              <p:cNvSpPr>
                <a:spLocks noChangeArrowheads="1"/>
              </p:cNvSpPr>
              <p:nvPr/>
            </p:nvSpPr>
            <p:spPr bwMode="auto">
              <a:xfrm>
                <a:off x="0" y="0"/>
                <a:ext cx="52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a:p>
                <a:pPr algn="l"/>
                <a:endParaRPr lang="en-US" sz="600" b="1" dirty="0">
                  <a:solidFill>
                    <a:schemeClr val="bg2"/>
                  </a:solidFill>
                  <a:latin typeface="WinInnwa" charset="0"/>
                </a:endParaRPr>
              </a:p>
            </p:txBody>
          </p:sp>
        </p:grpSp>
        <p:sp>
          <p:nvSpPr>
            <p:cNvPr id="36875" name="Rectangle 23"/>
            <p:cNvSpPr>
              <a:spLocks noChangeArrowheads="1"/>
            </p:cNvSpPr>
            <p:nvPr/>
          </p:nvSpPr>
          <p:spPr bwMode="auto">
            <a:xfrm>
              <a:off x="88" y="102"/>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900" b="1" dirty="0">
                  <a:latin typeface="Helvetica" charset="0"/>
                </a:rPr>
                <a:t>S - D - S</a:t>
              </a:r>
            </a:p>
          </p:txBody>
        </p:sp>
      </p:grpSp>
      <p:sp>
        <p:nvSpPr>
          <p:cNvPr id="36888" name="Rectangle 24"/>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34</a:t>
            </a:r>
          </a:p>
        </p:txBody>
      </p:sp>
      <p:sp>
        <p:nvSpPr>
          <p:cNvPr id="36889" name="Text Box 25"/>
          <p:cNvSpPr txBox="1">
            <a:spLocks noChangeArrowheads="1"/>
          </p:cNvSpPr>
          <p:nvPr/>
        </p:nvSpPr>
        <p:spPr bwMode="auto">
          <a:xfrm>
            <a:off x="1765300" y="0"/>
            <a:ext cx="5668963" cy="338554"/>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a:solidFill>
                  <a:schemeClr val="tx1"/>
                </a:solidFill>
                <a:latin typeface="Pyidaungsu" panose="020B0502040204020203" pitchFamily="34" charset="0"/>
                <a:ea typeface="+mn-ea"/>
                <a:cs typeface="Pyidaungsu" panose="020B0502040204020203" pitchFamily="34" charset="0"/>
              </a:rPr>
              <a:t>၃ဓမ္မ ၆:၁၄-၃၈</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36870" name="Text Box 2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pic>
        <p:nvPicPr>
          <p:cNvPr id="36891"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2105025"/>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6872" name="Text Box 28"/>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800" b="1">
                <a:solidFill>
                  <a:schemeClr val="tx1"/>
                </a:solidFill>
              </a:rPr>
              <a:t>1</a:t>
            </a:r>
          </a:p>
        </p:txBody>
      </p:sp>
      <p:pic>
        <p:nvPicPr>
          <p:cNvPr id="36893"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l="19972" t="26277" r="15762" b="12953"/>
          <a:stretch>
            <a:fillRect/>
          </a:stretch>
        </p:blipFill>
        <p:spPr bwMode="auto">
          <a:xfrm>
            <a:off x="2408238" y="33861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91"/>
                                        </p:tgtEl>
                                        <p:attrNameLst>
                                          <p:attrName>style.visibility</p:attrName>
                                        </p:attrNameLst>
                                      </p:cBhvr>
                                      <p:to>
                                        <p:strVal val="visible"/>
                                      </p:to>
                                    </p:set>
                                    <p:animEffect transition="in" filter="dissolve">
                                      <p:cBhvr>
                                        <p:cTn id="7" dur="500"/>
                                        <p:tgtEl>
                                          <p:spTgt spid="3689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6893"/>
                                        </p:tgtEl>
                                        <p:attrNameLst>
                                          <p:attrName>style.visibility</p:attrName>
                                        </p:attrNameLst>
                                      </p:cBhvr>
                                      <p:to>
                                        <p:strVal val="visible"/>
                                      </p:to>
                                    </p:set>
                                    <p:animEffect transition="in" filter="dissolve">
                                      <p:cBhvr>
                                        <p:cTn id="11" dur="500"/>
                                        <p:tgtEl>
                                          <p:spTgt spid="36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37890" name="Text Box 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pic>
        <p:nvPicPr>
          <p:cNvPr id="36868" name="Picture 4" descr="Jerusalem and wilderness aerial from w, tb q010703"/>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7893" name="Text Box 5"/>
          <p:cNvSpPr txBox="1">
            <a:spLocks noChangeArrowheads="1"/>
          </p:cNvSpPr>
          <p:nvPr/>
        </p:nvSpPr>
        <p:spPr bwMode="auto">
          <a:xfrm>
            <a:off x="628650" y="550863"/>
            <a:ext cx="8147050" cy="830997"/>
          </a:xfrm>
          <a:prstGeom prst="rect">
            <a:avLst/>
          </a:prstGeom>
          <a:noFill/>
          <a:ln>
            <a:noFill/>
          </a:ln>
          <a:effectLst>
            <a:outerShdw blurRad="63500" dist="29783" dir="3885598" algn="ctr" rotWithShape="0">
              <a:srgbClr val="F8131B">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2400" b="1" i="1" dirty="0" err="1">
                <a:solidFill>
                  <a:srgbClr val="FFEA18"/>
                </a:solidFill>
                <a:latin typeface="Pyidaungsu" panose="020B0502040204020203" pitchFamily="34" charset="0"/>
                <a:cs typeface="Pyidaungsu" panose="020B0502040204020203" pitchFamily="34" charset="0"/>
              </a:rPr>
              <a:t>ယနေ</a:t>
            </a:r>
            <a:r>
              <a:rPr lang="en-US" sz="2400" b="1" i="1" dirty="0">
                <a:solidFill>
                  <a:srgbClr val="FFEA18"/>
                </a:solidFill>
                <a:latin typeface="Pyidaungsu" panose="020B0502040204020203" pitchFamily="34" charset="0"/>
                <a:cs typeface="Pyidaungsu" panose="020B0502040204020203" pitchFamily="34" charset="0"/>
              </a:rPr>
              <a:t>့ </a:t>
            </a:r>
            <a:r>
              <a:rPr lang="en-US" sz="2400" b="1" i="1" dirty="0" err="1">
                <a:solidFill>
                  <a:srgbClr val="FFEA18"/>
                </a:solidFill>
                <a:latin typeface="Pyidaungsu" panose="020B0502040204020203" pitchFamily="34" charset="0"/>
                <a:cs typeface="Pyidaungsu" panose="020B0502040204020203" pitchFamily="34" charset="0"/>
              </a:rPr>
              <a:t>ယေရုရှလင</a:t>
            </a:r>
            <a:r>
              <a:rPr lang="en-US" sz="2400" b="1" i="1" dirty="0">
                <a:solidFill>
                  <a:srgbClr val="FFEA18"/>
                </a:solidFill>
                <a:latin typeface="Pyidaungsu" panose="020B0502040204020203" pitchFamily="34" charset="0"/>
                <a:cs typeface="Pyidaungsu" panose="020B0502040204020203" pitchFamily="34" charset="0"/>
              </a:rPr>
              <a:t>် </a:t>
            </a:r>
            <a:r>
              <a:rPr lang="en-US" sz="2400" b="1" i="1" dirty="0" err="1">
                <a:solidFill>
                  <a:srgbClr val="FFEA18"/>
                </a:solidFill>
                <a:latin typeface="Pyidaungsu" panose="020B0502040204020203" pitchFamily="34" charset="0"/>
                <a:cs typeface="Pyidaungsu" panose="020B0502040204020203" pitchFamily="34" charset="0"/>
              </a:rPr>
              <a:t>ဗိမာန်တော</a:t>
            </a:r>
            <a:r>
              <a:rPr lang="en-US" sz="2400" b="1" i="1" dirty="0">
                <a:solidFill>
                  <a:srgbClr val="FFEA18"/>
                </a:solidFill>
                <a:latin typeface="Pyidaungsu" panose="020B0502040204020203" pitchFamily="34" charset="0"/>
                <a:cs typeface="Pyidaungsu" panose="020B0502040204020203" pitchFamily="34" charset="0"/>
              </a:rPr>
              <a:t>်၊ </a:t>
            </a:r>
            <a:r>
              <a:rPr lang="en-US" sz="2400" b="1" i="1" dirty="0" err="1">
                <a:solidFill>
                  <a:srgbClr val="FFEA18"/>
                </a:solidFill>
                <a:latin typeface="Pyidaungsu" panose="020B0502040204020203" pitchFamily="34" charset="0"/>
                <a:cs typeface="Pyidaungsu" panose="020B0502040204020203" pitchFamily="34" charset="0"/>
              </a:rPr>
              <a:t>ကမ္ဘာမြေ</a:t>
            </a:r>
            <a:r>
              <a:rPr lang="en-US" sz="2400" b="1" i="1" dirty="0">
                <a:solidFill>
                  <a:srgbClr val="FFEA18"/>
                </a:solidFill>
                <a:latin typeface="Pyidaungsu" panose="020B0502040204020203" pitchFamily="34" charset="0"/>
                <a:cs typeface="Pyidaungsu" panose="020B0502040204020203" pitchFamily="34" charset="0"/>
              </a:rPr>
              <a:t>၏ </a:t>
            </a:r>
            <a:r>
              <a:rPr lang="en-US" sz="2400" b="1" i="1" dirty="0" err="1">
                <a:solidFill>
                  <a:srgbClr val="FFEA18"/>
                </a:solidFill>
                <a:latin typeface="Pyidaungsu" panose="020B0502040204020203" pitchFamily="34" charset="0"/>
                <a:cs typeface="Pyidaungsu" panose="020B0502040204020203" pitchFamily="34" charset="0"/>
              </a:rPr>
              <a:t>အချက်အချာကျသော</a:t>
            </a:r>
            <a:r>
              <a:rPr lang="en-US" sz="2400" b="1" i="1" dirty="0">
                <a:solidFill>
                  <a:srgbClr val="FFEA18"/>
                </a:solidFill>
                <a:latin typeface="Pyidaungsu" panose="020B0502040204020203" pitchFamily="34" charset="0"/>
                <a:cs typeface="Pyidaungsu" panose="020B0502040204020203" pitchFamily="34" charset="0"/>
              </a:rPr>
              <a:t> </a:t>
            </a:r>
            <a:r>
              <a:rPr lang="en-US" sz="2400" b="1" i="1" dirty="0" err="1">
                <a:solidFill>
                  <a:srgbClr val="FFEA18"/>
                </a:solidFill>
                <a:latin typeface="Pyidaungsu" panose="020B0502040204020203" pitchFamily="34" charset="0"/>
                <a:cs typeface="Pyidaungsu" panose="020B0502040204020203" pitchFamily="34" charset="0"/>
              </a:rPr>
              <a:t>နေရာဖြစ်သည</a:t>
            </a:r>
            <a:r>
              <a:rPr lang="en-US" sz="2400" b="1" i="1" dirty="0">
                <a:solidFill>
                  <a:srgbClr val="FFEA18"/>
                </a:solidFill>
                <a:latin typeface="Pyidaungsu" panose="020B0502040204020203" pitchFamily="34" charset="0"/>
                <a:cs typeface="Pyidaungsu" panose="020B0502040204020203" pitchFamily="34" charset="0"/>
              </a:rPr>
              <a:t>်</a:t>
            </a:r>
            <a:endParaRPr lang="en-US" sz="2400" dirty="0">
              <a:solidFill>
                <a:srgbClr val="FFEA18"/>
              </a:solidFill>
              <a:latin typeface="Pyidaungsu" panose="020B0502040204020203" pitchFamily="34" charset="0"/>
              <a:cs typeface="Pyidaungsu" panose="020B0502040204020203" pitchFamily="34" charset="0"/>
            </a:endParaRPr>
          </a:p>
        </p:txBody>
      </p:sp>
      <p:sp>
        <p:nvSpPr>
          <p:cNvPr id="37894" name="Oval 6"/>
          <p:cNvSpPr>
            <a:spLocks noChangeArrowheads="1"/>
          </p:cNvSpPr>
          <p:nvPr/>
        </p:nvSpPr>
        <p:spPr bwMode="auto">
          <a:xfrm>
            <a:off x="3067050" y="2603500"/>
            <a:ext cx="1119188" cy="401638"/>
          </a:xfrm>
          <a:prstGeom prst="ellipse">
            <a:avLst/>
          </a:prstGeom>
          <a:noFill/>
          <a:ln w="76200">
            <a:solidFill>
              <a:srgbClr val="F8131B"/>
            </a:solidFill>
            <a:round/>
            <a:headEnd/>
            <a:tailEnd/>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7895" name="Rectangle 7"/>
          <p:cNvSpPr>
            <a:spLocks noChangeArrowheads="1"/>
          </p:cNvSpPr>
          <p:nvPr/>
        </p:nvSpPr>
        <p:spPr bwMode="auto">
          <a:xfrm>
            <a:off x="80787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35</a:t>
            </a:r>
          </a:p>
        </p:txBody>
      </p:sp>
      <p:sp>
        <p:nvSpPr>
          <p:cNvPr id="2" name="Text Box 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7897" name="Text Box 9"/>
          <p:cNvSpPr txBox="1">
            <a:spLocks noChangeArrowheads="1"/>
          </p:cNvSpPr>
          <p:nvPr/>
        </p:nvSpPr>
        <p:spPr bwMode="auto">
          <a:xfrm>
            <a:off x="1765300" y="0"/>
            <a:ext cx="5668963" cy="3968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dirty="0">
                <a:solidFill>
                  <a:schemeClr val="tx1"/>
                </a:solidFill>
                <a:latin typeface="WinInnwa" pitchFamily="2" charset="0"/>
                <a:ea typeface="+mn-ea"/>
                <a:cs typeface="+mn-cs"/>
              </a:rPr>
              <a:t> </a:t>
            </a:r>
            <a:r>
              <a:rPr lang="my-MM" sz="1800" dirty="0">
                <a:solidFill>
                  <a:schemeClr val="tx1"/>
                </a:solidFill>
                <a:latin typeface="Pyidaungsu" panose="020B0502040204020203" pitchFamily="34" charset="0"/>
                <a:ea typeface="+mn-ea"/>
                <a:cs typeface="Pyidaungsu" panose="020B0502040204020203" pitchFamily="34" charset="0"/>
              </a:rPr>
              <a:t>၃ဓမ္မ ၆း ၁၄-၃၈   မဿဲ ၂၁း ၁၂-၂၃ </a:t>
            </a:r>
            <a:endParaRPr lang="en-US" sz="1800" dirty="0">
              <a:solidFill>
                <a:schemeClr val="tx1"/>
              </a:solidFill>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p:cTn id="7" dur="500" fill="hold"/>
                                        <p:tgtEl>
                                          <p:spTgt spid="37893"/>
                                        </p:tgtEl>
                                        <p:attrNameLst>
                                          <p:attrName>ppt_w</p:attrName>
                                        </p:attrNameLst>
                                      </p:cBhvr>
                                      <p:tavLst>
                                        <p:tav tm="0">
                                          <p:val>
                                            <p:strVal val="2/3*#ppt_w"/>
                                          </p:val>
                                        </p:tav>
                                        <p:tav tm="100000">
                                          <p:val>
                                            <p:strVal val="#ppt_w"/>
                                          </p:val>
                                        </p:tav>
                                      </p:tavLst>
                                    </p:anim>
                                    <p:anim calcmode="lin" valueType="num">
                                      <p:cBhvr>
                                        <p:cTn id="8" dur="500" fill="hold"/>
                                        <p:tgtEl>
                                          <p:spTgt spid="37893"/>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37894"/>
                                        </p:tgtEl>
                                        <p:attrNameLst>
                                          <p:attrName>style.visibility</p:attrName>
                                        </p:attrNameLst>
                                      </p:cBhvr>
                                      <p:to>
                                        <p:strVal val="visible"/>
                                      </p:to>
                                    </p:set>
                                    <p:anim calcmode="lin" valueType="num">
                                      <p:cBhvr>
                                        <p:cTn id="12" dur="500" fill="hold"/>
                                        <p:tgtEl>
                                          <p:spTgt spid="37894"/>
                                        </p:tgtEl>
                                        <p:attrNameLst>
                                          <p:attrName>ppt_w</p:attrName>
                                        </p:attrNameLst>
                                      </p:cBhvr>
                                      <p:tavLst>
                                        <p:tav tm="0">
                                          <p:val>
                                            <p:strVal val="(6*min(max(#ppt_w*#ppt_h,.3),1)-7.4)/-.7*#ppt_w"/>
                                          </p:val>
                                        </p:tav>
                                        <p:tav tm="100000">
                                          <p:val>
                                            <p:strVal val="#ppt_w"/>
                                          </p:val>
                                        </p:tav>
                                      </p:tavLst>
                                    </p:anim>
                                    <p:anim calcmode="lin" valueType="num">
                                      <p:cBhvr>
                                        <p:cTn id="13" dur="500" fill="hold"/>
                                        <p:tgtEl>
                                          <p:spTgt spid="37894"/>
                                        </p:tgtEl>
                                        <p:attrNameLst>
                                          <p:attrName>ppt_h</p:attrName>
                                        </p:attrNameLst>
                                      </p:cBhvr>
                                      <p:tavLst>
                                        <p:tav tm="0">
                                          <p:val>
                                            <p:strVal val="(6*min(max(#ppt_w*#ppt_h,.3),1)-7.4)/-.7*#ppt_h"/>
                                          </p:val>
                                        </p:tav>
                                        <p:tav tm="100000">
                                          <p:val>
                                            <p:strVal val="#ppt_h"/>
                                          </p:val>
                                        </p:tav>
                                      </p:tavLst>
                                    </p:anim>
                                    <p:anim calcmode="lin" valueType="num">
                                      <p:cBhvr>
                                        <p:cTn id="14" dur="500" fill="hold"/>
                                        <p:tgtEl>
                                          <p:spTgt spid="37894"/>
                                        </p:tgtEl>
                                        <p:attrNameLst>
                                          <p:attrName>ppt_x</p:attrName>
                                        </p:attrNameLst>
                                      </p:cBhvr>
                                      <p:tavLst>
                                        <p:tav tm="0">
                                          <p:val>
                                            <p:fltVal val="0.5"/>
                                          </p:val>
                                        </p:tav>
                                        <p:tav tm="100000">
                                          <p:val>
                                            <p:strVal val="#ppt_x"/>
                                          </p:val>
                                        </p:tav>
                                      </p:tavLst>
                                    </p:anim>
                                    <p:anim calcmode="lin" valueType="num">
                                      <p:cBhvr>
                                        <p:cTn id="15" dur="500" fill="hold"/>
                                        <p:tgtEl>
                                          <p:spTgt spid="3789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utoUpdateAnimBg="0"/>
      <p:bldP spid="3789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3891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38916" name="Rectangle 5"/>
          <p:cNvSpPr>
            <a:spLocks noChangeArrowheads="1"/>
          </p:cNvSpPr>
          <p:nvPr/>
        </p:nvSpPr>
        <p:spPr bwMode="auto">
          <a:xfrm>
            <a:off x="3059113" y="879475"/>
            <a:ext cx="132247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400" b="1" dirty="0">
                <a:solidFill>
                  <a:schemeClr val="accent2"/>
                </a:solidFill>
                <a:latin typeface="WinInnwa" charset="0"/>
              </a:rPr>
              <a:t> </a:t>
            </a:r>
            <a:r>
              <a:rPr lang="en-US" sz="3600" b="1" i="1" dirty="0" err="1">
                <a:solidFill>
                  <a:schemeClr val="accent2"/>
                </a:solidFill>
                <a:latin typeface="Pyidaungsu" panose="020B0502040204020203" pitchFamily="34" charset="0"/>
                <a:cs typeface="Pyidaungsu" panose="020B0502040204020203" pitchFamily="34" charset="0"/>
              </a:rPr>
              <a:t>မင်းစံ</a:t>
            </a:r>
            <a:endParaRPr lang="en-US" sz="3600" b="1" i="1" dirty="0">
              <a:solidFill>
                <a:schemeClr val="accent2"/>
              </a:solidFill>
              <a:latin typeface="Pyidaungsu" panose="020B0502040204020203" pitchFamily="34" charset="0"/>
              <a:cs typeface="Pyidaungsu" panose="020B0502040204020203" pitchFamily="34" charset="0"/>
            </a:endParaRPr>
          </a:p>
        </p:txBody>
      </p:sp>
      <p:sp>
        <p:nvSpPr>
          <p:cNvPr id="389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19"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38922" name="Rectangle 10"/>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1"/>
          <p:cNvGrpSpPr>
            <a:grpSpLocks/>
          </p:cNvGrpSpPr>
          <p:nvPr/>
        </p:nvGrpSpPr>
        <p:grpSpPr bwMode="auto">
          <a:xfrm>
            <a:off x="901700" y="2603500"/>
            <a:ext cx="2201863" cy="1765300"/>
            <a:chOff x="0" y="0"/>
            <a:chExt cx="1387" cy="1112"/>
          </a:xfrm>
        </p:grpSpPr>
        <p:grpSp>
          <p:nvGrpSpPr>
            <p:cNvPr id="38996" name="Group 12"/>
            <p:cNvGrpSpPr>
              <a:grpSpLocks/>
            </p:cNvGrpSpPr>
            <p:nvPr/>
          </p:nvGrpSpPr>
          <p:grpSpPr bwMode="auto">
            <a:xfrm>
              <a:off x="0" y="0"/>
              <a:ext cx="1249" cy="1112"/>
              <a:chOff x="0" y="0"/>
              <a:chExt cx="1249" cy="1112"/>
            </a:xfrm>
          </p:grpSpPr>
          <p:sp>
            <p:nvSpPr>
              <p:cNvPr id="5" name="Oval 13"/>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9000"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 name="Rectangle 16"/>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38923" name="Rectangle 17"/>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4" name="Line 18"/>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5" name="Line 19"/>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6" name="Line 20"/>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7" name="Line 21"/>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8" name="Line 22"/>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9" name="Line 23"/>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0" name="Line 24"/>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1" name="Line 25"/>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2" name="Line 26"/>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3" name="Rectangle 27"/>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4" name="Rectangle 28"/>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5" name="Rectangle 29"/>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42" name="Rectangle 30"/>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8" name="Line 32"/>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45" name="Rectangle 33"/>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37917" name="Line 3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38941" name="Text Box 3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38948" name="Oval 36"/>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8949" name="Oval 37"/>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8950" name="Oval 38"/>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grpSp>
        <p:nvGrpSpPr>
          <p:cNvPr id="8" name="Group 39"/>
          <p:cNvGrpSpPr>
            <a:grpSpLocks/>
          </p:cNvGrpSpPr>
          <p:nvPr/>
        </p:nvGrpSpPr>
        <p:grpSpPr bwMode="auto">
          <a:xfrm>
            <a:off x="8018463" y="3436938"/>
            <a:ext cx="981075" cy="1843087"/>
            <a:chOff x="0" y="0"/>
            <a:chExt cx="618" cy="1161"/>
          </a:xfrm>
        </p:grpSpPr>
        <p:grpSp>
          <p:nvGrpSpPr>
            <p:cNvPr id="38977" name="Group 40"/>
            <p:cNvGrpSpPr>
              <a:grpSpLocks/>
            </p:cNvGrpSpPr>
            <p:nvPr/>
          </p:nvGrpSpPr>
          <p:grpSpPr bwMode="auto">
            <a:xfrm>
              <a:off x="0" y="0"/>
              <a:ext cx="618" cy="1161"/>
              <a:chOff x="0" y="0"/>
              <a:chExt cx="618" cy="1161"/>
            </a:xfrm>
          </p:grpSpPr>
          <p:sp>
            <p:nvSpPr>
              <p:cNvPr id="3897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980" name="AutoShape 42"/>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981" name="Rectangle 43"/>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82" name="Line 44"/>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83" name="Rectangle 45"/>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84" name="Rectangle 46"/>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85" name="Line 47"/>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86" name="Line 48"/>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49"/>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88" name="Line 50"/>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89" name="Line 51"/>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0" name="Line 52"/>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1" name="Line 53"/>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2" name="Line 54"/>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3" name="Line 55"/>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4" name="Line 56"/>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95" name="Rectangle 57"/>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grpSp>
        <p:sp>
          <p:nvSpPr>
            <p:cNvPr id="38978" name="Rectangle 58"/>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38946" name="Text Box 5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pic>
        <p:nvPicPr>
          <p:cNvPr id="38972" name="Picture 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8973" name="Text Box 61"/>
          <p:cNvSpPr txBox="1">
            <a:spLocks noChangeArrowheads="1"/>
          </p:cNvSpPr>
          <p:nvPr/>
        </p:nvSpPr>
        <p:spPr bwMode="auto">
          <a:xfrm>
            <a:off x="796925" y="4943475"/>
            <a:ext cx="7681913" cy="156966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800" b="1" dirty="0">
                <a:solidFill>
                  <a:schemeClr val="tx1"/>
                </a:solidFill>
                <a:latin typeface="WinInnwa" pitchFamily="2" charset="0"/>
                <a:ea typeface="+mn-ea"/>
                <a:cs typeface="+mn-cs"/>
              </a:rPr>
              <a:t> </a:t>
            </a:r>
            <a:r>
              <a:rPr lang="my-MM" sz="3200" b="1" dirty="0">
                <a:solidFill>
                  <a:schemeClr val="tx1"/>
                </a:solidFill>
                <a:latin typeface="Pyidaungsu" panose="020B0502040204020203" pitchFamily="34" charset="0"/>
                <a:ea typeface="+mn-ea"/>
                <a:cs typeface="Pyidaungsu" panose="020B0502040204020203" pitchFamily="34" charset="0"/>
              </a:rPr>
              <a:t>ရှောလမုန်မင်းကြီး  အကြံဉာဏ်ကြီး</a:t>
            </a:r>
          </a:p>
          <a:p>
            <a:pPr>
              <a:spcBef>
                <a:spcPct val="50000"/>
              </a:spcBef>
              <a:defRPr/>
            </a:pPr>
            <a:r>
              <a:rPr lang="my-MM" sz="3200" b="1" dirty="0">
                <a:solidFill>
                  <a:schemeClr val="tx1"/>
                </a:solidFill>
                <a:latin typeface="Pyidaungsu" panose="020B0502040204020203" pitchFamily="34" charset="0"/>
                <a:ea typeface="+mn-ea"/>
                <a:cs typeface="Pyidaungsu" panose="020B0502040204020203" pitchFamily="34" charset="0"/>
              </a:rPr>
              <a:t>ကောင်းချီး စာရင်းရှင်းတမ်</a:t>
            </a:r>
            <a:r>
              <a:rPr lang="en-US" sz="3200" b="1" dirty="0">
                <a:solidFill>
                  <a:schemeClr val="tx1"/>
                </a:solidFill>
                <a:latin typeface="Pyidaungsu" panose="020B0502040204020203" pitchFamily="34" charset="0"/>
                <a:ea typeface="+mn-ea"/>
                <a:cs typeface="Pyidaungsu" panose="020B0502040204020203" pitchFamily="34" charset="0"/>
              </a:rPr>
              <a:t>း</a:t>
            </a:r>
            <a:endParaRPr lang="en-US" sz="3200" dirty="0">
              <a:solidFill>
                <a:schemeClr val="tx1"/>
              </a:solidFill>
              <a:latin typeface="Pyidaungsu" panose="020B0502040204020203" pitchFamily="34" charset="0"/>
              <a:ea typeface="+mn-ea"/>
              <a:cs typeface="Pyidaungsu" panose="020B0502040204020203" pitchFamily="34" charset="0"/>
            </a:endParaRPr>
          </a:p>
        </p:txBody>
      </p:sp>
      <p:sp>
        <p:nvSpPr>
          <p:cNvPr id="38974" name="Rectangle 62"/>
          <p:cNvSpPr>
            <a:spLocks noChangeArrowheads="1"/>
          </p:cNvSpPr>
          <p:nvPr/>
        </p:nvSpPr>
        <p:spPr bwMode="auto">
          <a:xfrm>
            <a:off x="80787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36</a:t>
            </a:r>
          </a:p>
        </p:txBody>
      </p:sp>
      <p:sp>
        <p:nvSpPr>
          <p:cNvPr id="10" name="Text Box 6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38951" name="Group 64"/>
          <p:cNvGrpSpPr>
            <a:grpSpLocks/>
          </p:cNvGrpSpPr>
          <p:nvPr/>
        </p:nvGrpSpPr>
        <p:grpSpPr bwMode="auto">
          <a:xfrm>
            <a:off x="6083300" y="1174750"/>
            <a:ext cx="1289050" cy="1435100"/>
            <a:chOff x="0" y="0"/>
            <a:chExt cx="2950" cy="2769"/>
          </a:xfrm>
        </p:grpSpPr>
        <p:grpSp>
          <p:nvGrpSpPr>
            <p:cNvPr id="38967" name="Group 65"/>
            <p:cNvGrpSpPr>
              <a:grpSpLocks/>
            </p:cNvGrpSpPr>
            <p:nvPr/>
          </p:nvGrpSpPr>
          <p:grpSpPr bwMode="auto">
            <a:xfrm>
              <a:off x="0" y="0"/>
              <a:ext cx="2950" cy="2769"/>
              <a:chOff x="0" y="0"/>
              <a:chExt cx="2950" cy="2769"/>
            </a:xfrm>
          </p:grpSpPr>
          <p:grpSp>
            <p:nvGrpSpPr>
              <p:cNvPr id="11" name="Group 66"/>
              <p:cNvGrpSpPr>
                <a:grpSpLocks/>
              </p:cNvGrpSpPr>
              <p:nvPr/>
            </p:nvGrpSpPr>
            <p:grpSpPr bwMode="auto">
              <a:xfrm>
                <a:off x="473" y="498"/>
                <a:ext cx="2105" cy="1421"/>
                <a:chOff x="0" y="0"/>
                <a:chExt cx="2105" cy="1421"/>
              </a:xfrm>
            </p:grpSpPr>
            <p:sp>
              <p:nvSpPr>
                <p:cNvPr id="38975"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76"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2" name="Picture 6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968"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69"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70"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71"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8987" name="Rectangle 75"/>
          <p:cNvSpPr>
            <a:spLocks noChangeArrowheads="1"/>
          </p:cNvSpPr>
          <p:nvPr/>
        </p:nvSpPr>
        <p:spPr bwMode="auto">
          <a:xfrm>
            <a:off x="6213475" y="2463800"/>
            <a:ext cx="2173671" cy="101309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endParaRPr lang="en-US" sz="2000" b="1" i="1" dirty="0">
              <a:solidFill>
                <a:schemeClr val="tx1"/>
              </a:solidFill>
              <a:latin typeface="Pyidaungsu" panose="020B0502040204020203" pitchFamily="34" charset="0"/>
              <a:ea typeface="+mn-ea"/>
              <a:cs typeface="Pyidaungsu" panose="020B0502040204020203" pitchFamily="34" charset="0"/>
            </a:endParaRPr>
          </a:p>
          <a:p>
            <a:pPr algn="l">
              <a:defRPr/>
            </a:pPr>
            <a:r>
              <a:rPr lang="my-MM" sz="2000" b="1" i="1" dirty="0">
                <a:solidFill>
                  <a:schemeClr val="tx1"/>
                </a:solidFill>
                <a:latin typeface="Pyidaungsu" panose="020B0502040204020203" pitchFamily="34" charset="0"/>
                <a:ea typeface="+mn-ea"/>
                <a:cs typeface="Pyidaungsu" panose="020B0502040204020203" pitchFamily="34" charset="0"/>
              </a:rPr>
              <a:t>၂ ဓမ္မ ၇း၄-၁၆ ။ </a:t>
            </a:r>
          </a:p>
          <a:p>
            <a:pPr algn="l">
              <a:defRPr/>
            </a:pPr>
            <a:r>
              <a:rPr lang="my-MM" sz="20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000" b="1" i="1" dirty="0">
              <a:solidFill>
                <a:schemeClr val="tx1"/>
              </a:solidFill>
              <a:latin typeface="Pyidaungsu" panose="020B0502040204020203" pitchFamily="34" charset="0"/>
              <a:ea typeface="+mn-ea"/>
              <a:cs typeface="Pyidaungsu" panose="020B0502040204020203" pitchFamily="34" charset="0"/>
            </a:endParaRPr>
          </a:p>
        </p:txBody>
      </p:sp>
      <p:grpSp>
        <p:nvGrpSpPr>
          <p:cNvPr id="38953" name="Group 76"/>
          <p:cNvGrpSpPr>
            <a:grpSpLocks/>
          </p:cNvGrpSpPr>
          <p:nvPr/>
        </p:nvGrpSpPr>
        <p:grpSpPr bwMode="auto">
          <a:xfrm>
            <a:off x="6076950" y="3251200"/>
            <a:ext cx="1289050" cy="1435100"/>
            <a:chOff x="0" y="0"/>
            <a:chExt cx="2950" cy="2769"/>
          </a:xfrm>
        </p:grpSpPr>
        <p:grpSp>
          <p:nvGrpSpPr>
            <p:cNvPr id="38957" name="Group 77"/>
            <p:cNvGrpSpPr>
              <a:grpSpLocks/>
            </p:cNvGrpSpPr>
            <p:nvPr/>
          </p:nvGrpSpPr>
          <p:grpSpPr bwMode="auto">
            <a:xfrm>
              <a:off x="0" y="0"/>
              <a:ext cx="2950" cy="2769"/>
              <a:chOff x="0" y="0"/>
              <a:chExt cx="2950" cy="2769"/>
            </a:xfrm>
          </p:grpSpPr>
          <p:grpSp>
            <p:nvGrpSpPr>
              <p:cNvPr id="38963" name="Group 78"/>
              <p:cNvGrpSpPr>
                <a:grpSpLocks/>
              </p:cNvGrpSpPr>
              <p:nvPr/>
            </p:nvGrpSpPr>
            <p:grpSpPr bwMode="auto">
              <a:xfrm>
                <a:off x="473" y="498"/>
                <a:ext cx="2105" cy="1421"/>
                <a:chOff x="0" y="0"/>
                <a:chExt cx="2105" cy="1421"/>
              </a:xfrm>
            </p:grpSpPr>
            <p:sp>
              <p:nvSpPr>
                <p:cNvPr id="38965"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66"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8964" name="Picture 8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958"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59"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60"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61"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8962"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8999" name="Text Box 87"/>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DC</a:t>
            </a:r>
          </a:p>
        </p:txBody>
      </p:sp>
      <p:sp>
        <p:nvSpPr>
          <p:cNvPr id="38955" name="Text Box 88"/>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6</a:t>
            </a:r>
            <a:endParaRPr lang="en-US" sz="2000">
              <a:solidFill>
                <a:srgbClr val="FFA27C"/>
              </a:solidFill>
              <a:latin typeface="B VAG Rounded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48"/>
                                        </p:tgtEl>
                                        <p:attrNameLst>
                                          <p:attrName>style.visibility</p:attrName>
                                        </p:attrNameLst>
                                      </p:cBhvr>
                                      <p:to>
                                        <p:strVal val="visible"/>
                                      </p:to>
                                    </p:set>
                                    <p:animEffect transition="in" filter="dissolve">
                                      <p:cBhvr>
                                        <p:cTn id="7" dur="500"/>
                                        <p:tgtEl>
                                          <p:spTgt spid="38948"/>
                                        </p:tgtEl>
                                      </p:cBhvr>
                                    </p:animEffect>
                                  </p:childTnLst>
                                  <p:subTnLst>
                                    <p:set>
                                      <p:cBhvr override="childStyle">
                                        <p:cTn dur="1" fill="hold" display="0" masterRel="nextClick" afterEffect="1"/>
                                        <p:tgtEl>
                                          <p:spTgt spid="38948"/>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49"/>
                                        </p:tgtEl>
                                        <p:attrNameLst>
                                          <p:attrName>style.visibility</p:attrName>
                                        </p:attrNameLst>
                                      </p:cBhvr>
                                      <p:to>
                                        <p:strVal val="visible"/>
                                      </p:to>
                                    </p:set>
                                    <p:animEffect transition="in" filter="dissolve">
                                      <p:cBhvr>
                                        <p:cTn id="12" dur="500"/>
                                        <p:tgtEl>
                                          <p:spTgt spid="38949"/>
                                        </p:tgtEl>
                                      </p:cBhvr>
                                    </p:animEffect>
                                  </p:childTnLst>
                                  <p:subTnLst>
                                    <p:set>
                                      <p:cBhvr override="childStyle">
                                        <p:cTn dur="1" fill="hold" display="0" masterRel="nextClick" afterEffect="1"/>
                                        <p:tgtEl>
                                          <p:spTgt spid="3894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950"/>
                                        </p:tgtEl>
                                        <p:attrNameLst>
                                          <p:attrName>style.visibility</p:attrName>
                                        </p:attrNameLst>
                                      </p:cBhvr>
                                      <p:to>
                                        <p:strVal val="visible"/>
                                      </p:to>
                                    </p:set>
                                    <p:animEffect transition="in" filter="dissolve">
                                      <p:cBhvr>
                                        <p:cTn id="17" dur="500"/>
                                        <p:tgtEl>
                                          <p:spTgt spid="389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8972"/>
                                        </p:tgtEl>
                                        <p:attrNameLst>
                                          <p:attrName>style.visibility</p:attrName>
                                        </p:attrNameLst>
                                      </p:cBhvr>
                                      <p:to>
                                        <p:strVal val="visible"/>
                                      </p:to>
                                    </p:set>
                                    <p:animEffect transition="in" filter="dissolve">
                                      <p:cBhvr>
                                        <p:cTn id="22" dur="500"/>
                                        <p:tgtEl>
                                          <p:spTgt spid="389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942"/>
                                        </p:tgtEl>
                                        <p:attrNameLst>
                                          <p:attrName>style.visibility</p:attrName>
                                        </p:attrNameLst>
                                      </p:cBhvr>
                                      <p:to>
                                        <p:strVal val="visible"/>
                                      </p:to>
                                    </p:set>
                                    <p:animEffect transition="in" filter="dissolve">
                                      <p:cBhvr>
                                        <p:cTn id="27" dur="500"/>
                                        <p:tgtEl>
                                          <p:spTgt spid="38942"/>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38973"/>
                                        </p:tgtEl>
                                        <p:attrNameLst>
                                          <p:attrName>style.visibility</p:attrName>
                                        </p:attrNameLst>
                                      </p:cBhvr>
                                      <p:to>
                                        <p:strVal val="visible"/>
                                      </p:to>
                                    </p:set>
                                    <p:animEffect transition="in" filter="dissolve">
                                      <p:cBhvr>
                                        <p:cTn id="31" dur="500"/>
                                        <p:tgtEl>
                                          <p:spTgt spid="38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P spid="38948" grpId="0" animBg="1"/>
      <p:bldP spid="38949" grpId="0" animBg="1"/>
      <p:bldP spid="38950" grpId="0" animBg="1"/>
      <p:bldP spid="3897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98"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4099"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7"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102" name="Rectangle 6"/>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Text Box 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3080" name="Text Box 8"/>
          <p:cNvSpPr txBox="1">
            <a:spLocks noChangeArrowheads="1"/>
          </p:cNvSpPr>
          <p:nvPr/>
        </p:nvSpPr>
        <p:spPr bwMode="auto">
          <a:xfrm>
            <a:off x="1781175" y="12700"/>
            <a:ext cx="4033838" cy="30777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my-MM" sz="1400" b="1" dirty="0">
                <a:solidFill>
                  <a:srgbClr val="FFEA18"/>
                </a:solidFill>
                <a:latin typeface="Pyidaungsu" panose="020B0502040204020203" pitchFamily="34" charset="0"/>
                <a:cs typeface="Pyidaungsu" panose="020B0502040204020203" pitchFamily="34" charset="0"/>
              </a:rPr>
              <a:t>ယောရှုမှတ်စာ ၁၄း၅၊ ၂၄း ၂၉။ တရားသူကြီး ၁၇း၆ </a:t>
            </a:r>
            <a:endParaRPr lang="en-US" sz="1400" dirty="0">
              <a:solidFill>
                <a:srgbClr val="FFEA18"/>
              </a:solidFill>
              <a:latin typeface="Pyidaungsu" panose="020B0502040204020203" pitchFamily="34" charset="0"/>
              <a:cs typeface="Pyidaungsu" panose="020B0502040204020203" pitchFamily="34" charset="0"/>
            </a:endParaRPr>
          </a:p>
        </p:txBody>
      </p:sp>
      <p:sp>
        <p:nvSpPr>
          <p:cNvPr id="4104"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105" name="Text Box 10"/>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4107" name="Rectangle 11"/>
          <p:cNvSpPr>
            <a:spLocks noChangeArrowheads="1"/>
          </p:cNvSpPr>
          <p:nvPr/>
        </p:nvSpPr>
        <p:spPr bwMode="auto">
          <a:xfrm>
            <a:off x="8093075" y="6532563"/>
            <a:ext cx="336550" cy="269875"/>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02</a:t>
            </a:r>
          </a:p>
        </p:txBody>
      </p:sp>
      <p:pic>
        <p:nvPicPr>
          <p:cNvPr id="3084" name="Picture 12" descr="Northern Negev wadis aerial"/>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4109" name="Text Box 13"/>
          <p:cNvSpPr txBox="1">
            <a:spLocks noChangeArrowheads="1"/>
          </p:cNvSpPr>
          <p:nvPr/>
        </p:nvSpPr>
        <p:spPr bwMode="auto">
          <a:xfrm>
            <a:off x="630238" y="2179446"/>
            <a:ext cx="8191500" cy="28623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5400" b="1" dirty="0">
                <a:solidFill>
                  <a:srgbClr val="FFEA18"/>
                </a:solidFill>
                <a:effectLst>
                  <a:outerShdw blurRad="50800" dist="114300" dir="2700000" algn="tl" rotWithShape="0">
                    <a:prstClr val="black"/>
                  </a:outerShdw>
                </a:effectLst>
                <a:latin typeface="WinInnwa" charset="0"/>
              </a:rPr>
              <a:t> </a:t>
            </a:r>
            <a:r>
              <a:rPr lang="en-US" b="1" dirty="0" err="1">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နယ်မြေသိမ်းပိုက်ခြင်း</a:t>
            </a:r>
            <a:endParaRPr lang="en-US" b="1" dirty="0">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endParaRPr>
          </a:p>
          <a:p>
            <a:pPr>
              <a:spcBef>
                <a:spcPct val="50000"/>
              </a:spcBef>
              <a:defRPr/>
            </a:pPr>
            <a:r>
              <a:rPr lang="en-US" b="1" dirty="0" err="1">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နယ်မြေခွဲဝေခြင်း</a:t>
            </a:r>
            <a:endParaRPr lang="en-US" b="1" dirty="0">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endParaRPr>
          </a:p>
          <a:p>
            <a:pPr>
              <a:spcBef>
                <a:spcPct val="50000"/>
              </a:spcBef>
              <a:defRPr/>
            </a:pPr>
            <a:r>
              <a:rPr lang="en-US" b="1" dirty="0" err="1">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ယောရှုသေဆုံးခြင်း</a:t>
            </a:r>
            <a:endParaRPr lang="en-US" b="1" dirty="0">
              <a:solidFill>
                <a:srgbClr val="FFEA18"/>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endParaRPr>
          </a:p>
          <a:p>
            <a:pPr>
              <a:spcBef>
                <a:spcPct val="50000"/>
              </a:spcBef>
              <a:defRPr/>
            </a:pPr>
            <a:r>
              <a:rPr lang="en-US" b="1" u="sng" dirty="0" err="1">
                <a:solidFill>
                  <a:srgbClr val="66CCFF"/>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ဦးဆောင်မည</a:t>
            </a:r>
            <a:r>
              <a:rPr lang="en-US" b="1" u="sng" dirty="0">
                <a:solidFill>
                  <a:srgbClr val="66CCFF"/>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 </a:t>
            </a:r>
            <a:r>
              <a:rPr lang="en-US" b="1" u="sng" dirty="0" err="1">
                <a:solidFill>
                  <a:srgbClr val="66CCFF"/>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rPr>
              <a:t>ခေါင်းဆောင်မရှိ</a:t>
            </a:r>
            <a:endParaRPr lang="en-US" b="1" u="sng" dirty="0">
              <a:solidFill>
                <a:srgbClr val="66CCFF"/>
              </a:solidFill>
              <a:effectLst>
                <a:outerShdw blurRad="50800" dist="114300" dir="2700000" algn="tl" rotWithShape="0">
                  <a:prstClr val="black"/>
                </a:outerShdw>
              </a:effectLst>
              <a:latin typeface="Pyidaungsu" panose="020B0502040204020203" pitchFamily="34" charset="0"/>
              <a:cs typeface="Pyidaungsu" panose="020B0502040204020203" pitchFamily="34" charset="0"/>
            </a:endParaRPr>
          </a:p>
        </p:txBody>
      </p:sp>
      <p:sp>
        <p:nvSpPr>
          <p:cNvPr id="4110" name="Text Box 14"/>
          <p:cNvSpPr txBox="1">
            <a:spLocks noChangeArrowheads="1"/>
          </p:cNvSpPr>
          <p:nvPr/>
        </p:nvSpPr>
        <p:spPr bwMode="auto">
          <a:xfrm>
            <a:off x="2221706" y="729000"/>
            <a:ext cx="5573712" cy="1015663"/>
          </a:xfrm>
          <a:prstGeom prst="rect">
            <a:avLst/>
          </a:prstGeom>
          <a:noFill/>
          <a:ln>
            <a:noFill/>
          </a:ln>
          <a:effectLst>
            <a:outerShdw dist="63500" dir="3187806" algn="ctr" rotWithShape="0">
              <a:schemeClr val="folHlink"/>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6000" b="1" i="1" dirty="0" err="1">
                <a:solidFill>
                  <a:srgbClr val="0831AD"/>
                </a:solidFill>
                <a:latin typeface="Pyidaungsu" panose="020B0502040204020203" pitchFamily="34" charset="0"/>
                <a:ea typeface="+mn-ea"/>
                <a:cs typeface="Pyidaungsu" panose="020B0502040204020203" pitchFamily="34" charset="0"/>
              </a:rPr>
              <a:t>အဆင</a:t>
            </a:r>
            <a:r>
              <a:rPr lang="en-US" sz="6000" b="1" i="1" dirty="0">
                <a:solidFill>
                  <a:srgbClr val="0831AD"/>
                </a:solidFill>
                <a:latin typeface="Pyidaungsu" panose="020B0502040204020203" pitchFamily="34" charset="0"/>
                <a:ea typeface="+mn-ea"/>
                <a:cs typeface="Pyidaungsu" panose="020B0502040204020203" pitchFamily="34" charset="0"/>
              </a:rPr>
              <a:t>့်</a:t>
            </a:r>
            <a:r>
              <a:rPr lang="en-US" sz="6000" b="1" i="1" dirty="0" err="1">
                <a:solidFill>
                  <a:srgbClr val="0831AD"/>
                </a:solidFill>
                <a:latin typeface="Pyidaungsu" panose="020B0502040204020203" pitchFamily="34" charset="0"/>
                <a:ea typeface="+mn-ea"/>
                <a:cs typeface="Pyidaungsu" panose="020B0502040204020203" pitchFamily="34" charset="0"/>
              </a:rPr>
              <a:t>အပိုင်း</a:t>
            </a:r>
            <a:r>
              <a:rPr lang="en-US" sz="6000" b="1" i="1" dirty="0">
                <a:solidFill>
                  <a:srgbClr val="0831AD"/>
                </a:solidFill>
                <a:latin typeface="Pyidaungsu" panose="020B0502040204020203" pitchFamily="34" charset="0"/>
                <a:ea typeface="+mn-ea"/>
                <a:cs typeface="Pyidaungsu" panose="020B0502040204020203"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10"/>
                                        </p:tgtEl>
                                        <p:attrNameLst>
                                          <p:attrName>style.visibility</p:attrName>
                                        </p:attrNameLst>
                                      </p:cBhvr>
                                      <p:to>
                                        <p:strVal val="visible"/>
                                      </p:to>
                                    </p:set>
                                    <p:anim calcmode="lin" valueType="num">
                                      <p:cBhvr additive="base">
                                        <p:cTn id="7" dur="500" fill="hold"/>
                                        <p:tgtEl>
                                          <p:spTgt spid="4110"/>
                                        </p:tgtEl>
                                        <p:attrNameLst>
                                          <p:attrName>ppt_x</p:attrName>
                                        </p:attrNameLst>
                                      </p:cBhvr>
                                      <p:tavLst>
                                        <p:tav tm="0">
                                          <p:val>
                                            <p:strVal val="1+#ppt_w/2"/>
                                          </p:val>
                                        </p:tav>
                                        <p:tav tm="100000">
                                          <p:val>
                                            <p:strVal val="#ppt_x"/>
                                          </p:val>
                                        </p:tav>
                                      </p:tavLst>
                                    </p:anim>
                                    <p:anim calcmode="lin" valueType="num">
                                      <p:cBhvr additive="base">
                                        <p:cTn id="8" dur="500" fill="hold"/>
                                        <p:tgtEl>
                                          <p:spTgt spid="4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4109">
                                            <p:txEl>
                                              <p:pRg st="0" end="0"/>
                                            </p:txEl>
                                          </p:spTgt>
                                        </p:tgtEl>
                                        <p:attrNameLst>
                                          <p:attrName>style.visibility</p:attrName>
                                        </p:attrNameLst>
                                      </p:cBhvr>
                                      <p:to>
                                        <p:strVal val="visible"/>
                                      </p:to>
                                    </p:set>
                                    <p:animEffect transition="in" filter="box(out)">
                                      <p:cBhvr>
                                        <p:cTn id="13" dur="500"/>
                                        <p:tgtEl>
                                          <p:spTgt spid="410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109">
                                            <p:txEl>
                                              <p:pRg st="1" end="1"/>
                                            </p:txEl>
                                          </p:spTgt>
                                        </p:tgtEl>
                                        <p:attrNameLst>
                                          <p:attrName>style.visibility</p:attrName>
                                        </p:attrNameLst>
                                      </p:cBhvr>
                                      <p:to>
                                        <p:strVal val="visible"/>
                                      </p:to>
                                    </p:set>
                                    <p:animEffect transition="in" filter="box(out)">
                                      <p:cBhvr>
                                        <p:cTn id="18" dur="500"/>
                                        <p:tgtEl>
                                          <p:spTgt spid="410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4109">
                                            <p:txEl>
                                              <p:pRg st="2" end="2"/>
                                            </p:txEl>
                                          </p:spTgt>
                                        </p:tgtEl>
                                        <p:attrNameLst>
                                          <p:attrName>style.visibility</p:attrName>
                                        </p:attrNameLst>
                                      </p:cBhvr>
                                      <p:to>
                                        <p:strVal val="visible"/>
                                      </p:to>
                                    </p:set>
                                    <p:animEffect transition="in" filter="box(out)">
                                      <p:cBhvr>
                                        <p:cTn id="23" dur="500"/>
                                        <p:tgtEl>
                                          <p:spTgt spid="410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4109">
                                            <p:txEl>
                                              <p:pRg st="3" end="3"/>
                                            </p:txEl>
                                          </p:spTgt>
                                        </p:tgtEl>
                                        <p:attrNameLst>
                                          <p:attrName>style.visibility</p:attrName>
                                        </p:attrNameLst>
                                      </p:cBhvr>
                                      <p:to>
                                        <p:strVal val="visible"/>
                                      </p:to>
                                    </p:set>
                                    <p:animEffect transition="in" filter="box(out)">
                                      <p:cBhvr>
                                        <p:cTn id="28" dur="500"/>
                                        <p:tgtEl>
                                          <p:spTgt spid="41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build="p" autoUpdateAnimBg="0"/>
      <p:bldP spid="411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130550" y="1377950"/>
            <a:ext cx="3035300" cy="4419600"/>
          </a:xfrm>
          <a:prstGeom prst="rect">
            <a:avLst/>
          </a:prstGeom>
          <a:solidFill>
            <a:srgbClr val="003399"/>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39"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0" name="Rectangle 5"/>
          <p:cNvSpPr>
            <a:spLocks noChangeArrowheads="1"/>
          </p:cNvSpPr>
          <p:nvPr/>
        </p:nvSpPr>
        <p:spPr bwMode="auto">
          <a:xfrm>
            <a:off x="3059113" y="879475"/>
            <a:ext cx="1199045"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000" b="1" dirty="0">
                <a:solidFill>
                  <a:schemeClr val="accent1"/>
                </a:solidFill>
                <a:latin typeface="WinInnwa" charset="0"/>
              </a:rPr>
              <a:t> </a:t>
            </a:r>
            <a:r>
              <a:rPr lang="en-US" sz="3200" b="1" i="1" dirty="0" err="1">
                <a:solidFill>
                  <a:schemeClr val="accent1"/>
                </a:solidFill>
                <a:latin typeface="Pyidaungsu" panose="020B0502040204020203" pitchFamily="34" charset="0"/>
                <a:cs typeface="Pyidaungsu" panose="020B0502040204020203" pitchFamily="34" charset="0"/>
              </a:rPr>
              <a:t>မင်းစံ</a:t>
            </a:r>
            <a:endParaRPr lang="en-US" sz="3200" b="1" i="1" dirty="0">
              <a:solidFill>
                <a:schemeClr val="accent1"/>
              </a:solidFill>
              <a:latin typeface="Pyidaungsu" panose="020B0502040204020203" pitchFamily="34" charset="0"/>
              <a:cs typeface="Pyidaungsu" panose="020B0502040204020203" pitchFamily="34" charset="0"/>
            </a:endParaRPr>
          </a:p>
        </p:txBody>
      </p:sp>
      <p:sp>
        <p:nvSpPr>
          <p:cNvPr id="3994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3" name="Rectangle 7"/>
          <p:cNvSpPr>
            <a:spLocks noChangeArrowheads="1"/>
          </p:cNvSpPr>
          <p:nvPr/>
        </p:nvSpPr>
        <p:spPr bwMode="auto">
          <a:xfrm>
            <a:off x="4786313" y="928688"/>
            <a:ext cx="1600200" cy="3937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003399"/>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39944"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1"/>
                </a:solidFill>
                <a:latin typeface="Times" charset="0"/>
              </a:rPr>
              <a:t>S - D - S</a:t>
            </a:r>
          </a:p>
        </p:txBody>
      </p:sp>
      <p:sp>
        <p:nvSpPr>
          <p:cNvPr id="39946" name="Rectangle 10"/>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 name="Unknown Shape"/>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39947" name="Group 12"/>
          <p:cNvGrpSpPr>
            <a:grpSpLocks/>
          </p:cNvGrpSpPr>
          <p:nvPr/>
        </p:nvGrpSpPr>
        <p:grpSpPr bwMode="auto">
          <a:xfrm>
            <a:off x="901700" y="2603500"/>
            <a:ext cx="1982788" cy="1765300"/>
            <a:chOff x="0" y="0"/>
            <a:chExt cx="1249" cy="1112"/>
          </a:xfrm>
        </p:grpSpPr>
        <p:sp>
          <p:nvSpPr>
            <p:cNvPr id="5" name="Oval 13"/>
            <p:cNvSpPr>
              <a:spLocks noChangeArrowheads="1"/>
            </p:cNvSpPr>
            <p:nvPr/>
          </p:nvSpPr>
          <p:spPr bwMode="auto">
            <a:xfrm>
              <a:off x="0" y="100"/>
              <a:ext cx="1024" cy="1012"/>
            </a:xfrm>
            <a:prstGeom prst="ellipse">
              <a:avLst/>
            </a:prstGeom>
            <a:noFill/>
            <a:ln w="50800">
              <a:solidFill>
                <a:srgbClr val="003399"/>
              </a:solidFill>
              <a:round/>
              <a:headEnd/>
              <a:tailEnd/>
            </a:ln>
            <a:effectLst>
              <a:outerShdw dist="107763" dir="2700000" algn="ctr" rotWithShape="0">
                <a:schemeClr val="bg1"/>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dist="35921" dir="2700000" algn="ctr" rotWithShape="0">
                <a:schemeClr val="bg1"/>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951" name="Rectangle 15"/>
          <p:cNvSpPr>
            <a:spLocks noChangeArrowheads="1"/>
          </p:cNvSpPr>
          <p:nvPr/>
        </p:nvSpPr>
        <p:spPr bwMode="auto">
          <a:xfrm>
            <a:off x="1258888" y="2765425"/>
            <a:ext cx="1844675" cy="1197764"/>
          </a:xfrm>
          <a:prstGeom prst="rect">
            <a:avLst/>
          </a:prstGeom>
          <a:noFill/>
          <a:ln>
            <a:noFill/>
          </a:ln>
          <a:effectLst>
            <a:outerShdw dist="107763"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endParaRPr lang="en-US" sz="2000" dirty="0">
              <a:solidFill>
                <a:schemeClr val="accent2"/>
              </a:solidFill>
              <a:latin typeface="Pyidaungsu" panose="020B0502040204020203" pitchFamily="34" charset="0"/>
              <a:ea typeface="+mn-ea"/>
              <a:cs typeface="Pyidaungsu" panose="020B0502040204020203" pitchFamily="34" charset="0"/>
            </a:endParaRPr>
          </a:p>
          <a:p>
            <a:pPr>
              <a:defRPr/>
            </a:pPr>
            <a:r>
              <a:rPr lang="en-US" sz="3200" b="1" i="1" dirty="0" err="1">
                <a:solidFill>
                  <a:srgbClr val="1CFF23"/>
                </a:solidFill>
                <a:latin typeface="Pyidaungsu" panose="020B0502040204020203" pitchFamily="34" charset="0"/>
                <a:ea typeface="+mn-ea"/>
                <a:cs typeface="Pyidaungsu" panose="020B0502040204020203" pitchFamily="34" charset="0"/>
              </a:rPr>
              <a:t>မင်းစံ</a:t>
            </a:r>
            <a:r>
              <a:rPr lang="en-US" i="1" dirty="0">
                <a:solidFill>
                  <a:schemeClr val="tx2"/>
                </a:solidFill>
                <a:latin typeface="WinInnwa" pitchFamily="2" charset="0"/>
                <a:ea typeface="+mn-ea"/>
                <a:cs typeface="+mn-cs"/>
              </a:rPr>
              <a:t> </a:t>
            </a:r>
            <a:r>
              <a:rPr lang="en-US" sz="2000" b="1" i="1" dirty="0" err="1">
                <a:solidFill>
                  <a:schemeClr val="tx2"/>
                </a:solidFill>
                <a:latin typeface="Pyidaungsu" panose="020B0502040204020203" pitchFamily="34" charset="0"/>
                <a:ea typeface="+mn-ea"/>
                <a:cs typeface="Pyidaungsu" panose="020B0502040204020203" pitchFamily="34" charset="0"/>
              </a:rPr>
              <a:t>ဖမ်းဆီး</a:t>
            </a:r>
            <a:endParaRPr lang="en-US" dirty="0">
              <a:latin typeface="Pyidaungsu" panose="020B0502040204020203" pitchFamily="34" charset="0"/>
              <a:ea typeface="+mn-ea"/>
              <a:cs typeface="Pyidaungsu" panose="020B0502040204020203" pitchFamily="34" charset="0"/>
            </a:endParaRPr>
          </a:p>
        </p:txBody>
      </p:sp>
      <p:sp>
        <p:nvSpPr>
          <p:cNvPr id="39949" name="Line 16"/>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0" name="Line 17"/>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18"/>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2" name="Line 1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3" name="Line 2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4" name="Line 2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5" name="Line 22"/>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6" name="Line 23"/>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7" name="Line 24"/>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8" name="Rectangle 25"/>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9" name="Rectangle 26"/>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0" name="Rectangle 27"/>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1" name="Rectangle 28"/>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5" name="Rectangle 29"/>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38940"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39967" name="Text Box 31"/>
          <p:cNvSpPr txBox="1">
            <a:spLocks noChangeArrowheads="1"/>
          </p:cNvSpPr>
          <p:nvPr/>
        </p:nvSpPr>
        <p:spPr bwMode="auto">
          <a:xfrm>
            <a:off x="1778000" y="-20638"/>
            <a:ext cx="5092700"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i="1" dirty="0">
                <a:solidFill>
                  <a:schemeClr val="tx1"/>
                </a:solidFill>
                <a:latin typeface="Pyidaungsu" panose="020B0502040204020203" pitchFamily="34" charset="0"/>
                <a:ea typeface="+mn-ea"/>
                <a:cs typeface="Pyidaungsu" panose="020B0502040204020203" pitchFamily="34" charset="0"/>
              </a:rPr>
              <a:t>၃ </a:t>
            </a:r>
            <a:r>
              <a:rPr lang="en-US" sz="1600" b="1" i="1" dirty="0" err="1">
                <a:solidFill>
                  <a:schemeClr val="tx1"/>
                </a:solidFill>
                <a:latin typeface="Pyidaungsu" panose="020B0502040204020203" pitchFamily="34" charset="0"/>
                <a:ea typeface="+mn-ea"/>
                <a:cs typeface="Pyidaungsu" panose="020B0502040204020203" pitchFamily="34" charset="0"/>
              </a:rPr>
              <a:t>ဓမ္မ</a:t>
            </a:r>
            <a:r>
              <a:rPr lang="en-US" sz="1600" b="1" i="1" dirty="0">
                <a:solidFill>
                  <a:schemeClr val="tx1"/>
                </a:solidFill>
                <a:latin typeface="Pyidaungsu" panose="020B0502040204020203" pitchFamily="34" charset="0"/>
                <a:ea typeface="+mn-ea"/>
                <a:cs typeface="Pyidaungsu" panose="020B0502040204020203" pitchFamily="34" charset="0"/>
              </a:rPr>
              <a:t> ၉၊ ၁၀၊ ၁၁</a:t>
            </a:r>
          </a:p>
        </p:txBody>
      </p:sp>
      <p:grpSp>
        <p:nvGrpSpPr>
          <p:cNvPr id="8" name="Group 32"/>
          <p:cNvGrpSpPr>
            <a:grpSpLocks/>
          </p:cNvGrpSpPr>
          <p:nvPr/>
        </p:nvGrpSpPr>
        <p:grpSpPr bwMode="auto">
          <a:xfrm>
            <a:off x="8018463" y="3436938"/>
            <a:ext cx="981075" cy="1843087"/>
            <a:chOff x="0" y="0"/>
            <a:chExt cx="618" cy="1161"/>
          </a:xfrm>
        </p:grpSpPr>
        <p:grpSp>
          <p:nvGrpSpPr>
            <p:cNvPr id="39995" name="Group 33"/>
            <p:cNvGrpSpPr>
              <a:grpSpLocks/>
            </p:cNvGrpSpPr>
            <p:nvPr/>
          </p:nvGrpSpPr>
          <p:grpSpPr bwMode="auto">
            <a:xfrm>
              <a:off x="0" y="0"/>
              <a:ext cx="618" cy="1161"/>
              <a:chOff x="0" y="0"/>
              <a:chExt cx="618" cy="1161"/>
            </a:xfrm>
          </p:grpSpPr>
          <p:sp>
            <p:nvSpPr>
              <p:cNvPr id="39997"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998" name="AutoShape 35"/>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999" name="Rectangle 36"/>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000" name="Line 37"/>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1" name="Rectangle 38"/>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002" name="Rectangle 39"/>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003" name="Line 40"/>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41"/>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5" name="Line 42"/>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6" name="Line 43"/>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7" name="Line 44"/>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8" name="Line 45"/>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09" name="Line 46"/>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10" name="Line 47"/>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11" name="Line 48"/>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12" name="Line 49"/>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013" name="Rectangle 50"/>
              <p:cNvSpPr>
                <a:spLocks noChangeArrowheads="1"/>
              </p:cNvSpPr>
              <p:nvPr/>
            </p:nvSpPr>
            <p:spPr bwMode="auto">
              <a:xfrm>
                <a:off x="0" y="0"/>
                <a:ext cx="52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a:p>
                <a:pPr algn="l"/>
                <a:endParaRPr lang="en-US" sz="600" b="1" dirty="0">
                  <a:solidFill>
                    <a:schemeClr val="bg2"/>
                  </a:solidFill>
                  <a:latin typeface="WinInnwa" charset="0"/>
                </a:endParaRPr>
              </a:p>
            </p:txBody>
          </p:sp>
        </p:grpSp>
        <p:sp>
          <p:nvSpPr>
            <p:cNvPr id="39996" name="Rectangle 51"/>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39966" name="Text Box 5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39989" name="Rectangle 53"/>
          <p:cNvSpPr>
            <a:spLocks noChangeArrowheads="1"/>
          </p:cNvSpPr>
          <p:nvPr/>
        </p:nvSpPr>
        <p:spPr bwMode="auto">
          <a:xfrm>
            <a:off x="80787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37</a:t>
            </a:r>
          </a:p>
        </p:txBody>
      </p:sp>
      <p:sp>
        <p:nvSpPr>
          <p:cNvPr id="39968" name="Text Box 54"/>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39969" name="Text Box 5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39970" name="Rectangle 56"/>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endParaRPr lang="my-MM"/>
          </a:p>
        </p:txBody>
      </p:sp>
      <p:grpSp>
        <p:nvGrpSpPr>
          <p:cNvPr id="39971" name="Group 57"/>
          <p:cNvGrpSpPr>
            <a:grpSpLocks/>
          </p:cNvGrpSpPr>
          <p:nvPr/>
        </p:nvGrpSpPr>
        <p:grpSpPr bwMode="auto">
          <a:xfrm>
            <a:off x="6083300" y="1174750"/>
            <a:ext cx="1289050" cy="1435100"/>
            <a:chOff x="0" y="0"/>
            <a:chExt cx="2950" cy="2769"/>
          </a:xfrm>
        </p:grpSpPr>
        <p:grpSp>
          <p:nvGrpSpPr>
            <p:cNvPr id="39985" name="Group 58"/>
            <p:cNvGrpSpPr>
              <a:grpSpLocks/>
            </p:cNvGrpSpPr>
            <p:nvPr/>
          </p:nvGrpSpPr>
          <p:grpSpPr bwMode="auto">
            <a:xfrm>
              <a:off x="0" y="0"/>
              <a:ext cx="2950" cy="2769"/>
              <a:chOff x="0" y="0"/>
              <a:chExt cx="2950" cy="2769"/>
            </a:xfrm>
          </p:grpSpPr>
          <p:grpSp>
            <p:nvGrpSpPr>
              <p:cNvPr id="39991" name="Group 59"/>
              <p:cNvGrpSpPr>
                <a:grpSpLocks/>
              </p:cNvGrpSpPr>
              <p:nvPr/>
            </p:nvGrpSpPr>
            <p:grpSpPr bwMode="auto">
              <a:xfrm>
                <a:off x="473" y="498"/>
                <a:ext cx="2105" cy="1421"/>
                <a:chOff x="0" y="0"/>
                <a:chExt cx="2105" cy="1421"/>
              </a:xfrm>
            </p:grpSpPr>
            <p:sp>
              <p:nvSpPr>
                <p:cNvPr id="39993" name="Unknown Shape"/>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94" name="Unknown Shape"/>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9992" name="Picture 6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998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8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8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9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0004" name="Rectangle 68"/>
          <p:cNvSpPr>
            <a:spLocks noChangeArrowheads="1"/>
          </p:cNvSpPr>
          <p:nvPr/>
        </p:nvSpPr>
        <p:spPr bwMode="auto">
          <a:xfrm>
            <a:off x="6282814" y="2178050"/>
            <a:ext cx="2568011" cy="828432"/>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accent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accent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accent1"/>
              </a:solidFill>
              <a:latin typeface="Pyidaungsu" panose="020B0502040204020203" pitchFamily="34" charset="0"/>
              <a:ea typeface="+mn-ea"/>
              <a:cs typeface="Pyidaungsu" panose="020B0502040204020203" pitchFamily="34" charset="0"/>
            </a:endParaRPr>
          </a:p>
        </p:txBody>
      </p:sp>
      <p:grpSp>
        <p:nvGrpSpPr>
          <p:cNvPr id="39973" name="Group 69"/>
          <p:cNvGrpSpPr>
            <a:grpSpLocks/>
          </p:cNvGrpSpPr>
          <p:nvPr/>
        </p:nvGrpSpPr>
        <p:grpSpPr bwMode="auto">
          <a:xfrm>
            <a:off x="6076950" y="3251200"/>
            <a:ext cx="1289050" cy="1435100"/>
            <a:chOff x="0" y="0"/>
            <a:chExt cx="2950" cy="2769"/>
          </a:xfrm>
        </p:grpSpPr>
        <p:grpSp>
          <p:nvGrpSpPr>
            <p:cNvPr id="39981" name="Group 70"/>
            <p:cNvGrpSpPr>
              <a:grpSpLocks/>
            </p:cNvGrpSpPr>
            <p:nvPr/>
          </p:nvGrpSpPr>
          <p:grpSpPr bwMode="auto">
            <a:xfrm>
              <a:off x="473" y="498"/>
              <a:ext cx="2105" cy="1421"/>
              <a:chOff x="0" y="0"/>
              <a:chExt cx="2105" cy="1421"/>
            </a:xfrm>
          </p:grpSpPr>
          <p:sp>
            <p:nvSpPr>
              <p:cNvPr id="39983" name="Unknown Shape"/>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84" name="Unknown Shape"/>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39982" name="Picture 7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9974" name="Unknown Shape"/>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906973645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509058365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906973645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75" name="Unknown Shape"/>
          <p:cNvSpPr>
            <a:spLocks/>
          </p:cNvSpPr>
          <p:nvPr/>
        </p:nvSpPr>
        <p:spPr bwMode="auto">
          <a:xfrm>
            <a:off x="6318250" y="4254500"/>
            <a:ext cx="47625" cy="160338"/>
          </a:xfrm>
          <a:custGeom>
            <a:avLst/>
            <a:gdLst>
              <a:gd name="T0" fmla="*/ 93399882 w 105"/>
              <a:gd name="T1" fmla="*/ 0 h 354"/>
              <a:gd name="T2" fmla="*/ 2147483647 w 105"/>
              <a:gd name="T3" fmla="*/ 464659071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1306366904 w 105"/>
              <a:gd name="T19" fmla="*/ 2147483647 h 354"/>
              <a:gd name="T20" fmla="*/ 1119772154 w 105"/>
              <a:gd name="T21" fmla="*/ 2147483647 h 354"/>
              <a:gd name="T22" fmla="*/ 1306366904 w 105"/>
              <a:gd name="T23" fmla="*/ 2147483647 h 354"/>
              <a:gd name="T24" fmla="*/ 839777975 w 105"/>
              <a:gd name="T25" fmla="*/ 2147483647 h 354"/>
              <a:gd name="T26" fmla="*/ 1866149793 w 105"/>
              <a:gd name="T27" fmla="*/ 2147483647 h 354"/>
              <a:gd name="T28" fmla="*/ 559783343 w 105"/>
              <a:gd name="T29" fmla="*/ 1207909041 h 354"/>
              <a:gd name="T30" fmla="*/ 93399882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76" name="Unknown Shape"/>
          <p:cNvSpPr>
            <a:spLocks/>
          </p:cNvSpPr>
          <p:nvPr/>
        </p:nvSpPr>
        <p:spPr bwMode="auto">
          <a:xfrm>
            <a:off x="6918325" y="4221163"/>
            <a:ext cx="66675" cy="169862"/>
          </a:xfrm>
          <a:custGeom>
            <a:avLst/>
            <a:gdLst>
              <a:gd name="T0" fmla="*/ 2147483647 w 149"/>
              <a:gd name="T1" fmla="*/ 1843931972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1612942980 w 149"/>
              <a:gd name="T17" fmla="*/ 2147483647 h 376"/>
              <a:gd name="T18" fmla="*/ 179215688 w 149"/>
              <a:gd name="T19" fmla="*/ 2147483647 h 376"/>
              <a:gd name="T20" fmla="*/ 447939654 w 149"/>
              <a:gd name="T21" fmla="*/ 2147483647 h 376"/>
              <a:gd name="T22" fmla="*/ 716863646 w 149"/>
              <a:gd name="T23" fmla="*/ 2147483647 h 376"/>
              <a:gd name="T24" fmla="*/ 1881666946 w 149"/>
              <a:gd name="T25" fmla="*/ 2147483647 h 376"/>
              <a:gd name="T26" fmla="*/ 2147483647 w 149"/>
              <a:gd name="T27" fmla="*/ 2147483647 h 376"/>
              <a:gd name="T28" fmla="*/ 2147483647 w 149"/>
              <a:gd name="T29" fmla="*/ 2147483647 h 376"/>
              <a:gd name="T30" fmla="*/ 2147483647 w 149"/>
              <a:gd name="T31" fmla="*/ 1659641189 h 376"/>
              <a:gd name="T32" fmla="*/ 2147483647 w 149"/>
              <a:gd name="T33" fmla="*/ 1659641189 h 376"/>
              <a:gd name="T34" fmla="*/ 2147483647 w 149"/>
              <a:gd name="T35" fmla="*/ 1843931972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77" name="Unknown Shape"/>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559783343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78" name="Unknown Shape"/>
          <p:cNvSpPr>
            <a:spLocks/>
          </p:cNvSpPr>
          <p:nvPr/>
        </p:nvSpPr>
        <p:spPr bwMode="auto">
          <a:xfrm>
            <a:off x="7102475" y="3405188"/>
            <a:ext cx="68263" cy="185737"/>
          </a:xfrm>
          <a:custGeom>
            <a:avLst/>
            <a:gdLst>
              <a:gd name="T0" fmla="*/ 471161238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1208567102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1507923299 w 150"/>
              <a:gd name="T41" fmla="*/ 2147483647 h 410"/>
              <a:gd name="T42" fmla="*/ 942529540 w 150"/>
              <a:gd name="T43" fmla="*/ 2147483647 h 410"/>
              <a:gd name="T44" fmla="*/ 188464586 w 150"/>
              <a:gd name="T45" fmla="*/ 2147483647 h 410"/>
              <a:gd name="T46" fmla="*/ 471161238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015" name="Text Box 79"/>
          <p:cNvSpPr txBox="1">
            <a:spLocks noChangeArrowheads="1"/>
          </p:cNvSpPr>
          <p:nvPr/>
        </p:nvSpPr>
        <p:spPr bwMode="auto">
          <a:xfrm>
            <a:off x="6383338" y="1376363"/>
            <a:ext cx="863600"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accent1"/>
                </a:solidFill>
                <a:latin typeface="Kosher-Normal" charset="0"/>
                <a:ea typeface="+mn-ea"/>
                <a:cs typeface="+mn-cs"/>
              </a:rPr>
              <a:t>DC</a:t>
            </a:r>
          </a:p>
        </p:txBody>
      </p:sp>
      <p:sp>
        <p:nvSpPr>
          <p:cNvPr id="40016" name="Text Box 80"/>
          <p:cNvSpPr txBox="1">
            <a:spLocks noChangeArrowheads="1"/>
          </p:cNvSpPr>
          <p:nvPr/>
        </p:nvSpPr>
        <p:spPr bwMode="auto">
          <a:xfrm>
            <a:off x="1866901" y="2009025"/>
            <a:ext cx="5659438" cy="4188839"/>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nSpc>
                <a:spcPct val="80000"/>
              </a:lnSpc>
              <a:spcBef>
                <a:spcPct val="50000"/>
              </a:spcBef>
              <a:defRPr/>
            </a:pPr>
            <a:r>
              <a:rPr lang="my-MM" sz="4400" b="1" i="1" dirty="0">
                <a:solidFill>
                  <a:srgbClr val="FFEA18"/>
                </a:solidFill>
                <a:latin typeface="Pyidaungsu" panose="020B0502040204020203" pitchFamily="34" charset="0"/>
                <a:cs typeface="Pyidaungsu" panose="020B0502040204020203" pitchFamily="34" charset="0"/>
              </a:rPr>
              <a:t>ဆောက်လုပ်ရေး။ </a:t>
            </a:r>
          </a:p>
          <a:p>
            <a:pPr>
              <a:lnSpc>
                <a:spcPct val="80000"/>
              </a:lnSpc>
              <a:spcBef>
                <a:spcPct val="50000"/>
              </a:spcBef>
              <a:defRPr/>
            </a:pPr>
            <a:r>
              <a:rPr lang="my-MM" sz="4400" b="1" i="1" dirty="0">
                <a:solidFill>
                  <a:srgbClr val="FFEA18"/>
                </a:solidFill>
                <a:latin typeface="Pyidaungsu" panose="020B0502040204020203" pitchFamily="34" charset="0"/>
                <a:cs typeface="Pyidaungsu" panose="020B0502040204020203" pitchFamily="34" charset="0"/>
              </a:rPr>
              <a:t>အခွန်ကောက်။ </a:t>
            </a:r>
          </a:p>
          <a:p>
            <a:pPr>
              <a:lnSpc>
                <a:spcPct val="80000"/>
              </a:lnSpc>
              <a:spcBef>
                <a:spcPct val="50000"/>
              </a:spcBef>
              <a:defRPr/>
            </a:pPr>
            <a:r>
              <a:rPr lang="my-MM" sz="4400" b="1" i="1" dirty="0">
                <a:solidFill>
                  <a:srgbClr val="FFEA18"/>
                </a:solidFill>
                <a:latin typeface="Pyidaungsu" panose="020B0502040204020203" pitchFamily="34" charset="0"/>
                <a:cs typeface="Pyidaungsu" panose="020B0502040204020203" pitchFamily="34" charset="0"/>
              </a:rPr>
              <a:t>ဒေဝါလီခံယူ။ </a:t>
            </a:r>
          </a:p>
          <a:p>
            <a:pPr>
              <a:lnSpc>
                <a:spcPct val="80000"/>
              </a:lnSpc>
              <a:spcBef>
                <a:spcPct val="50000"/>
              </a:spcBef>
              <a:defRPr/>
            </a:pPr>
            <a:r>
              <a:rPr lang="my-MM" sz="4400" b="1" i="1" dirty="0">
                <a:solidFill>
                  <a:srgbClr val="FFEA18"/>
                </a:solidFill>
                <a:latin typeface="Pyidaungsu" panose="020B0502040204020203" pitchFamily="34" charset="0"/>
                <a:cs typeface="Pyidaungsu" panose="020B0502040204020203" pitchFamily="34" charset="0"/>
              </a:rPr>
              <a:t>ရုပ်တုဆင်းတု</a:t>
            </a:r>
          </a:p>
          <a:p>
            <a:pPr>
              <a:lnSpc>
                <a:spcPct val="80000"/>
              </a:lnSpc>
              <a:spcBef>
                <a:spcPct val="50000"/>
              </a:spcBef>
              <a:defRPr/>
            </a:pPr>
            <a:r>
              <a:rPr lang="my-MM" sz="4400" b="1" i="1" dirty="0">
                <a:solidFill>
                  <a:srgbClr val="FFEA18"/>
                </a:solidFill>
                <a:latin typeface="Pyidaungsu" panose="020B0502040204020203" pitchFamily="34" charset="0"/>
                <a:cs typeface="Pyidaungsu" panose="020B0502040204020203" pitchFamily="34" charset="0"/>
              </a:rPr>
              <a:t>ကိုးကွယ်။</a:t>
            </a:r>
            <a:endParaRPr lang="en-US" sz="4400" b="1" i="1" dirty="0">
              <a:solidFill>
                <a:srgbClr val="FFEA18"/>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016">
                                            <p:txEl>
                                              <p:pRg st="0" end="0"/>
                                            </p:txEl>
                                          </p:spTgt>
                                        </p:tgtEl>
                                        <p:attrNameLst>
                                          <p:attrName>style.visibility</p:attrName>
                                        </p:attrNameLst>
                                      </p:cBhvr>
                                      <p:to>
                                        <p:strVal val="visible"/>
                                      </p:to>
                                    </p:set>
                                    <p:animEffect transition="in" filter="box(out)">
                                      <p:cBhvr>
                                        <p:cTn id="7" dur="500"/>
                                        <p:tgtEl>
                                          <p:spTgt spid="400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0016">
                                            <p:txEl>
                                              <p:pRg st="1" end="1"/>
                                            </p:txEl>
                                          </p:spTgt>
                                        </p:tgtEl>
                                        <p:attrNameLst>
                                          <p:attrName>style.visibility</p:attrName>
                                        </p:attrNameLst>
                                      </p:cBhvr>
                                      <p:to>
                                        <p:strVal val="visible"/>
                                      </p:to>
                                    </p:set>
                                    <p:animEffect transition="in" filter="box(out)">
                                      <p:cBhvr>
                                        <p:cTn id="12" dur="500"/>
                                        <p:tgtEl>
                                          <p:spTgt spid="400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0016">
                                            <p:txEl>
                                              <p:pRg st="2" end="2"/>
                                            </p:txEl>
                                          </p:spTgt>
                                        </p:tgtEl>
                                        <p:attrNameLst>
                                          <p:attrName>style.visibility</p:attrName>
                                        </p:attrNameLst>
                                      </p:cBhvr>
                                      <p:to>
                                        <p:strVal val="visible"/>
                                      </p:to>
                                    </p:set>
                                    <p:animEffect transition="in" filter="box(out)">
                                      <p:cBhvr>
                                        <p:cTn id="17" dur="500"/>
                                        <p:tgtEl>
                                          <p:spTgt spid="400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0016">
                                            <p:txEl>
                                              <p:pRg st="3" end="3"/>
                                            </p:txEl>
                                          </p:spTgt>
                                        </p:tgtEl>
                                        <p:attrNameLst>
                                          <p:attrName>style.visibility</p:attrName>
                                        </p:attrNameLst>
                                      </p:cBhvr>
                                      <p:to>
                                        <p:strVal val="visible"/>
                                      </p:to>
                                    </p:set>
                                    <p:animEffect transition="in" filter="box(out)">
                                      <p:cBhvr>
                                        <p:cTn id="22" dur="500"/>
                                        <p:tgtEl>
                                          <p:spTgt spid="400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0016">
                                            <p:txEl>
                                              <p:pRg st="4" end="4"/>
                                            </p:txEl>
                                          </p:spTgt>
                                        </p:tgtEl>
                                        <p:attrNameLst>
                                          <p:attrName>style.visibility</p:attrName>
                                        </p:attrNameLst>
                                      </p:cBhvr>
                                      <p:to>
                                        <p:strVal val="visible"/>
                                      </p:to>
                                    </p:set>
                                    <p:animEffect transition="in" filter="box(out)">
                                      <p:cBhvr>
                                        <p:cTn id="27" dur="500"/>
                                        <p:tgtEl>
                                          <p:spTgt spid="400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1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130550" y="1377950"/>
            <a:ext cx="3035300" cy="4419600"/>
          </a:xfrm>
          <a:prstGeom prst="rect">
            <a:avLst/>
          </a:prstGeom>
          <a:solidFill>
            <a:srgbClr val="003399"/>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64" name="Rectangle 5"/>
          <p:cNvSpPr>
            <a:spLocks noChangeArrowheads="1"/>
          </p:cNvSpPr>
          <p:nvPr/>
        </p:nvSpPr>
        <p:spPr bwMode="auto">
          <a:xfrm>
            <a:off x="3059113" y="879475"/>
            <a:ext cx="1233487"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800" b="1" i="1">
                <a:solidFill>
                  <a:schemeClr val="accent1"/>
                </a:solidFill>
                <a:latin typeface="WinInnwa" charset="0"/>
              </a:rPr>
              <a:t>rif;pH</a:t>
            </a: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67" name="Rectangle 7"/>
          <p:cNvSpPr>
            <a:spLocks noChangeArrowheads="1"/>
          </p:cNvSpPr>
          <p:nvPr/>
        </p:nvSpPr>
        <p:spPr bwMode="auto">
          <a:xfrm>
            <a:off x="4786313" y="928688"/>
            <a:ext cx="1600200"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003399"/>
                </a:solidFill>
                <a:latin typeface="Times" charset="0"/>
                <a:ea typeface="+mn-ea"/>
                <a:cs typeface="+mn-cs"/>
              </a:rPr>
              <a:t>ca. 1000 B.C.</a:t>
            </a:r>
          </a:p>
        </p:txBody>
      </p:sp>
      <p:sp>
        <p:nvSpPr>
          <p:cNvPr id="5"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40968"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1"/>
                </a:solidFill>
                <a:latin typeface="Times" charset="0"/>
              </a:rPr>
              <a:t>S - D - S</a:t>
            </a:r>
          </a:p>
        </p:txBody>
      </p:sp>
      <p:pic>
        <p:nvPicPr>
          <p:cNvPr id="40969" name="Picture 10"/>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23000" y="10033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1"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0972" name="Oval 12"/>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7" name="Unknown Shape"/>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40973" name="Unknown Shape"/>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75" name="Rectangle 15"/>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R</a:t>
            </a:r>
            <a:r>
              <a:rPr lang="en-US" sz="3600">
                <a:solidFill>
                  <a:schemeClr val="accent1"/>
                </a:solidFill>
                <a:latin typeface="Times" charset="0"/>
                <a:ea typeface="+mn-ea"/>
                <a:cs typeface="+mn-cs"/>
              </a:rPr>
              <a:t> C</a:t>
            </a:r>
          </a:p>
        </p:txBody>
      </p:sp>
      <p:sp>
        <p:nvSpPr>
          <p:cNvPr id="8" name="Line 16"/>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6" name="Line 17"/>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7" name="Line 18"/>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8" name="Line 1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9" name="Line 2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0" name="Line 2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1" name="Line 22"/>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2" name="Line 23"/>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3" name="Line 24"/>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4" name="Rectangle 25"/>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5" name="Rectangle 26"/>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6" name="Rectangle 27"/>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7" name="Rectangle 28"/>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9" name="Rectangle 29"/>
          <p:cNvSpPr>
            <a:spLocks noChangeArrowheads="1"/>
          </p:cNvSpPr>
          <p:nvPr/>
        </p:nvSpPr>
        <p:spPr bwMode="auto">
          <a:xfrm>
            <a:off x="6575425" y="1270000"/>
            <a:ext cx="574675" cy="6381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3600" b="1">
                <a:solidFill>
                  <a:schemeClr val="accent1"/>
                </a:solidFill>
                <a:latin typeface="Kosher-Normal" charset="0"/>
                <a:ea typeface="+mn-ea"/>
                <a:cs typeface="+mn-cs"/>
              </a:rPr>
              <a:t>DC</a:t>
            </a:r>
            <a:endParaRPr lang="en-US" b="1">
              <a:solidFill>
                <a:schemeClr val="accent1"/>
              </a:solidFill>
              <a:latin typeface="Times" charset="0"/>
              <a:ea typeface="+mn-ea"/>
              <a:cs typeface="+mn-cs"/>
            </a:endParaRPr>
          </a:p>
        </p:txBody>
      </p:sp>
      <p:sp>
        <p:nvSpPr>
          <p:cNvPr id="40990" name="Rectangle 30"/>
          <p:cNvSpPr>
            <a:spLocks noChangeArrowheads="1"/>
          </p:cNvSpPr>
          <p:nvPr/>
        </p:nvSpPr>
        <p:spPr bwMode="auto">
          <a:xfrm>
            <a:off x="6651114" y="2159000"/>
            <a:ext cx="2568011" cy="82843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accent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accent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accent1"/>
              </a:solidFill>
              <a:latin typeface="Pyidaungsu" panose="020B0502040204020203" pitchFamily="34" charset="0"/>
              <a:ea typeface="+mn-ea"/>
              <a:cs typeface="Pyidaungsu" panose="020B0502040204020203" pitchFamily="34" charset="0"/>
            </a:endParaRPr>
          </a:p>
        </p:txBody>
      </p:sp>
      <p:sp>
        <p:nvSpPr>
          <p:cNvPr id="40991" name="Rectangle 3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39968" name="Line 3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0993" name="Text Box 33"/>
          <p:cNvSpPr txBox="1">
            <a:spLocks noChangeArrowheads="1"/>
          </p:cNvSpPr>
          <p:nvPr/>
        </p:nvSpPr>
        <p:spPr bwMode="auto">
          <a:xfrm>
            <a:off x="1695450" y="5348288"/>
            <a:ext cx="5740400" cy="9233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5400" b="1" dirty="0" err="1">
                <a:solidFill>
                  <a:srgbClr val="FFEA18"/>
                </a:solidFill>
                <a:latin typeface="Pyidaungsu" panose="020B0502040204020203" pitchFamily="34" charset="0"/>
                <a:cs typeface="Pyidaungsu" panose="020B0502040204020203" pitchFamily="34" charset="0"/>
              </a:rPr>
              <a:t>ရုပ်တုကိုးကွယ်ခြင်း</a:t>
            </a:r>
            <a:endParaRPr lang="en-US" sz="5400" b="1" dirty="0">
              <a:solidFill>
                <a:srgbClr val="FFEA18"/>
              </a:solidFill>
              <a:latin typeface="Pyidaungsu" panose="020B0502040204020203" pitchFamily="34" charset="0"/>
              <a:cs typeface="Pyidaungsu" panose="020B0502040204020203" pitchFamily="34" charset="0"/>
            </a:endParaRPr>
          </a:p>
        </p:txBody>
      </p:sp>
      <p:pic>
        <p:nvPicPr>
          <p:cNvPr id="40994"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763" y="811213"/>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40995" name="Text Box 35"/>
          <p:cNvSpPr txBox="1">
            <a:spLocks noChangeArrowheads="1"/>
          </p:cNvSpPr>
          <p:nvPr/>
        </p:nvSpPr>
        <p:spPr bwMode="auto">
          <a:xfrm>
            <a:off x="1778000" y="-11113"/>
            <a:ext cx="1908175"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a:solidFill>
                  <a:schemeClr val="tx1"/>
                </a:solidFill>
                <a:latin typeface="Pyidaungsu" panose="020B0502040204020203" pitchFamily="34" charset="0"/>
                <a:ea typeface="+mn-ea"/>
                <a:cs typeface="Pyidaungsu" panose="020B0502040204020203" pitchFamily="34" charset="0"/>
              </a:rPr>
              <a:t>၃ </a:t>
            </a:r>
            <a:r>
              <a:rPr lang="en-US" sz="2000" b="1" dirty="0" err="1">
                <a:solidFill>
                  <a:schemeClr val="tx1"/>
                </a:solidFill>
                <a:latin typeface="Pyidaungsu" panose="020B0502040204020203" pitchFamily="34" charset="0"/>
                <a:ea typeface="+mn-ea"/>
                <a:cs typeface="Pyidaungsu" panose="020B0502040204020203" pitchFamily="34" charset="0"/>
              </a:rPr>
              <a:t>ဓမ္မ</a:t>
            </a:r>
            <a:r>
              <a:rPr lang="en-US" sz="2000" b="1" dirty="0">
                <a:solidFill>
                  <a:schemeClr val="tx1"/>
                </a:solidFill>
                <a:latin typeface="Pyidaungsu" panose="020B0502040204020203" pitchFamily="34" charset="0"/>
                <a:ea typeface="+mn-ea"/>
                <a:cs typeface="Pyidaungsu" panose="020B0502040204020203" pitchFamily="34" charset="0"/>
              </a:rPr>
              <a:t> ၁၁:၄-၈</a:t>
            </a:r>
          </a:p>
        </p:txBody>
      </p:sp>
      <p:grpSp>
        <p:nvGrpSpPr>
          <p:cNvPr id="2" name="Group 36"/>
          <p:cNvGrpSpPr>
            <a:grpSpLocks/>
          </p:cNvGrpSpPr>
          <p:nvPr/>
        </p:nvGrpSpPr>
        <p:grpSpPr bwMode="auto">
          <a:xfrm>
            <a:off x="2005013" y="819150"/>
            <a:ext cx="6208712" cy="1246188"/>
            <a:chOff x="0" y="0"/>
            <a:chExt cx="3911" cy="785"/>
          </a:xfrm>
        </p:grpSpPr>
        <p:sp>
          <p:nvSpPr>
            <p:cNvPr id="9" name="AutoShape 37"/>
            <p:cNvSpPr>
              <a:spLocks noChangeArrowheads="1"/>
            </p:cNvSpPr>
            <p:nvPr/>
          </p:nvSpPr>
          <p:spPr bwMode="auto">
            <a:xfrm>
              <a:off x="0" y="229"/>
              <a:ext cx="2832" cy="556"/>
            </a:xfrm>
            <a:prstGeom prst="roundRect">
              <a:avLst>
                <a:gd name="adj" fmla="val 16667"/>
              </a:avLst>
            </a:prstGeom>
            <a:noFill/>
            <a:ln w="3810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0998" name="Text Box 38"/>
            <p:cNvSpPr txBox="1">
              <a:spLocks noChangeArrowheads="1"/>
            </p:cNvSpPr>
            <p:nvPr/>
          </p:nvSpPr>
          <p:spPr bwMode="auto">
            <a:xfrm>
              <a:off x="1384" y="0"/>
              <a:ext cx="2527" cy="446"/>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b="1" dirty="0" err="1">
                  <a:solidFill>
                    <a:srgbClr val="FFEA18"/>
                  </a:solidFill>
                  <a:latin typeface="Pyidaungsu" panose="020B0502040204020203" pitchFamily="34" charset="0"/>
                  <a:ea typeface="+mn-ea"/>
                  <a:cs typeface="Pyidaungsu" panose="020B0502040204020203" pitchFamily="34" charset="0"/>
                </a:rPr>
                <a:t>သံလွင်တောင</a:t>
              </a:r>
              <a:r>
                <a:rPr lang="en-US" sz="4000" b="1" dirty="0">
                  <a:solidFill>
                    <a:srgbClr val="FFEA18"/>
                  </a:solidFill>
                  <a:latin typeface="Pyidaungsu" panose="020B0502040204020203" pitchFamily="34" charset="0"/>
                  <a:ea typeface="+mn-ea"/>
                  <a:cs typeface="Pyidaungsu" panose="020B0502040204020203" pitchFamily="34" charset="0"/>
                </a:rPr>
                <a:t>်</a:t>
              </a:r>
            </a:p>
          </p:txBody>
        </p:sp>
      </p:grpSp>
      <p:grpSp>
        <p:nvGrpSpPr>
          <p:cNvPr id="3" name="Group 39"/>
          <p:cNvGrpSpPr>
            <a:grpSpLocks/>
          </p:cNvGrpSpPr>
          <p:nvPr/>
        </p:nvGrpSpPr>
        <p:grpSpPr bwMode="auto">
          <a:xfrm>
            <a:off x="1481138" y="795338"/>
            <a:ext cx="1911350" cy="1452562"/>
            <a:chOff x="0" y="0"/>
            <a:chExt cx="1204" cy="915"/>
          </a:xfrm>
        </p:grpSpPr>
        <p:sp>
          <p:nvSpPr>
            <p:cNvPr id="10" name="AutoShape 40"/>
            <p:cNvSpPr>
              <a:spLocks noChangeArrowheads="1"/>
            </p:cNvSpPr>
            <p:nvPr/>
          </p:nvSpPr>
          <p:spPr bwMode="auto">
            <a:xfrm rot="-5354875">
              <a:off x="664" y="27"/>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pic>
          <p:nvPicPr>
            <p:cNvPr id="40004"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sp>
        <p:nvSpPr>
          <p:cNvPr id="40997" name="Text Box 4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1003" name="Rectangle 43"/>
          <p:cNvSpPr>
            <a:spLocks noChangeArrowheads="1"/>
          </p:cNvSpPr>
          <p:nvPr/>
        </p:nvSpPr>
        <p:spPr bwMode="auto">
          <a:xfrm>
            <a:off x="807561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38</a:t>
            </a:r>
          </a:p>
        </p:txBody>
      </p:sp>
      <p:sp>
        <p:nvSpPr>
          <p:cNvPr id="40999" name="Text Box 44"/>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41000" name="Text Box 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41001" name="Group 46"/>
          <p:cNvGrpSpPr>
            <a:grpSpLocks/>
          </p:cNvGrpSpPr>
          <p:nvPr/>
        </p:nvGrpSpPr>
        <p:grpSpPr bwMode="auto">
          <a:xfrm>
            <a:off x="7847013" y="3722688"/>
            <a:ext cx="981075" cy="1843087"/>
            <a:chOff x="0" y="0"/>
            <a:chExt cx="618" cy="1161"/>
          </a:xfrm>
        </p:grpSpPr>
        <p:grpSp>
          <p:nvGrpSpPr>
            <p:cNvPr id="41007" name="Group 47"/>
            <p:cNvGrpSpPr>
              <a:grpSpLocks/>
            </p:cNvGrpSpPr>
            <p:nvPr/>
          </p:nvGrpSpPr>
          <p:grpSpPr bwMode="auto">
            <a:xfrm>
              <a:off x="0" y="0"/>
              <a:ext cx="618" cy="1161"/>
              <a:chOff x="0" y="0"/>
              <a:chExt cx="618" cy="1161"/>
            </a:xfrm>
          </p:grpSpPr>
          <p:sp>
            <p:nvSpPr>
              <p:cNvPr id="4100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10" name="AutoShape 4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11" name="Rectangle 5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12" name="Line 5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3" name="Rectangle 5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014" name="Rectangle 5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015" name="Line 5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6" name="Line 5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7" name="Line 5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8" name="Line 5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19" name="Line 5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0" name="Line 5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1" name="Line 6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2" name="Line 6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3" name="Line 6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4" name="Line 6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5" name="Rectangle 64"/>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grpSp>
        <p:sp>
          <p:nvSpPr>
            <p:cNvPr id="41008" name="Rectangle 6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grpSp>
        <p:nvGrpSpPr>
          <p:cNvPr id="6" name="Group 66"/>
          <p:cNvGrpSpPr>
            <a:grpSpLocks/>
          </p:cNvGrpSpPr>
          <p:nvPr/>
        </p:nvGrpSpPr>
        <p:grpSpPr bwMode="auto">
          <a:xfrm>
            <a:off x="2805113" y="2046288"/>
            <a:ext cx="5293204" cy="1674813"/>
            <a:chOff x="0" y="122"/>
            <a:chExt cx="2913" cy="1055"/>
          </a:xfrm>
        </p:grpSpPr>
        <p:grpSp>
          <p:nvGrpSpPr>
            <p:cNvPr id="11" name="Group 67"/>
            <p:cNvGrpSpPr>
              <a:grpSpLocks/>
            </p:cNvGrpSpPr>
            <p:nvPr/>
          </p:nvGrpSpPr>
          <p:grpSpPr bwMode="auto">
            <a:xfrm>
              <a:off x="712" y="122"/>
              <a:ext cx="2201" cy="1055"/>
              <a:chOff x="0" y="75"/>
              <a:chExt cx="1524" cy="651"/>
            </a:xfrm>
          </p:grpSpPr>
          <p:sp>
            <p:nvSpPr>
              <p:cNvPr id="41028" name="AutoShape 68"/>
              <p:cNvSpPr>
                <a:spLocks noChangeArrowheads="1"/>
              </p:cNvSpPr>
              <p:nvPr/>
            </p:nvSpPr>
            <p:spPr bwMode="auto">
              <a:xfrm rot="5681612">
                <a:off x="308" y="97"/>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dist="99190" dir="2388334" algn="ctr" rotWithShape="0">
                  <a:schemeClr val="bg2"/>
                </a:outerShdw>
              </a:effectLst>
            </p:spPr>
            <p:txBody>
              <a:bodyPr wrap="none" anchor="ctr"/>
              <a:lstStyle/>
              <a:p>
                <a:pPr>
                  <a:defRPr/>
                </a:pPr>
                <a:endParaRPr lang="en-US">
                  <a:latin typeface="Comic Sans MS" pitchFamily="66" charset="0"/>
                  <a:ea typeface="+mn-ea"/>
                  <a:cs typeface="+mn-cs"/>
                </a:endParaRPr>
              </a:p>
            </p:txBody>
          </p:sp>
          <p:pic>
            <p:nvPicPr>
              <p:cNvPr id="39983" name="Picture 6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4" y="75"/>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sp>
          <p:nvSpPr>
            <p:cNvPr id="41030" name="Text Box 70"/>
            <p:cNvSpPr txBox="1">
              <a:spLocks noChangeArrowheads="1"/>
            </p:cNvSpPr>
            <p:nvPr/>
          </p:nvSpPr>
          <p:spPr bwMode="auto">
            <a:xfrm>
              <a:off x="0" y="617"/>
              <a:ext cx="2143" cy="36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200" b="1" dirty="0" err="1">
                  <a:solidFill>
                    <a:schemeClr val="tx1"/>
                  </a:solidFill>
                  <a:latin typeface="Pyidaungsu" panose="020B0502040204020203" pitchFamily="34" charset="0"/>
                  <a:ea typeface="+mn-ea"/>
                  <a:cs typeface="Pyidaungsu" panose="020B0502040204020203" pitchFamily="34" charset="0"/>
                </a:rPr>
                <a:t>ဗိမာန်တော်တောင</a:t>
              </a:r>
              <a:r>
                <a:rPr lang="en-US" sz="3200" b="1" dirty="0">
                  <a:solidFill>
                    <a:schemeClr val="tx1"/>
                  </a:solidFill>
                  <a:latin typeface="Pyidaungsu" panose="020B0502040204020203" pitchFamily="34" charset="0"/>
                  <a:ea typeface="+mn-ea"/>
                  <a:cs typeface="Pyidaungsu" panose="020B0502040204020203" pitchFamily="34"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40994"/>
                                        </p:tgtEl>
                                        <p:attrNameLst>
                                          <p:attrName>style.visibility</p:attrName>
                                        </p:attrNameLst>
                                      </p:cBhvr>
                                      <p:to>
                                        <p:strVal val="visible"/>
                                      </p:to>
                                    </p:set>
                                    <p:animEffect transition="in" filter="dissolve">
                                      <p:cBhvr>
                                        <p:cTn id="7" dur="500"/>
                                        <p:tgtEl>
                                          <p:spTgt spid="40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0993"/>
                                        </p:tgtEl>
                                        <p:attrNameLst>
                                          <p:attrName>style.visibility</p:attrName>
                                        </p:attrNameLst>
                                      </p:cBhvr>
                                      <p:to>
                                        <p:strVal val="visible"/>
                                      </p:to>
                                    </p:set>
                                    <p:anim calcmode="lin" valueType="num">
                                      <p:cBhvr additive="base">
                                        <p:cTn id="27" dur="500" fill="hold"/>
                                        <p:tgtEl>
                                          <p:spTgt spid="40993"/>
                                        </p:tgtEl>
                                        <p:attrNameLst>
                                          <p:attrName>ppt_x</p:attrName>
                                        </p:attrNameLst>
                                      </p:cBhvr>
                                      <p:tavLst>
                                        <p:tav tm="0">
                                          <p:val>
                                            <p:strVal val="0-#ppt_w/2"/>
                                          </p:val>
                                        </p:tav>
                                        <p:tav tm="100000">
                                          <p:val>
                                            <p:strVal val="#ppt_x"/>
                                          </p:val>
                                        </p:tav>
                                      </p:tavLst>
                                    </p:anim>
                                    <p:anim calcmode="lin" valueType="num">
                                      <p:cBhvr additive="base">
                                        <p:cTn id="28" dur="500" fill="hold"/>
                                        <p:tgtEl>
                                          <p:spTgt spid="409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9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988" name="Rectangle 5"/>
          <p:cNvSpPr>
            <a:spLocks noChangeArrowheads="1"/>
          </p:cNvSpPr>
          <p:nvPr/>
        </p:nvSpPr>
        <p:spPr bwMode="auto">
          <a:xfrm>
            <a:off x="3059113" y="879475"/>
            <a:ext cx="132247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400" b="1" dirty="0">
                <a:solidFill>
                  <a:schemeClr val="accent2"/>
                </a:solidFill>
                <a:latin typeface="WinInnwa" charset="0"/>
              </a:rPr>
              <a:t> </a:t>
            </a:r>
            <a:r>
              <a:rPr lang="en-US" sz="3600" b="1" dirty="0" err="1">
                <a:solidFill>
                  <a:schemeClr val="accent2"/>
                </a:solidFill>
                <a:latin typeface="Pyidaungsu" panose="020B0502040204020203" pitchFamily="34" charset="0"/>
                <a:cs typeface="Pyidaungsu" panose="020B0502040204020203" pitchFamily="34" charset="0"/>
              </a:rPr>
              <a:t>မင်းစံ</a:t>
            </a:r>
            <a:endParaRPr lang="en-US" sz="3600" b="1" dirty="0">
              <a:solidFill>
                <a:schemeClr val="accent2"/>
              </a:solidFill>
              <a:latin typeface="Pyidaungsu" panose="020B0502040204020203" pitchFamily="34" charset="0"/>
              <a:cs typeface="Pyidaungsu" panose="020B0502040204020203" pitchFamily="34" charset="0"/>
            </a:endParaRPr>
          </a:p>
        </p:txBody>
      </p:sp>
      <p:sp>
        <p:nvSpPr>
          <p:cNvPr id="4198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1"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2"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41994" name="Rectangle 10"/>
          <p:cNvSpPr>
            <a:spLocks noChangeArrowheads="1"/>
          </p:cNvSpPr>
          <p:nvPr/>
        </p:nvSpPr>
        <p:spPr bwMode="auto">
          <a:xfrm>
            <a:off x="3687763" y="36480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10             2</a:t>
            </a:r>
          </a:p>
        </p:txBody>
      </p:sp>
      <p:sp>
        <p:nvSpPr>
          <p:cNvPr id="41995"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2"/>
          <p:cNvGrpSpPr>
            <a:grpSpLocks/>
          </p:cNvGrpSpPr>
          <p:nvPr/>
        </p:nvGrpSpPr>
        <p:grpSpPr bwMode="auto">
          <a:xfrm>
            <a:off x="901700" y="2603500"/>
            <a:ext cx="2201863" cy="1765300"/>
            <a:chOff x="0" y="0"/>
            <a:chExt cx="1387" cy="1112"/>
          </a:xfrm>
        </p:grpSpPr>
        <p:grpSp>
          <p:nvGrpSpPr>
            <p:cNvPr id="42074" name="Group 13"/>
            <p:cNvGrpSpPr>
              <a:grpSpLocks/>
            </p:cNvGrpSpPr>
            <p:nvPr/>
          </p:nvGrpSpPr>
          <p:grpSpPr bwMode="auto">
            <a:xfrm>
              <a:off x="0" y="0"/>
              <a:ext cx="1249" cy="1112"/>
              <a:chOff x="0" y="0"/>
              <a:chExt cx="1249" cy="1112"/>
            </a:xfrm>
          </p:grpSpPr>
          <p:sp>
            <p:nvSpPr>
              <p:cNvPr id="5" name="Oval 14"/>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2077"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2078"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 name="Rectangle 17"/>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42002" name="Rectangle 18"/>
          <p:cNvSpPr>
            <a:spLocks noChangeArrowheads="1"/>
          </p:cNvSpPr>
          <p:nvPr/>
        </p:nvSpPr>
        <p:spPr bwMode="auto">
          <a:xfrm>
            <a:off x="2933700" y="2246313"/>
            <a:ext cx="38989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2000" b="1" dirty="0" err="1">
                <a:solidFill>
                  <a:schemeClr val="accent1"/>
                </a:solidFill>
                <a:latin typeface="Pyidaungsu" panose="020B0502040204020203" pitchFamily="34" charset="0"/>
                <a:cs typeface="Pyidaungsu" panose="020B0502040204020203" pitchFamily="34" charset="0"/>
              </a:rPr>
              <a:t>မြောက်ပိုင်း</a:t>
            </a:r>
            <a:r>
              <a:rPr lang="en-US" sz="2000" b="1" dirty="0">
                <a:solidFill>
                  <a:schemeClr val="accent1"/>
                </a:solidFill>
                <a:latin typeface="Pyidaungsu" panose="020B0502040204020203" pitchFamily="34" charset="0"/>
                <a:cs typeface="Pyidaungsu" panose="020B0502040204020203" pitchFamily="34" charset="0"/>
              </a:rPr>
              <a:t>         </a:t>
            </a:r>
            <a:r>
              <a:rPr lang="en-US" sz="2000" b="1" dirty="0" err="1">
                <a:solidFill>
                  <a:schemeClr val="accent1"/>
                </a:solidFill>
                <a:latin typeface="Pyidaungsu" panose="020B0502040204020203" pitchFamily="34" charset="0"/>
                <a:cs typeface="Pyidaungsu" panose="020B0502040204020203" pitchFamily="34" charset="0"/>
              </a:rPr>
              <a:t>တောင်ပိုင်း</a:t>
            </a:r>
            <a:endParaRPr lang="en-US" sz="2000" dirty="0">
              <a:solidFill>
                <a:schemeClr val="accent1"/>
              </a:solidFill>
              <a:latin typeface="Pyidaungsu" panose="020B0502040204020203" pitchFamily="34" charset="0"/>
              <a:cs typeface="Pyidaungsu" panose="020B0502040204020203" pitchFamily="34" charset="0"/>
            </a:endParaRPr>
          </a:p>
        </p:txBody>
      </p:sp>
      <p:sp>
        <p:nvSpPr>
          <p:cNvPr id="42003" name="Rectangle 19"/>
          <p:cNvSpPr>
            <a:spLocks noChangeArrowheads="1"/>
          </p:cNvSpPr>
          <p:nvPr/>
        </p:nvSpPr>
        <p:spPr bwMode="auto">
          <a:xfrm>
            <a:off x="3127375" y="3178175"/>
            <a:ext cx="31051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2000" b="1" dirty="0">
                <a:solidFill>
                  <a:schemeClr val="accent2"/>
                </a:solidFill>
                <a:latin typeface="Pyidaungsu" panose="020B0502040204020203" pitchFamily="34" charset="0"/>
                <a:cs typeface="Pyidaungsu" panose="020B0502040204020203" pitchFamily="34" charset="0"/>
              </a:rPr>
              <a:t>ဣ</a:t>
            </a:r>
            <a:r>
              <a:rPr lang="en-US" sz="2000" b="1" dirty="0" err="1">
                <a:solidFill>
                  <a:schemeClr val="accent2"/>
                </a:solidFill>
                <a:latin typeface="Pyidaungsu" panose="020B0502040204020203" pitchFamily="34" charset="0"/>
                <a:cs typeface="Pyidaungsu" panose="020B0502040204020203" pitchFamily="34" charset="0"/>
              </a:rPr>
              <a:t>သရေလ</a:t>
            </a:r>
            <a:r>
              <a:rPr lang="en-US"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ယုဒ</a:t>
            </a:r>
            <a:endParaRPr lang="en-US" sz="2000" dirty="0">
              <a:solidFill>
                <a:schemeClr val="accent2"/>
              </a:solidFill>
              <a:latin typeface="Pyidaungsu" panose="020B0502040204020203" pitchFamily="34" charset="0"/>
              <a:cs typeface="Pyidaungsu" panose="020B0502040204020203" pitchFamily="34" charset="0"/>
            </a:endParaRPr>
          </a:p>
        </p:txBody>
      </p:sp>
      <p:sp>
        <p:nvSpPr>
          <p:cNvPr id="41998" name="Rectangle 20"/>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9" name="Line 21"/>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0" name="Line 22"/>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1" name="Line 23"/>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4"/>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5"/>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4" name="Line 26"/>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5" name="Line 2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6" name="Line 2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7" name="Line 2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8" name="Rectangle 3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9" name="Rectangle 31"/>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0" name="Rectangle 32"/>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1" name="Rectangle 33"/>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8" name="Rectangle 34"/>
          <p:cNvSpPr>
            <a:spLocks noChangeArrowheads="1"/>
          </p:cNvSpPr>
          <p:nvPr/>
        </p:nvSpPr>
        <p:spPr bwMode="auto">
          <a:xfrm>
            <a:off x="6562214" y="2159000"/>
            <a:ext cx="2568011"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sp>
        <p:nvSpPr>
          <p:cNvPr id="42019" name="Rectangle 35"/>
          <p:cNvSpPr>
            <a:spLocks noChangeArrowheads="1"/>
          </p:cNvSpPr>
          <p:nvPr/>
        </p:nvSpPr>
        <p:spPr bwMode="auto">
          <a:xfrm>
            <a:off x="3021013" y="1762125"/>
            <a:ext cx="2994408" cy="459100"/>
          </a:xfrm>
          <a:prstGeom prst="rect">
            <a:avLst/>
          </a:prstGeom>
          <a:noFill/>
          <a:ln w="9525">
            <a:noFill/>
            <a:miter lim="800000"/>
            <a:headEnd/>
            <a:tailEnd/>
          </a:ln>
          <a:effectLst/>
        </p:spPr>
        <p:txBody>
          <a:bodyPr wrap="none" lIns="90487" tIns="44450" rIns="90487" bIns="44450">
            <a:spAutoFit/>
          </a:bodyPr>
          <a:lstStyle/>
          <a:p>
            <a:pPr algn="l">
              <a:defRPr/>
            </a:pPr>
            <a:r>
              <a:rPr lang="en-US" sz="2000" b="1" dirty="0">
                <a:solidFill>
                  <a:schemeClr val="accent1"/>
                </a:solidFill>
                <a:effectLst>
                  <a:outerShdw blurRad="38100" dist="38100" dir="2700000" algn="tl">
                    <a:srgbClr val="000000"/>
                  </a:outerShdw>
                </a:effectLst>
                <a:latin typeface="Pyidaungsu" panose="020B0502040204020203" pitchFamily="34" charset="0"/>
                <a:cs typeface="Pyidaungsu" panose="020B0502040204020203" pitchFamily="34" charset="0"/>
              </a:rPr>
              <a:t>&lt;&lt;&lt;&lt; </a:t>
            </a:r>
            <a:r>
              <a:rPr lang="en-US" sz="2400" b="1" dirty="0" err="1">
                <a:solidFill>
                  <a:schemeClr val="accent1"/>
                </a:solidFill>
                <a:latin typeface="Pyidaungsu" panose="020B0502040204020203" pitchFamily="34" charset="0"/>
                <a:cs typeface="Pyidaungsu" panose="020B0502040204020203" pitchFamily="34" charset="0"/>
              </a:rPr>
              <a:t>နှစ်ခြမ်းကွဲခြင်း</a:t>
            </a:r>
            <a:r>
              <a:rPr lang="en-US" sz="2000" b="1" dirty="0">
                <a:solidFill>
                  <a:schemeClr val="accent1"/>
                </a:solidFill>
                <a:effectLst>
                  <a:outerShdw blurRad="38100" dist="38100" dir="2700000" algn="tl">
                    <a:srgbClr val="000000"/>
                  </a:outerShdw>
                </a:effectLst>
                <a:latin typeface="Pyidaungsu" panose="020B0502040204020203" pitchFamily="34" charset="0"/>
                <a:cs typeface="Pyidaungsu" panose="020B0502040204020203" pitchFamily="34" charset="0"/>
              </a:rPr>
              <a:t>&gt;&gt;&gt;&gt;</a:t>
            </a:r>
          </a:p>
        </p:txBody>
      </p:sp>
      <p:sp>
        <p:nvSpPr>
          <p:cNvPr id="42014"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21" name="Rectangle 3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0993"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2023" name="Line 39"/>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24" name="Text Box 40"/>
          <p:cNvSpPr txBox="1">
            <a:spLocks noChangeArrowheads="1"/>
          </p:cNvSpPr>
          <p:nvPr/>
        </p:nvSpPr>
        <p:spPr bwMode="auto">
          <a:xfrm>
            <a:off x="1765300" y="-7938"/>
            <a:ext cx="7034213"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800" b="1" dirty="0">
                <a:solidFill>
                  <a:schemeClr val="tx1"/>
                </a:solidFill>
                <a:latin typeface="Pyidaungsu" panose="020B0502040204020203" pitchFamily="34" charset="0"/>
                <a:ea typeface="+mn-ea"/>
                <a:cs typeface="Pyidaungsu" panose="020B0502040204020203" pitchFamily="34" charset="0"/>
              </a:rPr>
              <a:t>၃ဓမ္မ ၁၂း ၂၅- ၁၄း ၂ဝ။ ၁၄း ၂၁ - ၃၁</a:t>
            </a:r>
            <a:endParaRPr lang="en-US" sz="1800" b="1" dirty="0">
              <a:solidFill>
                <a:schemeClr val="tx1"/>
              </a:solidFill>
              <a:latin typeface="Pyidaungsu" panose="020B0502040204020203" pitchFamily="34" charset="0"/>
              <a:ea typeface="+mn-ea"/>
              <a:cs typeface="Pyidaungsu" panose="020B0502040204020203" pitchFamily="34" charset="0"/>
            </a:endParaRPr>
          </a:p>
        </p:txBody>
      </p:sp>
      <p:sp>
        <p:nvSpPr>
          <p:cNvPr id="42025" name="Line 41"/>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2026" name="Line 42"/>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grpSp>
        <p:nvGrpSpPr>
          <p:cNvPr id="9" name="Group 43"/>
          <p:cNvGrpSpPr>
            <a:grpSpLocks/>
          </p:cNvGrpSpPr>
          <p:nvPr/>
        </p:nvGrpSpPr>
        <p:grpSpPr bwMode="auto">
          <a:xfrm>
            <a:off x="8018463" y="3436938"/>
            <a:ext cx="981075" cy="1843087"/>
            <a:chOff x="0" y="0"/>
            <a:chExt cx="618" cy="1161"/>
          </a:xfrm>
        </p:grpSpPr>
        <p:grpSp>
          <p:nvGrpSpPr>
            <p:cNvPr id="10" name="Group 44"/>
            <p:cNvGrpSpPr>
              <a:grpSpLocks/>
            </p:cNvGrpSpPr>
            <p:nvPr/>
          </p:nvGrpSpPr>
          <p:grpSpPr bwMode="auto">
            <a:xfrm>
              <a:off x="0" y="0"/>
              <a:ext cx="618" cy="1161"/>
              <a:chOff x="0" y="0"/>
              <a:chExt cx="618" cy="1161"/>
            </a:xfrm>
          </p:grpSpPr>
          <p:sp>
            <p:nvSpPr>
              <p:cNvPr id="42057"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058" name="AutoShape 46"/>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59" name="Rectangle 47"/>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60" name="Line 48"/>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1" name="Rectangle 49"/>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62" name="Rectangle 50"/>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63" name="Line 51"/>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4" name="Line 52"/>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5" name="Line 53"/>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6" name="Line 54"/>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7" name="Line 55"/>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8" name="Line 56"/>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69" name="Line 57"/>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70" name="Line 58"/>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71" name="Line 59"/>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72" name="Line 60"/>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73" name="Rectangle 61"/>
              <p:cNvSpPr>
                <a:spLocks noChangeArrowheads="1"/>
              </p:cNvSpPr>
              <p:nvPr/>
            </p:nvSpPr>
            <p:spPr bwMode="auto">
              <a:xfrm>
                <a:off x="0" y="0"/>
                <a:ext cx="52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i="1" dirty="0" err="1">
                    <a:solidFill>
                      <a:schemeClr val="bg2"/>
                    </a:solidFill>
                    <a:latin typeface="Pyidaungsu" panose="020B0502040204020203" pitchFamily="34" charset="0"/>
                    <a:cs typeface="Pyidaungsu" panose="020B0502040204020203" pitchFamily="34" charset="0"/>
                  </a:rPr>
                  <a:t>မင်းစံ</a:t>
                </a:r>
                <a:endParaRPr lang="en-US" sz="1100" b="1" i="1" dirty="0">
                  <a:solidFill>
                    <a:schemeClr val="bg2"/>
                  </a:solidFill>
                  <a:latin typeface="Pyidaungsu" panose="020B0502040204020203" pitchFamily="34" charset="0"/>
                  <a:cs typeface="Pyidaungsu" panose="020B0502040204020203" pitchFamily="34" charset="0"/>
                </a:endParaRPr>
              </a:p>
            </p:txBody>
          </p:sp>
        </p:grpSp>
        <p:sp>
          <p:nvSpPr>
            <p:cNvPr id="42056" name="Rectangle 62"/>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2047" name="Rectangle 63"/>
          <p:cNvSpPr>
            <a:spLocks noChangeArrowheads="1"/>
          </p:cNvSpPr>
          <p:nvPr/>
        </p:nvSpPr>
        <p:spPr bwMode="auto">
          <a:xfrm>
            <a:off x="8051800" y="3732213"/>
            <a:ext cx="788676" cy="212879"/>
          </a:xfrm>
          <a:prstGeom prst="rect">
            <a:avLst/>
          </a:prstGeom>
          <a:noFill/>
          <a:ln w="9525">
            <a:noFill/>
            <a:miter lim="800000"/>
            <a:headEnd/>
            <a:tailEnd/>
          </a:ln>
          <a:effectLst/>
        </p:spPr>
        <p:txBody>
          <a:bodyPr wrap="none" lIns="90487" tIns="44450" rIns="90487" bIns="44450">
            <a:spAutoFit/>
          </a:bodyPr>
          <a:lstStyle/>
          <a:p>
            <a:pPr algn="l">
              <a:defRPr/>
            </a:pPr>
            <a:r>
              <a:rPr lang="en-US" sz="800" b="1" dirty="0">
                <a:solidFill>
                  <a:schemeClr val="accent2"/>
                </a:solidFill>
                <a:effectLst>
                  <a:outerShdw blurRad="38100" dist="38100" dir="2700000" algn="tl">
                    <a:srgbClr val="000000"/>
                  </a:outerShdw>
                </a:effectLst>
                <a:latin typeface="WinInnwa" charset="0"/>
                <a:cs typeface="MS PGothic" charset="0"/>
              </a:rPr>
              <a:t> </a:t>
            </a:r>
            <a:r>
              <a:rPr lang="en-US" sz="8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8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 name="Rectangle 64"/>
          <p:cNvSpPr>
            <a:spLocks noChangeArrowheads="1"/>
          </p:cNvSpPr>
          <p:nvPr/>
        </p:nvSpPr>
        <p:spPr bwMode="auto">
          <a:xfrm>
            <a:off x="8032750" y="3973513"/>
            <a:ext cx="1123705"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a:solidFill>
                  <a:schemeClr val="accent2"/>
                </a:solidFill>
                <a:latin typeface="WinInnwa" charset="0"/>
              </a:rPr>
              <a:t>H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grpSp>
        <p:nvGrpSpPr>
          <p:cNvPr id="12" name="Group 65"/>
          <p:cNvGrpSpPr>
            <a:grpSpLocks/>
          </p:cNvGrpSpPr>
          <p:nvPr/>
        </p:nvGrpSpPr>
        <p:grpSpPr bwMode="auto">
          <a:xfrm>
            <a:off x="8061325" y="4084638"/>
            <a:ext cx="931863" cy="396875"/>
            <a:chOff x="0" y="0"/>
            <a:chExt cx="587" cy="250"/>
          </a:xfrm>
        </p:grpSpPr>
        <p:sp>
          <p:nvSpPr>
            <p:cNvPr id="42052" name="Rectangle 66"/>
            <p:cNvSpPr>
              <a:spLocks noChangeArrowheads="1"/>
            </p:cNvSpPr>
            <p:nvPr/>
          </p:nvSpPr>
          <p:spPr bwMode="auto">
            <a:xfrm>
              <a:off x="0" y="0"/>
              <a:ext cx="38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1000" b="1" dirty="0">
                  <a:solidFill>
                    <a:schemeClr val="accent2"/>
                  </a:solidFill>
                  <a:latin typeface="Pyidaungsu Numbers" panose="020B0502040204020203" pitchFamily="34" charset="0"/>
                  <a:cs typeface="Pyidaungsu Numbers" panose="020B0502040204020203" pitchFamily="34" charset="0"/>
                </a:rPr>
                <a:t>ဣ</a:t>
              </a:r>
              <a:r>
                <a:rPr lang="en-US" sz="1000" b="1" dirty="0" err="1">
                  <a:solidFill>
                    <a:schemeClr val="accent2"/>
                  </a:solidFill>
                  <a:latin typeface="Pyidaungsu Numbers" panose="020B0502040204020203" pitchFamily="34" charset="0"/>
                  <a:cs typeface="Pyidaungsu Numbers" panose="020B0502040204020203" pitchFamily="34" charset="0"/>
                </a:rPr>
                <a:t>သရေလ</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42053" name="Rectangle 67"/>
            <p:cNvSpPr>
              <a:spLocks noChangeArrowheads="1"/>
            </p:cNvSpPr>
            <p:nvPr/>
          </p:nvSpPr>
          <p:spPr bwMode="auto">
            <a:xfrm>
              <a:off x="228" y="0"/>
              <a:ext cx="35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Pyidaungsu" panose="020B0502040204020203" pitchFamily="34" charset="0"/>
                  <a:cs typeface="Pyidaungsu" panose="020B0502040204020203" pitchFamily="34"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42054" name="Rectangle 68"/>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13" name="Text Box 6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4" name="Text Box 70"/>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42055" name="Rectangle 71"/>
          <p:cNvSpPr>
            <a:spLocks noChangeArrowheads="1"/>
          </p:cNvSpPr>
          <p:nvPr/>
        </p:nvSpPr>
        <p:spPr bwMode="auto">
          <a:xfrm>
            <a:off x="807561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39</a:t>
            </a:r>
          </a:p>
        </p:txBody>
      </p:sp>
      <p:sp>
        <p:nvSpPr>
          <p:cNvPr id="42028" name="Text Box 7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42029" name="Group 73"/>
          <p:cNvGrpSpPr>
            <a:grpSpLocks/>
          </p:cNvGrpSpPr>
          <p:nvPr/>
        </p:nvGrpSpPr>
        <p:grpSpPr bwMode="auto">
          <a:xfrm>
            <a:off x="6083300" y="1174750"/>
            <a:ext cx="1289050" cy="1435100"/>
            <a:chOff x="0" y="0"/>
            <a:chExt cx="2950" cy="2769"/>
          </a:xfrm>
        </p:grpSpPr>
        <p:grpSp>
          <p:nvGrpSpPr>
            <p:cNvPr id="42042" name="Group 74"/>
            <p:cNvGrpSpPr>
              <a:grpSpLocks/>
            </p:cNvGrpSpPr>
            <p:nvPr/>
          </p:nvGrpSpPr>
          <p:grpSpPr bwMode="auto">
            <a:xfrm>
              <a:off x="0" y="0"/>
              <a:ext cx="2950" cy="2769"/>
              <a:chOff x="0" y="0"/>
              <a:chExt cx="2950" cy="2769"/>
            </a:xfrm>
          </p:grpSpPr>
          <p:grpSp>
            <p:nvGrpSpPr>
              <p:cNvPr id="42048" name="Group 75"/>
              <p:cNvGrpSpPr>
                <a:grpSpLocks/>
              </p:cNvGrpSpPr>
              <p:nvPr/>
            </p:nvGrpSpPr>
            <p:grpSpPr bwMode="auto">
              <a:xfrm>
                <a:off x="473" y="498"/>
                <a:ext cx="2105" cy="1421"/>
                <a:chOff x="0" y="0"/>
                <a:chExt cx="2105" cy="1421"/>
              </a:xfrm>
            </p:grpSpPr>
            <p:sp>
              <p:nvSpPr>
                <p:cNvPr id="4205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51"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2049" name="Picture 7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2043"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44"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45"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46"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030" name="Group 84"/>
          <p:cNvGrpSpPr>
            <a:grpSpLocks/>
          </p:cNvGrpSpPr>
          <p:nvPr/>
        </p:nvGrpSpPr>
        <p:grpSpPr bwMode="auto">
          <a:xfrm>
            <a:off x="6076950" y="3251200"/>
            <a:ext cx="1289050" cy="1435100"/>
            <a:chOff x="0" y="0"/>
            <a:chExt cx="2950" cy="2769"/>
          </a:xfrm>
        </p:grpSpPr>
        <p:grpSp>
          <p:nvGrpSpPr>
            <p:cNvPr id="42032" name="Group 85"/>
            <p:cNvGrpSpPr>
              <a:grpSpLocks/>
            </p:cNvGrpSpPr>
            <p:nvPr/>
          </p:nvGrpSpPr>
          <p:grpSpPr bwMode="auto">
            <a:xfrm>
              <a:off x="0" y="0"/>
              <a:ext cx="2950" cy="2769"/>
              <a:chOff x="0" y="0"/>
              <a:chExt cx="2950" cy="2769"/>
            </a:xfrm>
          </p:grpSpPr>
          <p:grpSp>
            <p:nvGrpSpPr>
              <p:cNvPr id="42038" name="Group 86"/>
              <p:cNvGrpSpPr>
                <a:grpSpLocks/>
              </p:cNvGrpSpPr>
              <p:nvPr/>
            </p:nvGrpSpPr>
            <p:grpSpPr bwMode="auto">
              <a:xfrm>
                <a:off x="473" y="498"/>
                <a:ext cx="2105" cy="1421"/>
                <a:chOff x="0" y="0"/>
                <a:chExt cx="2105" cy="1421"/>
              </a:xfrm>
            </p:grpSpPr>
            <p:sp>
              <p:nvSpPr>
                <p:cNvPr id="4204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41"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2039" name="Picture 8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2033"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34"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35"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36"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2037"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2079" name="Text Box 95"/>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dirty="0">
                <a:solidFill>
                  <a:schemeClr val="tx1"/>
                </a:solidFill>
                <a:latin typeface="Kosher-Normal" charset="0"/>
                <a:ea typeface="+mn-ea"/>
                <a:cs typeface="+mn-cs"/>
              </a:rPr>
              <a:t>DC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2025"/>
                                        </p:tgtEl>
                                        <p:attrNameLst>
                                          <p:attrName>style.visibility</p:attrName>
                                        </p:attrNameLst>
                                      </p:cBhvr>
                                      <p:to>
                                        <p:strVal val="visible"/>
                                      </p:to>
                                    </p:set>
                                    <p:animEffect transition="in" filter="wipe(up)">
                                      <p:cBhvr>
                                        <p:cTn id="7" dur="500"/>
                                        <p:tgtEl>
                                          <p:spTgt spid="42025"/>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42026"/>
                                        </p:tgtEl>
                                        <p:attrNameLst>
                                          <p:attrName>style.visibility</p:attrName>
                                        </p:attrNameLst>
                                      </p:cBhvr>
                                      <p:to>
                                        <p:strVal val="visible"/>
                                      </p:to>
                                    </p:set>
                                    <p:animEffect transition="in" filter="wipe(up)">
                                      <p:cBhvr>
                                        <p:cTn id="11" dur="500"/>
                                        <p:tgtEl>
                                          <p:spTgt spid="42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42019"/>
                                        </p:tgtEl>
                                        <p:attrNameLst>
                                          <p:attrName>style.visibility</p:attrName>
                                        </p:attrNameLst>
                                      </p:cBhvr>
                                      <p:to>
                                        <p:strVal val="visible"/>
                                      </p:to>
                                    </p:set>
                                    <p:anim calcmode="lin" valueType="num">
                                      <p:cBhvr>
                                        <p:cTn id="16" dur="5000" fill="hold"/>
                                        <p:tgtEl>
                                          <p:spTgt spid="42019"/>
                                        </p:tgtEl>
                                        <p:attrNameLst>
                                          <p:attrName>ppt_w</p:attrName>
                                        </p:attrNameLst>
                                      </p:cBhvr>
                                      <p:tavLst>
                                        <p:tav tm="0" fmla="#ppt_w*sin(2.5*pi*$)">
                                          <p:val>
                                            <p:fltVal val="0"/>
                                          </p:val>
                                        </p:tav>
                                        <p:tav tm="100000">
                                          <p:val>
                                            <p:fltVal val="1"/>
                                          </p:val>
                                        </p:tav>
                                      </p:tavLst>
                                    </p:anim>
                                    <p:anim calcmode="lin" valueType="num">
                                      <p:cBhvr>
                                        <p:cTn id="17" dur="5000" fill="hold"/>
                                        <p:tgtEl>
                                          <p:spTgt spid="42019"/>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42023"/>
                                        </p:tgtEl>
                                        <p:attrNameLst>
                                          <p:attrName>style.visibility</p:attrName>
                                        </p:attrNameLst>
                                      </p:cBhvr>
                                      <p:to>
                                        <p:strVal val="visible"/>
                                      </p:to>
                                    </p:set>
                                    <p:anim calcmode="lin" valueType="num">
                                      <p:cBhvr>
                                        <p:cTn id="21" dur="500" fill="hold"/>
                                        <p:tgtEl>
                                          <p:spTgt spid="42023"/>
                                        </p:tgtEl>
                                        <p:attrNameLst>
                                          <p:attrName>ppt_w</p:attrName>
                                        </p:attrNameLst>
                                      </p:cBhvr>
                                      <p:tavLst>
                                        <p:tav tm="0">
                                          <p:val>
                                            <p:strVal val="(6*min(max(#ppt_w*#ppt_h,.3),1)-7.4)/-.7*#ppt_w"/>
                                          </p:val>
                                        </p:tav>
                                        <p:tav tm="100000">
                                          <p:val>
                                            <p:strVal val="#ppt_w"/>
                                          </p:val>
                                        </p:tav>
                                      </p:tavLst>
                                    </p:anim>
                                    <p:anim calcmode="lin" valueType="num">
                                      <p:cBhvr>
                                        <p:cTn id="22" dur="500" fill="hold"/>
                                        <p:tgtEl>
                                          <p:spTgt spid="42023"/>
                                        </p:tgtEl>
                                        <p:attrNameLst>
                                          <p:attrName>ppt_h</p:attrName>
                                        </p:attrNameLst>
                                      </p:cBhvr>
                                      <p:tavLst>
                                        <p:tav tm="0">
                                          <p:val>
                                            <p:strVal val="(6*min(max(#ppt_w*#ppt_h,.3),1)-7.4)/-.7*#ppt_h"/>
                                          </p:val>
                                        </p:tav>
                                        <p:tav tm="100000">
                                          <p:val>
                                            <p:strVal val="#ppt_h"/>
                                          </p:val>
                                        </p:tav>
                                      </p:tavLst>
                                    </p:anim>
                                    <p:anim calcmode="lin" valueType="num">
                                      <p:cBhvr>
                                        <p:cTn id="23" dur="500" fill="hold"/>
                                        <p:tgtEl>
                                          <p:spTgt spid="42023"/>
                                        </p:tgtEl>
                                        <p:attrNameLst>
                                          <p:attrName>ppt_x</p:attrName>
                                        </p:attrNameLst>
                                      </p:cBhvr>
                                      <p:tavLst>
                                        <p:tav tm="0">
                                          <p:val>
                                            <p:fltVal val="0.5"/>
                                          </p:val>
                                        </p:tav>
                                        <p:tav tm="100000">
                                          <p:val>
                                            <p:strVal val="#ppt_x"/>
                                          </p:val>
                                        </p:tav>
                                      </p:tavLst>
                                    </p:anim>
                                    <p:anim calcmode="lin" valueType="num">
                                      <p:cBhvr>
                                        <p:cTn id="24" dur="500" fill="hold"/>
                                        <p:tgtEl>
                                          <p:spTgt spid="42023"/>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42002"/>
                                        </p:tgtEl>
                                        <p:attrNameLst>
                                          <p:attrName>style.visibility</p:attrName>
                                        </p:attrNameLst>
                                      </p:cBhvr>
                                      <p:to>
                                        <p:strVal val="visible"/>
                                      </p:to>
                                    </p:set>
                                    <p:anim calcmode="lin" valueType="num">
                                      <p:cBhvr>
                                        <p:cTn id="29" dur="500" fill="hold"/>
                                        <p:tgtEl>
                                          <p:spTgt spid="42002"/>
                                        </p:tgtEl>
                                        <p:attrNameLst>
                                          <p:attrName>ppt_x</p:attrName>
                                        </p:attrNameLst>
                                      </p:cBhvr>
                                      <p:tavLst>
                                        <p:tav tm="0">
                                          <p:val>
                                            <p:strVal val="#ppt_x-#ppt_w/2"/>
                                          </p:val>
                                        </p:tav>
                                        <p:tav tm="100000">
                                          <p:val>
                                            <p:strVal val="#ppt_x"/>
                                          </p:val>
                                        </p:tav>
                                      </p:tavLst>
                                    </p:anim>
                                    <p:anim calcmode="lin" valueType="num">
                                      <p:cBhvr>
                                        <p:cTn id="30" dur="500" fill="hold"/>
                                        <p:tgtEl>
                                          <p:spTgt spid="42002"/>
                                        </p:tgtEl>
                                        <p:attrNameLst>
                                          <p:attrName>ppt_y</p:attrName>
                                        </p:attrNameLst>
                                      </p:cBhvr>
                                      <p:tavLst>
                                        <p:tav tm="0">
                                          <p:val>
                                            <p:strVal val="#ppt_y"/>
                                          </p:val>
                                        </p:tav>
                                        <p:tav tm="100000">
                                          <p:val>
                                            <p:strVal val="#ppt_y"/>
                                          </p:val>
                                        </p:tav>
                                      </p:tavLst>
                                    </p:anim>
                                    <p:anim calcmode="lin" valueType="num">
                                      <p:cBhvr>
                                        <p:cTn id="31" dur="500" fill="hold"/>
                                        <p:tgtEl>
                                          <p:spTgt spid="42002"/>
                                        </p:tgtEl>
                                        <p:attrNameLst>
                                          <p:attrName>ppt_w</p:attrName>
                                        </p:attrNameLst>
                                      </p:cBhvr>
                                      <p:tavLst>
                                        <p:tav tm="0">
                                          <p:val>
                                            <p:fltVal val="0"/>
                                          </p:val>
                                        </p:tav>
                                        <p:tav tm="100000">
                                          <p:val>
                                            <p:strVal val="#ppt_w"/>
                                          </p:val>
                                        </p:tav>
                                      </p:tavLst>
                                    </p:anim>
                                    <p:anim calcmode="lin" valueType="num">
                                      <p:cBhvr>
                                        <p:cTn id="32" dur="500" fill="hold"/>
                                        <p:tgtEl>
                                          <p:spTgt spid="4200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2003"/>
                                        </p:tgtEl>
                                        <p:attrNameLst>
                                          <p:attrName>style.visibility</p:attrName>
                                        </p:attrNameLst>
                                      </p:cBhvr>
                                      <p:to>
                                        <p:strVal val="visible"/>
                                      </p:to>
                                    </p:set>
                                    <p:anim calcmode="lin" valueType="num">
                                      <p:cBhvr>
                                        <p:cTn id="37" dur="500" fill="hold"/>
                                        <p:tgtEl>
                                          <p:spTgt spid="42003"/>
                                        </p:tgtEl>
                                        <p:attrNameLst>
                                          <p:attrName>ppt_x</p:attrName>
                                        </p:attrNameLst>
                                      </p:cBhvr>
                                      <p:tavLst>
                                        <p:tav tm="0">
                                          <p:val>
                                            <p:strVal val="#ppt_x-#ppt_w/2"/>
                                          </p:val>
                                        </p:tav>
                                        <p:tav tm="100000">
                                          <p:val>
                                            <p:strVal val="#ppt_x"/>
                                          </p:val>
                                        </p:tav>
                                      </p:tavLst>
                                    </p:anim>
                                    <p:anim calcmode="lin" valueType="num">
                                      <p:cBhvr>
                                        <p:cTn id="38" dur="500" fill="hold"/>
                                        <p:tgtEl>
                                          <p:spTgt spid="42003"/>
                                        </p:tgtEl>
                                        <p:attrNameLst>
                                          <p:attrName>ppt_y</p:attrName>
                                        </p:attrNameLst>
                                      </p:cBhvr>
                                      <p:tavLst>
                                        <p:tav tm="0">
                                          <p:val>
                                            <p:strVal val="#ppt_y"/>
                                          </p:val>
                                        </p:tav>
                                        <p:tav tm="100000">
                                          <p:val>
                                            <p:strVal val="#ppt_y"/>
                                          </p:val>
                                        </p:tav>
                                      </p:tavLst>
                                    </p:anim>
                                    <p:anim calcmode="lin" valueType="num">
                                      <p:cBhvr>
                                        <p:cTn id="39" dur="500" fill="hold"/>
                                        <p:tgtEl>
                                          <p:spTgt spid="42003"/>
                                        </p:tgtEl>
                                        <p:attrNameLst>
                                          <p:attrName>ppt_w</p:attrName>
                                        </p:attrNameLst>
                                      </p:cBhvr>
                                      <p:tavLst>
                                        <p:tav tm="0">
                                          <p:val>
                                            <p:fltVal val="0"/>
                                          </p:val>
                                        </p:tav>
                                        <p:tav tm="100000">
                                          <p:val>
                                            <p:strVal val="#ppt_w"/>
                                          </p:val>
                                        </p:tav>
                                      </p:tavLst>
                                    </p:anim>
                                    <p:anim calcmode="lin" valueType="num">
                                      <p:cBhvr>
                                        <p:cTn id="40" dur="500" fill="hold"/>
                                        <p:tgtEl>
                                          <p:spTgt spid="42003"/>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41994"/>
                                        </p:tgtEl>
                                        <p:attrNameLst>
                                          <p:attrName>style.visibility</p:attrName>
                                        </p:attrNameLst>
                                      </p:cBhvr>
                                      <p:to>
                                        <p:strVal val="visible"/>
                                      </p:to>
                                    </p:set>
                                    <p:anim calcmode="lin" valueType="num">
                                      <p:cBhvr>
                                        <p:cTn id="44" dur="500" fill="hold"/>
                                        <p:tgtEl>
                                          <p:spTgt spid="41994"/>
                                        </p:tgtEl>
                                        <p:attrNameLst>
                                          <p:attrName>ppt_x</p:attrName>
                                        </p:attrNameLst>
                                      </p:cBhvr>
                                      <p:tavLst>
                                        <p:tav tm="0">
                                          <p:val>
                                            <p:strVal val="#ppt_x-#ppt_w/2"/>
                                          </p:val>
                                        </p:tav>
                                        <p:tav tm="100000">
                                          <p:val>
                                            <p:strVal val="#ppt_x"/>
                                          </p:val>
                                        </p:tav>
                                      </p:tavLst>
                                    </p:anim>
                                    <p:anim calcmode="lin" valueType="num">
                                      <p:cBhvr>
                                        <p:cTn id="45" dur="500" fill="hold"/>
                                        <p:tgtEl>
                                          <p:spTgt spid="41994"/>
                                        </p:tgtEl>
                                        <p:attrNameLst>
                                          <p:attrName>ppt_y</p:attrName>
                                        </p:attrNameLst>
                                      </p:cBhvr>
                                      <p:tavLst>
                                        <p:tav tm="0">
                                          <p:val>
                                            <p:strVal val="#ppt_y"/>
                                          </p:val>
                                        </p:tav>
                                        <p:tav tm="100000">
                                          <p:val>
                                            <p:strVal val="#ppt_y"/>
                                          </p:val>
                                        </p:tav>
                                      </p:tavLst>
                                    </p:anim>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utoUpdateAnimBg="0"/>
      <p:bldP spid="42002" grpId="0" autoUpdateAnimBg="0"/>
      <p:bldP spid="42003" grpId="0" autoUpdateAnimBg="0"/>
      <p:bldP spid="42019" grpId="0" autoUpdateAnimBg="0"/>
      <p:bldP spid="420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758950" y="-33297"/>
            <a:ext cx="7034213"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800" b="1" dirty="0">
                <a:solidFill>
                  <a:schemeClr val="tx1"/>
                </a:solidFill>
                <a:latin typeface="Pyidaungsu" panose="020B0502040204020203" pitchFamily="34" charset="0"/>
                <a:ea typeface="+mn-ea"/>
                <a:cs typeface="Pyidaungsu" panose="020B0502040204020203" pitchFamily="34" charset="0"/>
              </a:rPr>
              <a:t>၃ဓမ္မ ၁၂း ၂၅- ၁၄း ၂ဝ။ ၁၄း ၂၁ - ၃၁</a:t>
            </a:r>
            <a:endParaRPr lang="en-US" sz="1800" b="1" dirty="0">
              <a:solidFill>
                <a:schemeClr val="tx1"/>
              </a:solidFill>
              <a:latin typeface="Pyidaungsu" panose="020B0502040204020203" pitchFamily="34" charset="0"/>
              <a:ea typeface="+mn-ea"/>
              <a:cs typeface="Pyidaungsu" panose="020B0502040204020203" pitchFamily="34" charset="0"/>
            </a:endParaRPr>
          </a:p>
        </p:txBody>
      </p:sp>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717550"/>
            <a:ext cx="36957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4"/>
          <p:cNvSpPr>
            <a:spLocks noChangeArrowheads="1"/>
          </p:cNvSpPr>
          <p:nvPr/>
        </p:nvSpPr>
        <p:spPr bwMode="auto">
          <a:xfrm>
            <a:off x="2844800" y="8064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13" name="Rectangle 5"/>
          <p:cNvSpPr>
            <a:spLocks noChangeArrowheads="1"/>
          </p:cNvSpPr>
          <p:nvPr/>
        </p:nvSpPr>
        <p:spPr bwMode="auto">
          <a:xfrm>
            <a:off x="5889625" y="3900488"/>
            <a:ext cx="2016125"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6" name="Oval 6"/>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43014" name="Oval 7"/>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8"/>
          <p:cNvGrpSpPr>
            <a:grpSpLocks/>
          </p:cNvGrpSpPr>
          <p:nvPr/>
        </p:nvGrpSpPr>
        <p:grpSpPr bwMode="auto">
          <a:xfrm>
            <a:off x="2082800" y="2178050"/>
            <a:ext cx="5010150" cy="2774950"/>
            <a:chOff x="0" y="0"/>
            <a:chExt cx="3156" cy="1748"/>
          </a:xfrm>
        </p:grpSpPr>
        <p:sp>
          <p:nvSpPr>
            <p:cNvPr id="42038" name="Line 9"/>
            <p:cNvSpPr>
              <a:spLocks noChangeShapeType="1"/>
            </p:cNvSpPr>
            <p:nvPr/>
          </p:nvSpPr>
          <p:spPr bwMode="auto">
            <a:xfrm flipV="1">
              <a:off x="0" y="480"/>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7" name="Line 10"/>
            <p:cNvSpPr>
              <a:spLocks noChangeShapeType="1"/>
            </p:cNvSpPr>
            <p:nvPr/>
          </p:nvSpPr>
          <p:spPr bwMode="auto">
            <a:xfrm flipV="1">
              <a:off x="1020" y="0"/>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3063" name="Line 11"/>
            <p:cNvSpPr>
              <a:spLocks noChangeShapeType="1"/>
            </p:cNvSpPr>
            <p:nvPr/>
          </p:nvSpPr>
          <p:spPr bwMode="auto">
            <a:xfrm>
              <a:off x="2292" y="928"/>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3020" name="Rectangle 1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1994"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3022" name="Rectangle 14"/>
          <p:cNvSpPr>
            <a:spLocks noChangeArrowheads="1"/>
          </p:cNvSpPr>
          <p:nvPr/>
        </p:nvSpPr>
        <p:spPr bwMode="auto">
          <a:xfrm>
            <a:off x="922338" y="1792288"/>
            <a:ext cx="2462211"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b="1" dirty="0" err="1">
                <a:solidFill>
                  <a:srgbClr val="FFEA18"/>
                </a:solidFill>
                <a:latin typeface="Pyidaungsu" panose="020B0502040204020203" pitchFamily="34" charset="0"/>
                <a:ea typeface="+mn-ea"/>
                <a:cs typeface="Pyidaungsu" panose="020B0502040204020203" pitchFamily="34" charset="0"/>
              </a:rPr>
              <a:t>လူမျိုးနွယ</a:t>
            </a:r>
            <a:r>
              <a:rPr lang="en-US" b="1" dirty="0">
                <a:solidFill>
                  <a:srgbClr val="FFEA18"/>
                </a:solidFill>
                <a:latin typeface="Pyidaungsu" panose="020B0502040204020203" pitchFamily="34" charset="0"/>
                <a:ea typeface="+mn-ea"/>
                <a:cs typeface="Pyidaungsu" panose="020B0502040204020203" pitchFamily="34" charset="0"/>
              </a:rPr>
              <a:t>် ၁၀ </a:t>
            </a:r>
            <a:r>
              <a:rPr lang="en-US" b="1" dirty="0" err="1">
                <a:solidFill>
                  <a:srgbClr val="FFEA18"/>
                </a:solidFill>
                <a:latin typeface="Pyidaungsu" panose="020B0502040204020203" pitchFamily="34" charset="0"/>
                <a:ea typeface="+mn-ea"/>
                <a:cs typeface="Pyidaungsu" panose="020B0502040204020203" pitchFamily="34" charset="0"/>
              </a:rPr>
              <a:t>စု</a:t>
            </a:r>
            <a:endParaRPr lang="en-US" b="1" dirty="0">
              <a:solidFill>
                <a:srgbClr val="FFEA18"/>
              </a:solidFill>
              <a:latin typeface="Pyidaungsu" panose="020B0502040204020203" pitchFamily="34" charset="0"/>
              <a:ea typeface="+mn-ea"/>
              <a:cs typeface="Pyidaungsu" panose="020B0502040204020203" pitchFamily="34" charset="0"/>
            </a:endParaRPr>
          </a:p>
        </p:txBody>
      </p:sp>
      <p:grpSp>
        <p:nvGrpSpPr>
          <p:cNvPr id="3" name="Group 15"/>
          <p:cNvGrpSpPr>
            <a:grpSpLocks/>
          </p:cNvGrpSpPr>
          <p:nvPr/>
        </p:nvGrpSpPr>
        <p:grpSpPr bwMode="auto">
          <a:xfrm>
            <a:off x="1727200" y="393700"/>
            <a:ext cx="7416800" cy="1419225"/>
            <a:chOff x="0" y="0"/>
            <a:chExt cx="4672" cy="832"/>
          </a:xfrm>
        </p:grpSpPr>
        <p:sp>
          <p:nvSpPr>
            <p:cNvPr id="43024" name="Rectangle 16"/>
            <p:cNvSpPr>
              <a:spLocks noChangeArrowheads="1"/>
            </p:cNvSpPr>
            <p:nvPr/>
          </p:nvSpPr>
          <p:spPr bwMode="auto">
            <a:xfrm>
              <a:off x="0" y="0"/>
              <a:ext cx="4608" cy="832"/>
            </a:xfrm>
            <a:prstGeom prst="rect">
              <a:avLst/>
            </a:prstGeom>
            <a:solidFill>
              <a:srgbClr val="14C2F8"/>
            </a:solidFill>
            <a:ln>
              <a:noFill/>
            </a:ln>
            <a:effectLst>
              <a:outerShdw dist="179605"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2037" name="Rectangle 17"/>
            <p:cNvSpPr>
              <a:spLocks noChangeArrowheads="1"/>
            </p:cNvSpPr>
            <p:nvPr/>
          </p:nvSpPr>
          <p:spPr bwMode="auto">
            <a:xfrm>
              <a:off x="269" y="45"/>
              <a:ext cx="4403" cy="64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nSpc>
                  <a:spcPct val="70000"/>
                </a:lnSpc>
                <a:defRPr/>
              </a:pPr>
              <a:r>
                <a:rPr lang="en-US" sz="4800" b="1" dirty="0" err="1">
                  <a:solidFill>
                    <a:srgbClr val="CC1827"/>
                  </a:solidFill>
                  <a:latin typeface="Pyidaungsu" panose="020B0502040204020203" pitchFamily="34" charset="0"/>
                  <a:cs typeface="Pyidaungsu" panose="020B0502040204020203" pitchFamily="34" charset="0"/>
                </a:rPr>
                <a:t>မြောက်ပိုင်းနိုင်ငံ</a:t>
              </a:r>
              <a:endParaRPr lang="en-US" sz="2400" b="1" dirty="0">
                <a:solidFill>
                  <a:srgbClr val="CC1827"/>
                </a:solidFill>
                <a:latin typeface="Pyidaungsu" panose="020B0502040204020203" pitchFamily="34" charset="0"/>
                <a:cs typeface="Pyidaungsu" panose="020B0502040204020203" pitchFamily="34" charset="0"/>
              </a:endParaRPr>
            </a:p>
            <a:p>
              <a:pPr>
                <a:defRPr/>
              </a:pPr>
              <a:r>
                <a:rPr lang="en-US" sz="3200" b="1" dirty="0">
                  <a:solidFill>
                    <a:schemeClr val="tx2"/>
                  </a:solidFill>
                  <a:latin typeface="Pyidaungsu" panose="020B0502040204020203" pitchFamily="34" charset="0"/>
                  <a:cs typeface="Pyidaungsu" panose="020B0502040204020203" pitchFamily="34" charset="0"/>
                </a:rPr>
                <a:t>(</a:t>
              </a:r>
              <a:r>
                <a:rPr lang="my-MM" sz="3200" b="1" dirty="0">
                  <a:solidFill>
                    <a:schemeClr val="tx2"/>
                  </a:solidFill>
                  <a:latin typeface="Pyidaungsu" panose="020B0502040204020203" pitchFamily="34" charset="0"/>
                  <a:cs typeface="Pyidaungsu" panose="020B0502040204020203" pitchFamily="34" charset="0"/>
                </a:rPr>
                <a:t>ဣ</a:t>
              </a:r>
              <a:r>
                <a:rPr lang="en-US" sz="3200" b="1" dirty="0" err="1">
                  <a:solidFill>
                    <a:schemeClr val="tx2"/>
                  </a:solidFill>
                  <a:latin typeface="Pyidaungsu" panose="020B0502040204020203" pitchFamily="34" charset="0"/>
                  <a:cs typeface="Pyidaungsu" panose="020B0502040204020203" pitchFamily="34" charset="0"/>
                </a:rPr>
                <a:t>သရေလ</a:t>
              </a:r>
              <a:r>
                <a:rPr lang="en-US" sz="3200" b="1" dirty="0">
                  <a:solidFill>
                    <a:schemeClr val="tx2"/>
                  </a:solidFill>
                  <a:latin typeface="Pyidaungsu" panose="020B0502040204020203" pitchFamily="34" charset="0"/>
                  <a:cs typeface="Pyidaungsu" panose="020B0502040204020203" pitchFamily="34" charset="0"/>
                </a:rPr>
                <a:t>)</a:t>
              </a:r>
            </a:p>
          </p:txBody>
        </p:sp>
      </p:grpSp>
      <p:sp>
        <p:nvSpPr>
          <p:cNvPr id="43026" name="Rectangle 18"/>
          <p:cNvSpPr>
            <a:spLocks noChangeArrowheads="1"/>
          </p:cNvSpPr>
          <p:nvPr/>
        </p:nvSpPr>
        <p:spPr bwMode="auto">
          <a:xfrm>
            <a:off x="555625" y="4275138"/>
            <a:ext cx="2489463" cy="58221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3200" b="1" dirty="0" err="1">
                <a:solidFill>
                  <a:srgbClr val="FFEA18"/>
                </a:solidFill>
                <a:latin typeface="Pyidaungsu" panose="020B0502040204020203" pitchFamily="34" charset="0"/>
                <a:ea typeface="+mn-ea"/>
                <a:cs typeface="Pyidaungsu" panose="020B0502040204020203" pitchFamily="34" charset="0"/>
              </a:rPr>
              <a:t>လူမျိုးနွယ</a:t>
            </a:r>
            <a:r>
              <a:rPr lang="en-US" sz="3200" b="1" dirty="0">
                <a:solidFill>
                  <a:srgbClr val="FFEA18"/>
                </a:solidFill>
                <a:latin typeface="Pyidaungsu" panose="020B0502040204020203" pitchFamily="34" charset="0"/>
                <a:ea typeface="+mn-ea"/>
                <a:cs typeface="Pyidaungsu" panose="020B0502040204020203" pitchFamily="34" charset="0"/>
              </a:rPr>
              <a:t>် ၂ </a:t>
            </a:r>
            <a:r>
              <a:rPr lang="en-US" sz="3200" b="1" dirty="0" err="1">
                <a:solidFill>
                  <a:srgbClr val="FFEA18"/>
                </a:solidFill>
                <a:latin typeface="Pyidaungsu" panose="020B0502040204020203" pitchFamily="34" charset="0"/>
                <a:ea typeface="+mn-ea"/>
                <a:cs typeface="Pyidaungsu" panose="020B0502040204020203" pitchFamily="34" charset="0"/>
              </a:rPr>
              <a:t>စု</a:t>
            </a:r>
            <a:endParaRPr lang="en-US" sz="3200" b="1" dirty="0">
              <a:solidFill>
                <a:srgbClr val="FFEA18"/>
              </a:solidFill>
              <a:latin typeface="Pyidaungsu" panose="020B0502040204020203" pitchFamily="34" charset="0"/>
              <a:ea typeface="+mn-ea"/>
              <a:cs typeface="Pyidaungsu" panose="020B0502040204020203" pitchFamily="34" charset="0"/>
            </a:endParaRPr>
          </a:p>
        </p:txBody>
      </p:sp>
      <p:grpSp>
        <p:nvGrpSpPr>
          <p:cNvPr id="4" name="Group 19"/>
          <p:cNvGrpSpPr>
            <a:grpSpLocks/>
          </p:cNvGrpSpPr>
          <p:nvPr/>
        </p:nvGrpSpPr>
        <p:grpSpPr bwMode="auto">
          <a:xfrm>
            <a:off x="1727200" y="5210175"/>
            <a:ext cx="7416800" cy="1647825"/>
            <a:chOff x="0" y="0"/>
            <a:chExt cx="4672" cy="832"/>
          </a:xfrm>
        </p:grpSpPr>
        <p:sp>
          <p:nvSpPr>
            <p:cNvPr id="8" name="Rectangle 20"/>
            <p:cNvSpPr>
              <a:spLocks noChangeArrowheads="1"/>
            </p:cNvSpPr>
            <p:nvPr/>
          </p:nvSpPr>
          <p:spPr bwMode="auto">
            <a:xfrm>
              <a:off x="0" y="0"/>
              <a:ext cx="4608" cy="832"/>
            </a:xfrm>
            <a:prstGeom prst="rect">
              <a:avLst/>
            </a:prstGeom>
            <a:solidFill>
              <a:srgbClr val="14C2F8"/>
            </a:solidFill>
            <a:ln>
              <a:noFill/>
            </a:ln>
            <a:effectLst>
              <a:outerShdw dist="179605"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9" name="Rectangle 21"/>
            <p:cNvSpPr>
              <a:spLocks noChangeArrowheads="1"/>
            </p:cNvSpPr>
            <p:nvPr/>
          </p:nvSpPr>
          <p:spPr bwMode="auto">
            <a:xfrm>
              <a:off x="269" y="45"/>
              <a:ext cx="4403" cy="60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400" b="1" dirty="0" err="1">
                  <a:solidFill>
                    <a:srgbClr val="CC1827"/>
                  </a:solidFill>
                  <a:latin typeface="Pyidaungsu" panose="020B0502040204020203" pitchFamily="34" charset="0"/>
                  <a:ea typeface="+mn-ea"/>
                  <a:cs typeface="Pyidaungsu" panose="020B0502040204020203" pitchFamily="34" charset="0"/>
                </a:rPr>
                <a:t>တောင်ပိုင်းနိုင်ငံ</a:t>
              </a:r>
              <a:endParaRPr lang="en-US" sz="4400" b="1" dirty="0">
                <a:solidFill>
                  <a:srgbClr val="CC1827"/>
                </a:solidFill>
                <a:latin typeface="Pyidaungsu" panose="020B0502040204020203" pitchFamily="34" charset="0"/>
                <a:ea typeface="+mn-ea"/>
                <a:cs typeface="Pyidaungsu" panose="020B0502040204020203" pitchFamily="34" charset="0"/>
              </a:endParaRPr>
            </a:p>
            <a:p>
              <a:pPr>
                <a:defRPr/>
              </a:pPr>
              <a:r>
                <a:rPr lang="en-US" b="1" dirty="0">
                  <a:solidFill>
                    <a:srgbClr val="FFEA18"/>
                  </a:solidFill>
                  <a:latin typeface="Pyidaungsu" panose="020B0502040204020203" pitchFamily="34" charset="0"/>
                  <a:ea typeface="+mn-ea"/>
                  <a:cs typeface="Pyidaungsu" panose="020B0502040204020203" pitchFamily="34" charset="0"/>
                </a:rPr>
                <a:t>(</a:t>
              </a:r>
              <a:r>
                <a:rPr lang="en-US" b="1" dirty="0" err="1">
                  <a:solidFill>
                    <a:srgbClr val="FFEA18"/>
                  </a:solidFill>
                  <a:latin typeface="Pyidaungsu" panose="020B0502040204020203" pitchFamily="34" charset="0"/>
                  <a:ea typeface="+mn-ea"/>
                  <a:cs typeface="Pyidaungsu" panose="020B0502040204020203" pitchFamily="34" charset="0"/>
                </a:rPr>
                <a:t>ယုဒ</a:t>
              </a:r>
              <a:r>
                <a:rPr lang="en-US" b="1" dirty="0">
                  <a:solidFill>
                    <a:srgbClr val="FFEA18"/>
                  </a:solidFill>
                  <a:latin typeface="Pyidaungsu" panose="020B0502040204020203" pitchFamily="34" charset="0"/>
                  <a:ea typeface="+mn-ea"/>
                  <a:cs typeface="Pyidaungsu" panose="020B0502040204020203" pitchFamily="34" charset="0"/>
                </a:rPr>
                <a:t>)</a:t>
              </a:r>
            </a:p>
          </p:txBody>
        </p:sp>
      </p:grpSp>
      <p:sp>
        <p:nvSpPr>
          <p:cNvPr id="43030" name="Text Box 22"/>
          <p:cNvSpPr txBox="1">
            <a:spLocks noChangeArrowheads="1"/>
          </p:cNvSpPr>
          <p:nvPr/>
        </p:nvSpPr>
        <p:spPr bwMode="auto">
          <a:xfrm>
            <a:off x="533400" y="2635250"/>
            <a:ext cx="3043238" cy="5847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200" b="1" dirty="0" err="1">
                <a:solidFill>
                  <a:srgbClr val="FFEA18"/>
                </a:solidFill>
                <a:latin typeface="Pyidaungsu" panose="020B0502040204020203" pitchFamily="34" charset="0"/>
                <a:ea typeface="+mn-ea"/>
                <a:cs typeface="Pyidaungsu" panose="020B0502040204020203" pitchFamily="34" charset="0"/>
              </a:rPr>
              <a:t>ရှမာရိနယ</a:t>
            </a:r>
            <a:r>
              <a:rPr lang="en-US" sz="3200" b="1" dirty="0">
                <a:solidFill>
                  <a:srgbClr val="FFEA18"/>
                </a:solidFill>
                <a:latin typeface="Pyidaungsu" panose="020B0502040204020203" pitchFamily="34" charset="0"/>
                <a:ea typeface="+mn-ea"/>
                <a:cs typeface="Pyidaungsu" panose="020B0502040204020203" pitchFamily="34" charset="0"/>
              </a:rPr>
              <a:t>်</a:t>
            </a:r>
          </a:p>
        </p:txBody>
      </p:sp>
      <p:sp>
        <p:nvSpPr>
          <p:cNvPr id="43031" name="Text Box 23"/>
          <p:cNvSpPr txBox="1">
            <a:spLocks noChangeArrowheads="1"/>
          </p:cNvSpPr>
          <p:nvPr/>
        </p:nvSpPr>
        <p:spPr bwMode="auto">
          <a:xfrm>
            <a:off x="4721225" y="3959225"/>
            <a:ext cx="3616325" cy="92333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5400" b="1" dirty="0" err="1">
                <a:solidFill>
                  <a:schemeClr val="tx1"/>
                </a:solidFill>
                <a:latin typeface="Pyidaungsu" panose="020B0502040204020203" pitchFamily="34" charset="0"/>
                <a:cs typeface="Pyidaungsu" panose="020B0502040204020203" pitchFamily="34" charset="0"/>
              </a:rPr>
              <a:t>ယေရုရှလင</a:t>
            </a:r>
            <a:r>
              <a:rPr lang="en-US" sz="5400" b="1" dirty="0">
                <a:solidFill>
                  <a:schemeClr val="tx1"/>
                </a:solidFill>
                <a:latin typeface="Pyidaungsu" panose="020B0502040204020203" pitchFamily="34" charset="0"/>
                <a:cs typeface="Pyidaungsu" panose="020B0502040204020203" pitchFamily="34" charset="0"/>
              </a:rPr>
              <a:t>်</a:t>
            </a:r>
          </a:p>
        </p:txBody>
      </p:sp>
      <p:sp>
        <p:nvSpPr>
          <p:cNvPr id="43032" name="Oval 24"/>
          <p:cNvSpPr>
            <a:spLocks noChangeArrowheads="1"/>
          </p:cNvSpPr>
          <p:nvPr/>
        </p:nvSpPr>
        <p:spPr bwMode="auto">
          <a:xfrm>
            <a:off x="4087091" y="867882"/>
            <a:ext cx="2795587" cy="777875"/>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3033" name="Oval 25"/>
          <p:cNvSpPr>
            <a:spLocks noChangeArrowheads="1"/>
          </p:cNvSpPr>
          <p:nvPr/>
        </p:nvSpPr>
        <p:spPr bwMode="auto">
          <a:xfrm>
            <a:off x="4378325" y="5984875"/>
            <a:ext cx="2605088" cy="873125"/>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grpSp>
        <p:nvGrpSpPr>
          <p:cNvPr id="10" name="Group 26"/>
          <p:cNvGrpSpPr>
            <a:grpSpLocks/>
          </p:cNvGrpSpPr>
          <p:nvPr/>
        </p:nvGrpSpPr>
        <p:grpSpPr bwMode="auto">
          <a:xfrm>
            <a:off x="7977188" y="3456213"/>
            <a:ext cx="981075" cy="1843087"/>
            <a:chOff x="0" y="0"/>
            <a:chExt cx="618" cy="1161"/>
          </a:xfrm>
        </p:grpSpPr>
        <p:grpSp>
          <p:nvGrpSpPr>
            <p:cNvPr id="43038" name="Group 27"/>
            <p:cNvGrpSpPr>
              <a:grpSpLocks/>
            </p:cNvGrpSpPr>
            <p:nvPr/>
          </p:nvGrpSpPr>
          <p:grpSpPr bwMode="auto">
            <a:xfrm>
              <a:off x="0" y="0"/>
              <a:ext cx="618" cy="1161"/>
              <a:chOff x="0" y="0"/>
              <a:chExt cx="618" cy="1161"/>
            </a:xfrm>
          </p:grpSpPr>
          <p:sp>
            <p:nvSpPr>
              <p:cNvPr id="43040"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041" name="AutoShape 2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42" name="Rectangle 3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43" name="Line 3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4" name="Rectangle 3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45" name="Rectangle 3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46" name="Line 3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7" name="Line 3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8" name="Line 3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9" name="Line 3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0" name="Line 3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1" name="Line 3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2" name="Line 4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3" name="Line 4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4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5" name="Line 4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6" name="Rectangle 44"/>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43039" name="Rectangle 4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3054" name="Rectangle 46"/>
          <p:cNvSpPr>
            <a:spLocks noChangeArrowheads="1"/>
          </p:cNvSpPr>
          <p:nvPr/>
        </p:nvSpPr>
        <p:spPr bwMode="auto">
          <a:xfrm>
            <a:off x="8051800" y="3789363"/>
            <a:ext cx="1166985" cy="289823"/>
          </a:xfrm>
          <a:prstGeom prst="rect">
            <a:avLst/>
          </a:prstGeom>
          <a:noFill/>
          <a:ln w="9525">
            <a:noFill/>
            <a:miter lim="800000"/>
            <a:headEnd/>
            <a:tailEnd/>
          </a:ln>
          <a:effectLst/>
        </p:spPr>
        <p:txBody>
          <a:bodyPr wrap="none" lIns="90487" tIns="44450" rIns="90487" bIns="44450">
            <a:spAutoFit/>
          </a:bodyPr>
          <a:lstStyle/>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 </a:t>
            </a:r>
            <a:r>
              <a:rPr lang="en-US" sz="800" dirty="0">
                <a:solidFill>
                  <a:schemeClr val="accent2"/>
                </a:solidFill>
                <a:latin typeface="WinInnwa" charset="0"/>
                <a:cs typeface="MS PGothic" charset="0"/>
              </a:rPr>
              <a:t> </a:t>
            </a:r>
            <a:r>
              <a:rPr lang="en-US" sz="800" b="1" dirty="0">
                <a:solidFill>
                  <a:schemeClr val="accent2"/>
                </a:solidFill>
                <a:effectLst>
                  <a:outerShdw blurRad="38100" dist="38100" dir="2700000" algn="tl">
                    <a:srgbClr val="000000"/>
                  </a:outerShdw>
                </a:effectLst>
                <a:latin typeface="WinInnwa" charset="0"/>
                <a:cs typeface="MS PGothic" charset="0"/>
              </a:rPr>
              <a:t>••• </a:t>
            </a:r>
            <a:r>
              <a:rPr lang="en-US" sz="800" dirty="0" err="1">
                <a:solidFill>
                  <a:schemeClr val="accent2"/>
                </a:solidFill>
                <a:latin typeface="Pyidaungsu" panose="020B0502040204020203" pitchFamily="34" charset="0"/>
                <a:cs typeface="Pyidaungsu" panose="020B0502040204020203" pitchFamily="34" charset="0"/>
              </a:rPr>
              <a:t>နှစ်ခြမ်းကွဲခြင်း</a:t>
            </a:r>
            <a:r>
              <a:rPr lang="en-US" sz="800" b="1" dirty="0">
                <a:solidFill>
                  <a:schemeClr val="accent2"/>
                </a:solidFill>
                <a:effectLst>
                  <a:outerShdw blurRad="38100" dist="38100" dir="2700000" algn="tl">
                    <a:srgbClr val="000000"/>
                  </a:outerShdw>
                </a:effectLst>
                <a:latin typeface="WinInnwa" charset="0"/>
                <a:cs typeface="MS PGothic" charset="0"/>
              </a:rPr>
              <a:t>••• </a:t>
            </a: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43028" name="Rectangle 47"/>
          <p:cNvSpPr>
            <a:spLocks noChangeArrowheads="1"/>
          </p:cNvSpPr>
          <p:nvPr/>
        </p:nvSpPr>
        <p:spPr bwMode="auto">
          <a:xfrm>
            <a:off x="8032750" y="3973513"/>
            <a:ext cx="1048363" cy="1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500" b="1" dirty="0" err="1">
                <a:solidFill>
                  <a:schemeClr val="accent2"/>
                </a:solidFill>
                <a:latin typeface="Pyidaungsu" panose="020B0502040204020203" pitchFamily="34" charset="0"/>
                <a:cs typeface="Pyidaungsu" panose="020B0502040204020203" pitchFamily="34" charset="0"/>
              </a:rPr>
              <a:t>မြောက်ပိုင်းနိုင်ငံ</a:t>
            </a:r>
            <a:r>
              <a:rPr lang="en-US" sz="500" b="1" dirty="0">
                <a:solidFill>
                  <a:schemeClr val="accent2"/>
                </a:solidFill>
                <a:latin typeface="Pyidaungsu" panose="020B0502040204020203" pitchFamily="34" charset="0"/>
                <a:cs typeface="Pyidaungsu" panose="020B0502040204020203" pitchFamily="34" charset="0"/>
              </a:rPr>
              <a:t>     </a:t>
            </a:r>
            <a:r>
              <a:rPr lang="en-US" sz="500" b="1" dirty="0" err="1">
                <a:solidFill>
                  <a:schemeClr val="accent2"/>
                </a:solidFill>
                <a:latin typeface="Pyidaungsu" panose="020B0502040204020203" pitchFamily="34" charset="0"/>
                <a:cs typeface="Pyidaungsu" panose="020B0502040204020203" pitchFamily="34" charset="0"/>
              </a:rPr>
              <a:t>တောင်ပိုင်းနိုင်ငံ</a:t>
            </a:r>
            <a:endParaRPr lang="en-US" sz="500" b="1" dirty="0">
              <a:solidFill>
                <a:schemeClr val="accent2"/>
              </a:solidFill>
              <a:latin typeface="Pyidaungsu" panose="020B0502040204020203" pitchFamily="34" charset="0"/>
              <a:cs typeface="Pyidaungsu" panose="020B0502040204020203" pitchFamily="34" charset="0"/>
            </a:endParaRPr>
          </a:p>
        </p:txBody>
      </p:sp>
      <p:sp>
        <p:nvSpPr>
          <p:cNvPr id="43029" name="Text Box 4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2" name="Text Box 49"/>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p>
        </p:txBody>
      </p:sp>
      <p:grpSp>
        <p:nvGrpSpPr>
          <p:cNvPr id="13" name="Group 50"/>
          <p:cNvGrpSpPr>
            <a:grpSpLocks/>
          </p:cNvGrpSpPr>
          <p:nvPr/>
        </p:nvGrpSpPr>
        <p:grpSpPr bwMode="auto">
          <a:xfrm>
            <a:off x="8061325" y="4084638"/>
            <a:ext cx="981076" cy="377825"/>
            <a:chOff x="0" y="0"/>
            <a:chExt cx="618" cy="238"/>
          </a:xfrm>
        </p:grpSpPr>
        <p:sp>
          <p:nvSpPr>
            <p:cNvPr id="43035" name="Rectangle 51"/>
            <p:cNvSpPr>
              <a:spLocks noChangeArrowheads="1"/>
            </p:cNvSpPr>
            <p:nvPr/>
          </p:nvSpPr>
          <p:spPr bwMode="auto">
            <a:xfrm>
              <a:off x="0" y="0"/>
              <a:ext cx="383"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700" b="1" dirty="0">
                  <a:solidFill>
                    <a:schemeClr val="accent2"/>
                  </a:solidFill>
                  <a:latin typeface="Pyidaungsu Numbers" panose="020B0502040204020203" pitchFamily="34" charset="0"/>
                  <a:cs typeface="Pyidaungsu Numbers" panose="020B0502040204020203" pitchFamily="34" charset="0"/>
                </a:rPr>
                <a:t>ဣ</a:t>
              </a:r>
              <a:r>
                <a:rPr lang="en-US" sz="700" b="1" dirty="0" err="1">
                  <a:solidFill>
                    <a:schemeClr val="accent2"/>
                  </a:solidFill>
                  <a:latin typeface="Pyidaungsu Numbers" panose="020B0502040204020203" pitchFamily="34" charset="0"/>
                  <a:cs typeface="Pyidaungsu Numbers" panose="020B0502040204020203" pitchFamily="34" charset="0"/>
                </a:rPr>
                <a:t>သရေလေ</a:t>
              </a:r>
              <a:endParaRPr lang="en-US" sz="300" b="1" dirty="0">
                <a:solidFill>
                  <a:schemeClr val="accent2"/>
                </a:solidFill>
                <a:latin typeface="WinInnwa" charset="0"/>
              </a:endParaRPr>
            </a:p>
          </p:txBody>
        </p:sp>
        <p:sp>
          <p:nvSpPr>
            <p:cNvPr id="43036" name="Rectangle 52"/>
            <p:cNvSpPr>
              <a:spLocks noChangeArrowheads="1"/>
            </p:cNvSpPr>
            <p:nvPr/>
          </p:nvSpPr>
          <p:spPr bwMode="auto">
            <a:xfrm>
              <a:off x="228" y="26"/>
              <a:ext cx="390"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500" b="1" dirty="0" err="1">
                  <a:solidFill>
                    <a:schemeClr val="accent2"/>
                  </a:solidFill>
                  <a:latin typeface="WinInnwa" charset="0"/>
                </a:rPr>
                <a:t>ယု</a:t>
              </a:r>
              <a:r>
                <a:rPr lang="en-US" sz="500" b="1" dirty="0">
                  <a:solidFill>
                    <a:schemeClr val="accent2"/>
                  </a:solidFill>
                  <a:latin typeface="WinInnwa" charset="0"/>
                </a:rPr>
                <a:t>    </a:t>
              </a:r>
              <a:r>
                <a:rPr lang="en-US" sz="500" b="1" dirty="0" err="1">
                  <a:solidFill>
                    <a:schemeClr val="accent2"/>
                  </a:solidFill>
                  <a:latin typeface="WinInnwa" charset="0"/>
                </a:rPr>
                <a:t>ယုဒ</a:t>
              </a:r>
              <a:endParaRPr lang="en-US" sz="500" b="1" dirty="0">
                <a:solidFill>
                  <a:schemeClr val="accent2"/>
                </a:solidFill>
                <a:latin typeface="WinInnwa" charset="0"/>
              </a:endParaRPr>
            </a:p>
          </p:txBody>
        </p:sp>
        <p:sp>
          <p:nvSpPr>
            <p:cNvPr id="43037" name="Rectangle 53"/>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800" b="1" dirty="0">
                  <a:latin typeface="Helvetica" charset="0"/>
                </a:rPr>
                <a:t>10              2</a:t>
              </a:r>
            </a:p>
          </p:txBody>
        </p:sp>
      </p:grpSp>
      <p:sp>
        <p:nvSpPr>
          <p:cNvPr id="43062" name="Rectangle 54"/>
          <p:cNvSpPr>
            <a:spLocks noChangeArrowheads="1"/>
          </p:cNvSpPr>
          <p:nvPr/>
        </p:nvSpPr>
        <p:spPr bwMode="auto">
          <a:xfrm>
            <a:off x="807561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40</a:t>
            </a:r>
          </a:p>
        </p:txBody>
      </p:sp>
      <p:sp>
        <p:nvSpPr>
          <p:cNvPr id="14" name="Text Box 5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43034" name="Rectangle 56"/>
          <p:cNvSpPr>
            <a:spLocks noChangeArrowheads="1"/>
          </p:cNvSpPr>
          <p:nvPr/>
        </p:nvSpPr>
        <p:spPr bwMode="auto">
          <a:xfrm rot="-3826624">
            <a:off x="2261394" y="2844464"/>
            <a:ext cx="2085975" cy="39754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2000" b="1" dirty="0">
                <a:solidFill>
                  <a:srgbClr val="FFFF00"/>
                </a:solidFill>
                <a:latin typeface="Pyidaungsu" panose="020B0502040204020203" pitchFamily="34" charset="0"/>
                <a:cs typeface="Pyidaungsu" panose="020B0502040204020203" pitchFamily="34" charset="0"/>
              </a:rPr>
              <a:t>ဣ</a:t>
            </a:r>
            <a:r>
              <a:rPr lang="en-US" sz="2000" b="1" dirty="0" err="1">
                <a:solidFill>
                  <a:srgbClr val="FFFF00"/>
                </a:solidFill>
                <a:latin typeface="Pyidaungsu" panose="020B0502040204020203" pitchFamily="34" charset="0"/>
                <a:cs typeface="Pyidaungsu" panose="020B0502040204020203" pitchFamily="34" charset="0"/>
              </a:rPr>
              <a:t>သရေလ</a:t>
            </a:r>
            <a:endParaRPr lang="en-US" sz="2000" dirty="0">
              <a:solidFill>
                <a:srgbClr val="FFFF00"/>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3022"/>
                                        </p:tgtEl>
                                        <p:attrNameLst>
                                          <p:attrName>style.visibility</p:attrName>
                                        </p:attrNameLst>
                                      </p:cBhvr>
                                      <p:to>
                                        <p:strVal val="visible"/>
                                      </p:to>
                                    </p:set>
                                    <p:anim calcmode="lin" valueType="num">
                                      <p:cBhvr>
                                        <p:cTn id="11" dur="500" fill="hold"/>
                                        <p:tgtEl>
                                          <p:spTgt spid="43022"/>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022"/>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022"/>
                                        </p:tgtEl>
                                        <p:attrNameLst>
                                          <p:attrName>ppt_x</p:attrName>
                                        </p:attrNameLst>
                                      </p:cBhvr>
                                      <p:tavLst>
                                        <p:tav tm="0">
                                          <p:val>
                                            <p:fltVal val="0.5"/>
                                          </p:val>
                                        </p:tav>
                                        <p:tav tm="100000">
                                          <p:val>
                                            <p:strVal val="#ppt_x"/>
                                          </p:val>
                                        </p:tav>
                                      </p:tavLst>
                                    </p:anim>
                                    <p:anim calcmode="lin" valueType="num">
                                      <p:cBhvr>
                                        <p:cTn id="14" dur="500" fill="hold"/>
                                        <p:tgtEl>
                                          <p:spTgt spid="43022"/>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600"/>
                            </p:stCondLst>
                            <p:childTnLst>
                              <p:par>
                                <p:cTn id="21" presetID="23" presetClass="entr" presetSubtype="272" fill="hold" grpId="0" nodeType="afterEffect">
                                  <p:stCondLst>
                                    <p:cond delay="100"/>
                                  </p:stCondLst>
                                  <p:childTnLst>
                                    <p:set>
                                      <p:cBhvr>
                                        <p:cTn id="22" dur="1" fill="hold">
                                          <p:stCondLst>
                                            <p:cond delay="0"/>
                                          </p:stCondLst>
                                        </p:cTn>
                                        <p:tgtEl>
                                          <p:spTgt spid="43030"/>
                                        </p:tgtEl>
                                        <p:attrNameLst>
                                          <p:attrName>style.visibility</p:attrName>
                                        </p:attrNameLst>
                                      </p:cBhvr>
                                      <p:to>
                                        <p:strVal val="visible"/>
                                      </p:to>
                                    </p:set>
                                    <p:anim calcmode="lin" valueType="num">
                                      <p:cBhvr>
                                        <p:cTn id="23" dur="500" fill="hold"/>
                                        <p:tgtEl>
                                          <p:spTgt spid="43030"/>
                                        </p:tgtEl>
                                        <p:attrNameLst>
                                          <p:attrName>ppt_w</p:attrName>
                                        </p:attrNameLst>
                                      </p:cBhvr>
                                      <p:tavLst>
                                        <p:tav tm="0">
                                          <p:val>
                                            <p:strVal val="2/3*#ppt_w"/>
                                          </p:val>
                                        </p:tav>
                                        <p:tav tm="100000">
                                          <p:val>
                                            <p:strVal val="#ppt_w"/>
                                          </p:val>
                                        </p:tav>
                                      </p:tavLst>
                                    </p:anim>
                                    <p:anim calcmode="lin" valueType="num">
                                      <p:cBhvr>
                                        <p:cTn id="24" dur="500" fill="hold"/>
                                        <p:tgtEl>
                                          <p:spTgt spid="43030"/>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3200"/>
                            </p:stCondLst>
                            <p:childTnLst>
                              <p:par>
                                <p:cTn id="26" presetID="2" presetClass="entr" presetSubtype="6" fill="hold" grpId="0" nodeType="afterEffect">
                                  <p:stCondLst>
                                    <p:cond delay="0"/>
                                  </p:stCondLst>
                                  <p:childTnLst>
                                    <p:set>
                                      <p:cBhvr>
                                        <p:cTn id="27" dur="1" fill="hold">
                                          <p:stCondLst>
                                            <p:cond delay="0"/>
                                          </p:stCondLst>
                                        </p:cTn>
                                        <p:tgtEl>
                                          <p:spTgt spid="43032"/>
                                        </p:tgtEl>
                                        <p:attrNameLst>
                                          <p:attrName>style.visibility</p:attrName>
                                        </p:attrNameLst>
                                      </p:cBhvr>
                                      <p:to>
                                        <p:strVal val="visible"/>
                                      </p:to>
                                    </p:set>
                                    <p:anim calcmode="lin" valueType="num">
                                      <p:cBhvr additive="base">
                                        <p:cTn id="28" dur="500" fill="hold"/>
                                        <p:tgtEl>
                                          <p:spTgt spid="43032"/>
                                        </p:tgtEl>
                                        <p:attrNameLst>
                                          <p:attrName>ppt_x</p:attrName>
                                        </p:attrNameLst>
                                      </p:cBhvr>
                                      <p:tavLst>
                                        <p:tav tm="0">
                                          <p:val>
                                            <p:strVal val="1+#ppt_w/2"/>
                                          </p:val>
                                        </p:tav>
                                        <p:tav tm="100000">
                                          <p:val>
                                            <p:strVal val="#ppt_x"/>
                                          </p:val>
                                        </p:tav>
                                      </p:tavLst>
                                    </p:anim>
                                    <p:anim calcmode="lin" valueType="num">
                                      <p:cBhvr additive="base">
                                        <p:cTn id="29" dur="500" fill="hold"/>
                                        <p:tgtEl>
                                          <p:spTgt spid="43032"/>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36" fill="hold" grpId="0" nodeType="clickEffect">
                                  <p:stCondLst>
                                    <p:cond delay="0"/>
                                  </p:stCondLst>
                                  <p:childTnLst>
                                    <p:set>
                                      <p:cBhvr>
                                        <p:cTn id="33" dur="1" fill="hold">
                                          <p:stCondLst>
                                            <p:cond delay="0"/>
                                          </p:stCondLst>
                                        </p:cTn>
                                        <p:tgtEl>
                                          <p:spTgt spid="43026"/>
                                        </p:tgtEl>
                                        <p:attrNameLst>
                                          <p:attrName>style.visibility</p:attrName>
                                        </p:attrNameLst>
                                      </p:cBhvr>
                                      <p:to>
                                        <p:strVal val="visible"/>
                                      </p:to>
                                    </p:set>
                                    <p:anim calcmode="lin" valueType="num">
                                      <p:cBhvr>
                                        <p:cTn id="34" dur="500" fill="hold"/>
                                        <p:tgtEl>
                                          <p:spTgt spid="43026"/>
                                        </p:tgtEl>
                                        <p:attrNameLst>
                                          <p:attrName>ppt_w</p:attrName>
                                        </p:attrNameLst>
                                      </p:cBhvr>
                                      <p:tavLst>
                                        <p:tav tm="0">
                                          <p:val>
                                            <p:strVal val="(6*min(max(#ppt_w*#ppt_h,.3),1)-7.4)/-.7*#ppt_w"/>
                                          </p:val>
                                        </p:tav>
                                        <p:tav tm="100000">
                                          <p:val>
                                            <p:strVal val="#ppt_w"/>
                                          </p:val>
                                        </p:tav>
                                      </p:tavLst>
                                    </p:anim>
                                    <p:anim calcmode="lin" valueType="num">
                                      <p:cBhvr>
                                        <p:cTn id="35" dur="500" fill="hold"/>
                                        <p:tgtEl>
                                          <p:spTgt spid="43026"/>
                                        </p:tgtEl>
                                        <p:attrNameLst>
                                          <p:attrName>ppt_h</p:attrName>
                                        </p:attrNameLst>
                                      </p:cBhvr>
                                      <p:tavLst>
                                        <p:tav tm="0">
                                          <p:val>
                                            <p:strVal val="(6*min(max(#ppt_w*#ppt_h,.3),1)-7.4)/-.7*#ppt_h"/>
                                          </p:val>
                                        </p:tav>
                                        <p:tav tm="100000">
                                          <p:val>
                                            <p:strVal val="#ppt_h"/>
                                          </p:val>
                                        </p:tav>
                                      </p:tavLst>
                                    </p:anim>
                                    <p:anim calcmode="lin" valueType="num">
                                      <p:cBhvr>
                                        <p:cTn id="36" dur="500" fill="hold"/>
                                        <p:tgtEl>
                                          <p:spTgt spid="43026"/>
                                        </p:tgtEl>
                                        <p:attrNameLst>
                                          <p:attrName>ppt_x</p:attrName>
                                        </p:attrNameLst>
                                      </p:cBhvr>
                                      <p:tavLst>
                                        <p:tav tm="0">
                                          <p:val>
                                            <p:fltVal val="0.5"/>
                                          </p:val>
                                        </p:tav>
                                        <p:tav tm="100000">
                                          <p:val>
                                            <p:strVal val="#ppt_x"/>
                                          </p:val>
                                        </p:tav>
                                      </p:tavLst>
                                    </p:anim>
                                    <p:anim calcmode="lin" valueType="num">
                                      <p:cBhvr>
                                        <p:cTn id="37" dur="500" fill="hold"/>
                                        <p:tgtEl>
                                          <p:spTgt spid="43026"/>
                                        </p:tgtEl>
                                        <p:attrNameLst>
                                          <p:attrName>ppt_y</p:attrName>
                                        </p:attrNameLst>
                                      </p:cBhvr>
                                      <p:tavLst>
                                        <p:tav tm="0">
                                          <p:val>
                                            <p:strVal val="1+(6*min(max(#ppt_w*#ppt_h,.3),1)-7.4)/-.7*#ppt_h/2"/>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100"/>
                            </p:stCondLst>
                            <p:childTnLst>
                              <p:par>
                                <p:cTn id="44" presetID="23" presetClass="entr" presetSubtype="272" fill="hold" grpId="0" nodeType="afterEffect">
                                  <p:stCondLst>
                                    <p:cond delay="100"/>
                                  </p:stCondLst>
                                  <p:childTnLst>
                                    <p:set>
                                      <p:cBhvr>
                                        <p:cTn id="45" dur="1" fill="hold">
                                          <p:stCondLst>
                                            <p:cond delay="0"/>
                                          </p:stCondLst>
                                        </p:cTn>
                                        <p:tgtEl>
                                          <p:spTgt spid="43031"/>
                                        </p:tgtEl>
                                        <p:attrNameLst>
                                          <p:attrName>style.visibility</p:attrName>
                                        </p:attrNameLst>
                                      </p:cBhvr>
                                      <p:to>
                                        <p:strVal val="visible"/>
                                      </p:to>
                                    </p:set>
                                    <p:anim calcmode="lin" valueType="num">
                                      <p:cBhvr>
                                        <p:cTn id="46" dur="500" fill="hold"/>
                                        <p:tgtEl>
                                          <p:spTgt spid="43031"/>
                                        </p:tgtEl>
                                        <p:attrNameLst>
                                          <p:attrName>ppt_w</p:attrName>
                                        </p:attrNameLst>
                                      </p:cBhvr>
                                      <p:tavLst>
                                        <p:tav tm="0">
                                          <p:val>
                                            <p:strVal val="2/3*#ppt_w"/>
                                          </p:val>
                                        </p:tav>
                                        <p:tav tm="100000">
                                          <p:val>
                                            <p:strVal val="#ppt_w"/>
                                          </p:val>
                                        </p:tav>
                                      </p:tavLst>
                                    </p:anim>
                                    <p:anim calcmode="lin" valueType="num">
                                      <p:cBhvr>
                                        <p:cTn id="47" dur="500" fill="hold"/>
                                        <p:tgtEl>
                                          <p:spTgt spid="43031"/>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1700"/>
                            </p:stCondLst>
                            <p:childTnLst>
                              <p:par>
                                <p:cTn id="49" presetID="2" presetClass="entr" presetSubtype="6" fill="hold" grpId="0" nodeType="afterEffect">
                                  <p:stCondLst>
                                    <p:cond delay="0"/>
                                  </p:stCondLst>
                                  <p:childTnLst>
                                    <p:set>
                                      <p:cBhvr>
                                        <p:cTn id="50" dur="1" fill="hold">
                                          <p:stCondLst>
                                            <p:cond delay="0"/>
                                          </p:stCondLst>
                                        </p:cTn>
                                        <p:tgtEl>
                                          <p:spTgt spid="43033"/>
                                        </p:tgtEl>
                                        <p:attrNameLst>
                                          <p:attrName>style.visibility</p:attrName>
                                        </p:attrNameLst>
                                      </p:cBhvr>
                                      <p:to>
                                        <p:strVal val="visible"/>
                                      </p:to>
                                    </p:set>
                                    <p:anim calcmode="lin" valueType="num">
                                      <p:cBhvr additive="base">
                                        <p:cTn id="51" dur="500" fill="hold"/>
                                        <p:tgtEl>
                                          <p:spTgt spid="43033"/>
                                        </p:tgtEl>
                                        <p:attrNameLst>
                                          <p:attrName>ppt_x</p:attrName>
                                        </p:attrNameLst>
                                      </p:cBhvr>
                                      <p:tavLst>
                                        <p:tav tm="0">
                                          <p:val>
                                            <p:strVal val="1+#ppt_w/2"/>
                                          </p:val>
                                        </p:tav>
                                        <p:tav tm="100000">
                                          <p:val>
                                            <p:strVal val="#ppt_x"/>
                                          </p:val>
                                        </p:tav>
                                      </p:tavLst>
                                    </p:anim>
                                    <p:anim calcmode="lin" valueType="num">
                                      <p:cBhvr additive="base">
                                        <p:cTn id="52" dur="500" fill="hold"/>
                                        <p:tgtEl>
                                          <p:spTgt spid="43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2" grpId="0" autoUpdateAnimBg="0"/>
      <p:bldP spid="43026" grpId="0" autoUpdateAnimBg="0"/>
      <p:bldP spid="43030" grpId="0" autoUpdateAnimBg="0"/>
      <p:bldP spid="43031" grpId="0" autoUpdateAnimBg="0"/>
      <p:bldP spid="43032" grpId="0" animBg="1"/>
      <p:bldP spid="430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061205" y="142093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40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4036" name="Rectangle 5"/>
          <p:cNvSpPr>
            <a:spLocks noChangeArrowheads="1"/>
          </p:cNvSpPr>
          <p:nvPr/>
        </p:nvSpPr>
        <p:spPr bwMode="auto">
          <a:xfrm>
            <a:off x="3059113" y="879475"/>
            <a:ext cx="1447511" cy="1505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800" b="1" dirty="0">
                <a:solidFill>
                  <a:schemeClr val="bg2"/>
                </a:solidFill>
                <a:latin typeface="WinInnwa" charset="0"/>
              </a:rPr>
              <a:t> </a:t>
            </a:r>
            <a:r>
              <a:rPr lang="en-US" sz="4000" b="1" i="1" dirty="0" err="1">
                <a:solidFill>
                  <a:schemeClr val="bg2"/>
                </a:solidFill>
                <a:latin typeface="Pyidaungsu" panose="020B0502040204020203" pitchFamily="34" charset="0"/>
                <a:cs typeface="Pyidaungsu" panose="020B0502040204020203" pitchFamily="34" charset="0"/>
              </a:rPr>
              <a:t>မင်းစံ</a:t>
            </a:r>
            <a:endParaRPr lang="en-US" sz="4000" b="1" i="1" dirty="0">
              <a:solidFill>
                <a:schemeClr val="bg2"/>
              </a:solidFill>
              <a:latin typeface="Pyidaungsu" panose="020B0502040204020203" pitchFamily="34" charset="0"/>
              <a:cs typeface="Pyidaungsu" panose="020B0502040204020203" pitchFamily="34" charset="0"/>
            </a:endParaRPr>
          </a:p>
          <a:p>
            <a:pPr algn="l"/>
            <a:endParaRPr lang="en-US" sz="4400" b="1" dirty="0">
              <a:solidFill>
                <a:schemeClr val="bg2"/>
              </a:solidFill>
              <a:latin typeface="WinInnwa" charset="0"/>
            </a:endParaRPr>
          </a:p>
        </p:txBody>
      </p:sp>
      <p:sp>
        <p:nvSpPr>
          <p:cNvPr id="4403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39"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44041" name="Rectangle 10"/>
          <p:cNvSpPr>
            <a:spLocks noChangeArrowheads="1"/>
          </p:cNvSpPr>
          <p:nvPr/>
        </p:nvSpPr>
        <p:spPr bwMode="auto">
          <a:xfrm>
            <a:off x="3657600" y="3605213"/>
            <a:ext cx="1871663"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10             2</a:t>
            </a:r>
          </a:p>
        </p:txBody>
      </p:sp>
      <p:sp>
        <p:nvSpPr>
          <p:cNvPr id="44043"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2"/>
          <p:cNvGrpSpPr>
            <a:grpSpLocks/>
          </p:cNvGrpSpPr>
          <p:nvPr/>
        </p:nvGrpSpPr>
        <p:grpSpPr bwMode="auto">
          <a:xfrm>
            <a:off x="901700" y="2603500"/>
            <a:ext cx="2201863" cy="1765300"/>
            <a:chOff x="0" y="0"/>
            <a:chExt cx="1387" cy="1112"/>
          </a:xfrm>
        </p:grpSpPr>
        <p:grpSp>
          <p:nvGrpSpPr>
            <p:cNvPr id="44122" name="Group 13"/>
            <p:cNvGrpSpPr>
              <a:grpSpLocks/>
            </p:cNvGrpSpPr>
            <p:nvPr/>
          </p:nvGrpSpPr>
          <p:grpSpPr bwMode="auto">
            <a:xfrm>
              <a:off x="0" y="0"/>
              <a:ext cx="1249" cy="1112"/>
              <a:chOff x="0" y="0"/>
              <a:chExt cx="1249" cy="1112"/>
            </a:xfrm>
          </p:grpSpPr>
          <p:sp>
            <p:nvSpPr>
              <p:cNvPr id="5" name="Oval 14"/>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4125"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6"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 name="Rectangle 17"/>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44044" name="Rectangle 18"/>
          <p:cNvSpPr>
            <a:spLocks noChangeArrowheads="1"/>
          </p:cNvSpPr>
          <p:nvPr/>
        </p:nvSpPr>
        <p:spPr bwMode="auto">
          <a:xfrm>
            <a:off x="3033713" y="2246313"/>
            <a:ext cx="389890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800" b="1" dirty="0" err="1">
                <a:solidFill>
                  <a:schemeClr val="accent2"/>
                </a:solidFill>
                <a:latin typeface="Pyidaungsu" panose="020B0502040204020203" pitchFamily="34" charset="0"/>
                <a:cs typeface="Pyidaungsu" panose="020B0502040204020203" pitchFamily="34" charset="0"/>
              </a:rPr>
              <a:t>မြောက်ပိုင်း</a:t>
            </a:r>
            <a:r>
              <a:rPr lang="en-US" sz="1800" b="1" dirty="0">
                <a:solidFill>
                  <a:schemeClr val="accent2"/>
                </a:solidFill>
                <a:latin typeface="Pyidaungsu" panose="020B0502040204020203" pitchFamily="34" charset="0"/>
                <a:cs typeface="Pyidaungsu" panose="020B0502040204020203" pitchFamily="34" charset="0"/>
              </a:rPr>
              <a:t>            </a:t>
            </a:r>
            <a:r>
              <a:rPr lang="en-US" sz="1800" b="1" dirty="0" err="1">
                <a:solidFill>
                  <a:schemeClr val="accent2"/>
                </a:solidFill>
                <a:latin typeface="Pyidaungsu" panose="020B0502040204020203" pitchFamily="34" charset="0"/>
                <a:cs typeface="Pyidaungsu" panose="020B0502040204020203" pitchFamily="34" charset="0"/>
              </a:rPr>
              <a:t>တောင်ပိုင်း</a:t>
            </a:r>
            <a:endParaRPr lang="en-US" sz="1800" b="1" dirty="0">
              <a:solidFill>
                <a:schemeClr val="accent2"/>
              </a:solidFill>
              <a:latin typeface="Pyidaungsu" panose="020B0502040204020203" pitchFamily="34" charset="0"/>
              <a:cs typeface="Pyidaungsu" panose="020B0502040204020203" pitchFamily="34" charset="0"/>
            </a:endParaRPr>
          </a:p>
        </p:txBody>
      </p:sp>
      <p:sp>
        <p:nvSpPr>
          <p:cNvPr id="44045" name="Rectangle 19"/>
          <p:cNvSpPr>
            <a:spLocks noChangeArrowheads="1"/>
          </p:cNvSpPr>
          <p:nvPr/>
        </p:nvSpPr>
        <p:spPr bwMode="auto">
          <a:xfrm>
            <a:off x="3171825" y="3206750"/>
            <a:ext cx="23291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my-MM" sz="2000" b="1" dirty="0">
                <a:solidFill>
                  <a:schemeClr val="accent2"/>
                </a:solidFill>
                <a:latin typeface="Pyidaungsu" panose="020B0502040204020203" pitchFamily="34" charset="0"/>
                <a:cs typeface="Pyidaungsu" panose="020B0502040204020203" pitchFamily="34" charset="0"/>
              </a:rPr>
              <a:t>ဣ</a:t>
            </a:r>
            <a:r>
              <a:rPr lang="en-US" sz="2000" b="1" dirty="0" err="1">
                <a:solidFill>
                  <a:schemeClr val="accent2"/>
                </a:solidFill>
                <a:latin typeface="Pyidaungsu" panose="020B0502040204020203" pitchFamily="34" charset="0"/>
                <a:cs typeface="Pyidaungsu" panose="020B0502040204020203" pitchFamily="34" charset="0"/>
              </a:rPr>
              <a:t>သရေလ</a:t>
            </a:r>
            <a:r>
              <a:rPr lang="en-US" sz="2000"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ယုဒ</a:t>
            </a:r>
            <a:endParaRPr lang="en-US" sz="2000" dirty="0">
              <a:latin typeface="Pyidaungsu" panose="020B0502040204020203" pitchFamily="34" charset="0"/>
              <a:cs typeface="Pyidaungsu" panose="020B0502040204020203" pitchFamily="34" charset="0"/>
            </a:endParaRPr>
          </a:p>
        </p:txBody>
      </p:sp>
      <p:sp>
        <p:nvSpPr>
          <p:cNvPr id="44046" name="Rectangle 20"/>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7" name="Line 21"/>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8" name="Line 22"/>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9" name="Line 23"/>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0" name="Line 24"/>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1" name="Line 25"/>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2" name="Line 26"/>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3" name="Line 2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4" name="Line 2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5" name="Line 2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6" name="Rectangle 3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7" name="Rectangle 31"/>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8" name="Rectangle 32"/>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9" name="Rectangle 33"/>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66" name="Rectangle 34"/>
          <p:cNvSpPr>
            <a:spLocks noChangeArrowheads="1"/>
          </p:cNvSpPr>
          <p:nvPr/>
        </p:nvSpPr>
        <p:spPr bwMode="auto">
          <a:xfrm>
            <a:off x="6524114" y="2247900"/>
            <a:ext cx="2568011"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sp>
        <p:nvSpPr>
          <p:cNvPr id="44067" name="Rectangle 35"/>
          <p:cNvSpPr>
            <a:spLocks noChangeArrowheads="1"/>
          </p:cNvSpPr>
          <p:nvPr/>
        </p:nvSpPr>
        <p:spPr bwMode="auto">
          <a:xfrm>
            <a:off x="3173413" y="1781175"/>
            <a:ext cx="3167533" cy="520655"/>
          </a:xfrm>
          <a:prstGeom prst="rect">
            <a:avLst/>
          </a:prstGeom>
          <a:noFill/>
          <a:ln w="9525">
            <a:noFill/>
            <a:miter lim="800000"/>
            <a:headEnd/>
            <a:tailEnd/>
          </a:ln>
          <a:effectLst/>
        </p:spPr>
        <p:txBody>
          <a:bodyPr wrap="none" lIns="90487" tIns="44450" rIns="90487" bIns="44450">
            <a:spAutoFit/>
          </a:bodyPr>
          <a:lstStyle/>
          <a:p>
            <a:pPr algn="l">
              <a:defRPr/>
            </a:pPr>
            <a:r>
              <a:rPr lang="en-US" b="1" dirty="0">
                <a:solidFill>
                  <a:schemeClr val="accent1"/>
                </a:solidFill>
                <a:effectLst>
                  <a:outerShdw blurRad="38100" dist="38100" dir="2700000" algn="tl">
                    <a:srgbClr val="000000"/>
                  </a:outerShdw>
                </a:effectLst>
                <a:latin typeface="Times" charset="0"/>
                <a:cs typeface="MS PGothic" charset="0"/>
              </a:rPr>
              <a:t>&lt;&lt;&lt;</a:t>
            </a:r>
            <a:r>
              <a:rPr lang="en-US" b="1" dirty="0">
                <a:solidFill>
                  <a:schemeClr val="accent1"/>
                </a:solidFill>
                <a:effectLst>
                  <a:outerShdw blurRad="38100" dist="38100" dir="2700000" algn="tl">
                    <a:srgbClr val="000000"/>
                  </a:outerShdw>
                </a:effectLst>
                <a:latin typeface="WinInnwa" charset="0"/>
                <a:cs typeface="MS PGothic" charset="0"/>
              </a:rPr>
              <a:t> </a:t>
            </a:r>
            <a:r>
              <a:rPr lang="en-US" sz="2000" b="1" dirty="0" err="1">
                <a:solidFill>
                  <a:schemeClr val="accent2"/>
                </a:solidFill>
                <a:latin typeface="Pyidaungsu" panose="020B0502040204020203" pitchFamily="34" charset="0"/>
                <a:cs typeface="Pyidaungsu" panose="020B0502040204020203" pitchFamily="34" charset="0"/>
              </a:rPr>
              <a:t>နှစ်ခြမ်းကွဲခြင်း</a:t>
            </a:r>
            <a:r>
              <a:rPr lang="en-US" b="1" dirty="0">
                <a:solidFill>
                  <a:schemeClr val="accent1"/>
                </a:solidFill>
                <a:effectLst>
                  <a:outerShdw blurRad="38100" dist="38100" dir="2700000" algn="tl">
                    <a:srgbClr val="000000"/>
                  </a:outerShdw>
                </a:effectLst>
                <a:latin typeface="Times" charset="0"/>
                <a:cs typeface="MS PGothic" charset="0"/>
              </a:rPr>
              <a:t>&gt;&gt;&gt;&gt;</a:t>
            </a:r>
          </a:p>
        </p:txBody>
      </p:sp>
      <p:sp>
        <p:nvSpPr>
          <p:cNvPr id="4406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69" name="Rectangle 3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3041"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4065" name="Line 39"/>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72" name="Rectangle 40"/>
          <p:cNvSpPr>
            <a:spLocks noChangeArrowheads="1"/>
          </p:cNvSpPr>
          <p:nvPr/>
        </p:nvSpPr>
        <p:spPr bwMode="auto">
          <a:xfrm>
            <a:off x="3240087" y="4092575"/>
            <a:ext cx="286067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r>
              <a:rPr lang="en-US" b="1" dirty="0" err="1">
                <a:solidFill>
                  <a:schemeClr val="accent1"/>
                </a:solidFill>
                <a:latin typeface="Pyidaungsu" panose="020B0502040204020203" pitchFamily="34" charset="0"/>
                <a:cs typeface="Pyidaungsu" panose="020B0502040204020203" pitchFamily="34" charset="0"/>
              </a:rPr>
              <a:t>ပရောဖက်များ</a:t>
            </a:r>
            <a:endParaRPr lang="en-US" b="1" dirty="0">
              <a:solidFill>
                <a:schemeClr val="accent1"/>
              </a:solidFill>
              <a:latin typeface="Pyidaungsu" panose="020B0502040204020203" pitchFamily="34" charset="0"/>
              <a:cs typeface="Pyidaungsu" panose="020B0502040204020203" pitchFamily="34" charset="0"/>
            </a:endParaRPr>
          </a:p>
        </p:txBody>
      </p:sp>
      <p:sp>
        <p:nvSpPr>
          <p:cNvPr id="44073" name="Text Box 41"/>
          <p:cNvSpPr txBox="1">
            <a:spLocks noChangeArrowheads="1"/>
          </p:cNvSpPr>
          <p:nvPr/>
        </p:nvSpPr>
        <p:spPr bwMode="auto">
          <a:xfrm>
            <a:off x="1778000" y="-20638"/>
            <a:ext cx="5649913"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600" b="1" dirty="0">
                <a:solidFill>
                  <a:schemeClr val="tx1"/>
                </a:solidFill>
                <a:latin typeface="Pyidaungsu" panose="020B0502040204020203" pitchFamily="34" charset="0"/>
                <a:ea typeface="+mn-ea"/>
                <a:cs typeface="Pyidaungsu" panose="020B0502040204020203" pitchFamily="34" charset="0"/>
              </a:rPr>
              <a:t>၃ ဓမ္မ ၁၇။ ၂၂။ ဟေရှာယ မှ မာလခိ</a:t>
            </a:r>
            <a:endParaRPr lang="en-US" sz="1600" b="1" dirty="0">
              <a:solidFill>
                <a:schemeClr val="tx1"/>
              </a:solidFill>
              <a:latin typeface="Pyidaungsu" panose="020B0502040204020203" pitchFamily="34" charset="0"/>
              <a:ea typeface="+mn-ea"/>
              <a:cs typeface="Pyidaungsu" panose="020B0502040204020203" pitchFamily="34" charset="0"/>
            </a:endParaRPr>
          </a:p>
        </p:txBody>
      </p:sp>
      <p:grpSp>
        <p:nvGrpSpPr>
          <p:cNvPr id="44068" name="Group 42"/>
          <p:cNvGrpSpPr>
            <a:grpSpLocks/>
          </p:cNvGrpSpPr>
          <p:nvPr/>
        </p:nvGrpSpPr>
        <p:grpSpPr bwMode="auto">
          <a:xfrm>
            <a:off x="8018463" y="3436938"/>
            <a:ext cx="981075" cy="1843087"/>
            <a:chOff x="0" y="0"/>
            <a:chExt cx="618" cy="1161"/>
          </a:xfrm>
        </p:grpSpPr>
        <p:sp>
          <p:nvSpPr>
            <p:cNvPr id="44105"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106" name="AutoShape 44"/>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107" name="Rectangle 45"/>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108" name="Line 46"/>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9" name="Rectangle 47"/>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110" name="Rectangle 48"/>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111" name="Line 49"/>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2" name="Line 50"/>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3" name="Line 51"/>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4" name="Line 52"/>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5" name="Line 53"/>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6" name="Line 54"/>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7" name="Line 55"/>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8" name="Line 56"/>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9" name="Line 57"/>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20" name="Line 58"/>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21" name="Rectangle 59"/>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8" name="Rectangle 60"/>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sp>
        <p:nvSpPr>
          <p:cNvPr id="44093" name="Rectangle 61"/>
          <p:cNvSpPr>
            <a:spLocks noChangeArrowheads="1"/>
          </p:cNvSpPr>
          <p:nvPr/>
        </p:nvSpPr>
        <p:spPr bwMode="auto">
          <a:xfrm>
            <a:off x="8051800" y="3789363"/>
            <a:ext cx="1093247" cy="274434"/>
          </a:xfrm>
          <a:prstGeom prst="rect">
            <a:avLst/>
          </a:prstGeom>
          <a:noFill/>
          <a:ln w="9525">
            <a:noFill/>
            <a:miter lim="800000"/>
            <a:headEnd/>
            <a:tailEnd/>
          </a:ln>
          <a:effectLst/>
        </p:spPr>
        <p:txBody>
          <a:bodyPr wrap="none" lIns="90487" tIns="44450" rIns="90487" bIns="44450">
            <a:spAutoFit/>
          </a:bodyPr>
          <a:lstStyle/>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 </a:t>
            </a:r>
            <a:r>
              <a:rPr lang="en-US" sz="700" dirty="0">
                <a:solidFill>
                  <a:schemeClr val="accent2"/>
                </a:solidFill>
                <a:latin typeface="WinInnwa" charset="0"/>
                <a:cs typeface="MS PGothic" charset="0"/>
              </a:rPr>
              <a:t> </a:t>
            </a:r>
            <a:r>
              <a:rPr lang="en-US" sz="700" b="1" dirty="0">
                <a:solidFill>
                  <a:schemeClr val="accent2"/>
                </a:solidFill>
                <a:effectLst>
                  <a:outerShdw blurRad="38100" dist="38100" dir="2700000" algn="tl">
                    <a:srgbClr val="000000"/>
                  </a:outerShdw>
                </a:effectLst>
                <a:latin typeface="WinInnwa" charset="0"/>
                <a:cs typeface="MS PGothic" charset="0"/>
              </a:rPr>
              <a:t>••• </a:t>
            </a:r>
            <a:r>
              <a:rPr lang="en-US" sz="700" dirty="0">
                <a:solidFill>
                  <a:schemeClr val="accent2"/>
                </a:solidFill>
                <a:latin typeface="WinInnwa" charset="0"/>
                <a:cs typeface="MS PGothic" charset="0"/>
              </a:rPr>
              <a:t> </a:t>
            </a:r>
            <a:r>
              <a:rPr lang="en-US" sz="7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r>
              <a:rPr lang="en-US" sz="700" b="1" dirty="0">
                <a:solidFill>
                  <a:schemeClr val="accent2"/>
                </a:solidFill>
                <a:effectLst>
                  <a:outerShdw blurRad="38100" dist="38100" dir="2700000" algn="tl">
                    <a:srgbClr val="000000"/>
                  </a:outerShdw>
                </a:effectLst>
                <a:latin typeface="WinInnwa" charset="0"/>
                <a:cs typeface="MS PGothic" charset="0"/>
              </a:rPr>
              <a:t>••• </a:t>
            </a: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44071" name="Rectangle 62"/>
          <p:cNvSpPr>
            <a:spLocks noChangeArrowheads="1"/>
          </p:cNvSpPr>
          <p:nvPr/>
        </p:nvSpPr>
        <p:spPr bwMode="auto">
          <a:xfrm>
            <a:off x="8032750" y="3973513"/>
            <a:ext cx="114935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9" name="Rectangle 63"/>
          <p:cNvSpPr>
            <a:spLocks noChangeArrowheads="1"/>
          </p:cNvSpPr>
          <p:nvPr/>
        </p:nvSpPr>
        <p:spPr bwMode="auto">
          <a:xfrm>
            <a:off x="8073554" y="4432300"/>
            <a:ext cx="918520"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050" b="1" dirty="0" err="1">
                <a:solidFill>
                  <a:schemeClr val="accent1"/>
                </a:solidFill>
                <a:latin typeface="Pyidaungsu" panose="020B0502040204020203" pitchFamily="34" charset="0"/>
                <a:cs typeface="Pyidaungsu" panose="020B0502040204020203" pitchFamily="34" charset="0"/>
              </a:rPr>
              <a:t>ပရောဖက်များ</a:t>
            </a:r>
            <a:endParaRPr lang="en-US" sz="1050" b="1" dirty="0">
              <a:solidFill>
                <a:schemeClr val="accent1"/>
              </a:solidFill>
              <a:latin typeface="Pyidaungsu" panose="020B0502040204020203" pitchFamily="34" charset="0"/>
              <a:cs typeface="Pyidaungsu" panose="020B0502040204020203" pitchFamily="34" charset="0"/>
            </a:endParaRPr>
          </a:p>
        </p:txBody>
      </p:sp>
      <p:sp>
        <p:nvSpPr>
          <p:cNvPr id="10" name="Text Box 64"/>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4074" name="Text Box 65"/>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sz="1800" b="1">
              <a:solidFill>
                <a:schemeClr val="tx1"/>
              </a:solidFill>
            </a:endParaRPr>
          </a:p>
        </p:txBody>
      </p:sp>
      <p:grpSp>
        <p:nvGrpSpPr>
          <p:cNvPr id="44075" name="Group 66"/>
          <p:cNvGrpSpPr>
            <a:grpSpLocks/>
          </p:cNvGrpSpPr>
          <p:nvPr/>
        </p:nvGrpSpPr>
        <p:grpSpPr bwMode="auto">
          <a:xfrm>
            <a:off x="8016875" y="4092575"/>
            <a:ext cx="931863" cy="377825"/>
            <a:chOff x="0" y="0"/>
            <a:chExt cx="587" cy="238"/>
          </a:xfrm>
        </p:grpSpPr>
        <p:sp>
          <p:nvSpPr>
            <p:cNvPr id="11" name="Rectangle 67"/>
            <p:cNvSpPr>
              <a:spLocks noChangeArrowheads="1"/>
            </p:cNvSpPr>
            <p:nvPr/>
          </p:nvSpPr>
          <p:spPr bwMode="auto">
            <a:xfrm>
              <a:off x="0" y="0"/>
              <a:ext cx="4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800" b="1" dirty="0">
                  <a:solidFill>
                    <a:schemeClr val="accent2"/>
                  </a:solidFill>
                  <a:latin typeface="Pyidaungsu" panose="020B0502040204020203" pitchFamily="34" charset="0"/>
                  <a:cs typeface="Pyidaungsu" panose="020B0502040204020203" pitchFamily="34" charset="0"/>
                </a:rPr>
                <a:t>ဣ</a:t>
              </a:r>
              <a:r>
                <a:rPr lang="en-US" sz="800" b="1" dirty="0" err="1">
                  <a:solidFill>
                    <a:schemeClr val="accent2"/>
                  </a:solidFill>
                  <a:latin typeface="Pyidaungsu" panose="020B0502040204020203" pitchFamily="34" charset="0"/>
                  <a:cs typeface="Pyidaungsu" panose="020B0502040204020203" pitchFamily="34" charset="0"/>
                </a:rPr>
                <a:t>သရေလ</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44103" name="Rectangle 68"/>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WinInnwa"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44104" name="Rectangle 69"/>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44102" name="Rectangle 70"/>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41</a:t>
            </a:r>
          </a:p>
        </p:txBody>
      </p:sp>
      <p:sp>
        <p:nvSpPr>
          <p:cNvPr id="44077" name="Text Box 7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44078" name="Group 72"/>
          <p:cNvGrpSpPr>
            <a:grpSpLocks/>
          </p:cNvGrpSpPr>
          <p:nvPr/>
        </p:nvGrpSpPr>
        <p:grpSpPr bwMode="auto">
          <a:xfrm>
            <a:off x="6083300" y="1174750"/>
            <a:ext cx="1289050" cy="1435100"/>
            <a:chOff x="0" y="0"/>
            <a:chExt cx="2950" cy="2769"/>
          </a:xfrm>
        </p:grpSpPr>
        <p:grpSp>
          <p:nvGrpSpPr>
            <p:cNvPr id="44092" name="Group 73"/>
            <p:cNvGrpSpPr>
              <a:grpSpLocks/>
            </p:cNvGrpSpPr>
            <p:nvPr/>
          </p:nvGrpSpPr>
          <p:grpSpPr bwMode="auto">
            <a:xfrm>
              <a:off x="0" y="0"/>
              <a:ext cx="2950" cy="2769"/>
              <a:chOff x="0" y="0"/>
              <a:chExt cx="2950" cy="2769"/>
            </a:xfrm>
          </p:grpSpPr>
          <p:grpSp>
            <p:nvGrpSpPr>
              <p:cNvPr id="44098" name="Group 74"/>
              <p:cNvGrpSpPr>
                <a:grpSpLocks/>
              </p:cNvGrpSpPr>
              <p:nvPr/>
            </p:nvGrpSpPr>
            <p:grpSpPr bwMode="auto">
              <a:xfrm>
                <a:off x="473" y="498"/>
                <a:ext cx="2105" cy="1421"/>
                <a:chOff x="0" y="0"/>
                <a:chExt cx="2105" cy="1421"/>
              </a:xfrm>
            </p:grpSpPr>
            <p:sp>
              <p:nvSpPr>
                <p:cNvPr id="4410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101"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4099" name="Picture 7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94"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95"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96"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97"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4079" name="Group 83"/>
          <p:cNvGrpSpPr>
            <a:grpSpLocks/>
          </p:cNvGrpSpPr>
          <p:nvPr/>
        </p:nvGrpSpPr>
        <p:grpSpPr bwMode="auto">
          <a:xfrm>
            <a:off x="6076950" y="3251200"/>
            <a:ext cx="1289050" cy="1435100"/>
            <a:chOff x="0" y="0"/>
            <a:chExt cx="2950" cy="2769"/>
          </a:xfrm>
        </p:grpSpPr>
        <p:grpSp>
          <p:nvGrpSpPr>
            <p:cNvPr id="44082" name="Group 84"/>
            <p:cNvGrpSpPr>
              <a:grpSpLocks/>
            </p:cNvGrpSpPr>
            <p:nvPr/>
          </p:nvGrpSpPr>
          <p:grpSpPr bwMode="auto">
            <a:xfrm>
              <a:off x="0" y="0"/>
              <a:ext cx="2950" cy="2769"/>
              <a:chOff x="0" y="0"/>
              <a:chExt cx="2950" cy="2769"/>
            </a:xfrm>
          </p:grpSpPr>
          <p:grpSp>
            <p:nvGrpSpPr>
              <p:cNvPr id="44088" name="Group 85"/>
              <p:cNvGrpSpPr>
                <a:grpSpLocks/>
              </p:cNvGrpSpPr>
              <p:nvPr/>
            </p:nvGrpSpPr>
            <p:grpSpPr bwMode="auto">
              <a:xfrm>
                <a:off x="473" y="498"/>
                <a:ext cx="2105" cy="1421"/>
                <a:chOff x="0" y="0"/>
                <a:chExt cx="2105" cy="1421"/>
              </a:xfrm>
            </p:grpSpPr>
            <p:sp>
              <p:nvSpPr>
                <p:cNvPr id="4409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91"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4089" name="Picture 8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4083"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84"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85"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86"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4087"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4126" name="Text Box 94"/>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dirty="0">
                <a:solidFill>
                  <a:schemeClr val="tx1"/>
                </a:solidFill>
                <a:latin typeface="Kosher-Normal" charset="0"/>
                <a:ea typeface="+mn-ea"/>
                <a:cs typeface="+mn-cs"/>
              </a:rPr>
              <a:t>DC</a:t>
            </a:r>
          </a:p>
        </p:txBody>
      </p:sp>
      <p:sp>
        <p:nvSpPr>
          <p:cNvPr id="44127" name="Oval 95"/>
          <p:cNvSpPr>
            <a:spLocks noChangeArrowheads="1"/>
          </p:cNvSpPr>
          <p:nvPr/>
        </p:nvSpPr>
        <p:spPr bwMode="auto">
          <a:xfrm>
            <a:off x="2852738" y="4559300"/>
            <a:ext cx="3556000" cy="800100"/>
          </a:xfrm>
          <a:prstGeom prst="ellipse">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4072"/>
                                        </p:tgtEl>
                                        <p:attrNameLst>
                                          <p:attrName>style.visibility</p:attrName>
                                        </p:attrNameLst>
                                      </p:cBhvr>
                                      <p:to>
                                        <p:strVal val="visible"/>
                                      </p:to>
                                    </p:set>
                                    <p:anim calcmode="lin" valueType="num">
                                      <p:cBhvr>
                                        <p:cTn id="7" dur="500" fill="hold"/>
                                        <p:tgtEl>
                                          <p:spTgt spid="44072"/>
                                        </p:tgtEl>
                                        <p:attrNameLst>
                                          <p:attrName>ppt_x</p:attrName>
                                        </p:attrNameLst>
                                      </p:cBhvr>
                                      <p:tavLst>
                                        <p:tav tm="0">
                                          <p:val>
                                            <p:strVal val="#ppt_x-#ppt_w/2"/>
                                          </p:val>
                                        </p:tav>
                                        <p:tav tm="100000">
                                          <p:val>
                                            <p:strVal val="#ppt_x"/>
                                          </p:val>
                                        </p:tav>
                                      </p:tavLst>
                                    </p:anim>
                                    <p:anim calcmode="lin" valueType="num">
                                      <p:cBhvr>
                                        <p:cTn id="8" dur="500" fill="hold"/>
                                        <p:tgtEl>
                                          <p:spTgt spid="44072"/>
                                        </p:tgtEl>
                                        <p:attrNameLst>
                                          <p:attrName>ppt_y</p:attrName>
                                        </p:attrNameLst>
                                      </p:cBhvr>
                                      <p:tavLst>
                                        <p:tav tm="0">
                                          <p:val>
                                            <p:strVal val="#ppt_y"/>
                                          </p:val>
                                        </p:tav>
                                        <p:tav tm="100000">
                                          <p:val>
                                            <p:strVal val="#ppt_y"/>
                                          </p:val>
                                        </p:tav>
                                      </p:tavLst>
                                    </p:anim>
                                    <p:anim calcmode="lin" valueType="num">
                                      <p:cBhvr>
                                        <p:cTn id="9" dur="500" fill="hold"/>
                                        <p:tgtEl>
                                          <p:spTgt spid="44072"/>
                                        </p:tgtEl>
                                        <p:attrNameLst>
                                          <p:attrName>ppt_w</p:attrName>
                                        </p:attrNameLst>
                                      </p:cBhvr>
                                      <p:tavLst>
                                        <p:tav tm="0">
                                          <p:val>
                                            <p:fltVal val="0"/>
                                          </p:val>
                                        </p:tav>
                                        <p:tav tm="100000">
                                          <p:val>
                                            <p:strVal val="#ppt_w"/>
                                          </p:val>
                                        </p:tav>
                                      </p:tavLst>
                                    </p:anim>
                                    <p:anim calcmode="lin" valueType="num">
                                      <p:cBhvr>
                                        <p:cTn id="10" dur="500" fill="hold"/>
                                        <p:tgtEl>
                                          <p:spTgt spid="4407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4127"/>
                                        </p:tgtEl>
                                        <p:attrNameLst>
                                          <p:attrName>style.visibility</p:attrName>
                                        </p:attrNameLst>
                                      </p:cBhvr>
                                      <p:to>
                                        <p:strVal val="visible"/>
                                      </p:to>
                                    </p:set>
                                    <p:anim calcmode="lin" valueType="num">
                                      <p:cBhvr>
                                        <p:cTn id="14" dur="500" fill="hold"/>
                                        <p:tgtEl>
                                          <p:spTgt spid="44127"/>
                                        </p:tgtEl>
                                        <p:attrNameLst>
                                          <p:attrName>ppt_w</p:attrName>
                                        </p:attrNameLst>
                                      </p:cBhvr>
                                      <p:tavLst>
                                        <p:tav tm="0">
                                          <p:val>
                                            <p:fltVal val="0"/>
                                          </p:val>
                                        </p:tav>
                                        <p:tav tm="100000">
                                          <p:val>
                                            <p:strVal val="#ppt_w"/>
                                          </p:val>
                                        </p:tav>
                                      </p:tavLst>
                                    </p:anim>
                                    <p:anim calcmode="lin" valueType="num">
                                      <p:cBhvr>
                                        <p:cTn id="15" dur="500" fill="hold"/>
                                        <p:tgtEl>
                                          <p:spTgt spid="44127"/>
                                        </p:tgtEl>
                                        <p:attrNameLst>
                                          <p:attrName>ppt_h</p:attrName>
                                        </p:attrNameLst>
                                      </p:cBhvr>
                                      <p:tavLst>
                                        <p:tav tm="0">
                                          <p:val>
                                            <p:fltVal val="0"/>
                                          </p:val>
                                        </p:tav>
                                        <p:tav tm="100000">
                                          <p:val>
                                            <p:strVal val="#ppt_h"/>
                                          </p:val>
                                        </p:tav>
                                      </p:tavLst>
                                    </p:anim>
                                    <p:anim calcmode="lin" valueType="num">
                                      <p:cBhvr>
                                        <p:cTn id="16" dur="500" fill="hold"/>
                                        <p:tgtEl>
                                          <p:spTgt spid="44127"/>
                                        </p:tgtEl>
                                        <p:attrNameLst>
                                          <p:attrName>ppt_x</p:attrName>
                                        </p:attrNameLst>
                                      </p:cBhvr>
                                      <p:tavLst>
                                        <p:tav tm="0">
                                          <p:val>
                                            <p:fltVal val="0.5"/>
                                          </p:val>
                                        </p:tav>
                                        <p:tav tm="100000">
                                          <p:val>
                                            <p:strVal val="#ppt_x"/>
                                          </p:val>
                                        </p:tav>
                                      </p:tavLst>
                                    </p:anim>
                                    <p:anim calcmode="lin" valueType="num">
                                      <p:cBhvr>
                                        <p:cTn id="17" dur="500" fill="hold"/>
                                        <p:tgtEl>
                                          <p:spTgt spid="441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2" grpId="0" autoUpdateAnimBg="0"/>
      <p:bldP spid="441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130550" y="1377950"/>
            <a:ext cx="3035300" cy="4419600"/>
          </a:xfrm>
          <a:prstGeom prst="rect">
            <a:avLst/>
          </a:prstGeom>
          <a:solidFill>
            <a:srgbClr val="003399"/>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5059"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my-MM" sz="1600">
              <a:solidFill>
                <a:srgbClr val="003399"/>
              </a:solidFill>
            </a:endParaRPr>
          </a:p>
        </p:txBody>
      </p:sp>
      <p:sp>
        <p:nvSpPr>
          <p:cNvPr id="45060" name="Rectangle 5"/>
          <p:cNvSpPr>
            <a:spLocks noChangeArrowheads="1"/>
          </p:cNvSpPr>
          <p:nvPr/>
        </p:nvSpPr>
        <p:spPr bwMode="auto">
          <a:xfrm>
            <a:off x="3059113" y="879475"/>
            <a:ext cx="1199045"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000" dirty="0">
                <a:solidFill>
                  <a:schemeClr val="accent1"/>
                </a:solidFill>
                <a:latin typeface="WinInnwa" charset="0"/>
              </a:rPr>
              <a:t> </a:t>
            </a:r>
            <a:r>
              <a:rPr lang="en-US" sz="3200" b="1" dirty="0" err="1">
                <a:solidFill>
                  <a:schemeClr val="accent1"/>
                </a:solidFill>
                <a:latin typeface="Pyidaungsu" panose="020B0502040204020203" pitchFamily="34" charset="0"/>
                <a:cs typeface="Pyidaungsu" panose="020B0502040204020203" pitchFamily="34" charset="0"/>
              </a:rPr>
              <a:t>မင်းစံ</a:t>
            </a:r>
            <a:endParaRPr lang="en-US" sz="3200" b="1" dirty="0">
              <a:solidFill>
                <a:schemeClr val="accent1"/>
              </a:solidFill>
              <a:latin typeface="Pyidaungsu" panose="020B0502040204020203" pitchFamily="34" charset="0"/>
              <a:cs typeface="Pyidaungsu" panose="020B0502040204020203" pitchFamily="34" charset="0"/>
            </a:endParaRPr>
          </a:p>
        </p:txBody>
      </p:sp>
      <p:sp>
        <p:nvSpPr>
          <p:cNvPr id="4506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3" name="Rectangle 7"/>
          <p:cNvSpPr>
            <a:spLocks noChangeArrowheads="1"/>
          </p:cNvSpPr>
          <p:nvPr/>
        </p:nvSpPr>
        <p:spPr bwMode="auto">
          <a:xfrm>
            <a:off x="4786313" y="928688"/>
            <a:ext cx="1600200"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0066FF"/>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45064"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45065"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1"/>
                </a:solidFill>
                <a:latin typeface="Times" charset="0"/>
              </a:rPr>
              <a:t>10             2</a:t>
            </a:r>
          </a:p>
        </p:txBody>
      </p:sp>
      <p:sp>
        <p:nvSpPr>
          <p:cNvPr id="45067"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 name="Rectangle 12"/>
          <p:cNvSpPr>
            <a:spLocks noChangeArrowheads="1"/>
          </p:cNvSpPr>
          <p:nvPr/>
        </p:nvSpPr>
        <p:spPr bwMode="auto">
          <a:xfrm>
            <a:off x="3033713" y="2347913"/>
            <a:ext cx="3898900"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2400" b="1" dirty="0" err="1">
                <a:solidFill>
                  <a:schemeClr val="accent1"/>
                </a:solidFill>
                <a:latin typeface="Pyidaungsu" panose="020B0502040204020203" pitchFamily="34" charset="0"/>
                <a:cs typeface="Pyidaungsu" panose="020B0502040204020203" pitchFamily="34" charset="0"/>
              </a:rPr>
              <a:t>မြောက်ပိုင်း</a:t>
            </a:r>
            <a:r>
              <a:rPr lang="en-US" sz="2400" b="1" dirty="0">
                <a:solidFill>
                  <a:schemeClr val="accent1"/>
                </a:solidFill>
                <a:latin typeface="Pyidaungsu" panose="020B0502040204020203" pitchFamily="34" charset="0"/>
                <a:cs typeface="Pyidaungsu" panose="020B0502040204020203" pitchFamily="34" charset="0"/>
              </a:rPr>
              <a:t>     </a:t>
            </a:r>
            <a:r>
              <a:rPr lang="en-US" sz="2400" b="1" dirty="0" err="1">
                <a:solidFill>
                  <a:schemeClr val="accent1"/>
                </a:solidFill>
                <a:latin typeface="Pyidaungsu" panose="020B0502040204020203" pitchFamily="34" charset="0"/>
                <a:cs typeface="Pyidaungsu" panose="020B0502040204020203" pitchFamily="34" charset="0"/>
              </a:rPr>
              <a:t>တောင်ပိုင်း</a:t>
            </a:r>
            <a:endParaRPr lang="en-US" sz="2400" b="1" dirty="0">
              <a:solidFill>
                <a:schemeClr val="accent1"/>
              </a:solidFill>
              <a:latin typeface="Pyidaungsu" panose="020B0502040204020203" pitchFamily="34" charset="0"/>
              <a:cs typeface="Pyidaungsu" panose="020B0502040204020203" pitchFamily="34" charset="0"/>
            </a:endParaRPr>
          </a:p>
        </p:txBody>
      </p:sp>
      <p:sp>
        <p:nvSpPr>
          <p:cNvPr id="45068" name="Rectangle 13"/>
          <p:cNvSpPr>
            <a:spLocks noChangeArrowheads="1"/>
          </p:cNvSpPr>
          <p:nvPr/>
        </p:nvSpPr>
        <p:spPr bwMode="auto">
          <a:xfrm>
            <a:off x="3114675" y="3048000"/>
            <a:ext cx="250709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my-MM" sz="2400" b="1" dirty="0">
                <a:solidFill>
                  <a:schemeClr val="accent2"/>
                </a:solidFill>
                <a:latin typeface="Pyidaungsu" panose="020B0502040204020203" pitchFamily="34" charset="0"/>
                <a:cs typeface="Pyidaungsu" panose="020B0502040204020203" pitchFamily="34" charset="0"/>
              </a:rPr>
              <a:t>ဣ</a:t>
            </a:r>
            <a:r>
              <a:rPr lang="en-US" sz="2400" b="1" dirty="0" err="1">
                <a:solidFill>
                  <a:schemeClr val="accent2"/>
                </a:solidFill>
                <a:latin typeface="Pyidaungsu" panose="020B0502040204020203" pitchFamily="34" charset="0"/>
                <a:cs typeface="Pyidaungsu" panose="020B0502040204020203" pitchFamily="34" charset="0"/>
              </a:rPr>
              <a:t>သရေလ</a:t>
            </a:r>
            <a:r>
              <a:rPr lang="en-US" sz="2400" b="1" dirty="0">
                <a:solidFill>
                  <a:schemeClr val="accent2"/>
                </a:solidFill>
                <a:latin typeface="Pyidaungsu" panose="020B0502040204020203" pitchFamily="34" charset="0"/>
                <a:cs typeface="Pyidaungsu" panose="020B0502040204020203" pitchFamily="34" charset="0"/>
              </a:rPr>
              <a:t>      </a:t>
            </a:r>
            <a:r>
              <a:rPr lang="en-US" sz="2400" b="1" dirty="0" err="1">
                <a:solidFill>
                  <a:schemeClr val="accent2"/>
                </a:solidFill>
                <a:latin typeface="Pyidaungsu" panose="020B0502040204020203" pitchFamily="34" charset="0"/>
                <a:cs typeface="Pyidaungsu" panose="020B0502040204020203" pitchFamily="34" charset="0"/>
              </a:rPr>
              <a:t>ယုဒ</a:t>
            </a:r>
            <a:endParaRPr lang="en-US" sz="2400" b="1" dirty="0">
              <a:solidFill>
                <a:schemeClr val="accent2"/>
              </a:solidFill>
              <a:latin typeface="Pyidaungsu" panose="020B0502040204020203" pitchFamily="34" charset="0"/>
              <a:cs typeface="Pyidaungsu" panose="020B0502040204020203" pitchFamily="34" charset="0"/>
            </a:endParaRPr>
          </a:p>
        </p:txBody>
      </p:sp>
      <p:sp>
        <p:nvSpPr>
          <p:cNvPr id="45069"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0" name="Line 15"/>
          <p:cNvSpPr>
            <a:spLocks noChangeShapeType="1"/>
          </p:cNvSpPr>
          <p:nvPr/>
        </p:nvSpPr>
        <p:spPr bwMode="auto">
          <a:xfrm flipV="1">
            <a:off x="3165475" y="3077150"/>
            <a:ext cx="2662238" cy="11430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1"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2"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3"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4"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5"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6" name="Line 21"/>
          <p:cNvSpPr>
            <a:spLocks noChangeShapeType="1"/>
          </p:cNvSpPr>
          <p:nvPr/>
        </p:nvSpPr>
        <p:spPr bwMode="auto">
          <a:xfrm>
            <a:off x="3238500" y="2841625"/>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7"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8"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9"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80"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81"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83" name="Rectangle 27"/>
          <p:cNvSpPr>
            <a:spLocks noChangeArrowheads="1"/>
          </p:cNvSpPr>
          <p:nvPr/>
        </p:nvSpPr>
        <p:spPr bwMode="auto">
          <a:xfrm>
            <a:off x="3656013" y="1781175"/>
            <a:ext cx="1623841" cy="397545"/>
          </a:xfrm>
          <a:prstGeom prst="rect">
            <a:avLst/>
          </a:prstGeom>
          <a:noFill/>
          <a:ln w="9525">
            <a:noFill/>
            <a:miter lim="800000"/>
            <a:headEnd/>
            <a:tailEnd/>
          </a:ln>
          <a:effectLst/>
        </p:spPr>
        <p:txBody>
          <a:bodyPr wrap="none" lIns="90487" tIns="44450" rIns="90487" bIns="44450">
            <a:spAutoFit/>
          </a:bodyPr>
          <a:lstStyle/>
          <a:p>
            <a:pPr algn="l">
              <a:defRPr/>
            </a:pPr>
            <a:r>
              <a:rPr lang="en-US" sz="2000" b="1" dirty="0" err="1">
                <a:solidFill>
                  <a:schemeClr val="accent1"/>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2000" b="1" dirty="0">
              <a:solidFill>
                <a:schemeClr val="accent1"/>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5"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5" name="Rectangle 29"/>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4062"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5086"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7" name="Rectangle 32"/>
          <p:cNvSpPr>
            <a:spLocks noChangeArrowheads="1"/>
          </p:cNvSpPr>
          <p:nvPr/>
        </p:nvSpPr>
        <p:spPr bwMode="auto">
          <a:xfrm>
            <a:off x="2523727" y="3431664"/>
            <a:ext cx="3977050" cy="920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5400" b="1" dirty="0" err="1">
                <a:solidFill>
                  <a:srgbClr val="1CFF23"/>
                </a:solidFill>
                <a:latin typeface="Pyidaungsu" panose="020B0502040204020203" pitchFamily="34" charset="0"/>
                <a:cs typeface="Pyidaungsu" panose="020B0502040204020203" pitchFamily="34" charset="0"/>
              </a:rPr>
              <a:t>ပရောဖက်များ</a:t>
            </a:r>
            <a:endParaRPr lang="en-US" sz="5400" b="1" dirty="0">
              <a:solidFill>
                <a:srgbClr val="1CFF23"/>
              </a:solidFill>
              <a:latin typeface="Pyidaungsu" panose="020B0502040204020203" pitchFamily="34" charset="0"/>
              <a:cs typeface="Pyidaungsu" panose="020B0502040204020203" pitchFamily="34" charset="0"/>
            </a:endParaRPr>
          </a:p>
        </p:txBody>
      </p:sp>
      <p:sp>
        <p:nvSpPr>
          <p:cNvPr id="45089" name="Text Box 33"/>
          <p:cNvSpPr txBox="1">
            <a:spLocks noChangeArrowheads="1"/>
          </p:cNvSpPr>
          <p:nvPr/>
        </p:nvSpPr>
        <p:spPr bwMode="auto">
          <a:xfrm>
            <a:off x="927100" y="5349875"/>
            <a:ext cx="43561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ဟေရှာယ</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0" name="Text Box 34"/>
          <p:cNvSpPr txBox="1">
            <a:spLocks noChangeArrowheads="1"/>
          </p:cNvSpPr>
          <p:nvPr/>
        </p:nvSpPr>
        <p:spPr bwMode="auto">
          <a:xfrm>
            <a:off x="1289050" y="2386013"/>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ယေရမိ</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1" name="Text Box 35"/>
          <p:cNvSpPr txBox="1">
            <a:spLocks noChangeArrowheads="1"/>
          </p:cNvSpPr>
          <p:nvPr/>
        </p:nvSpPr>
        <p:spPr bwMode="auto">
          <a:xfrm>
            <a:off x="3524250" y="155144"/>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ဒံယေလ</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2" name="Text Box 36"/>
          <p:cNvSpPr txBox="1">
            <a:spLocks noChangeArrowheads="1"/>
          </p:cNvSpPr>
          <p:nvPr/>
        </p:nvSpPr>
        <p:spPr bwMode="auto">
          <a:xfrm>
            <a:off x="5751513" y="1461513"/>
            <a:ext cx="22606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i="1" dirty="0" err="1">
                <a:solidFill>
                  <a:srgbClr val="FFEA18"/>
                </a:solidFill>
                <a:latin typeface="Pyidaungsu" panose="020B0502040204020203" pitchFamily="34" charset="0"/>
                <a:ea typeface="+mn-ea"/>
                <a:cs typeface="Pyidaungsu" panose="020B0502040204020203" pitchFamily="34" charset="0"/>
              </a:rPr>
              <a:t>ယေဇကျေလ</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3" name="Text Box 37"/>
          <p:cNvSpPr txBox="1">
            <a:spLocks noChangeArrowheads="1"/>
          </p:cNvSpPr>
          <p:nvPr/>
        </p:nvSpPr>
        <p:spPr bwMode="auto">
          <a:xfrm>
            <a:off x="4572000" y="4910138"/>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ဟောရှေ</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4" name="Text Box 38"/>
          <p:cNvSpPr txBox="1">
            <a:spLocks noChangeArrowheads="1"/>
          </p:cNvSpPr>
          <p:nvPr/>
        </p:nvSpPr>
        <p:spPr bwMode="auto">
          <a:xfrm>
            <a:off x="1092489" y="3240535"/>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ယောလ</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5" name="Text Box 39"/>
          <p:cNvSpPr txBox="1">
            <a:spLocks noChangeArrowheads="1"/>
          </p:cNvSpPr>
          <p:nvPr/>
        </p:nvSpPr>
        <p:spPr bwMode="auto">
          <a:xfrm>
            <a:off x="6163469" y="2841625"/>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အာမုတ</a:t>
            </a:r>
            <a:r>
              <a:rPr lang="en-US" sz="3600" b="1" i="1" dirty="0">
                <a:solidFill>
                  <a:srgbClr val="FFEA18"/>
                </a:solidFill>
                <a:latin typeface="Pyidaungsu" panose="020B0502040204020203" pitchFamily="34" charset="0"/>
                <a:ea typeface="+mn-ea"/>
                <a:cs typeface="Pyidaungsu" panose="020B0502040204020203" pitchFamily="34" charset="0"/>
              </a:rPr>
              <a:t>်</a:t>
            </a:r>
          </a:p>
        </p:txBody>
      </p:sp>
      <p:sp>
        <p:nvSpPr>
          <p:cNvPr id="45096" name="Text Box 40"/>
          <p:cNvSpPr txBox="1">
            <a:spLocks noChangeArrowheads="1"/>
          </p:cNvSpPr>
          <p:nvPr/>
        </p:nvSpPr>
        <p:spPr bwMode="auto">
          <a:xfrm>
            <a:off x="4572000" y="4186238"/>
            <a:ext cx="2260600" cy="5847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200" b="1" i="1" dirty="0" err="1">
                <a:solidFill>
                  <a:srgbClr val="FFEA18"/>
                </a:solidFill>
                <a:latin typeface="Pyidaungsu" panose="020B0502040204020203" pitchFamily="34" charset="0"/>
                <a:ea typeface="+mn-ea"/>
                <a:cs typeface="Pyidaungsu" panose="020B0502040204020203" pitchFamily="34" charset="0"/>
              </a:rPr>
              <a:t>ဩဗဒိ</a:t>
            </a:r>
            <a:endParaRPr lang="en-US" sz="3200" b="1" i="1" dirty="0">
              <a:solidFill>
                <a:srgbClr val="FFEA18"/>
              </a:solidFill>
              <a:latin typeface="Pyidaungsu" panose="020B0502040204020203" pitchFamily="34" charset="0"/>
              <a:ea typeface="+mn-ea"/>
              <a:cs typeface="Pyidaungsu" panose="020B0502040204020203" pitchFamily="34" charset="0"/>
            </a:endParaRPr>
          </a:p>
        </p:txBody>
      </p:sp>
      <p:sp>
        <p:nvSpPr>
          <p:cNvPr id="45097" name="Text Box 41"/>
          <p:cNvSpPr txBox="1">
            <a:spLocks noChangeArrowheads="1"/>
          </p:cNvSpPr>
          <p:nvPr/>
        </p:nvSpPr>
        <p:spPr bwMode="auto">
          <a:xfrm>
            <a:off x="4572000" y="503238"/>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ယောန</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8" name="Text Box 42"/>
          <p:cNvSpPr txBox="1">
            <a:spLocks noChangeArrowheads="1"/>
          </p:cNvSpPr>
          <p:nvPr/>
        </p:nvSpPr>
        <p:spPr bwMode="auto">
          <a:xfrm>
            <a:off x="467302" y="493386"/>
            <a:ext cx="2183823"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မိက္ခာ</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099" name="Text Box 43"/>
          <p:cNvSpPr txBox="1">
            <a:spLocks noChangeArrowheads="1"/>
          </p:cNvSpPr>
          <p:nvPr/>
        </p:nvSpPr>
        <p:spPr bwMode="auto">
          <a:xfrm>
            <a:off x="2976563" y="5622925"/>
            <a:ext cx="2260600" cy="5847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200" b="1" i="1" dirty="0" err="1">
                <a:solidFill>
                  <a:srgbClr val="FFEA18"/>
                </a:solidFill>
                <a:latin typeface="Pyidaungsu" panose="020B0502040204020203" pitchFamily="34" charset="0"/>
                <a:ea typeface="+mn-ea"/>
                <a:cs typeface="Pyidaungsu" panose="020B0502040204020203" pitchFamily="34" charset="0"/>
              </a:rPr>
              <a:t>နာဟုံ</a:t>
            </a:r>
            <a:endParaRPr lang="en-US" sz="3200" b="1" i="1" dirty="0">
              <a:solidFill>
                <a:srgbClr val="FFEA18"/>
              </a:solidFill>
              <a:latin typeface="Pyidaungsu" panose="020B0502040204020203" pitchFamily="34" charset="0"/>
              <a:ea typeface="+mn-ea"/>
              <a:cs typeface="Pyidaungsu" panose="020B0502040204020203" pitchFamily="34" charset="0"/>
            </a:endParaRPr>
          </a:p>
        </p:txBody>
      </p:sp>
      <p:sp>
        <p:nvSpPr>
          <p:cNvPr id="45100" name="Text Box 44"/>
          <p:cNvSpPr txBox="1">
            <a:spLocks noChangeArrowheads="1"/>
          </p:cNvSpPr>
          <p:nvPr/>
        </p:nvSpPr>
        <p:spPr bwMode="auto">
          <a:xfrm>
            <a:off x="6080125" y="3997325"/>
            <a:ext cx="2260600" cy="76944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3200" b="1" i="1" dirty="0" err="1">
                <a:solidFill>
                  <a:srgbClr val="FFEA18"/>
                </a:solidFill>
                <a:latin typeface="Pyidaungsu" panose="020B0502040204020203" pitchFamily="34" charset="0"/>
                <a:cs typeface="Pyidaungsu" panose="020B0502040204020203" pitchFamily="34" charset="0"/>
              </a:rPr>
              <a:t>ဟဗက္ကုတ</a:t>
            </a:r>
            <a:r>
              <a:rPr lang="en-US" sz="3200" b="1" i="1" dirty="0">
                <a:solidFill>
                  <a:srgbClr val="FFEA18"/>
                </a:solidFill>
                <a:latin typeface="Pyidaungsu" panose="020B0502040204020203" pitchFamily="34" charset="0"/>
                <a:cs typeface="Pyidaungsu" panose="020B0502040204020203" pitchFamily="34" charset="0"/>
              </a:rPr>
              <a:t>်</a:t>
            </a:r>
            <a:r>
              <a:rPr lang="en-US" sz="4400" b="1" i="1" dirty="0">
                <a:solidFill>
                  <a:srgbClr val="FFEA18"/>
                </a:solidFill>
                <a:latin typeface="WinInnwa" charset="0"/>
              </a:rPr>
              <a:t>/</a:t>
            </a:r>
          </a:p>
        </p:txBody>
      </p:sp>
      <p:sp>
        <p:nvSpPr>
          <p:cNvPr id="45101" name="Text Box 45"/>
          <p:cNvSpPr txBox="1">
            <a:spLocks noChangeArrowheads="1"/>
          </p:cNvSpPr>
          <p:nvPr/>
        </p:nvSpPr>
        <p:spPr bwMode="auto">
          <a:xfrm>
            <a:off x="933450" y="1571625"/>
            <a:ext cx="25908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ဇေဖနိ</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2" name="Text Box 46"/>
          <p:cNvSpPr txBox="1">
            <a:spLocks noChangeArrowheads="1"/>
          </p:cNvSpPr>
          <p:nvPr/>
        </p:nvSpPr>
        <p:spPr bwMode="auto">
          <a:xfrm>
            <a:off x="611188" y="3886200"/>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ဟဂ္ဂဲ</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3" name="Text Box 47"/>
          <p:cNvSpPr txBox="1">
            <a:spLocks noChangeArrowheads="1"/>
          </p:cNvSpPr>
          <p:nvPr/>
        </p:nvSpPr>
        <p:spPr bwMode="auto">
          <a:xfrm>
            <a:off x="5434013" y="2138363"/>
            <a:ext cx="27178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ဇာခရိ</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4" name="Text Box 48"/>
          <p:cNvSpPr txBox="1">
            <a:spLocks noChangeArrowheads="1"/>
          </p:cNvSpPr>
          <p:nvPr/>
        </p:nvSpPr>
        <p:spPr bwMode="auto">
          <a:xfrm>
            <a:off x="6392863" y="5927725"/>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မာလခိ</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5" name="Text Box 49"/>
          <p:cNvSpPr txBox="1">
            <a:spLocks noChangeArrowheads="1"/>
          </p:cNvSpPr>
          <p:nvPr/>
        </p:nvSpPr>
        <p:spPr bwMode="auto">
          <a:xfrm>
            <a:off x="6196013" y="5159375"/>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ဧလိယ</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6" name="Text Box 50"/>
          <p:cNvSpPr txBox="1">
            <a:spLocks noChangeArrowheads="1"/>
          </p:cNvSpPr>
          <p:nvPr/>
        </p:nvSpPr>
        <p:spPr bwMode="auto">
          <a:xfrm>
            <a:off x="2311400" y="4381500"/>
            <a:ext cx="2260600" cy="646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i="1" dirty="0" err="1">
                <a:solidFill>
                  <a:srgbClr val="FFEA18"/>
                </a:solidFill>
                <a:latin typeface="Pyidaungsu" panose="020B0502040204020203" pitchFamily="34" charset="0"/>
                <a:ea typeface="+mn-ea"/>
                <a:cs typeface="Pyidaungsu" panose="020B0502040204020203" pitchFamily="34" charset="0"/>
              </a:rPr>
              <a:t>ဧလိရှဲ</a:t>
            </a:r>
            <a:endParaRPr lang="en-US" sz="3600" b="1" i="1" dirty="0">
              <a:solidFill>
                <a:srgbClr val="FFEA18"/>
              </a:solidFill>
              <a:latin typeface="Pyidaungsu" panose="020B0502040204020203" pitchFamily="34" charset="0"/>
              <a:ea typeface="+mn-ea"/>
              <a:cs typeface="Pyidaungsu" panose="020B0502040204020203" pitchFamily="34" charset="0"/>
            </a:endParaRPr>
          </a:p>
        </p:txBody>
      </p:sp>
      <p:sp>
        <p:nvSpPr>
          <p:cNvPr id="45107" name="Text Box 51"/>
          <p:cNvSpPr txBox="1">
            <a:spLocks noChangeArrowheads="1"/>
          </p:cNvSpPr>
          <p:nvPr/>
        </p:nvSpPr>
        <p:spPr bwMode="auto">
          <a:xfrm>
            <a:off x="1778000" y="-11113"/>
            <a:ext cx="1993900"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chemeClr val="tx1"/>
                </a:solidFill>
                <a:latin typeface="Pyidaungsu" panose="020B0502040204020203" pitchFamily="34" charset="0"/>
                <a:ea typeface="+mn-ea"/>
                <a:cs typeface="Pyidaungsu" panose="020B0502040204020203" pitchFamily="34" charset="0"/>
              </a:rPr>
              <a:t>ဟေရှာယမ</a:t>
            </a:r>
            <a:r>
              <a:rPr lang="en-US" sz="1600" b="1" dirty="0">
                <a:solidFill>
                  <a:schemeClr val="tx1"/>
                </a:solidFill>
                <a:latin typeface="Pyidaungsu" panose="020B0502040204020203" pitchFamily="34" charset="0"/>
                <a:ea typeface="+mn-ea"/>
                <a:cs typeface="Pyidaungsu" panose="020B0502040204020203" pitchFamily="34" charset="0"/>
              </a:rPr>
              <a:t>ှ </a:t>
            </a:r>
            <a:r>
              <a:rPr lang="en-US" sz="1600" b="1" dirty="0" err="1">
                <a:solidFill>
                  <a:schemeClr val="tx1"/>
                </a:solidFill>
                <a:latin typeface="Pyidaungsu" panose="020B0502040204020203" pitchFamily="34" charset="0"/>
                <a:ea typeface="+mn-ea"/>
                <a:cs typeface="Pyidaungsu" panose="020B0502040204020203" pitchFamily="34" charset="0"/>
              </a:rPr>
              <a:t>မာလခိ</a:t>
            </a:r>
            <a:endParaRPr lang="en-US" sz="1600" b="1" dirty="0">
              <a:solidFill>
                <a:schemeClr val="tx1"/>
              </a:solidFill>
              <a:latin typeface="Pyidaungsu" panose="020B0502040204020203" pitchFamily="34" charset="0"/>
              <a:ea typeface="+mn-ea"/>
              <a:cs typeface="Pyidaungsu" panose="020B0502040204020203" pitchFamily="34" charset="0"/>
            </a:endParaRPr>
          </a:p>
        </p:txBody>
      </p:sp>
      <p:grpSp>
        <p:nvGrpSpPr>
          <p:cNvPr id="6" name="Group 52"/>
          <p:cNvGrpSpPr>
            <a:grpSpLocks/>
          </p:cNvGrpSpPr>
          <p:nvPr/>
        </p:nvGrpSpPr>
        <p:grpSpPr bwMode="auto">
          <a:xfrm>
            <a:off x="7989888" y="3373438"/>
            <a:ext cx="1150938" cy="2300287"/>
            <a:chOff x="0" y="0"/>
            <a:chExt cx="725" cy="1161"/>
          </a:xfrm>
        </p:grpSpPr>
        <p:grpSp>
          <p:nvGrpSpPr>
            <p:cNvPr id="45110" name="Group 53"/>
            <p:cNvGrpSpPr>
              <a:grpSpLocks/>
            </p:cNvGrpSpPr>
            <p:nvPr/>
          </p:nvGrpSpPr>
          <p:grpSpPr bwMode="auto">
            <a:xfrm>
              <a:off x="0" y="0"/>
              <a:ext cx="725" cy="1161"/>
              <a:chOff x="0" y="0"/>
              <a:chExt cx="725" cy="1161"/>
            </a:xfrm>
          </p:grpSpPr>
          <p:grpSp>
            <p:nvGrpSpPr>
              <p:cNvPr id="45113" name="Group 54"/>
              <p:cNvGrpSpPr>
                <a:grpSpLocks/>
              </p:cNvGrpSpPr>
              <p:nvPr/>
            </p:nvGrpSpPr>
            <p:grpSpPr bwMode="auto">
              <a:xfrm>
                <a:off x="0" y="0"/>
                <a:ext cx="725" cy="1161"/>
                <a:chOff x="0" y="0"/>
                <a:chExt cx="725" cy="1161"/>
              </a:xfrm>
            </p:grpSpPr>
            <p:grpSp>
              <p:nvGrpSpPr>
                <p:cNvPr id="45117" name="Group 55"/>
                <p:cNvGrpSpPr>
                  <a:grpSpLocks/>
                </p:cNvGrpSpPr>
                <p:nvPr/>
              </p:nvGrpSpPr>
              <p:grpSpPr bwMode="auto">
                <a:xfrm>
                  <a:off x="1" y="0"/>
                  <a:ext cx="724" cy="1161"/>
                  <a:chOff x="0" y="0"/>
                  <a:chExt cx="724" cy="1161"/>
                </a:xfrm>
              </p:grpSpPr>
              <p:grpSp>
                <p:nvGrpSpPr>
                  <p:cNvPr id="45119" name="Group 56"/>
                  <p:cNvGrpSpPr>
                    <a:grpSpLocks/>
                  </p:cNvGrpSpPr>
                  <p:nvPr/>
                </p:nvGrpSpPr>
                <p:grpSpPr bwMode="auto">
                  <a:xfrm>
                    <a:off x="9" y="0"/>
                    <a:ext cx="618" cy="1161"/>
                    <a:chOff x="0" y="0"/>
                    <a:chExt cx="618" cy="1161"/>
                  </a:xfrm>
                </p:grpSpPr>
                <p:grpSp>
                  <p:nvGrpSpPr>
                    <p:cNvPr id="45125" name="Group 57"/>
                    <p:cNvGrpSpPr>
                      <a:grpSpLocks/>
                    </p:cNvGrpSpPr>
                    <p:nvPr/>
                  </p:nvGrpSpPr>
                  <p:grpSpPr bwMode="auto">
                    <a:xfrm>
                      <a:off x="0" y="0"/>
                      <a:ext cx="618" cy="1161"/>
                      <a:chOff x="0" y="0"/>
                      <a:chExt cx="618" cy="1161"/>
                    </a:xfrm>
                  </p:grpSpPr>
                  <p:sp>
                    <p:nvSpPr>
                      <p:cNvPr id="45127"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128" name="AutoShape 5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29" name="Rectangle 6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30" name="Line 6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1" name="Rectangle 6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133" name="Line 6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4" name="Line 6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5" name="Line 6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6" name="Line 6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7" name="Line 6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8" name="Line 6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39" name="Line 7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0" name="Line 7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1" name="Line 7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42" name="Line 7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74"/>
                      <p:cNvSpPr>
                        <a:spLocks noChangeArrowheads="1"/>
                      </p:cNvSpPr>
                      <p:nvPr/>
                    </p:nvSpPr>
                    <p:spPr bwMode="auto">
                      <a:xfrm>
                        <a:off x="0" y="0"/>
                        <a:ext cx="527" cy="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a:p>
                        <a:pPr algn="l"/>
                        <a:endParaRPr lang="en-US" sz="600" b="1" dirty="0">
                          <a:solidFill>
                            <a:schemeClr val="bg2"/>
                          </a:solidFill>
                          <a:latin typeface="WinInnwa" charset="0"/>
                        </a:endParaRPr>
                      </a:p>
                    </p:txBody>
                  </p:sp>
                </p:grpSp>
                <p:sp>
                  <p:nvSpPr>
                    <p:cNvPr id="45126" name="Rectangle 75"/>
                    <p:cNvSpPr>
                      <a:spLocks noChangeArrowheads="1"/>
                    </p:cNvSpPr>
                    <p:nvPr/>
                  </p:nvSpPr>
                  <p:spPr bwMode="auto">
                    <a:xfrm>
                      <a:off x="88" y="102"/>
                      <a:ext cx="390"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5132" name="Rectangle 76"/>
                  <p:cNvSpPr>
                    <a:spLocks noChangeArrowheads="1"/>
                  </p:cNvSpPr>
                  <p:nvPr/>
                </p:nvSpPr>
                <p:spPr bwMode="auto">
                  <a:xfrm>
                    <a:off x="30" y="222"/>
                    <a:ext cx="566" cy="162"/>
                  </a:xfrm>
                  <a:prstGeom prst="rect">
                    <a:avLst/>
                  </a:prstGeom>
                  <a:noFill/>
                  <a:ln w="9525">
                    <a:noFill/>
                    <a:miter lim="800000"/>
                    <a:headEnd/>
                    <a:tailEnd/>
                  </a:ln>
                  <a:effectLst/>
                </p:spPr>
                <p:txBody>
                  <a:bodyPr wrap="none" lIns="90487" tIns="44450" rIns="90487" bIns="44450">
                    <a:spAutoFit/>
                  </a:bodyPr>
                  <a:lstStyle/>
                  <a:p>
                    <a:pPr algn="l">
                      <a:defRPr/>
                    </a:pPr>
                    <a:r>
                      <a:rPr lang="en-US" sz="900" b="1" dirty="0">
                        <a:solidFill>
                          <a:schemeClr val="accent2"/>
                        </a:solidFill>
                        <a:effectLst>
                          <a:outerShdw blurRad="38100" dist="38100" dir="2700000" algn="tl">
                            <a:srgbClr val="000000"/>
                          </a:outerShdw>
                        </a:effectLst>
                        <a:latin typeface="WinInnwa" charset="0"/>
                        <a:cs typeface="MS PGothic" charset="0"/>
                      </a:rPr>
                      <a:t> </a:t>
                    </a:r>
                    <a:r>
                      <a:rPr lang="en-US" sz="9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r>
                      <a:rPr lang="en-US" sz="9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endParaRPr lang="en-US" sz="10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600" b="1" dirty="0">
                        <a:solidFill>
                          <a:schemeClr val="accent2"/>
                        </a:solidFill>
                        <a:effectLst>
                          <a:outerShdw blurRad="38100" dist="38100" dir="2700000" algn="tl">
                            <a:srgbClr val="000000"/>
                          </a:outerShdw>
                        </a:effectLst>
                        <a:latin typeface="WinInnwa" charset="0"/>
                        <a:cs typeface="MS PGothic" charset="0"/>
                      </a:rPr>
                      <a:t>••• </a:t>
                    </a:r>
                  </a:p>
                </p:txBody>
              </p:sp>
              <p:sp>
                <p:nvSpPr>
                  <p:cNvPr id="45121" name="Rectangle 77"/>
                  <p:cNvSpPr>
                    <a:spLocks noChangeArrowheads="1"/>
                  </p:cNvSpPr>
                  <p:nvPr/>
                </p:nvSpPr>
                <p:spPr bwMode="auto">
                  <a:xfrm>
                    <a:off x="0" y="450"/>
                    <a:ext cx="497"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800" b="1" dirty="0">
                        <a:solidFill>
                          <a:schemeClr val="accent2"/>
                        </a:solidFill>
                        <a:latin typeface="Pyidaungsu" panose="020B0502040204020203" pitchFamily="34" charset="0"/>
                        <a:cs typeface="Pyidaungsu" panose="020B0502040204020203" pitchFamily="34" charset="0"/>
                      </a:rPr>
                      <a:t>ဣ</a:t>
                    </a:r>
                    <a:r>
                      <a:rPr lang="en-US" sz="800" b="1" dirty="0" err="1">
                        <a:solidFill>
                          <a:schemeClr val="accent2"/>
                        </a:solidFill>
                        <a:latin typeface="Pyidaungsu" panose="020B0502040204020203" pitchFamily="34" charset="0"/>
                        <a:cs typeface="Pyidaungsu" panose="020B0502040204020203" pitchFamily="34" charset="0"/>
                      </a:rPr>
                      <a:t>သရေလ</a:t>
                    </a:r>
                    <a:r>
                      <a:rPr lang="en-US" sz="800" b="1" dirty="0">
                        <a:solidFill>
                          <a:schemeClr val="accent2"/>
                        </a:solidFill>
                        <a:latin typeface="Pyidaungsu" panose="020B0502040204020203" pitchFamily="34" charset="0"/>
                        <a:cs typeface="Pyidaungsu" panose="020B0502040204020203" pitchFamily="34" charset="0"/>
                      </a:rPr>
                      <a:t> </a:t>
                    </a:r>
                    <a:endParaRPr lang="en-US" sz="1200" b="1" dirty="0">
                      <a:solidFill>
                        <a:schemeClr val="accent2"/>
                      </a:solidFill>
                      <a:latin typeface="Pyidaungsu" panose="020B0502040204020203" pitchFamily="34" charset="0"/>
                      <a:cs typeface="Pyidaungsu" panose="020B0502040204020203" pitchFamily="34" charset="0"/>
                    </a:endParaRPr>
                  </a:p>
                </p:txBody>
              </p:sp>
              <p:sp>
                <p:nvSpPr>
                  <p:cNvPr id="45122" name="Rectangle 78"/>
                  <p:cNvSpPr>
                    <a:spLocks noChangeArrowheads="1"/>
                  </p:cNvSpPr>
                  <p:nvPr/>
                </p:nvSpPr>
                <p:spPr bwMode="auto">
                  <a:xfrm>
                    <a:off x="18" y="338"/>
                    <a:ext cx="706"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45123" name="Rectangle 79"/>
                  <p:cNvSpPr>
                    <a:spLocks noChangeArrowheads="1"/>
                  </p:cNvSpPr>
                  <p:nvPr/>
                </p:nvSpPr>
                <p:spPr bwMode="auto">
                  <a:xfrm>
                    <a:off x="264" y="450"/>
                    <a:ext cx="359"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dirty="0">
                        <a:solidFill>
                          <a:schemeClr val="accent2"/>
                        </a:solidFill>
                        <a:latin typeface="WinInnwa" charset="0"/>
                      </a:rPr>
                      <a:t>  </a:t>
                    </a:r>
                    <a:r>
                      <a:rPr lang="en-US" sz="1100" b="1" dirty="0" err="1">
                        <a:solidFill>
                          <a:schemeClr val="accent2"/>
                        </a:solidFill>
                        <a:latin typeface="Pyidaungsu" panose="020B0502040204020203" pitchFamily="34" charset="0"/>
                        <a:cs typeface="Pyidaungsu" panose="020B0502040204020203" pitchFamily="34" charset="0"/>
                      </a:rPr>
                      <a:t>ယုဒ</a:t>
                    </a:r>
                    <a:endParaRPr lang="en-US" sz="1100" b="1" dirty="0">
                      <a:solidFill>
                        <a:schemeClr val="accent2"/>
                      </a:solidFill>
                      <a:latin typeface="Pyidaungsu" panose="020B0502040204020203" pitchFamily="34" charset="0"/>
                      <a:cs typeface="Pyidaungsu" panose="020B0502040204020203" pitchFamily="34" charset="0"/>
                    </a:endParaRPr>
                  </a:p>
                </p:txBody>
              </p:sp>
              <p:sp>
                <p:nvSpPr>
                  <p:cNvPr id="45124" name="Rectangle 80"/>
                  <p:cNvSpPr>
                    <a:spLocks noChangeArrowheads="1"/>
                  </p:cNvSpPr>
                  <p:nvPr/>
                </p:nvSpPr>
                <p:spPr bwMode="auto">
                  <a:xfrm>
                    <a:off x="54" y="555"/>
                    <a:ext cx="474"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45118" name="Rectangle 81"/>
                <p:cNvSpPr>
                  <a:spLocks noChangeArrowheads="1"/>
                </p:cNvSpPr>
                <p:nvPr/>
              </p:nvSpPr>
              <p:spPr bwMode="auto">
                <a:xfrm>
                  <a:off x="0" y="659"/>
                  <a:ext cx="648"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accent1"/>
                      </a:solidFill>
                      <a:latin typeface="Pyidaungsu" panose="020B0502040204020203" pitchFamily="34" charset="0"/>
                      <a:cs typeface="Pyidaungsu" panose="020B0502040204020203" pitchFamily="34" charset="0"/>
                    </a:rPr>
                    <a:t>ပရောဖက်များ</a:t>
                  </a:r>
                  <a:endParaRPr lang="en-US" sz="1200" b="1" dirty="0">
                    <a:solidFill>
                      <a:schemeClr val="accent1"/>
                    </a:solidFill>
                    <a:latin typeface="Pyidaungsu" panose="020B0502040204020203" pitchFamily="34" charset="0"/>
                    <a:cs typeface="Pyidaungsu" panose="020B0502040204020203" pitchFamily="34" charset="0"/>
                  </a:endParaRPr>
                </a:p>
              </p:txBody>
            </p:sp>
          </p:grpSp>
          <p:sp>
            <p:nvSpPr>
              <p:cNvPr id="45114" name="Rectangle 82"/>
              <p:cNvSpPr>
                <a:spLocks noChangeArrowheads="1"/>
              </p:cNvSpPr>
              <p:nvPr/>
            </p:nvSpPr>
            <p:spPr bwMode="auto">
              <a:xfrm>
                <a:off x="66" y="883"/>
                <a:ext cx="276"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a:t>
                </a:r>
              </a:p>
            </p:txBody>
          </p:sp>
          <p:sp>
            <p:nvSpPr>
              <p:cNvPr id="45115" name="Rectangle 83"/>
              <p:cNvSpPr>
                <a:spLocks noChangeArrowheads="1"/>
              </p:cNvSpPr>
              <p:nvPr/>
            </p:nvSpPr>
            <p:spPr bwMode="auto">
              <a:xfrm>
                <a:off x="18" y="987"/>
                <a:ext cx="150"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a:t>
                </a:r>
              </a:p>
            </p:txBody>
          </p:sp>
          <p:sp>
            <p:nvSpPr>
              <p:cNvPr id="45116" name="Rectangle 84"/>
              <p:cNvSpPr>
                <a:spLocks noChangeArrowheads="1"/>
              </p:cNvSpPr>
              <p:nvPr/>
            </p:nvSpPr>
            <p:spPr bwMode="auto">
              <a:xfrm>
                <a:off x="15" y="778"/>
                <a:ext cx="114"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grpSp>
        <p:sp>
          <p:nvSpPr>
            <p:cNvPr id="45111" name="Rectangle 85"/>
            <p:cNvSpPr>
              <a:spLocks noChangeArrowheads="1"/>
            </p:cNvSpPr>
            <p:nvPr/>
          </p:nvSpPr>
          <p:spPr bwMode="auto">
            <a:xfrm>
              <a:off x="263" y="981"/>
              <a:ext cx="114" cy="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sp>
          <p:nvSpPr>
            <p:cNvPr id="45112" name="Rectangle 86"/>
            <p:cNvSpPr>
              <a:spLocks noChangeArrowheads="1"/>
            </p:cNvSpPr>
            <p:nvPr/>
          </p:nvSpPr>
          <p:spPr bwMode="auto">
            <a:xfrm>
              <a:off x="337" y="882"/>
              <a:ext cx="114"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grpSp>
      <p:sp>
        <p:nvSpPr>
          <p:cNvPr id="45143" name="Rectangle 87"/>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42</a:t>
            </a:r>
          </a:p>
        </p:txBody>
      </p:sp>
      <p:sp>
        <p:nvSpPr>
          <p:cNvPr id="45109" name="Text Box 8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5089"/>
                                        </p:tgtEl>
                                        <p:attrNameLst>
                                          <p:attrName>style.visibility</p:attrName>
                                        </p:attrNameLst>
                                      </p:cBhvr>
                                      <p:to>
                                        <p:strVal val="visible"/>
                                      </p:to>
                                    </p:set>
                                    <p:anim calcmode="lin" valueType="num">
                                      <p:cBhvr>
                                        <p:cTn id="7" dur="500" fill="hold"/>
                                        <p:tgtEl>
                                          <p:spTgt spid="45089"/>
                                        </p:tgtEl>
                                        <p:attrNameLst>
                                          <p:attrName>ppt_w</p:attrName>
                                        </p:attrNameLst>
                                      </p:cBhvr>
                                      <p:tavLst>
                                        <p:tav tm="0">
                                          <p:val>
                                            <p:fltVal val="0"/>
                                          </p:val>
                                        </p:tav>
                                        <p:tav tm="100000">
                                          <p:val>
                                            <p:strVal val="#ppt_w"/>
                                          </p:val>
                                        </p:tav>
                                      </p:tavLst>
                                    </p:anim>
                                    <p:anim calcmode="lin" valueType="num">
                                      <p:cBhvr>
                                        <p:cTn id="8" dur="500" fill="hold"/>
                                        <p:tgtEl>
                                          <p:spTgt spid="45089"/>
                                        </p:tgtEl>
                                        <p:attrNameLst>
                                          <p:attrName>ppt_h</p:attrName>
                                        </p:attrNameLst>
                                      </p:cBhvr>
                                      <p:tavLst>
                                        <p:tav tm="0">
                                          <p:val>
                                            <p:fltVal val="0"/>
                                          </p:val>
                                        </p:tav>
                                        <p:tav tm="100000">
                                          <p:val>
                                            <p:strVal val="#ppt_h"/>
                                          </p:val>
                                        </p:tav>
                                      </p:tavLst>
                                    </p:anim>
                                    <p:anim calcmode="lin" valueType="num">
                                      <p:cBhvr>
                                        <p:cTn id="9" dur="500" fill="hold"/>
                                        <p:tgtEl>
                                          <p:spTgt spid="45089"/>
                                        </p:tgtEl>
                                        <p:attrNameLst>
                                          <p:attrName>ppt_x</p:attrName>
                                        </p:attrNameLst>
                                      </p:cBhvr>
                                      <p:tavLst>
                                        <p:tav tm="0">
                                          <p:val>
                                            <p:fltVal val="0.5"/>
                                          </p:val>
                                        </p:tav>
                                        <p:tav tm="100000">
                                          <p:val>
                                            <p:strVal val="#ppt_x"/>
                                          </p:val>
                                        </p:tav>
                                      </p:tavLst>
                                    </p:anim>
                                    <p:anim calcmode="lin" valueType="num">
                                      <p:cBhvr>
                                        <p:cTn id="10" dur="500" fill="hold"/>
                                        <p:tgtEl>
                                          <p:spTgt spid="4508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45090"/>
                                        </p:tgtEl>
                                        <p:attrNameLst>
                                          <p:attrName>style.visibility</p:attrName>
                                        </p:attrNameLst>
                                      </p:cBhvr>
                                      <p:to>
                                        <p:strVal val="visible"/>
                                      </p:to>
                                    </p:set>
                                    <p:anim calcmode="lin" valueType="num">
                                      <p:cBhvr>
                                        <p:cTn id="14" dur="500" fill="hold"/>
                                        <p:tgtEl>
                                          <p:spTgt spid="45090"/>
                                        </p:tgtEl>
                                        <p:attrNameLst>
                                          <p:attrName>ppt_w</p:attrName>
                                        </p:attrNameLst>
                                      </p:cBhvr>
                                      <p:tavLst>
                                        <p:tav tm="0">
                                          <p:val>
                                            <p:fltVal val="0"/>
                                          </p:val>
                                        </p:tav>
                                        <p:tav tm="100000">
                                          <p:val>
                                            <p:strVal val="#ppt_w"/>
                                          </p:val>
                                        </p:tav>
                                      </p:tavLst>
                                    </p:anim>
                                    <p:anim calcmode="lin" valueType="num">
                                      <p:cBhvr>
                                        <p:cTn id="15" dur="500" fill="hold"/>
                                        <p:tgtEl>
                                          <p:spTgt spid="45090"/>
                                        </p:tgtEl>
                                        <p:attrNameLst>
                                          <p:attrName>ppt_h</p:attrName>
                                        </p:attrNameLst>
                                      </p:cBhvr>
                                      <p:tavLst>
                                        <p:tav tm="0">
                                          <p:val>
                                            <p:fltVal val="0"/>
                                          </p:val>
                                        </p:tav>
                                        <p:tav tm="100000">
                                          <p:val>
                                            <p:strVal val="#ppt_h"/>
                                          </p:val>
                                        </p:tav>
                                      </p:tavLst>
                                    </p:anim>
                                    <p:anim calcmode="lin" valueType="num">
                                      <p:cBhvr>
                                        <p:cTn id="16" dur="500" fill="hold"/>
                                        <p:tgtEl>
                                          <p:spTgt spid="45090"/>
                                        </p:tgtEl>
                                        <p:attrNameLst>
                                          <p:attrName>ppt_x</p:attrName>
                                        </p:attrNameLst>
                                      </p:cBhvr>
                                      <p:tavLst>
                                        <p:tav tm="0">
                                          <p:val>
                                            <p:fltVal val="0.5"/>
                                          </p:val>
                                        </p:tav>
                                        <p:tav tm="100000">
                                          <p:val>
                                            <p:strVal val="#ppt_x"/>
                                          </p:val>
                                        </p:tav>
                                      </p:tavLst>
                                    </p:anim>
                                    <p:anim calcmode="lin" valueType="num">
                                      <p:cBhvr>
                                        <p:cTn id="17" dur="500" fill="hold"/>
                                        <p:tgtEl>
                                          <p:spTgt spid="4509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5091"/>
                                        </p:tgtEl>
                                        <p:attrNameLst>
                                          <p:attrName>style.visibility</p:attrName>
                                        </p:attrNameLst>
                                      </p:cBhvr>
                                      <p:to>
                                        <p:strVal val="visible"/>
                                      </p:to>
                                    </p:set>
                                    <p:anim calcmode="lin" valueType="num">
                                      <p:cBhvr>
                                        <p:cTn id="21" dur="500" fill="hold"/>
                                        <p:tgtEl>
                                          <p:spTgt spid="45091"/>
                                        </p:tgtEl>
                                        <p:attrNameLst>
                                          <p:attrName>ppt_w</p:attrName>
                                        </p:attrNameLst>
                                      </p:cBhvr>
                                      <p:tavLst>
                                        <p:tav tm="0">
                                          <p:val>
                                            <p:fltVal val="0"/>
                                          </p:val>
                                        </p:tav>
                                        <p:tav tm="100000">
                                          <p:val>
                                            <p:strVal val="#ppt_w"/>
                                          </p:val>
                                        </p:tav>
                                      </p:tavLst>
                                    </p:anim>
                                    <p:anim calcmode="lin" valueType="num">
                                      <p:cBhvr>
                                        <p:cTn id="22" dur="500" fill="hold"/>
                                        <p:tgtEl>
                                          <p:spTgt spid="45091"/>
                                        </p:tgtEl>
                                        <p:attrNameLst>
                                          <p:attrName>ppt_h</p:attrName>
                                        </p:attrNameLst>
                                      </p:cBhvr>
                                      <p:tavLst>
                                        <p:tav tm="0">
                                          <p:val>
                                            <p:fltVal val="0"/>
                                          </p:val>
                                        </p:tav>
                                        <p:tav tm="100000">
                                          <p:val>
                                            <p:strVal val="#ppt_h"/>
                                          </p:val>
                                        </p:tav>
                                      </p:tavLst>
                                    </p:anim>
                                    <p:anim calcmode="lin" valueType="num">
                                      <p:cBhvr>
                                        <p:cTn id="23" dur="500" fill="hold"/>
                                        <p:tgtEl>
                                          <p:spTgt spid="45091"/>
                                        </p:tgtEl>
                                        <p:attrNameLst>
                                          <p:attrName>ppt_x</p:attrName>
                                        </p:attrNameLst>
                                      </p:cBhvr>
                                      <p:tavLst>
                                        <p:tav tm="0">
                                          <p:val>
                                            <p:fltVal val="0.5"/>
                                          </p:val>
                                        </p:tav>
                                        <p:tav tm="100000">
                                          <p:val>
                                            <p:strVal val="#ppt_x"/>
                                          </p:val>
                                        </p:tav>
                                      </p:tavLst>
                                    </p:anim>
                                    <p:anim calcmode="lin" valueType="num">
                                      <p:cBhvr>
                                        <p:cTn id="24" dur="500" fill="hold"/>
                                        <p:tgtEl>
                                          <p:spTgt spid="4509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45092"/>
                                        </p:tgtEl>
                                        <p:attrNameLst>
                                          <p:attrName>style.visibility</p:attrName>
                                        </p:attrNameLst>
                                      </p:cBhvr>
                                      <p:to>
                                        <p:strVal val="visible"/>
                                      </p:to>
                                    </p:set>
                                    <p:anim calcmode="lin" valueType="num">
                                      <p:cBhvr>
                                        <p:cTn id="28" dur="500" fill="hold"/>
                                        <p:tgtEl>
                                          <p:spTgt spid="45092"/>
                                        </p:tgtEl>
                                        <p:attrNameLst>
                                          <p:attrName>ppt_w</p:attrName>
                                        </p:attrNameLst>
                                      </p:cBhvr>
                                      <p:tavLst>
                                        <p:tav tm="0">
                                          <p:val>
                                            <p:fltVal val="0"/>
                                          </p:val>
                                        </p:tav>
                                        <p:tav tm="100000">
                                          <p:val>
                                            <p:strVal val="#ppt_w"/>
                                          </p:val>
                                        </p:tav>
                                      </p:tavLst>
                                    </p:anim>
                                    <p:anim calcmode="lin" valueType="num">
                                      <p:cBhvr>
                                        <p:cTn id="29" dur="500" fill="hold"/>
                                        <p:tgtEl>
                                          <p:spTgt spid="45092"/>
                                        </p:tgtEl>
                                        <p:attrNameLst>
                                          <p:attrName>ppt_h</p:attrName>
                                        </p:attrNameLst>
                                      </p:cBhvr>
                                      <p:tavLst>
                                        <p:tav tm="0">
                                          <p:val>
                                            <p:fltVal val="0"/>
                                          </p:val>
                                        </p:tav>
                                        <p:tav tm="100000">
                                          <p:val>
                                            <p:strVal val="#ppt_h"/>
                                          </p:val>
                                        </p:tav>
                                      </p:tavLst>
                                    </p:anim>
                                    <p:anim calcmode="lin" valueType="num">
                                      <p:cBhvr>
                                        <p:cTn id="30" dur="500" fill="hold"/>
                                        <p:tgtEl>
                                          <p:spTgt spid="45092"/>
                                        </p:tgtEl>
                                        <p:attrNameLst>
                                          <p:attrName>ppt_x</p:attrName>
                                        </p:attrNameLst>
                                      </p:cBhvr>
                                      <p:tavLst>
                                        <p:tav tm="0">
                                          <p:val>
                                            <p:fltVal val="0.5"/>
                                          </p:val>
                                        </p:tav>
                                        <p:tav tm="100000">
                                          <p:val>
                                            <p:strVal val="#ppt_x"/>
                                          </p:val>
                                        </p:tav>
                                      </p:tavLst>
                                    </p:anim>
                                    <p:anim calcmode="lin" valueType="num">
                                      <p:cBhvr>
                                        <p:cTn id="31" dur="500" fill="hold"/>
                                        <p:tgtEl>
                                          <p:spTgt spid="4509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45093"/>
                                        </p:tgtEl>
                                        <p:attrNameLst>
                                          <p:attrName>style.visibility</p:attrName>
                                        </p:attrNameLst>
                                      </p:cBhvr>
                                      <p:to>
                                        <p:strVal val="visible"/>
                                      </p:to>
                                    </p:set>
                                    <p:anim calcmode="lin" valueType="num">
                                      <p:cBhvr>
                                        <p:cTn id="35" dur="500" fill="hold"/>
                                        <p:tgtEl>
                                          <p:spTgt spid="45093"/>
                                        </p:tgtEl>
                                        <p:attrNameLst>
                                          <p:attrName>ppt_w</p:attrName>
                                        </p:attrNameLst>
                                      </p:cBhvr>
                                      <p:tavLst>
                                        <p:tav tm="0">
                                          <p:val>
                                            <p:fltVal val="0"/>
                                          </p:val>
                                        </p:tav>
                                        <p:tav tm="100000">
                                          <p:val>
                                            <p:strVal val="#ppt_w"/>
                                          </p:val>
                                        </p:tav>
                                      </p:tavLst>
                                    </p:anim>
                                    <p:anim calcmode="lin" valueType="num">
                                      <p:cBhvr>
                                        <p:cTn id="36" dur="500" fill="hold"/>
                                        <p:tgtEl>
                                          <p:spTgt spid="45093"/>
                                        </p:tgtEl>
                                        <p:attrNameLst>
                                          <p:attrName>ppt_h</p:attrName>
                                        </p:attrNameLst>
                                      </p:cBhvr>
                                      <p:tavLst>
                                        <p:tav tm="0">
                                          <p:val>
                                            <p:fltVal val="0"/>
                                          </p:val>
                                        </p:tav>
                                        <p:tav tm="100000">
                                          <p:val>
                                            <p:strVal val="#ppt_h"/>
                                          </p:val>
                                        </p:tav>
                                      </p:tavLst>
                                    </p:anim>
                                    <p:anim calcmode="lin" valueType="num">
                                      <p:cBhvr>
                                        <p:cTn id="37" dur="500" fill="hold"/>
                                        <p:tgtEl>
                                          <p:spTgt spid="45093"/>
                                        </p:tgtEl>
                                        <p:attrNameLst>
                                          <p:attrName>ppt_x</p:attrName>
                                        </p:attrNameLst>
                                      </p:cBhvr>
                                      <p:tavLst>
                                        <p:tav tm="0">
                                          <p:val>
                                            <p:fltVal val="0.5"/>
                                          </p:val>
                                        </p:tav>
                                        <p:tav tm="100000">
                                          <p:val>
                                            <p:strVal val="#ppt_x"/>
                                          </p:val>
                                        </p:tav>
                                      </p:tavLst>
                                    </p:anim>
                                    <p:anim calcmode="lin" valueType="num">
                                      <p:cBhvr>
                                        <p:cTn id="38" dur="500" fill="hold"/>
                                        <p:tgtEl>
                                          <p:spTgt spid="4509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45094"/>
                                        </p:tgtEl>
                                        <p:attrNameLst>
                                          <p:attrName>style.visibility</p:attrName>
                                        </p:attrNameLst>
                                      </p:cBhvr>
                                      <p:to>
                                        <p:strVal val="visible"/>
                                      </p:to>
                                    </p:set>
                                    <p:anim calcmode="lin" valueType="num">
                                      <p:cBhvr>
                                        <p:cTn id="42" dur="500" fill="hold"/>
                                        <p:tgtEl>
                                          <p:spTgt spid="45094"/>
                                        </p:tgtEl>
                                        <p:attrNameLst>
                                          <p:attrName>ppt_w</p:attrName>
                                        </p:attrNameLst>
                                      </p:cBhvr>
                                      <p:tavLst>
                                        <p:tav tm="0">
                                          <p:val>
                                            <p:fltVal val="0"/>
                                          </p:val>
                                        </p:tav>
                                        <p:tav tm="100000">
                                          <p:val>
                                            <p:strVal val="#ppt_w"/>
                                          </p:val>
                                        </p:tav>
                                      </p:tavLst>
                                    </p:anim>
                                    <p:anim calcmode="lin" valueType="num">
                                      <p:cBhvr>
                                        <p:cTn id="43" dur="500" fill="hold"/>
                                        <p:tgtEl>
                                          <p:spTgt spid="45094"/>
                                        </p:tgtEl>
                                        <p:attrNameLst>
                                          <p:attrName>ppt_h</p:attrName>
                                        </p:attrNameLst>
                                      </p:cBhvr>
                                      <p:tavLst>
                                        <p:tav tm="0">
                                          <p:val>
                                            <p:fltVal val="0"/>
                                          </p:val>
                                        </p:tav>
                                        <p:tav tm="100000">
                                          <p:val>
                                            <p:strVal val="#ppt_h"/>
                                          </p:val>
                                        </p:tav>
                                      </p:tavLst>
                                    </p:anim>
                                    <p:anim calcmode="lin" valueType="num">
                                      <p:cBhvr>
                                        <p:cTn id="44" dur="500" fill="hold"/>
                                        <p:tgtEl>
                                          <p:spTgt spid="45094"/>
                                        </p:tgtEl>
                                        <p:attrNameLst>
                                          <p:attrName>ppt_x</p:attrName>
                                        </p:attrNameLst>
                                      </p:cBhvr>
                                      <p:tavLst>
                                        <p:tav tm="0">
                                          <p:val>
                                            <p:fltVal val="0.5"/>
                                          </p:val>
                                        </p:tav>
                                        <p:tav tm="100000">
                                          <p:val>
                                            <p:strVal val="#ppt_x"/>
                                          </p:val>
                                        </p:tav>
                                      </p:tavLst>
                                    </p:anim>
                                    <p:anim calcmode="lin" valueType="num">
                                      <p:cBhvr>
                                        <p:cTn id="45" dur="500" fill="hold"/>
                                        <p:tgtEl>
                                          <p:spTgt spid="4509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45095"/>
                                        </p:tgtEl>
                                        <p:attrNameLst>
                                          <p:attrName>style.visibility</p:attrName>
                                        </p:attrNameLst>
                                      </p:cBhvr>
                                      <p:to>
                                        <p:strVal val="visible"/>
                                      </p:to>
                                    </p:set>
                                    <p:anim calcmode="lin" valueType="num">
                                      <p:cBhvr>
                                        <p:cTn id="49" dur="500" fill="hold"/>
                                        <p:tgtEl>
                                          <p:spTgt spid="45095"/>
                                        </p:tgtEl>
                                        <p:attrNameLst>
                                          <p:attrName>ppt_w</p:attrName>
                                        </p:attrNameLst>
                                      </p:cBhvr>
                                      <p:tavLst>
                                        <p:tav tm="0">
                                          <p:val>
                                            <p:fltVal val="0"/>
                                          </p:val>
                                        </p:tav>
                                        <p:tav tm="100000">
                                          <p:val>
                                            <p:strVal val="#ppt_w"/>
                                          </p:val>
                                        </p:tav>
                                      </p:tavLst>
                                    </p:anim>
                                    <p:anim calcmode="lin" valueType="num">
                                      <p:cBhvr>
                                        <p:cTn id="50" dur="500" fill="hold"/>
                                        <p:tgtEl>
                                          <p:spTgt spid="45095"/>
                                        </p:tgtEl>
                                        <p:attrNameLst>
                                          <p:attrName>ppt_h</p:attrName>
                                        </p:attrNameLst>
                                      </p:cBhvr>
                                      <p:tavLst>
                                        <p:tav tm="0">
                                          <p:val>
                                            <p:fltVal val="0"/>
                                          </p:val>
                                        </p:tav>
                                        <p:tav tm="100000">
                                          <p:val>
                                            <p:strVal val="#ppt_h"/>
                                          </p:val>
                                        </p:tav>
                                      </p:tavLst>
                                    </p:anim>
                                    <p:anim calcmode="lin" valueType="num">
                                      <p:cBhvr>
                                        <p:cTn id="51" dur="500" fill="hold"/>
                                        <p:tgtEl>
                                          <p:spTgt spid="45095"/>
                                        </p:tgtEl>
                                        <p:attrNameLst>
                                          <p:attrName>ppt_x</p:attrName>
                                        </p:attrNameLst>
                                      </p:cBhvr>
                                      <p:tavLst>
                                        <p:tav tm="0">
                                          <p:val>
                                            <p:fltVal val="0.5"/>
                                          </p:val>
                                        </p:tav>
                                        <p:tav tm="100000">
                                          <p:val>
                                            <p:strVal val="#ppt_x"/>
                                          </p:val>
                                        </p:tav>
                                      </p:tavLst>
                                    </p:anim>
                                    <p:anim calcmode="lin" valueType="num">
                                      <p:cBhvr>
                                        <p:cTn id="52" dur="500" fill="hold"/>
                                        <p:tgtEl>
                                          <p:spTgt spid="4509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45096"/>
                                        </p:tgtEl>
                                        <p:attrNameLst>
                                          <p:attrName>style.visibility</p:attrName>
                                        </p:attrNameLst>
                                      </p:cBhvr>
                                      <p:to>
                                        <p:strVal val="visible"/>
                                      </p:to>
                                    </p:set>
                                    <p:anim calcmode="lin" valueType="num">
                                      <p:cBhvr>
                                        <p:cTn id="56" dur="500" fill="hold"/>
                                        <p:tgtEl>
                                          <p:spTgt spid="45096"/>
                                        </p:tgtEl>
                                        <p:attrNameLst>
                                          <p:attrName>ppt_w</p:attrName>
                                        </p:attrNameLst>
                                      </p:cBhvr>
                                      <p:tavLst>
                                        <p:tav tm="0">
                                          <p:val>
                                            <p:fltVal val="0"/>
                                          </p:val>
                                        </p:tav>
                                        <p:tav tm="100000">
                                          <p:val>
                                            <p:strVal val="#ppt_w"/>
                                          </p:val>
                                        </p:tav>
                                      </p:tavLst>
                                    </p:anim>
                                    <p:anim calcmode="lin" valueType="num">
                                      <p:cBhvr>
                                        <p:cTn id="57" dur="500" fill="hold"/>
                                        <p:tgtEl>
                                          <p:spTgt spid="45096"/>
                                        </p:tgtEl>
                                        <p:attrNameLst>
                                          <p:attrName>ppt_h</p:attrName>
                                        </p:attrNameLst>
                                      </p:cBhvr>
                                      <p:tavLst>
                                        <p:tav tm="0">
                                          <p:val>
                                            <p:fltVal val="0"/>
                                          </p:val>
                                        </p:tav>
                                        <p:tav tm="100000">
                                          <p:val>
                                            <p:strVal val="#ppt_h"/>
                                          </p:val>
                                        </p:tav>
                                      </p:tavLst>
                                    </p:anim>
                                    <p:anim calcmode="lin" valueType="num">
                                      <p:cBhvr>
                                        <p:cTn id="58" dur="500" fill="hold"/>
                                        <p:tgtEl>
                                          <p:spTgt spid="45096"/>
                                        </p:tgtEl>
                                        <p:attrNameLst>
                                          <p:attrName>ppt_x</p:attrName>
                                        </p:attrNameLst>
                                      </p:cBhvr>
                                      <p:tavLst>
                                        <p:tav tm="0">
                                          <p:val>
                                            <p:fltVal val="0.5"/>
                                          </p:val>
                                        </p:tav>
                                        <p:tav tm="100000">
                                          <p:val>
                                            <p:strVal val="#ppt_x"/>
                                          </p:val>
                                        </p:tav>
                                      </p:tavLst>
                                    </p:anim>
                                    <p:anim calcmode="lin" valueType="num">
                                      <p:cBhvr>
                                        <p:cTn id="59" dur="500" fill="hold"/>
                                        <p:tgtEl>
                                          <p:spTgt spid="4509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45098"/>
                                        </p:tgtEl>
                                        <p:attrNameLst>
                                          <p:attrName>style.visibility</p:attrName>
                                        </p:attrNameLst>
                                      </p:cBhvr>
                                      <p:to>
                                        <p:strVal val="visible"/>
                                      </p:to>
                                    </p:set>
                                    <p:anim calcmode="lin" valueType="num">
                                      <p:cBhvr>
                                        <p:cTn id="63" dur="500" fill="hold"/>
                                        <p:tgtEl>
                                          <p:spTgt spid="45098"/>
                                        </p:tgtEl>
                                        <p:attrNameLst>
                                          <p:attrName>ppt_w</p:attrName>
                                        </p:attrNameLst>
                                      </p:cBhvr>
                                      <p:tavLst>
                                        <p:tav tm="0">
                                          <p:val>
                                            <p:fltVal val="0"/>
                                          </p:val>
                                        </p:tav>
                                        <p:tav tm="100000">
                                          <p:val>
                                            <p:strVal val="#ppt_w"/>
                                          </p:val>
                                        </p:tav>
                                      </p:tavLst>
                                    </p:anim>
                                    <p:anim calcmode="lin" valueType="num">
                                      <p:cBhvr>
                                        <p:cTn id="64" dur="500" fill="hold"/>
                                        <p:tgtEl>
                                          <p:spTgt spid="45098"/>
                                        </p:tgtEl>
                                        <p:attrNameLst>
                                          <p:attrName>ppt_h</p:attrName>
                                        </p:attrNameLst>
                                      </p:cBhvr>
                                      <p:tavLst>
                                        <p:tav tm="0">
                                          <p:val>
                                            <p:fltVal val="0"/>
                                          </p:val>
                                        </p:tav>
                                        <p:tav tm="100000">
                                          <p:val>
                                            <p:strVal val="#ppt_h"/>
                                          </p:val>
                                        </p:tav>
                                      </p:tavLst>
                                    </p:anim>
                                    <p:anim calcmode="lin" valueType="num">
                                      <p:cBhvr>
                                        <p:cTn id="65" dur="500" fill="hold"/>
                                        <p:tgtEl>
                                          <p:spTgt spid="45098"/>
                                        </p:tgtEl>
                                        <p:attrNameLst>
                                          <p:attrName>ppt_x</p:attrName>
                                        </p:attrNameLst>
                                      </p:cBhvr>
                                      <p:tavLst>
                                        <p:tav tm="0">
                                          <p:val>
                                            <p:fltVal val="0.5"/>
                                          </p:val>
                                        </p:tav>
                                        <p:tav tm="100000">
                                          <p:val>
                                            <p:strVal val="#ppt_x"/>
                                          </p:val>
                                        </p:tav>
                                      </p:tavLst>
                                    </p:anim>
                                    <p:anim calcmode="lin" valueType="num">
                                      <p:cBhvr>
                                        <p:cTn id="66" dur="500" fill="hold"/>
                                        <p:tgtEl>
                                          <p:spTgt spid="4509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45099"/>
                                        </p:tgtEl>
                                        <p:attrNameLst>
                                          <p:attrName>style.visibility</p:attrName>
                                        </p:attrNameLst>
                                      </p:cBhvr>
                                      <p:to>
                                        <p:strVal val="visible"/>
                                      </p:to>
                                    </p:set>
                                    <p:anim calcmode="lin" valueType="num">
                                      <p:cBhvr>
                                        <p:cTn id="70" dur="500" fill="hold"/>
                                        <p:tgtEl>
                                          <p:spTgt spid="45099"/>
                                        </p:tgtEl>
                                        <p:attrNameLst>
                                          <p:attrName>ppt_w</p:attrName>
                                        </p:attrNameLst>
                                      </p:cBhvr>
                                      <p:tavLst>
                                        <p:tav tm="0">
                                          <p:val>
                                            <p:fltVal val="0"/>
                                          </p:val>
                                        </p:tav>
                                        <p:tav tm="100000">
                                          <p:val>
                                            <p:strVal val="#ppt_w"/>
                                          </p:val>
                                        </p:tav>
                                      </p:tavLst>
                                    </p:anim>
                                    <p:anim calcmode="lin" valueType="num">
                                      <p:cBhvr>
                                        <p:cTn id="71" dur="500" fill="hold"/>
                                        <p:tgtEl>
                                          <p:spTgt spid="45099"/>
                                        </p:tgtEl>
                                        <p:attrNameLst>
                                          <p:attrName>ppt_h</p:attrName>
                                        </p:attrNameLst>
                                      </p:cBhvr>
                                      <p:tavLst>
                                        <p:tav tm="0">
                                          <p:val>
                                            <p:fltVal val="0"/>
                                          </p:val>
                                        </p:tav>
                                        <p:tav tm="100000">
                                          <p:val>
                                            <p:strVal val="#ppt_h"/>
                                          </p:val>
                                        </p:tav>
                                      </p:tavLst>
                                    </p:anim>
                                    <p:anim calcmode="lin" valueType="num">
                                      <p:cBhvr>
                                        <p:cTn id="72" dur="500" fill="hold"/>
                                        <p:tgtEl>
                                          <p:spTgt spid="45099"/>
                                        </p:tgtEl>
                                        <p:attrNameLst>
                                          <p:attrName>ppt_x</p:attrName>
                                        </p:attrNameLst>
                                      </p:cBhvr>
                                      <p:tavLst>
                                        <p:tav tm="0">
                                          <p:val>
                                            <p:fltVal val="0.5"/>
                                          </p:val>
                                        </p:tav>
                                        <p:tav tm="100000">
                                          <p:val>
                                            <p:strVal val="#ppt_x"/>
                                          </p:val>
                                        </p:tav>
                                      </p:tavLst>
                                    </p:anim>
                                    <p:anim calcmode="lin" valueType="num">
                                      <p:cBhvr>
                                        <p:cTn id="73" dur="500" fill="hold"/>
                                        <p:tgtEl>
                                          <p:spTgt spid="4509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45100"/>
                                        </p:tgtEl>
                                        <p:attrNameLst>
                                          <p:attrName>style.visibility</p:attrName>
                                        </p:attrNameLst>
                                      </p:cBhvr>
                                      <p:to>
                                        <p:strVal val="visible"/>
                                      </p:to>
                                    </p:set>
                                    <p:anim calcmode="lin" valueType="num">
                                      <p:cBhvr>
                                        <p:cTn id="77" dur="500" fill="hold"/>
                                        <p:tgtEl>
                                          <p:spTgt spid="45100"/>
                                        </p:tgtEl>
                                        <p:attrNameLst>
                                          <p:attrName>ppt_w</p:attrName>
                                        </p:attrNameLst>
                                      </p:cBhvr>
                                      <p:tavLst>
                                        <p:tav tm="0">
                                          <p:val>
                                            <p:fltVal val="0"/>
                                          </p:val>
                                        </p:tav>
                                        <p:tav tm="100000">
                                          <p:val>
                                            <p:strVal val="#ppt_w"/>
                                          </p:val>
                                        </p:tav>
                                      </p:tavLst>
                                    </p:anim>
                                    <p:anim calcmode="lin" valueType="num">
                                      <p:cBhvr>
                                        <p:cTn id="78" dur="500" fill="hold"/>
                                        <p:tgtEl>
                                          <p:spTgt spid="45100"/>
                                        </p:tgtEl>
                                        <p:attrNameLst>
                                          <p:attrName>ppt_h</p:attrName>
                                        </p:attrNameLst>
                                      </p:cBhvr>
                                      <p:tavLst>
                                        <p:tav tm="0">
                                          <p:val>
                                            <p:fltVal val="0"/>
                                          </p:val>
                                        </p:tav>
                                        <p:tav tm="100000">
                                          <p:val>
                                            <p:strVal val="#ppt_h"/>
                                          </p:val>
                                        </p:tav>
                                      </p:tavLst>
                                    </p:anim>
                                    <p:anim calcmode="lin" valueType="num">
                                      <p:cBhvr>
                                        <p:cTn id="79" dur="500" fill="hold"/>
                                        <p:tgtEl>
                                          <p:spTgt spid="45100"/>
                                        </p:tgtEl>
                                        <p:attrNameLst>
                                          <p:attrName>ppt_x</p:attrName>
                                        </p:attrNameLst>
                                      </p:cBhvr>
                                      <p:tavLst>
                                        <p:tav tm="0">
                                          <p:val>
                                            <p:fltVal val="0.5"/>
                                          </p:val>
                                        </p:tav>
                                        <p:tav tm="100000">
                                          <p:val>
                                            <p:strVal val="#ppt_x"/>
                                          </p:val>
                                        </p:tav>
                                      </p:tavLst>
                                    </p:anim>
                                    <p:anim calcmode="lin" valueType="num">
                                      <p:cBhvr>
                                        <p:cTn id="80" dur="500" fill="hold"/>
                                        <p:tgtEl>
                                          <p:spTgt spid="4510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45101"/>
                                        </p:tgtEl>
                                        <p:attrNameLst>
                                          <p:attrName>style.visibility</p:attrName>
                                        </p:attrNameLst>
                                      </p:cBhvr>
                                      <p:to>
                                        <p:strVal val="visible"/>
                                      </p:to>
                                    </p:set>
                                    <p:anim calcmode="lin" valueType="num">
                                      <p:cBhvr>
                                        <p:cTn id="84" dur="500" fill="hold"/>
                                        <p:tgtEl>
                                          <p:spTgt spid="45101"/>
                                        </p:tgtEl>
                                        <p:attrNameLst>
                                          <p:attrName>ppt_w</p:attrName>
                                        </p:attrNameLst>
                                      </p:cBhvr>
                                      <p:tavLst>
                                        <p:tav tm="0">
                                          <p:val>
                                            <p:fltVal val="0"/>
                                          </p:val>
                                        </p:tav>
                                        <p:tav tm="100000">
                                          <p:val>
                                            <p:strVal val="#ppt_w"/>
                                          </p:val>
                                        </p:tav>
                                      </p:tavLst>
                                    </p:anim>
                                    <p:anim calcmode="lin" valueType="num">
                                      <p:cBhvr>
                                        <p:cTn id="85" dur="500" fill="hold"/>
                                        <p:tgtEl>
                                          <p:spTgt spid="45101"/>
                                        </p:tgtEl>
                                        <p:attrNameLst>
                                          <p:attrName>ppt_h</p:attrName>
                                        </p:attrNameLst>
                                      </p:cBhvr>
                                      <p:tavLst>
                                        <p:tav tm="0">
                                          <p:val>
                                            <p:fltVal val="0"/>
                                          </p:val>
                                        </p:tav>
                                        <p:tav tm="100000">
                                          <p:val>
                                            <p:strVal val="#ppt_h"/>
                                          </p:val>
                                        </p:tav>
                                      </p:tavLst>
                                    </p:anim>
                                    <p:anim calcmode="lin" valueType="num">
                                      <p:cBhvr>
                                        <p:cTn id="86" dur="500" fill="hold"/>
                                        <p:tgtEl>
                                          <p:spTgt spid="45101"/>
                                        </p:tgtEl>
                                        <p:attrNameLst>
                                          <p:attrName>ppt_x</p:attrName>
                                        </p:attrNameLst>
                                      </p:cBhvr>
                                      <p:tavLst>
                                        <p:tav tm="0">
                                          <p:val>
                                            <p:fltVal val="0.5"/>
                                          </p:val>
                                        </p:tav>
                                        <p:tav tm="100000">
                                          <p:val>
                                            <p:strVal val="#ppt_x"/>
                                          </p:val>
                                        </p:tav>
                                      </p:tavLst>
                                    </p:anim>
                                    <p:anim calcmode="lin" valueType="num">
                                      <p:cBhvr>
                                        <p:cTn id="87" dur="500" fill="hold"/>
                                        <p:tgtEl>
                                          <p:spTgt spid="4510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45102"/>
                                        </p:tgtEl>
                                        <p:attrNameLst>
                                          <p:attrName>style.visibility</p:attrName>
                                        </p:attrNameLst>
                                      </p:cBhvr>
                                      <p:to>
                                        <p:strVal val="visible"/>
                                      </p:to>
                                    </p:set>
                                    <p:anim calcmode="lin" valueType="num">
                                      <p:cBhvr>
                                        <p:cTn id="91" dur="500" fill="hold"/>
                                        <p:tgtEl>
                                          <p:spTgt spid="45102"/>
                                        </p:tgtEl>
                                        <p:attrNameLst>
                                          <p:attrName>ppt_w</p:attrName>
                                        </p:attrNameLst>
                                      </p:cBhvr>
                                      <p:tavLst>
                                        <p:tav tm="0">
                                          <p:val>
                                            <p:fltVal val="0"/>
                                          </p:val>
                                        </p:tav>
                                        <p:tav tm="100000">
                                          <p:val>
                                            <p:strVal val="#ppt_w"/>
                                          </p:val>
                                        </p:tav>
                                      </p:tavLst>
                                    </p:anim>
                                    <p:anim calcmode="lin" valueType="num">
                                      <p:cBhvr>
                                        <p:cTn id="92" dur="500" fill="hold"/>
                                        <p:tgtEl>
                                          <p:spTgt spid="45102"/>
                                        </p:tgtEl>
                                        <p:attrNameLst>
                                          <p:attrName>ppt_h</p:attrName>
                                        </p:attrNameLst>
                                      </p:cBhvr>
                                      <p:tavLst>
                                        <p:tav tm="0">
                                          <p:val>
                                            <p:fltVal val="0"/>
                                          </p:val>
                                        </p:tav>
                                        <p:tav tm="100000">
                                          <p:val>
                                            <p:strVal val="#ppt_h"/>
                                          </p:val>
                                        </p:tav>
                                      </p:tavLst>
                                    </p:anim>
                                    <p:anim calcmode="lin" valueType="num">
                                      <p:cBhvr>
                                        <p:cTn id="93" dur="500" fill="hold"/>
                                        <p:tgtEl>
                                          <p:spTgt spid="45102"/>
                                        </p:tgtEl>
                                        <p:attrNameLst>
                                          <p:attrName>ppt_x</p:attrName>
                                        </p:attrNameLst>
                                      </p:cBhvr>
                                      <p:tavLst>
                                        <p:tav tm="0">
                                          <p:val>
                                            <p:fltVal val="0.5"/>
                                          </p:val>
                                        </p:tav>
                                        <p:tav tm="100000">
                                          <p:val>
                                            <p:strVal val="#ppt_x"/>
                                          </p:val>
                                        </p:tav>
                                      </p:tavLst>
                                    </p:anim>
                                    <p:anim calcmode="lin" valueType="num">
                                      <p:cBhvr>
                                        <p:cTn id="94" dur="500" fill="hold"/>
                                        <p:tgtEl>
                                          <p:spTgt spid="4510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45103"/>
                                        </p:tgtEl>
                                        <p:attrNameLst>
                                          <p:attrName>style.visibility</p:attrName>
                                        </p:attrNameLst>
                                      </p:cBhvr>
                                      <p:to>
                                        <p:strVal val="visible"/>
                                      </p:to>
                                    </p:set>
                                    <p:anim calcmode="lin" valueType="num">
                                      <p:cBhvr>
                                        <p:cTn id="98" dur="500" fill="hold"/>
                                        <p:tgtEl>
                                          <p:spTgt spid="45103"/>
                                        </p:tgtEl>
                                        <p:attrNameLst>
                                          <p:attrName>ppt_w</p:attrName>
                                        </p:attrNameLst>
                                      </p:cBhvr>
                                      <p:tavLst>
                                        <p:tav tm="0">
                                          <p:val>
                                            <p:fltVal val="0"/>
                                          </p:val>
                                        </p:tav>
                                        <p:tav tm="100000">
                                          <p:val>
                                            <p:strVal val="#ppt_w"/>
                                          </p:val>
                                        </p:tav>
                                      </p:tavLst>
                                    </p:anim>
                                    <p:anim calcmode="lin" valueType="num">
                                      <p:cBhvr>
                                        <p:cTn id="99" dur="500" fill="hold"/>
                                        <p:tgtEl>
                                          <p:spTgt spid="45103"/>
                                        </p:tgtEl>
                                        <p:attrNameLst>
                                          <p:attrName>ppt_h</p:attrName>
                                        </p:attrNameLst>
                                      </p:cBhvr>
                                      <p:tavLst>
                                        <p:tav tm="0">
                                          <p:val>
                                            <p:fltVal val="0"/>
                                          </p:val>
                                        </p:tav>
                                        <p:tav tm="100000">
                                          <p:val>
                                            <p:strVal val="#ppt_h"/>
                                          </p:val>
                                        </p:tav>
                                      </p:tavLst>
                                    </p:anim>
                                    <p:anim calcmode="lin" valueType="num">
                                      <p:cBhvr>
                                        <p:cTn id="100" dur="500" fill="hold"/>
                                        <p:tgtEl>
                                          <p:spTgt spid="45103"/>
                                        </p:tgtEl>
                                        <p:attrNameLst>
                                          <p:attrName>ppt_x</p:attrName>
                                        </p:attrNameLst>
                                      </p:cBhvr>
                                      <p:tavLst>
                                        <p:tav tm="0">
                                          <p:val>
                                            <p:fltVal val="0.5"/>
                                          </p:val>
                                        </p:tav>
                                        <p:tav tm="100000">
                                          <p:val>
                                            <p:strVal val="#ppt_x"/>
                                          </p:val>
                                        </p:tav>
                                      </p:tavLst>
                                    </p:anim>
                                    <p:anim calcmode="lin" valueType="num">
                                      <p:cBhvr>
                                        <p:cTn id="101" dur="500" fill="hold"/>
                                        <p:tgtEl>
                                          <p:spTgt spid="4510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45104"/>
                                        </p:tgtEl>
                                        <p:attrNameLst>
                                          <p:attrName>style.visibility</p:attrName>
                                        </p:attrNameLst>
                                      </p:cBhvr>
                                      <p:to>
                                        <p:strVal val="visible"/>
                                      </p:to>
                                    </p:set>
                                    <p:anim calcmode="lin" valueType="num">
                                      <p:cBhvr>
                                        <p:cTn id="105" dur="500" fill="hold"/>
                                        <p:tgtEl>
                                          <p:spTgt spid="45104"/>
                                        </p:tgtEl>
                                        <p:attrNameLst>
                                          <p:attrName>ppt_w</p:attrName>
                                        </p:attrNameLst>
                                      </p:cBhvr>
                                      <p:tavLst>
                                        <p:tav tm="0">
                                          <p:val>
                                            <p:fltVal val="0"/>
                                          </p:val>
                                        </p:tav>
                                        <p:tav tm="100000">
                                          <p:val>
                                            <p:strVal val="#ppt_w"/>
                                          </p:val>
                                        </p:tav>
                                      </p:tavLst>
                                    </p:anim>
                                    <p:anim calcmode="lin" valueType="num">
                                      <p:cBhvr>
                                        <p:cTn id="106" dur="500" fill="hold"/>
                                        <p:tgtEl>
                                          <p:spTgt spid="45104"/>
                                        </p:tgtEl>
                                        <p:attrNameLst>
                                          <p:attrName>ppt_h</p:attrName>
                                        </p:attrNameLst>
                                      </p:cBhvr>
                                      <p:tavLst>
                                        <p:tav tm="0">
                                          <p:val>
                                            <p:fltVal val="0"/>
                                          </p:val>
                                        </p:tav>
                                        <p:tav tm="100000">
                                          <p:val>
                                            <p:strVal val="#ppt_h"/>
                                          </p:val>
                                        </p:tav>
                                      </p:tavLst>
                                    </p:anim>
                                    <p:anim calcmode="lin" valueType="num">
                                      <p:cBhvr>
                                        <p:cTn id="107" dur="500" fill="hold"/>
                                        <p:tgtEl>
                                          <p:spTgt spid="45104"/>
                                        </p:tgtEl>
                                        <p:attrNameLst>
                                          <p:attrName>ppt_x</p:attrName>
                                        </p:attrNameLst>
                                      </p:cBhvr>
                                      <p:tavLst>
                                        <p:tav tm="0">
                                          <p:val>
                                            <p:fltVal val="0.5"/>
                                          </p:val>
                                        </p:tav>
                                        <p:tav tm="100000">
                                          <p:val>
                                            <p:strVal val="#ppt_x"/>
                                          </p:val>
                                        </p:tav>
                                      </p:tavLst>
                                    </p:anim>
                                    <p:anim calcmode="lin" valueType="num">
                                      <p:cBhvr>
                                        <p:cTn id="108" dur="500" fill="hold"/>
                                        <p:tgtEl>
                                          <p:spTgt spid="4510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45105"/>
                                        </p:tgtEl>
                                        <p:attrNameLst>
                                          <p:attrName>style.visibility</p:attrName>
                                        </p:attrNameLst>
                                      </p:cBhvr>
                                      <p:to>
                                        <p:strVal val="visible"/>
                                      </p:to>
                                    </p:set>
                                    <p:anim calcmode="lin" valueType="num">
                                      <p:cBhvr>
                                        <p:cTn id="112" dur="500" fill="hold"/>
                                        <p:tgtEl>
                                          <p:spTgt spid="45105"/>
                                        </p:tgtEl>
                                        <p:attrNameLst>
                                          <p:attrName>ppt_w</p:attrName>
                                        </p:attrNameLst>
                                      </p:cBhvr>
                                      <p:tavLst>
                                        <p:tav tm="0">
                                          <p:val>
                                            <p:fltVal val="0"/>
                                          </p:val>
                                        </p:tav>
                                        <p:tav tm="100000">
                                          <p:val>
                                            <p:strVal val="#ppt_w"/>
                                          </p:val>
                                        </p:tav>
                                      </p:tavLst>
                                    </p:anim>
                                    <p:anim calcmode="lin" valueType="num">
                                      <p:cBhvr>
                                        <p:cTn id="113" dur="500" fill="hold"/>
                                        <p:tgtEl>
                                          <p:spTgt spid="45105"/>
                                        </p:tgtEl>
                                        <p:attrNameLst>
                                          <p:attrName>ppt_h</p:attrName>
                                        </p:attrNameLst>
                                      </p:cBhvr>
                                      <p:tavLst>
                                        <p:tav tm="0">
                                          <p:val>
                                            <p:fltVal val="0"/>
                                          </p:val>
                                        </p:tav>
                                        <p:tav tm="100000">
                                          <p:val>
                                            <p:strVal val="#ppt_h"/>
                                          </p:val>
                                        </p:tav>
                                      </p:tavLst>
                                    </p:anim>
                                    <p:anim calcmode="lin" valueType="num">
                                      <p:cBhvr>
                                        <p:cTn id="114" dur="500" fill="hold"/>
                                        <p:tgtEl>
                                          <p:spTgt spid="45105"/>
                                        </p:tgtEl>
                                        <p:attrNameLst>
                                          <p:attrName>ppt_x</p:attrName>
                                        </p:attrNameLst>
                                      </p:cBhvr>
                                      <p:tavLst>
                                        <p:tav tm="0">
                                          <p:val>
                                            <p:fltVal val="0.5"/>
                                          </p:val>
                                        </p:tav>
                                        <p:tav tm="100000">
                                          <p:val>
                                            <p:strVal val="#ppt_x"/>
                                          </p:val>
                                        </p:tav>
                                      </p:tavLst>
                                    </p:anim>
                                    <p:anim calcmode="lin" valueType="num">
                                      <p:cBhvr>
                                        <p:cTn id="115" dur="500" fill="hold"/>
                                        <p:tgtEl>
                                          <p:spTgt spid="4510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45106"/>
                                        </p:tgtEl>
                                        <p:attrNameLst>
                                          <p:attrName>style.visibility</p:attrName>
                                        </p:attrNameLst>
                                      </p:cBhvr>
                                      <p:to>
                                        <p:strVal val="visible"/>
                                      </p:to>
                                    </p:set>
                                    <p:anim calcmode="lin" valueType="num">
                                      <p:cBhvr>
                                        <p:cTn id="119" dur="500" fill="hold"/>
                                        <p:tgtEl>
                                          <p:spTgt spid="45106"/>
                                        </p:tgtEl>
                                        <p:attrNameLst>
                                          <p:attrName>ppt_w</p:attrName>
                                        </p:attrNameLst>
                                      </p:cBhvr>
                                      <p:tavLst>
                                        <p:tav tm="0">
                                          <p:val>
                                            <p:fltVal val="0"/>
                                          </p:val>
                                        </p:tav>
                                        <p:tav tm="100000">
                                          <p:val>
                                            <p:strVal val="#ppt_w"/>
                                          </p:val>
                                        </p:tav>
                                      </p:tavLst>
                                    </p:anim>
                                    <p:anim calcmode="lin" valueType="num">
                                      <p:cBhvr>
                                        <p:cTn id="120" dur="500" fill="hold"/>
                                        <p:tgtEl>
                                          <p:spTgt spid="45106"/>
                                        </p:tgtEl>
                                        <p:attrNameLst>
                                          <p:attrName>ppt_h</p:attrName>
                                        </p:attrNameLst>
                                      </p:cBhvr>
                                      <p:tavLst>
                                        <p:tav tm="0">
                                          <p:val>
                                            <p:fltVal val="0"/>
                                          </p:val>
                                        </p:tav>
                                        <p:tav tm="100000">
                                          <p:val>
                                            <p:strVal val="#ppt_h"/>
                                          </p:val>
                                        </p:tav>
                                      </p:tavLst>
                                    </p:anim>
                                    <p:anim calcmode="lin" valueType="num">
                                      <p:cBhvr>
                                        <p:cTn id="121" dur="500" fill="hold"/>
                                        <p:tgtEl>
                                          <p:spTgt spid="45106"/>
                                        </p:tgtEl>
                                        <p:attrNameLst>
                                          <p:attrName>ppt_x</p:attrName>
                                        </p:attrNameLst>
                                      </p:cBhvr>
                                      <p:tavLst>
                                        <p:tav tm="0">
                                          <p:val>
                                            <p:fltVal val="0.5"/>
                                          </p:val>
                                        </p:tav>
                                        <p:tav tm="100000">
                                          <p:val>
                                            <p:strVal val="#ppt_x"/>
                                          </p:val>
                                        </p:tav>
                                      </p:tavLst>
                                    </p:anim>
                                    <p:anim calcmode="lin" valueType="num">
                                      <p:cBhvr>
                                        <p:cTn id="122" dur="500" fill="hold"/>
                                        <p:tgtEl>
                                          <p:spTgt spid="4510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45097"/>
                                        </p:tgtEl>
                                        <p:attrNameLst>
                                          <p:attrName>style.visibility</p:attrName>
                                        </p:attrNameLst>
                                      </p:cBhvr>
                                      <p:to>
                                        <p:strVal val="visible"/>
                                      </p:to>
                                    </p:set>
                                    <p:anim calcmode="lin" valueType="num">
                                      <p:cBhvr>
                                        <p:cTn id="126" dur="500" fill="hold"/>
                                        <p:tgtEl>
                                          <p:spTgt spid="45097"/>
                                        </p:tgtEl>
                                        <p:attrNameLst>
                                          <p:attrName>ppt_w</p:attrName>
                                        </p:attrNameLst>
                                      </p:cBhvr>
                                      <p:tavLst>
                                        <p:tav tm="0">
                                          <p:val>
                                            <p:fltVal val="0"/>
                                          </p:val>
                                        </p:tav>
                                        <p:tav tm="100000">
                                          <p:val>
                                            <p:strVal val="#ppt_w"/>
                                          </p:val>
                                        </p:tav>
                                      </p:tavLst>
                                    </p:anim>
                                    <p:anim calcmode="lin" valueType="num">
                                      <p:cBhvr>
                                        <p:cTn id="127" dur="500" fill="hold"/>
                                        <p:tgtEl>
                                          <p:spTgt spid="45097"/>
                                        </p:tgtEl>
                                        <p:attrNameLst>
                                          <p:attrName>ppt_h</p:attrName>
                                        </p:attrNameLst>
                                      </p:cBhvr>
                                      <p:tavLst>
                                        <p:tav tm="0">
                                          <p:val>
                                            <p:fltVal val="0"/>
                                          </p:val>
                                        </p:tav>
                                        <p:tav tm="100000">
                                          <p:val>
                                            <p:strVal val="#ppt_h"/>
                                          </p:val>
                                        </p:tav>
                                      </p:tavLst>
                                    </p:anim>
                                    <p:anim calcmode="lin" valueType="num">
                                      <p:cBhvr>
                                        <p:cTn id="128" dur="500" fill="hold"/>
                                        <p:tgtEl>
                                          <p:spTgt spid="45097"/>
                                        </p:tgtEl>
                                        <p:attrNameLst>
                                          <p:attrName>ppt_x</p:attrName>
                                        </p:attrNameLst>
                                      </p:cBhvr>
                                      <p:tavLst>
                                        <p:tav tm="0">
                                          <p:val>
                                            <p:fltVal val="0.5"/>
                                          </p:val>
                                        </p:tav>
                                        <p:tav tm="100000">
                                          <p:val>
                                            <p:strVal val="#ppt_x"/>
                                          </p:val>
                                        </p:tav>
                                      </p:tavLst>
                                    </p:anim>
                                    <p:anim calcmode="lin" valueType="num">
                                      <p:cBhvr>
                                        <p:cTn id="129" dur="500" fill="hold"/>
                                        <p:tgtEl>
                                          <p:spTgt spid="450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9" grpId="0" autoUpdateAnimBg="0"/>
      <p:bldP spid="45090" grpId="0" autoUpdateAnimBg="0"/>
      <p:bldP spid="45091" grpId="0" autoUpdateAnimBg="0"/>
      <p:bldP spid="45092" grpId="0" autoUpdateAnimBg="0"/>
      <p:bldP spid="45093" grpId="0" autoUpdateAnimBg="0"/>
      <p:bldP spid="45094" grpId="0" autoUpdateAnimBg="0"/>
      <p:bldP spid="45095" grpId="0" autoUpdateAnimBg="0"/>
      <p:bldP spid="45096" grpId="0" autoUpdateAnimBg="0"/>
      <p:bldP spid="45097" grpId="0" autoUpdateAnimBg="0"/>
      <p:bldP spid="45098" grpId="0" autoUpdateAnimBg="0"/>
      <p:bldP spid="45099" grpId="0" autoUpdateAnimBg="0"/>
      <p:bldP spid="45100" grpId="0" autoUpdateAnimBg="0"/>
      <p:bldP spid="45101" grpId="0" autoUpdateAnimBg="0"/>
      <p:bldP spid="45102" grpId="0" autoUpdateAnimBg="0"/>
      <p:bldP spid="45103" grpId="0" autoUpdateAnimBg="0"/>
      <p:bldP spid="45104" grpId="0" autoUpdateAnimBg="0"/>
      <p:bldP spid="45105" grpId="0" autoUpdateAnimBg="0"/>
      <p:bldP spid="4510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60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6084" name="Rectangle 5"/>
          <p:cNvSpPr>
            <a:spLocks noChangeArrowheads="1"/>
          </p:cNvSpPr>
          <p:nvPr/>
        </p:nvSpPr>
        <p:spPr bwMode="auto">
          <a:xfrm>
            <a:off x="3059113" y="879475"/>
            <a:ext cx="1152559"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600" b="1" i="1" dirty="0" err="1">
                <a:solidFill>
                  <a:schemeClr val="bg2"/>
                </a:solidFill>
                <a:latin typeface="Pyidaungsu" panose="020B0502040204020203" pitchFamily="34" charset="0"/>
                <a:cs typeface="Pyidaungsu" panose="020B0502040204020203" pitchFamily="34" charset="0"/>
              </a:rPr>
              <a:t>မင်းစံ</a:t>
            </a:r>
            <a:endParaRPr lang="en-US" sz="3600" b="1" i="1" dirty="0">
              <a:solidFill>
                <a:schemeClr val="bg2"/>
              </a:solidFill>
              <a:latin typeface="Pyidaungsu" panose="020B0502040204020203" pitchFamily="34" charset="0"/>
              <a:cs typeface="Pyidaungsu" panose="020B0502040204020203" pitchFamily="34" charset="0"/>
            </a:endParaRPr>
          </a:p>
        </p:txBody>
      </p:sp>
      <p:sp>
        <p:nvSpPr>
          <p:cNvPr id="4608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087"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406775" y="1628775"/>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088"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46089"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10             2</a:t>
            </a:r>
          </a:p>
        </p:txBody>
      </p:sp>
      <p:sp>
        <p:nvSpPr>
          <p:cNvPr id="46091"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2"/>
          <p:cNvGrpSpPr>
            <a:grpSpLocks/>
          </p:cNvGrpSpPr>
          <p:nvPr/>
        </p:nvGrpSpPr>
        <p:grpSpPr bwMode="auto">
          <a:xfrm>
            <a:off x="901700" y="2603500"/>
            <a:ext cx="2201863" cy="1765300"/>
            <a:chOff x="0" y="0"/>
            <a:chExt cx="1387" cy="1112"/>
          </a:xfrm>
        </p:grpSpPr>
        <p:grpSp>
          <p:nvGrpSpPr>
            <p:cNvPr id="46181" name="Group 13"/>
            <p:cNvGrpSpPr>
              <a:grpSpLocks/>
            </p:cNvGrpSpPr>
            <p:nvPr/>
          </p:nvGrpSpPr>
          <p:grpSpPr bwMode="auto">
            <a:xfrm>
              <a:off x="0" y="0"/>
              <a:ext cx="1249" cy="1112"/>
              <a:chOff x="0" y="0"/>
              <a:chExt cx="1249" cy="1112"/>
            </a:xfrm>
          </p:grpSpPr>
          <p:sp>
            <p:nvSpPr>
              <p:cNvPr id="5" name="Oval 14"/>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6184"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6185"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 name="Rectangle 17"/>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46092" name="Rectangle 18"/>
          <p:cNvSpPr>
            <a:spLocks noChangeArrowheads="1"/>
          </p:cNvSpPr>
          <p:nvPr/>
        </p:nvSpPr>
        <p:spPr bwMode="auto">
          <a:xfrm>
            <a:off x="3033713" y="2246313"/>
            <a:ext cx="38989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2000" b="1" dirty="0" err="1">
                <a:solidFill>
                  <a:schemeClr val="accent2"/>
                </a:solidFill>
                <a:latin typeface="Pyidaungsu" panose="020B0502040204020203" pitchFamily="34" charset="0"/>
                <a:cs typeface="Pyidaungsu" panose="020B0502040204020203" pitchFamily="34" charset="0"/>
              </a:rPr>
              <a:t>မြောက်ပိုင်း</a:t>
            </a:r>
            <a:r>
              <a:rPr lang="en-US" sz="2000"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တောင်ပိုင်း</a:t>
            </a:r>
            <a:endParaRPr lang="en-US" b="1" dirty="0">
              <a:solidFill>
                <a:schemeClr val="accent2"/>
              </a:solidFill>
              <a:latin typeface="WinInnwa" charset="0"/>
            </a:endParaRPr>
          </a:p>
        </p:txBody>
      </p:sp>
      <p:sp>
        <p:nvSpPr>
          <p:cNvPr id="46093" name="Rectangle 19"/>
          <p:cNvSpPr>
            <a:spLocks noChangeArrowheads="1"/>
          </p:cNvSpPr>
          <p:nvPr/>
        </p:nvSpPr>
        <p:spPr bwMode="auto">
          <a:xfrm>
            <a:off x="3157538" y="2719388"/>
            <a:ext cx="266223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2000" b="1" dirty="0">
                <a:solidFill>
                  <a:schemeClr val="accent2"/>
                </a:solidFill>
                <a:latin typeface="Pyidaungsu" panose="020B0502040204020203" pitchFamily="34" charset="0"/>
                <a:cs typeface="Pyidaungsu" panose="020B0502040204020203" pitchFamily="34" charset="0"/>
              </a:rPr>
              <a:t>ဣ</a:t>
            </a:r>
            <a:r>
              <a:rPr lang="en-US" sz="2000" b="1" dirty="0" err="1">
                <a:solidFill>
                  <a:schemeClr val="accent2"/>
                </a:solidFill>
                <a:latin typeface="Pyidaungsu" panose="020B0502040204020203" pitchFamily="34" charset="0"/>
                <a:cs typeface="Pyidaungsu" panose="020B0502040204020203" pitchFamily="34" charset="0"/>
              </a:rPr>
              <a:t>သရေလ</a:t>
            </a:r>
            <a:r>
              <a:rPr lang="en-US"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ယုဒ</a:t>
            </a:r>
            <a:endParaRPr lang="en-US" sz="2000" dirty="0">
              <a:solidFill>
                <a:schemeClr val="accent2"/>
              </a:solidFill>
              <a:latin typeface="Pyidaungsu" panose="020B0502040204020203" pitchFamily="34" charset="0"/>
              <a:cs typeface="Pyidaungsu" panose="020B0502040204020203" pitchFamily="34" charset="0"/>
            </a:endParaRPr>
          </a:p>
        </p:txBody>
      </p:sp>
      <p:sp>
        <p:nvSpPr>
          <p:cNvPr id="46094" name="Rectangle 20"/>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095" name="Line 21"/>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6" name="Line 22"/>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7" name="Line 23"/>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8" name="Line 24"/>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9" name="Line 25"/>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0" name="Line 26"/>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1" name="Line 2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2" name="Line 2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3" name="Line 2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4" name="Rectangle 3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105" name="Rectangle 31"/>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106" name="Rectangle 32"/>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107" name="Rectangle 33"/>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114" name="Rectangle 34"/>
          <p:cNvSpPr>
            <a:spLocks noChangeArrowheads="1"/>
          </p:cNvSpPr>
          <p:nvPr/>
        </p:nvSpPr>
        <p:spPr bwMode="auto">
          <a:xfrm>
            <a:off x="6451600" y="4502150"/>
            <a:ext cx="1495425" cy="58221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my-MM" sz="1600" b="1" dirty="0">
                <a:solidFill>
                  <a:schemeClr val="tx1"/>
                </a:solidFill>
                <a:latin typeface="Pyidaungsu" panose="020B0502040204020203" pitchFamily="34" charset="0"/>
                <a:ea typeface="+mn-ea"/>
                <a:cs typeface="Pyidaungsu" panose="020B0502040204020203" pitchFamily="34" charset="0"/>
              </a:rPr>
              <a:t>ယေရမိ </a:t>
            </a:r>
          </a:p>
          <a:p>
            <a:pPr>
              <a:defRPr/>
            </a:pPr>
            <a:r>
              <a:rPr lang="my-MM" sz="1600" b="1" dirty="0">
                <a:solidFill>
                  <a:schemeClr val="tx1"/>
                </a:solidFill>
                <a:latin typeface="Pyidaungsu" panose="020B0502040204020203" pitchFamily="34" charset="0"/>
                <a:ea typeface="+mn-ea"/>
                <a:cs typeface="Pyidaungsu" panose="020B0502040204020203" pitchFamily="34" charset="0"/>
              </a:rPr>
              <a:t>၃၁း ၃၁ - ၃၃။</a:t>
            </a:r>
            <a:endParaRPr lang="en-US" sz="1600" b="1" dirty="0">
              <a:solidFill>
                <a:schemeClr val="tx1"/>
              </a:solidFill>
              <a:latin typeface="Pyidaungsu" panose="020B0502040204020203" pitchFamily="34" charset="0"/>
              <a:ea typeface="+mn-ea"/>
              <a:cs typeface="Pyidaungsu" panose="020B0502040204020203" pitchFamily="34" charset="0"/>
            </a:endParaRPr>
          </a:p>
        </p:txBody>
      </p:sp>
      <p:sp>
        <p:nvSpPr>
          <p:cNvPr id="46115" name="Rectangle 35"/>
          <p:cNvSpPr>
            <a:spLocks noChangeArrowheads="1"/>
          </p:cNvSpPr>
          <p:nvPr/>
        </p:nvSpPr>
        <p:spPr bwMode="auto">
          <a:xfrm>
            <a:off x="3247035" y="1781175"/>
            <a:ext cx="3159518" cy="520655"/>
          </a:xfrm>
          <a:prstGeom prst="rect">
            <a:avLst/>
          </a:prstGeom>
          <a:noFill/>
          <a:ln w="9525">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cs typeface="MS PGothic" charset="0"/>
              </a:rPr>
              <a:t>&lt;&lt;&lt; </a:t>
            </a:r>
            <a:r>
              <a:rPr lang="en-US" b="1" dirty="0">
                <a:solidFill>
                  <a:schemeClr val="accent2"/>
                </a:solidFill>
                <a:effectLst>
                  <a:outerShdw blurRad="38100" dist="38100" dir="2700000" algn="tl">
                    <a:srgbClr val="000000"/>
                  </a:outerShdw>
                </a:effectLst>
                <a:latin typeface="WinInnwa" charset="0"/>
                <a:cs typeface="MS PGothic" charset="0"/>
              </a:rPr>
              <a:t> </a:t>
            </a:r>
            <a:r>
              <a:rPr lang="en-US" sz="2000" b="1" dirty="0" err="1">
                <a:solidFill>
                  <a:schemeClr val="accent2"/>
                </a:solidFill>
                <a:latin typeface="Pyidaungsu" panose="020B0502040204020203" pitchFamily="34" charset="0"/>
                <a:cs typeface="Pyidaungsu" panose="020B0502040204020203" pitchFamily="34" charset="0"/>
              </a:rPr>
              <a:t>နှစ်ခြမ်းကွဲခြင်း</a:t>
            </a:r>
            <a:r>
              <a:rPr lang="en-US" dirty="0">
                <a:solidFill>
                  <a:schemeClr val="accent2"/>
                </a:solidFill>
                <a:latin typeface="WinInnwa" charset="0"/>
                <a:cs typeface="MS PGothic" charset="0"/>
              </a:rPr>
              <a:t> </a:t>
            </a:r>
            <a:r>
              <a:rPr lang="en-US" b="1" dirty="0">
                <a:solidFill>
                  <a:schemeClr val="accent1"/>
                </a:solidFill>
                <a:effectLst>
                  <a:outerShdw blurRad="38100" dist="38100" dir="2700000" algn="tl">
                    <a:srgbClr val="000000"/>
                  </a:outerShdw>
                </a:effectLst>
                <a:latin typeface="Times" charset="0"/>
                <a:cs typeface="MS PGothic" charset="0"/>
              </a:rPr>
              <a:t>&gt;&gt;&gt;</a:t>
            </a:r>
          </a:p>
        </p:txBody>
      </p:sp>
      <p:sp>
        <p:nvSpPr>
          <p:cNvPr id="46110"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17" name="Rectangle 3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5089"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6113" name="Line 39"/>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Rectangle 40"/>
          <p:cNvSpPr>
            <a:spLocks noChangeArrowheads="1"/>
          </p:cNvSpPr>
          <p:nvPr/>
        </p:nvSpPr>
        <p:spPr bwMode="auto">
          <a:xfrm>
            <a:off x="3219450" y="3630613"/>
            <a:ext cx="2622550"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3200" b="1" dirty="0" err="1">
                <a:solidFill>
                  <a:schemeClr val="accent1"/>
                </a:solidFill>
                <a:latin typeface="Pyidaungsu" panose="020B0502040204020203" pitchFamily="34" charset="0"/>
                <a:cs typeface="Pyidaungsu" panose="020B0502040204020203" pitchFamily="34" charset="0"/>
              </a:rPr>
              <a:t>ပရောဖက်များ</a:t>
            </a:r>
            <a:endParaRPr lang="en-US" sz="3200" b="1" dirty="0">
              <a:solidFill>
                <a:schemeClr val="accent1"/>
              </a:solidFill>
              <a:latin typeface="Pyidaungsu" panose="020B0502040204020203" pitchFamily="34" charset="0"/>
              <a:cs typeface="Pyidaungsu" panose="020B0502040204020203" pitchFamily="34" charset="0"/>
            </a:endParaRPr>
          </a:p>
        </p:txBody>
      </p:sp>
      <p:sp>
        <p:nvSpPr>
          <p:cNvPr id="8" name="Text Box 41"/>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6122" name="Rectangle 42"/>
          <p:cNvSpPr>
            <a:spLocks noChangeArrowheads="1"/>
          </p:cNvSpPr>
          <p:nvPr/>
        </p:nvSpPr>
        <p:spPr bwMode="auto">
          <a:xfrm>
            <a:off x="8093075"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43</a:t>
            </a:r>
          </a:p>
        </p:txBody>
      </p:sp>
      <p:sp>
        <p:nvSpPr>
          <p:cNvPr id="9" name="Text Box 4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46124" name="Rectangle 44"/>
          <p:cNvSpPr>
            <a:spLocks noChangeArrowheads="1"/>
          </p:cNvSpPr>
          <p:nvPr/>
        </p:nvSpPr>
        <p:spPr bwMode="auto">
          <a:xfrm>
            <a:off x="6524114" y="2247900"/>
            <a:ext cx="2568011"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grpSp>
        <p:nvGrpSpPr>
          <p:cNvPr id="46119" name="Group 45"/>
          <p:cNvGrpSpPr>
            <a:grpSpLocks/>
          </p:cNvGrpSpPr>
          <p:nvPr/>
        </p:nvGrpSpPr>
        <p:grpSpPr bwMode="auto">
          <a:xfrm>
            <a:off x="6083300" y="1174750"/>
            <a:ext cx="1289050" cy="1435100"/>
            <a:chOff x="0" y="0"/>
            <a:chExt cx="2950" cy="2769"/>
          </a:xfrm>
        </p:grpSpPr>
        <p:grpSp>
          <p:nvGrpSpPr>
            <p:cNvPr id="46171" name="Group 46"/>
            <p:cNvGrpSpPr>
              <a:grpSpLocks/>
            </p:cNvGrpSpPr>
            <p:nvPr/>
          </p:nvGrpSpPr>
          <p:grpSpPr bwMode="auto">
            <a:xfrm>
              <a:off x="0" y="0"/>
              <a:ext cx="2950" cy="2769"/>
              <a:chOff x="0" y="0"/>
              <a:chExt cx="2950" cy="2769"/>
            </a:xfrm>
          </p:grpSpPr>
          <p:grpSp>
            <p:nvGrpSpPr>
              <p:cNvPr id="46177" name="Group 47"/>
              <p:cNvGrpSpPr>
                <a:grpSpLocks/>
              </p:cNvGrpSpPr>
              <p:nvPr/>
            </p:nvGrpSpPr>
            <p:grpSpPr bwMode="auto">
              <a:xfrm>
                <a:off x="473" y="498"/>
                <a:ext cx="2105" cy="1421"/>
                <a:chOff x="0" y="0"/>
                <a:chExt cx="2105" cy="1421"/>
              </a:xfrm>
            </p:grpSpPr>
            <p:sp>
              <p:nvSpPr>
                <p:cNvPr id="46179"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80"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6178" name="Picture 50"/>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6172"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73"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74"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76"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6120" name="Group 56"/>
          <p:cNvGrpSpPr>
            <a:grpSpLocks/>
          </p:cNvGrpSpPr>
          <p:nvPr/>
        </p:nvGrpSpPr>
        <p:grpSpPr bwMode="auto">
          <a:xfrm>
            <a:off x="6064250" y="3238500"/>
            <a:ext cx="1289050" cy="1435100"/>
            <a:chOff x="0" y="0"/>
            <a:chExt cx="2950" cy="2769"/>
          </a:xfrm>
        </p:grpSpPr>
        <p:grpSp>
          <p:nvGrpSpPr>
            <p:cNvPr id="46161" name="Group 57"/>
            <p:cNvGrpSpPr>
              <a:grpSpLocks/>
            </p:cNvGrpSpPr>
            <p:nvPr/>
          </p:nvGrpSpPr>
          <p:grpSpPr bwMode="auto">
            <a:xfrm>
              <a:off x="0" y="0"/>
              <a:ext cx="2950" cy="2769"/>
              <a:chOff x="0" y="0"/>
              <a:chExt cx="2950" cy="2769"/>
            </a:xfrm>
          </p:grpSpPr>
          <p:grpSp>
            <p:nvGrpSpPr>
              <p:cNvPr id="46167" name="Group 58"/>
              <p:cNvGrpSpPr>
                <a:grpSpLocks/>
              </p:cNvGrpSpPr>
              <p:nvPr/>
            </p:nvGrpSpPr>
            <p:grpSpPr bwMode="auto">
              <a:xfrm>
                <a:off x="473" y="498"/>
                <a:ext cx="2105" cy="1421"/>
                <a:chOff x="0" y="0"/>
                <a:chExt cx="2105" cy="1421"/>
              </a:xfrm>
            </p:grpSpPr>
            <p:sp>
              <p:nvSpPr>
                <p:cNvPr id="46169"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70"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6168" name="Picture 6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6162"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63"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64"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65"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6166"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6147" name="Text Box 67"/>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dirty="0">
                <a:solidFill>
                  <a:schemeClr val="tx1"/>
                </a:solidFill>
                <a:latin typeface="Kosher-Normal" charset="0"/>
                <a:ea typeface="+mn-ea"/>
                <a:cs typeface="+mn-cs"/>
              </a:rPr>
              <a:t>DC</a:t>
            </a:r>
          </a:p>
        </p:txBody>
      </p:sp>
      <p:sp>
        <p:nvSpPr>
          <p:cNvPr id="46148" name="Text Box 68"/>
          <p:cNvSpPr txBox="1">
            <a:spLocks noChangeArrowheads="1"/>
          </p:cNvSpPr>
          <p:nvPr/>
        </p:nvSpPr>
        <p:spPr bwMode="auto">
          <a:xfrm>
            <a:off x="6362700" y="3448050"/>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NC</a:t>
            </a:r>
          </a:p>
        </p:txBody>
      </p:sp>
      <p:sp>
        <p:nvSpPr>
          <p:cNvPr id="46149" name="AutoShape 69"/>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6150" name="AutoShape 70"/>
          <p:cNvSpPr>
            <a:spLocks noChangeArrowheads="1"/>
          </p:cNvSpPr>
          <p:nvPr/>
        </p:nvSpPr>
        <p:spPr bwMode="auto">
          <a:xfrm rot="-8250459">
            <a:off x="5013325" y="4327525"/>
            <a:ext cx="1593850" cy="769938"/>
          </a:xfrm>
          <a:custGeom>
            <a:avLst/>
            <a:gdLst>
              <a:gd name="T0" fmla="*/ 2147483647 w 21600"/>
              <a:gd name="T1" fmla="*/ 0 h 21600"/>
              <a:gd name="T2" fmla="*/ 0 w 21600"/>
              <a:gd name="T3" fmla="*/ 489136158 h 21600"/>
              <a:gd name="T4" fmla="*/ 2147483647 w 21600"/>
              <a:gd name="T5" fmla="*/ 978272315 h 21600"/>
              <a:gd name="T6" fmla="*/ 2147483647 w 21600"/>
              <a:gd name="T7" fmla="*/ 48913615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83104"/>
          </a:solidFill>
          <a:ln w="12700">
            <a:solidFill>
              <a:schemeClr val="tx1"/>
            </a:solidFill>
            <a:miter lim="800000"/>
            <a:headEnd/>
            <a:tailEnd/>
          </a:ln>
          <a:effectLst>
            <a:outerShdw dist="81320" dir="2319588" algn="ctr" rotWithShape="0">
              <a:schemeClr val="bg2"/>
            </a:outerShdw>
          </a:effectLst>
        </p:spPr>
        <p:txBody>
          <a:bodyPr wrap="none" anchor="ctr"/>
          <a:lstStyle/>
          <a:p>
            <a:endParaRPr lang="en-US"/>
          </a:p>
        </p:txBody>
      </p:sp>
      <p:grpSp>
        <p:nvGrpSpPr>
          <p:cNvPr id="46125" name="Group 71"/>
          <p:cNvGrpSpPr>
            <a:grpSpLocks/>
          </p:cNvGrpSpPr>
          <p:nvPr/>
        </p:nvGrpSpPr>
        <p:grpSpPr bwMode="auto">
          <a:xfrm>
            <a:off x="8002588" y="3436938"/>
            <a:ext cx="1101723" cy="1843087"/>
            <a:chOff x="0" y="0"/>
            <a:chExt cx="694" cy="1161"/>
          </a:xfrm>
        </p:grpSpPr>
        <p:grpSp>
          <p:nvGrpSpPr>
            <p:cNvPr id="46127" name="Group 72"/>
            <p:cNvGrpSpPr>
              <a:grpSpLocks/>
            </p:cNvGrpSpPr>
            <p:nvPr/>
          </p:nvGrpSpPr>
          <p:grpSpPr bwMode="auto">
            <a:xfrm>
              <a:off x="0" y="0"/>
              <a:ext cx="694" cy="1161"/>
              <a:chOff x="0" y="0"/>
              <a:chExt cx="694" cy="1161"/>
            </a:xfrm>
          </p:grpSpPr>
          <p:grpSp>
            <p:nvGrpSpPr>
              <p:cNvPr id="46130" name="Group 73"/>
              <p:cNvGrpSpPr>
                <a:grpSpLocks/>
              </p:cNvGrpSpPr>
              <p:nvPr/>
            </p:nvGrpSpPr>
            <p:grpSpPr bwMode="auto">
              <a:xfrm>
                <a:off x="0" y="0"/>
                <a:ext cx="694" cy="1161"/>
                <a:chOff x="0" y="0"/>
                <a:chExt cx="694" cy="1161"/>
              </a:xfrm>
            </p:grpSpPr>
            <p:grpSp>
              <p:nvGrpSpPr>
                <p:cNvPr id="46134" name="Group 74"/>
                <p:cNvGrpSpPr>
                  <a:grpSpLocks/>
                </p:cNvGrpSpPr>
                <p:nvPr/>
              </p:nvGrpSpPr>
              <p:grpSpPr bwMode="auto">
                <a:xfrm>
                  <a:off x="1" y="0"/>
                  <a:ext cx="693" cy="1161"/>
                  <a:chOff x="0" y="0"/>
                  <a:chExt cx="693" cy="1161"/>
                </a:xfrm>
              </p:grpSpPr>
              <p:grpSp>
                <p:nvGrpSpPr>
                  <p:cNvPr id="46136" name="Group 75"/>
                  <p:cNvGrpSpPr>
                    <a:grpSpLocks/>
                  </p:cNvGrpSpPr>
                  <p:nvPr/>
                </p:nvGrpSpPr>
                <p:grpSpPr bwMode="auto">
                  <a:xfrm>
                    <a:off x="9" y="0"/>
                    <a:ext cx="618" cy="1161"/>
                    <a:chOff x="0" y="0"/>
                    <a:chExt cx="618" cy="1161"/>
                  </a:xfrm>
                </p:grpSpPr>
                <p:grpSp>
                  <p:nvGrpSpPr>
                    <p:cNvPr id="46142" name="Group 76"/>
                    <p:cNvGrpSpPr>
                      <a:grpSpLocks/>
                    </p:cNvGrpSpPr>
                    <p:nvPr/>
                  </p:nvGrpSpPr>
                  <p:grpSpPr bwMode="auto">
                    <a:xfrm>
                      <a:off x="0" y="0"/>
                      <a:ext cx="618" cy="1161"/>
                      <a:chOff x="0" y="0"/>
                      <a:chExt cx="618" cy="1161"/>
                    </a:xfrm>
                  </p:grpSpPr>
                  <p:sp>
                    <p:nvSpPr>
                      <p:cNvPr id="46144"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45" name="AutoShape 7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146" name="Rectangle 7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 name="Line 8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Rectangle 8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8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Line 8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1" name="Line 8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2" name="Line 8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3" name="Line 8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4" name="Line 8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5" name="Line 8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6" name="Line 8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7" name="Line 9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8" name="Line 9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59" name="Line 9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60" name="Rectangle 93"/>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grpSp>
                <p:sp>
                  <p:nvSpPr>
                    <p:cNvPr id="46143" name="Rectangle 9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6175" name="Rectangle 95"/>
                  <p:cNvSpPr>
                    <a:spLocks noChangeArrowheads="1"/>
                  </p:cNvSpPr>
                  <p:nvPr/>
                </p:nvSpPr>
                <p:spPr bwMode="auto">
                  <a:xfrm>
                    <a:off x="30" y="222"/>
                    <a:ext cx="524" cy="202"/>
                  </a:xfrm>
                  <a:prstGeom prst="rect">
                    <a:avLst/>
                  </a:prstGeom>
                  <a:noFill/>
                  <a:ln w="9525">
                    <a:noFill/>
                    <a:miter lim="800000"/>
                    <a:headEnd/>
                    <a:tailEnd/>
                  </a:ln>
                  <a:effectLst/>
                </p:spPr>
                <p:txBody>
                  <a:bodyPr wrap="none" lIns="90487" tIns="44450" rIns="90487" bIns="44450">
                    <a:spAutoFit/>
                  </a:bodyPr>
                  <a:lstStyle/>
                  <a:p>
                    <a:pPr algn="l">
                      <a:defRPr/>
                    </a:pPr>
                    <a:r>
                      <a:rPr lang="en-US" sz="9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1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600" b="1" dirty="0">
                        <a:solidFill>
                          <a:schemeClr val="accent2"/>
                        </a:solidFill>
                        <a:effectLst>
                          <a:outerShdw blurRad="38100" dist="38100" dir="2700000" algn="tl">
                            <a:srgbClr val="000000"/>
                          </a:outerShdw>
                        </a:effectLst>
                        <a:latin typeface="WinInnwa" charset="0"/>
                        <a:cs typeface="MS PGothic" charset="0"/>
                      </a:rPr>
                      <a:t>••• </a:t>
                    </a:r>
                  </a:p>
                </p:txBody>
              </p:sp>
              <p:sp>
                <p:nvSpPr>
                  <p:cNvPr id="46138" name="Rectangle 96"/>
                  <p:cNvSpPr>
                    <a:spLocks noChangeArrowheads="1"/>
                  </p:cNvSpPr>
                  <p:nvPr/>
                </p:nvSpPr>
                <p:spPr bwMode="auto">
                  <a:xfrm>
                    <a:off x="0" y="450"/>
                    <a:ext cx="3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800" b="1" dirty="0">
                        <a:solidFill>
                          <a:schemeClr val="accent2"/>
                        </a:solidFill>
                        <a:latin typeface="Pyidaungsu Numbers" panose="020B0502040204020203" pitchFamily="34" charset="0"/>
                        <a:cs typeface="Pyidaungsu Numbers" panose="020B0502040204020203" pitchFamily="34" charset="0"/>
                      </a:rPr>
                      <a:t>ဣ</a:t>
                    </a:r>
                    <a:r>
                      <a:rPr lang="en-US" sz="800" b="1" dirty="0" err="1">
                        <a:solidFill>
                          <a:schemeClr val="accent2"/>
                        </a:solidFill>
                        <a:latin typeface="Pyidaungsu Numbers" panose="020B0502040204020203" pitchFamily="34" charset="0"/>
                        <a:cs typeface="Pyidaungsu Numbers" panose="020B0502040204020203" pitchFamily="34" charset="0"/>
                      </a:rPr>
                      <a:t>သရေလ</a:t>
                    </a:r>
                    <a:r>
                      <a:rPr lang="en-US" sz="800" b="1" dirty="0">
                        <a:solidFill>
                          <a:schemeClr val="accent2"/>
                        </a:solidFill>
                        <a:latin typeface="Pyidaungsu Numbers" panose="020B0502040204020203" pitchFamily="34" charset="0"/>
                        <a:cs typeface="Pyidaungsu Numbers" panose="020B0502040204020203" pitchFamily="34" charset="0"/>
                      </a:rPr>
                      <a:t> </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46139" name="Rectangle 97"/>
                  <p:cNvSpPr>
                    <a:spLocks noChangeArrowheads="1"/>
                  </p:cNvSpPr>
                  <p:nvPr/>
                </p:nvSpPr>
                <p:spPr bwMode="auto">
                  <a:xfrm>
                    <a:off x="18" y="338"/>
                    <a:ext cx="65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700" b="1" dirty="0" err="1">
                        <a:solidFill>
                          <a:schemeClr val="accent2"/>
                        </a:solidFill>
                        <a:latin typeface="Pyidaungsu" panose="020B0502040204020203" pitchFamily="34" charset="0"/>
                        <a:cs typeface="Pyidaungsu" panose="020B0502040204020203" pitchFamily="34" charset="0"/>
                      </a:rPr>
                      <a:t>မြောက်ပိုင်း</a:t>
                    </a:r>
                    <a:r>
                      <a:rPr lang="en-US" sz="700" b="1" dirty="0">
                        <a:solidFill>
                          <a:schemeClr val="accent2"/>
                        </a:solidFill>
                        <a:latin typeface="Pyidaungsu" panose="020B0502040204020203" pitchFamily="34" charset="0"/>
                        <a:cs typeface="Pyidaungsu" panose="020B0502040204020203" pitchFamily="34" charset="0"/>
                      </a:rPr>
                      <a:t>    </a:t>
                    </a:r>
                    <a:r>
                      <a:rPr lang="en-US" sz="700" b="1" dirty="0" err="1">
                        <a:solidFill>
                          <a:schemeClr val="accent2"/>
                        </a:solidFill>
                        <a:latin typeface="Pyidaungsu" panose="020B0502040204020203" pitchFamily="34" charset="0"/>
                        <a:cs typeface="Pyidaungsu" panose="020B0502040204020203" pitchFamily="34" charset="0"/>
                      </a:rPr>
                      <a:t>တောင်ပိုင်း</a:t>
                    </a:r>
                    <a:endParaRPr lang="en-US" sz="700" b="1" dirty="0">
                      <a:solidFill>
                        <a:schemeClr val="accent2"/>
                      </a:solidFill>
                      <a:latin typeface="Pyidaungsu" panose="020B0502040204020203" pitchFamily="34" charset="0"/>
                      <a:cs typeface="Pyidaungsu" panose="020B0502040204020203" pitchFamily="34" charset="0"/>
                    </a:endParaRPr>
                  </a:p>
                </p:txBody>
              </p:sp>
              <p:sp>
                <p:nvSpPr>
                  <p:cNvPr id="46140" name="Rectangle 98"/>
                  <p:cNvSpPr>
                    <a:spLocks noChangeArrowheads="1"/>
                  </p:cNvSpPr>
                  <p:nvPr/>
                </p:nvSpPr>
                <p:spPr bwMode="auto">
                  <a:xfrm>
                    <a:off x="334" y="431"/>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46141" name="Rectangle 99"/>
                  <p:cNvSpPr>
                    <a:spLocks noChangeArrowheads="1"/>
                  </p:cNvSpPr>
                  <p:nvPr/>
                </p:nvSpPr>
                <p:spPr bwMode="auto">
                  <a:xfrm>
                    <a:off x="54" y="55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latin typeface="Helvetica" charset="0"/>
                      </a:rPr>
                      <a:t>10              2</a:t>
                    </a:r>
                  </a:p>
                </p:txBody>
              </p:sp>
            </p:grpSp>
            <p:sp>
              <p:nvSpPr>
                <p:cNvPr id="46135" name="Rectangle 100"/>
                <p:cNvSpPr>
                  <a:spLocks noChangeArrowheads="1"/>
                </p:cNvSpPr>
                <p:nvPr/>
              </p:nvSpPr>
              <p:spPr bwMode="auto">
                <a:xfrm>
                  <a:off x="0" y="659"/>
                  <a:ext cx="64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accent1"/>
                      </a:solidFill>
                      <a:latin typeface="Pyidaungsu" panose="020B0502040204020203" pitchFamily="34" charset="0"/>
                      <a:cs typeface="Pyidaungsu" panose="020B0502040204020203" pitchFamily="34" charset="0"/>
                    </a:rPr>
                    <a:t>ပရောဖက်များ</a:t>
                  </a:r>
                  <a:endParaRPr lang="en-US" sz="1200" b="1" dirty="0">
                    <a:solidFill>
                      <a:schemeClr val="accent1"/>
                    </a:solidFill>
                    <a:latin typeface="Pyidaungsu" panose="020B0502040204020203" pitchFamily="34" charset="0"/>
                    <a:cs typeface="Pyidaungsu" panose="020B0502040204020203" pitchFamily="34" charset="0"/>
                  </a:endParaRPr>
                </a:p>
              </p:txBody>
            </p:sp>
          </p:grpSp>
          <p:sp>
            <p:nvSpPr>
              <p:cNvPr id="46131" name="Rectangle 101"/>
              <p:cNvSpPr>
                <a:spLocks noChangeArrowheads="1"/>
              </p:cNvSpPr>
              <p:nvPr/>
            </p:nvSpPr>
            <p:spPr bwMode="auto">
              <a:xfrm>
                <a:off x="66" y="883"/>
                <a:ext cx="27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a:t>
                </a:r>
              </a:p>
            </p:txBody>
          </p:sp>
          <p:sp>
            <p:nvSpPr>
              <p:cNvPr id="46132" name="Rectangle 102"/>
              <p:cNvSpPr>
                <a:spLocks noChangeArrowheads="1"/>
              </p:cNvSpPr>
              <p:nvPr/>
            </p:nvSpPr>
            <p:spPr bwMode="auto">
              <a:xfrm>
                <a:off x="18" y="987"/>
                <a:ext cx="1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a:t>
                </a:r>
              </a:p>
            </p:txBody>
          </p:sp>
          <p:sp>
            <p:nvSpPr>
              <p:cNvPr id="46133" name="Rectangle 103"/>
              <p:cNvSpPr>
                <a:spLocks noChangeArrowheads="1"/>
              </p:cNvSpPr>
              <p:nvPr/>
            </p:nvSpPr>
            <p:spPr bwMode="auto">
              <a:xfrm>
                <a:off x="15" y="778"/>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grpSp>
        <p:sp>
          <p:nvSpPr>
            <p:cNvPr id="46128" name="Rectangle 104"/>
            <p:cNvSpPr>
              <a:spLocks noChangeArrowheads="1"/>
            </p:cNvSpPr>
            <p:nvPr/>
          </p:nvSpPr>
          <p:spPr bwMode="auto">
            <a:xfrm>
              <a:off x="263" y="981"/>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sp>
          <p:nvSpPr>
            <p:cNvPr id="46129" name="Rectangle 105"/>
            <p:cNvSpPr>
              <a:spLocks noChangeArrowheads="1"/>
            </p:cNvSpPr>
            <p:nvPr/>
          </p:nvSpPr>
          <p:spPr bwMode="auto">
            <a:xfrm>
              <a:off x="337" y="882"/>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latin typeface="Helvetica" charset="0"/>
              </a:endParaRPr>
            </a:p>
          </p:txBody>
        </p:sp>
      </p:grpSp>
      <p:sp>
        <p:nvSpPr>
          <p:cNvPr id="46186" name="Text Box 106"/>
          <p:cNvSpPr txBox="1">
            <a:spLocks noChangeArrowheads="1"/>
          </p:cNvSpPr>
          <p:nvPr/>
        </p:nvSpPr>
        <p:spPr bwMode="auto">
          <a:xfrm>
            <a:off x="6340475" y="3821113"/>
            <a:ext cx="1630363" cy="9048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80000"/>
              </a:lnSpc>
              <a:spcBef>
                <a:spcPct val="50000"/>
              </a:spcBef>
              <a:defRPr/>
            </a:pPr>
            <a:r>
              <a:rPr lang="en-US" sz="3200" b="1" dirty="0" err="1">
                <a:solidFill>
                  <a:srgbClr val="FFEA18"/>
                </a:solidFill>
                <a:latin typeface="WinInnwa" pitchFamily="2" charset="0"/>
                <a:ea typeface="+mn-ea"/>
                <a:cs typeface="+mn-cs"/>
              </a:rPr>
              <a:t>uwdawmftopf</a:t>
            </a:r>
            <a:r>
              <a:rPr lang="en-US" sz="3200" b="1" dirty="0">
                <a:solidFill>
                  <a:srgbClr val="FFEA18"/>
                </a:solidFill>
                <a:latin typeface="WinInnwa" pitchFamily="2" charset="0"/>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149"/>
                                        </p:tgtEl>
                                        <p:attrNameLst>
                                          <p:attrName>style.visibility</p:attrName>
                                        </p:attrNameLst>
                                      </p:cBhvr>
                                      <p:to>
                                        <p:strVal val="visible"/>
                                      </p:to>
                                    </p:set>
                                    <p:anim calcmode="lin" valueType="num">
                                      <p:cBhvr additive="base">
                                        <p:cTn id="7" dur="500" fill="hold"/>
                                        <p:tgtEl>
                                          <p:spTgt spid="46149"/>
                                        </p:tgtEl>
                                        <p:attrNameLst>
                                          <p:attrName>ppt_x</p:attrName>
                                        </p:attrNameLst>
                                      </p:cBhvr>
                                      <p:tavLst>
                                        <p:tav tm="0">
                                          <p:val>
                                            <p:strVal val="1+#ppt_w/2"/>
                                          </p:val>
                                        </p:tav>
                                        <p:tav tm="100000">
                                          <p:val>
                                            <p:strVal val="#ppt_x"/>
                                          </p:val>
                                        </p:tav>
                                      </p:tavLst>
                                    </p:anim>
                                    <p:anim calcmode="lin" valueType="num">
                                      <p:cBhvr additive="base">
                                        <p:cTn id="8" dur="500" fill="hold"/>
                                        <p:tgtEl>
                                          <p:spTgt spid="46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6150"/>
                                        </p:tgtEl>
                                        <p:attrNameLst>
                                          <p:attrName>style.visibility</p:attrName>
                                        </p:attrNameLst>
                                      </p:cBhvr>
                                      <p:to>
                                        <p:strVal val="visible"/>
                                      </p:to>
                                    </p:set>
                                    <p:animEffect transition="in" filter="wipe(right)">
                                      <p:cBhvr>
                                        <p:cTn id="12" dur="500"/>
                                        <p:tgtEl>
                                          <p:spTgt spid="4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49" grpId="0" animBg="1"/>
      <p:bldP spid="461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68338"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b="1">
                <a:solidFill>
                  <a:srgbClr val="FAFD00"/>
                </a:solidFill>
                <a:latin typeface="Times" charset="0"/>
                <a:ea typeface="+mn-ea"/>
                <a:cs typeface="+mn-cs"/>
              </a:rPr>
              <a:t>                            </a:t>
            </a:r>
          </a:p>
        </p:txBody>
      </p:sp>
      <p:sp>
        <p:nvSpPr>
          <p:cNvPr id="46083" name="Rectangle 3"/>
          <p:cNvSpPr>
            <a:spLocks noChangeArrowheads="1"/>
          </p:cNvSpPr>
          <p:nvPr/>
        </p:nvSpPr>
        <p:spPr bwMode="auto">
          <a:xfrm>
            <a:off x="1281113" y="632405"/>
            <a:ext cx="6580187" cy="1844095"/>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nSpc>
                <a:spcPct val="150000"/>
              </a:lnSpc>
              <a:defRPr/>
            </a:pPr>
            <a:r>
              <a:rPr lang="en-US" sz="3200" b="1" dirty="0" err="1">
                <a:solidFill>
                  <a:schemeClr val="tx1"/>
                </a:solidFill>
                <a:latin typeface="Pyidaungsu" panose="020B0502040204020203" pitchFamily="34" charset="0"/>
                <a:cs typeface="Pyidaungsu" panose="020B0502040204020203" pitchFamily="34" charset="0"/>
              </a:rPr>
              <a:t>ယေရမိ</a:t>
            </a:r>
            <a:r>
              <a:rPr lang="en-US" sz="3200" b="1" dirty="0">
                <a:solidFill>
                  <a:schemeClr val="tx1"/>
                </a:solidFill>
                <a:latin typeface="Pyidaungsu" panose="020B0502040204020203" pitchFamily="34" charset="0"/>
                <a:cs typeface="Pyidaungsu" panose="020B0502040204020203" pitchFamily="34" charset="0"/>
              </a:rPr>
              <a:t> ၃၁</a:t>
            </a:r>
          </a:p>
          <a:p>
            <a:pPr>
              <a:lnSpc>
                <a:spcPct val="150000"/>
              </a:lnSpc>
              <a:defRPr/>
            </a:pPr>
            <a:r>
              <a:rPr lang="en-US" sz="2000" b="1" dirty="0">
                <a:latin typeface="Pyidaungsu" panose="020B0502040204020203" pitchFamily="34" charset="0"/>
                <a:cs typeface="Pyidaungsu" panose="020B0502040204020203" pitchFamily="34" charset="0"/>
              </a:rPr>
              <a:t> </a:t>
            </a:r>
            <a:r>
              <a:rPr lang="en-US" sz="4800" b="1" dirty="0">
                <a:solidFill>
                  <a:schemeClr val="folHlink"/>
                </a:solidFill>
                <a:latin typeface="Pyidaungsu" panose="020B0502040204020203" pitchFamily="34" charset="0"/>
                <a:cs typeface="Pyidaungsu" panose="020B0502040204020203" pitchFamily="34" charset="0"/>
              </a:rPr>
              <a:t>ပ</a:t>
            </a:r>
            <a:r>
              <a:rPr lang="my-MM" sz="4800" b="1" dirty="0">
                <a:solidFill>
                  <a:schemeClr val="folHlink"/>
                </a:solidFill>
                <a:latin typeface="Pyidaungsu" panose="020B0502040204020203" pitchFamily="34" charset="0"/>
                <a:cs typeface="Pyidaungsu" panose="020B0502040204020203" pitchFamily="34" charset="0"/>
              </a:rPr>
              <a:t>ဋ</a:t>
            </a:r>
            <a:r>
              <a:rPr lang="en-US" sz="4800" b="1" dirty="0" err="1">
                <a:solidFill>
                  <a:schemeClr val="folHlink"/>
                </a:solidFill>
                <a:latin typeface="Pyidaungsu" panose="020B0502040204020203" pitchFamily="34" charset="0"/>
                <a:cs typeface="Pyidaungsu" panose="020B0502040204020203" pitchFamily="34" charset="0"/>
              </a:rPr>
              <a:t>ိညာဉ်သစ</a:t>
            </a:r>
            <a:r>
              <a:rPr lang="en-US" sz="4800" b="1" dirty="0">
                <a:solidFill>
                  <a:schemeClr val="folHlink"/>
                </a:solidFill>
                <a:latin typeface="Pyidaungsu" panose="020B0502040204020203" pitchFamily="34" charset="0"/>
                <a:cs typeface="Pyidaungsu" panose="020B0502040204020203" pitchFamily="34" charset="0"/>
              </a:rPr>
              <a:t>်</a:t>
            </a:r>
          </a:p>
        </p:txBody>
      </p:sp>
      <p:sp>
        <p:nvSpPr>
          <p:cNvPr id="46084" name="Rectangle 4"/>
          <p:cNvSpPr>
            <a:spLocks noChangeArrowheads="1"/>
          </p:cNvSpPr>
          <p:nvPr/>
        </p:nvSpPr>
        <p:spPr bwMode="auto">
          <a:xfrm>
            <a:off x="1003300" y="2725738"/>
            <a:ext cx="7397750" cy="23673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my-MM" b="1" dirty="0">
                <a:solidFill>
                  <a:schemeClr val="tx1"/>
                </a:solidFill>
                <a:latin typeface="Pyidaungsu" panose="020B0502040204020203" pitchFamily="34" charset="0"/>
                <a:cs typeface="Pyidaungsu" panose="020B0502040204020203" pitchFamily="34" charset="0"/>
              </a:rPr>
              <a:t>ထာဝရဘုရားမိန့်တော်မူသည်ကာ ငါပေးသော ပဋ</a:t>
            </a:r>
            <a:r>
              <a:rPr lang="en-US" b="1" dirty="0">
                <a:solidFill>
                  <a:schemeClr val="tx1"/>
                </a:solidFill>
                <a:latin typeface="Pyidaungsu" panose="020B0502040204020203" pitchFamily="34" charset="0"/>
                <a:cs typeface="Pyidaungsu" panose="020B0502040204020203" pitchFamily="34" charset="0"/>
              </a:rPr>
              <a:t>ိ</a:t>
            </a:r>
            <a:r>
              <a:rPr lang="my-MM" b="1" dirty="0">
                <a:solidFill>
                  <a:schemeClr val="tx1"/>
                </a:solidFill>
                <a:latin typeface="Pyidaungsu" panose="020B0502040204020203" pitchFamily="34" charset="0"/>
                <a:cs typeface="Pyidaungsu" panose="020B0502040204020203" pitchFamily="34" charset="0"/>
              </a:rPr>
              <a:t>ညာဉ်တရားနှင့် ခြားနားသော </a:t>
            </a:r>
            <a:r>
              <a:rPr lang="en-US" b="1" dirty="0">
                <a:solidFill>
                  <a:schemeClr val="tx1"/>
                </a:solidFill>
                <a:latin typeface="Pyidaungsu" panose="020B0502040204020203" pitchFamily="34" charset="0"/>
                <a:cs typeface="Pyidaungsu" panose="020B0502040204020203" pitchFamily="34" charset="0"/>
              </a:rPr>
              <a:t>ပ</a:t>
            </a:r>
            <a:r>
              <a:rPr lang="my-MM" b="1" dirty="0">
                <a:solidFill>
                  <a:schemeClr val="tx1"/>
                </a:solidFill>
                <a:latin typeface="Pyidaungsu" panose="020B0502040204020203" pitchFamily="34" charset="0"/>
                <a:cs typeface="Pyidaungsu" panose="020B0502040204020203" pitchFamily="34" charset="0"/>
              </a:rPr>
              <a:t>ဋ</a:t>
            </a:r>
            <a:r>
              <a:rPr lang="en-US" b="1" dirty="0">
                <a:solidFill>
                  <a:schemeClr val="tx1"/>
                </a:solidFill>
                <a:latin typeface="Pyidaungsu" panose="020B0502040204020203" pitchFamily="34" charset="0"/>
                <a:cs typeface="Pyidaungsu" panose="020B0502040204020203" pitchFamily="34" charset="0"/>
              </a:rPr>
              <a:t>ိ</a:t>
            </a:r>
            <a:r>
              <a:rPr lang="my-MM" b="1" dirty="0">
                <a:solidFill>
                  <a:schemeClr val="tx1"/>
                </a:solidFill>
                <a:latin typeface="Pyidaungsu" panose="020B0502040204020203" pitchFamily="34" charset="0"/>
                <a:cs typeface="Pyidaungsu" panose="020B0502040204020203" pitchFamily="34" charset="0"/>
              </a:rPr>
              <a:t>ညာဉ်တရားသစ်ကို ဣသရေလအမျိုးသား။ ယုဒအမျိုးသားတို့ကို ငါပေးသော အချိန်ကာလရောက်လိမ့်မည်</a:t>
            </a:r>
            <a:r>
              <a:rPr lang="en-US" sz="3600" b="1" dirty="0">
                <a:solidFill>
                  <a:schemeClr val="tx1"/>
                </a:solidFill>
                <a:latin typeface="Pyidaungsu" panose="020B0502040204020203" pitchFamily="34" charset="0"/>
                <a:cs typeface="Pyidaungsu" panose="020B0502040204020203" pitchFamily="34" charset="0"/>
              </a:rPr>
              <a:t>?</a:t>
            </a:r>
            <a:r>
              <a:rPr lang="en-US" sz="3600" dirty="0">
                <a:solidFill>
                  <a:schemeClr val="tx1"/>
                </a:solidFill>
                <a:latin typeface="Pyidaungsu" panose="020B0502040204020203" pitchFamily="34" charset="0"/>
                <a:cs typeface="Pyidaungsu" panose="020B0502040204020203" pitchFamily="34" charset="0"/>
              </a:rPr>
              <a:t> </a:t>
            </a:r>
          </a:p>
        </p:txBody>
      </p:sp>
      <p:sp>
        <p:nvSpPr>
          <p:cNvPr id="47109" name="Rectangle 5"/>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6086"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7111" name="Text Box 7"/>
          <p:cNvSpPr txBox="1">
            <a:spLocks noChangeArrowheads="1"/>
          </p:cNvSpPr>
          <p:nvPr/>
        </p:nvSpPr>
        <p:spPr bwMode="auto">
          <a:xfrm>
            <a:off x="1346200" y="5105400"/>
            <a:ext cx="7340600" cy="76944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400" b="1" dirty="0" err="1">
                <a:solidFill>
                  <a:srgbClr val="FFEA18"/>
                </a:solidFill>
                <a:latin typeface="Pyidaungsu" panose="020B0502040204020203" pitchFamily="34" charset="0"/>
                <a:ea typeface="+mn-ea"/>
                <a:cs typeface="Pyidaungsu" panose="020B0502040204020203" pitchFamily="34" charset="0"/>
              </a:rPr>
              <a:t>မေရှိယလာမည</a:t>
            </a:r>
            <a:r>
              <a:rPr lang="en-US" sz="4400" b="1" dirty="0">
                <a:solidFill>
                  <a:srgbClr val="FFEA18"/>
                </a:solidFill>
                <a:latin typeface="Pyidaungsu" panose="020B0502040204020203" pitchFamily="34" charset="0"/>
                <a:ea typeface="+mn-ea"/>
                <a:cs typeface="Pyidaungsu" panose="020B0502040204020203" pitchFamily="34" charset="0"/>
              </a:rPr>
              <a:t>့် </a:t>
            </a:r>
            <a:r>
              <a:rPr lang="en-US" sz="4400" b="1" dirty="0" err="1">
                <a:solidFill>
                  <a:srgbClr val="FFEA18"/>
                </a:solidFill>
                <a:latin typeface="Pyidaungsu" panose="020B0502040204020203" pitchFamily="34" charset="0"/>
                <a:ea typeface="+mn-ea"/>
                <a:cs typeface="Pyidaungsu" panose="020B0502040204020203" pitchFamily="34" charset="0"/>
              </a:rPr>
              <a:t>ကတိတော</a:t>
            </a:r>
            <a:r>
              <a:rPr lang="en-US" sz="4400" b="1" dirty="0">
                <a:solidFill>
                  <a:srgbClr val="FFEA18"/>
                </a:solidFill>
                <a:latin typeface="Pyidaungsu" panose="020B0502040204020203" pitchFamily="34" charset="0"/>
                <a:ea typeface="+mn-ea"/>
                <a:cs typeface="Pyidaungsu" panose="020B0502040204020203" pitchFamily="34" charset="0"/>
              </a:rPr>
              <a:t>်</a:t>
            </a:r>
          </a:p>
        </p:txBody>
      </p:sp>
      <p:sp>
        <p:nvSpPr>
          <p:cNvPr id="2" name="Text Box 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7112" name="Text Box 9"/>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47114" name="Oval 10"/>
          <p:cNvSpPr>
            <a:spLocks noChangeArrowheads="1"/>
          </p:cNvSpPr>
          <p:nvPr/>
        </p:nvSpPr>
        <p:spPr bwMode="auto">
          <a:xfrm>
            <a:off x="5922963" y="2312988"/>
            <a:ext cx="3030537" cy="663575"/>
          </a:xfrm>
          <a:prstGeom prst="ellipse">
            <a:avLst/>
          </a:prstGeom>
          <a:noFill/>
          <a:ln w="50800">
            <a:solidFill>
              <a:srgbClr val="FAFD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grpSp>
        <p:nvGrpSpPr>
          <p:cNvPr id="3" name="Group 11"/>
          <p:cNvGrpSpPr>
            <a:grpSpLocks/>
          </p:cNvGrpSpPr>
          <p:nvPr/>
        </p:nvGrpSpPr>
        <p:grpSpPr bwMode="auto">
          <a:xfrm>
            <a:off x="8162925" y="4065588"/>
            <a:ext cx="800100" cy="1233487"/>
            <a:chOff x="0" y="0"/>
            <a:chExt cx="618" cy="1161"/>
          </a:xfrm>
        </p:grpSpPr>
        <p:sp>
          <p:nvSpPr>
            <p:cNvPr id="47128"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129" name="AutoShape 13"/>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30" name="Rectangle 14"/>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31" name="Line 15"/>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2" name="Rectangle 16"/>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133" name="Rectangle 17"/>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 name="Line 18"/>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5" name="Line 19"/>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20"/>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7" name="Line 21"/>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8" name="Line 22"/>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9" name="Line 23"/>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40" name="Line 24"/>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Line 25"/>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42" name="Line 26"/>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43" name="Line 27"/>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Rectangle 28"/>
            <p:cNvSpPr>
              <a:spLocks noChangeArrowheads="1"/>
            </p:cNvSpPr>
            <p:nvPr/>
          </p:nvSpPr>
          <p:spPr bwMode="auto">
            <a:xfrm>
              <a:off x="0" y="0"/>
              <a:ext cx="527" cy="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600" b="1" i="1" dirty="0">
                <a:solidFill>
                  <a:schemeClr val="bg2"/>
                </a:solidFill>
                <a:latin typeface="WinInnwa" charset="0"/>
              </a:endParaRPr>
            </a:p>
          </p:txBody>
        </p:sp>
      </p:grpSp>
      <p:sp>
        <p:nvSpPr>
          <p:cNvPr id="47115" name="Rectangle 29"/>
          <p:cNvSpPr>
            <a:spLocks noChangeArrowheads="1"/>
          </p:cNvSpPr>
          <p:nvPr/>
        </p:nvSpPr>
        <p:spPr bwMode="auto">
          <a:xfrm>
            <a:off x="8272463" y="4189413"/>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a:latin typeface="Helvetica" charset="0"/>
              </a:rPr>
              <a:t>S - D - S</a:t>
            </a:r>
          </a:p>
        </p:txBody>
      </p:sp>
      <p:sp>
        <p:nvSpPr>
          <p:cNvPr id="47134" name="Rectangle 30"/>
          <p:cNvSpPr>
            <a:spLocks noChangeArrowheads="1"/>
          </p:cNvSpPr>
          <p:nvPr/>
        </p:nvSpPr>
        <p:spPr bwMode="auto">
          <a:xfrm>
            <a:off x="8194675" y="4332288"/>
            <a:ext cx="973022" cy="305212"/>
          </a:xfrm>
          <a:prstGeom prst="rect">
            <a:avLst/>
          </a:prstGeom>
          <a:noFill/>
          <a:ln w="9525">
            <a:noFill/>
            <a:miter lim="800000"/>
            <a:headEnd/>
            <a:tailEnd/>
          </a:ln>
          <a:effectLst/>
        </p:spPr>
        <p:txBody>
          <a:bodyPr wrap="none" lIns="90487" tIns="44450" rIns="90487" bIns="44450">
            <a:spAutoFit/>
          </a:bodyPr>
          <a:lstStyle/>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 </a:t>
            </a:r>
            <a:r>
              <a:rPr lang="en-US" sz="900" dirty="0">
                <a:solidFill>
                  <a:schemeClr val="accent2"/>
                </a:solidFill>
                <a:latin typeface="WinInnwa" charset="0"/>
                <a:cs typeface="MS PGothic" charset="0"/>
              </a:rPr>
              <a:t> </a:t>
            </a:r>
            <a:r>
              <a:rPr lang="en-US" sz="9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9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47117" name="Rectangle 31"/>
          <p:cNvSpPr>
            <a:spLocks noChangeArrowheads="1"/>
          </p:cNvSpPr>
          <p:nvPr/>
        </p:nvSpPr>
        <p:spPr bwMode="auto">
          <a:xfrm>
            <a:off x="8124512" y="4489762"/>
            <a:ext cx="104515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700" b="1" dirty="0" err="1">
                <a:solidFill>
                  <a:schemeClr val="accent2"/>
                </a:solidFill>
                <a:latin typeface="Pyidaungsu" panose="020B0502040204020203" pitchFamily="34" charset="0"/>
                <a:cs typeface="Pyidaungsu" panose="020B0502040204020203" pitchFamily="34" charset="0"/>
              </a:rPr>
              <a:t>မြောက်ပိုင်း</a:t>
            </a:r>
            <a:r>
              <a:rPr lang="en-US" sz="700" b="1" dirty="0">
                <a:solidFill>
                  <a:schemeClr val="accent2"/>
                </a:solidFill>
                <a:latin typeface="Pyidaungsu" panose="020B0502040204020203" pitchFamily="34" charset="0"/>
                <a:cs typeface="Pyidaungsu" panose="020B0502040204020203" pitchFamily="34" charset="0"/>
              </a:rPr>
              <a:t>   </a:t>
            </a:r>
            <a:r>
              <a:rPr lang="en-US" sz="700" b="1" dirty="0" err="1">
                <a:solidFill>
                  <a:schemeClr val="accent2"/>
                </a:solidFill>
                <a:latin typeface="Pyidaungsu" panose="020B0502040204020203" pitchFamily="34" charset="0"/>
                <a:cs typeface="Pyidaungsu" panose="020B0502040204020203" pitchFamily="34" charset="0"/>
              </a:rPr>
              <a:t>တောင်ပိုင်း</a:t>
            </a:r>
            <a:r>
              <a:rPr lang="en-US" sz="800" b="1" dirty="0">
                <a:solidFill>
                  <a:schemeClr val="accent2"/>
                </a:solidFill>
                <a:latin typeface="WinInnwa" charset="0"/>
              </a:rPr>
              <a:t>;</a:t>
            </a:r>
          </a:p>
        </p:txBody>
      </p:sp>
      <p:sp>
        <p:nvSpPr>
          <p:cNvPr id="47136" name="Rectangle 32"/>
          <p:cNvSpPr>
            <a:spLocks noChangeArrowheads="1"/>
          </p:cNvSpPr>
          <p:nvPr/>
        </p:nvSpPr>
        <p:spPr bwMode="auto">
          <a:xfrm>
            <a:off x="8170863" y="5054600"/>
            <a:ext cx="920123" cy="243656"/>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rgbClr val="0842DE"/>
                </a:solidFill>
                <a:effectLst>
                  <a:outerShdw blurRad="38100" dist="38100" dir="2700000" algn="tl">
                    <a:srgbClr val="000000"/>
                  </a:outerShdw>
                </a:effectLst>
                <a:latin typeface="Pyidaungsu" panose="020B0502040204020203" pitchFamily="34" charset="0"/>
                <a:ea typeface="+mn-ea"/>
                <a:cs typeface="Pyidaungsu" panose="020B0502040204020203" pitchFamily="34" charset="0"/>
              </a:rPr>
              <a:t>ပရောဖက်များ</a:t>
            </a:r>
            <a:r>
              <a:rPr lang="en-US" sz="1000" b="1" dirty="0">
                <a:solidFill>
                  <a:srgbClr val="0842DE"/>
                </a:solidFill>
                <a:effectLst>
                  <a:outerShdw blurRad="38100" dist="38100" dir="2700000" algn="tl">
                    <a:srgbClr val="000000"/>
                  </a:outerShdw>
                </a:effectLst>
                <a:latin typeface="Pyidaungsu" panose="020B0502040204020203" pitchFamily="34" charset="0"/>
                <a:ea typeface="+mn-ea"/>
                <a:cs typeface="Pyidaungsu" panose="020B0502040204020203" pitchFamily="34" charset="0"/>
              </a:rPr>
              <a:t> </a:t>
            </a:r>
            <a:endParaRPr lang="en-US" sz="1400" b="1" dirty="0">
              <a:solidFill>
                <a:srgbClr val="0842DE"/>
              </a:solidFill>
              <a:latin typeface="Pyidaungsu" panose="020B0502040204020203" pitchFamily="34" charset="0"/>
              <a:ea typeface="+mn-ea"/>
              <a:cs typeface="Pyidaungsu" panose="020B0502040204020203" pitchFamily="34" charset="0"/>
            </a:endParaRPr>
          </a:p>
        </p:txBody>
      </p:sp>
      <p:grpSp>
        <p:nvGrpSpPr>
          <p:cNvPr id="47119" name="Group 33"/>
          <p:cNvGrpSpPr>
            <a:grpSpLocks/>
          </p:cNvGrpSpPr>
          <p:nvPr/>
        </p:nvGrpSpPr>
        <p:grpSpPr bwMode="auto">
          <a:xfrm>
            <a:off x="8212138" y="4694238"/>
            <a:ext cx="931862" cy="377825"/>
            <a:chOff x="0" y="0"/>
            <a:chExt cx="587" cy="238"/>
          </a:xfrm>
        </p:grpSpPr>
        <p:sp>
          <p:nvSpPr>
            <p:cNvPr id="47125" name="Rectangle 34"/>
            <p:cNvSpPr>
              <a:spLocks noChangeArrowheads="1"/>
            </p:cNvSpPr>
            <p:nvPr/>
          </p:nvSpPr>
          <p:spPr bwMode="auto">
            <a:xfrm>
              <a:off x="0" y="0"/>
              <a:ext cx="38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800" b="1" dirty="0">
                  <a:solidFill>
                    <a:schemeClr val="accent2"/>
                  </a:solidFill>
                  <a:latin typeface="Pyidaungsu" panose="020B0502040204020203" pitchFamily="34" charset="0"/>
                  <a:cs typeface="Pyidaungsu" panose="020B0502040204020203" pitchFamily="34" charset="0"/>
                </a:rPr>
                <a:t>ဣ</a:t>
              </a:r>
              <a:r>
                <a:rPr lang="en-US" sz="800" b="1" dirty="0" err="1">
                  <a:solidFill>
                    <a:schemeClr val="accent2"/>
                  </a:solidFill>
                  <a:latin typeface="Pyidaungsu" panose="020B0502040204020203" pitchFamily="34" charset="0"/>
                  <a:cs typeface="Pyidaungsu" panose="020B0502040204020203" pitchFamily="34" charset="0"/>
                </a:rPr>
                <a:t>သရေလ</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47126" name="Rectangle 35"/>
            <p:cNvSpPr>
              <a:spLocks noChangeArrowheads="1"/>
            </p:cNvSpPr>
            <p:nvPr/>
          </p:nvSpPr>
          <p:spPr bwMode="auto">
            <a:xfrm>
              <a:off x="228" y="0"/>
              <a:ext cx="35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dirty="0" err="1">
                  <a:solidFill>
                    <a:schemeClr val="accent2"/>
                  </a:solidFill>
                  <a:latin typeface="Pyidaungsu" panose="020B0502040204020203" pitchFamily="34" charset="0"/>
                  <a:cs typeface="Pyidaungsu" panose="020B0502040204020203" pitchFamily="34" charset="0"/>
                </a:rPr>
                <a:t>ယုဒ</a:t>
              </a:r>
              <a:endParaRPr lang="en-US" sz="1100" b="1" dirty="0">
                <a:solidFill>
                  <a:schemeClr val="accent2"/>
                </a:solidFill>
                <a:latin typeface="Pyidaungsu" panose="020B0502040204020203" pitchFamily="34" charset="0"/>
                <a:cs typeface="Pyidaungsu" panose="020B0502040204020203" pitchFamily="34" charset="0"/>
              </a:endParaRPr>
            </a:p>
          </p:txBody>
        </p:sp>
        <p:sp>
          <p:nvSpPr>
            <p:cNvPr id="47127" name="Rectangle 36"/>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47141" name="Rectangle 37"/>
          <p:cNvSpPr>
            <a:spLocks noChangeArrowheads="1"/>
          </p:cNvSpPr>
          <p:nvPr/>
        </p:nvSpPr>
        <p:spPr bwMode="auto">
          <a:xfrm>
            <a:off x="80883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44</a:t>
            </a:r>
          </a:p>
        </p:txBody>
      </p:sp>
      <p:sp>
        <p:nvSpPr>
          <p:cNvPr id="47121" name="Text Box 3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47122" name="Text Box 39"/>
          <p:cNvSpPr txBox="1">
            <a:spLocks noChangeArrowheads="1"/>
          </p:cNvSpPr>
          <p:nvPr/>
        </p:nvSpPr>
        <p:spPr bwMode="auto">
          <a:xfrm>
            <a:off x="6381750" y="2270125"/>
            <a:ext cx="26289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dirty="0">
                <a:solidFill>
                  <a:srgbClr val="FFEA18"/>
                </a:solidFill>
                <a:latin typeface="Pyidaungsu" panose="020B0502040204020203" pitchFamily="34" charset="0"/>
                <a:cs typeface="Pyidaungsu" panose="020B0502040204020203" pitchFamily="34" charset="0"/>
              </a:rPr>
              <a:t>ပ</a:t>
            </a:r>
            <a:r>
              <a:rPr lang="my-MM" sz="2000" b="1" dirty="0">
                <a:solidFill>
                  <a:srgbClr val="FFEA18"/>
                </a:solidFill>
                <a:latin typeface="Pyidaungsu" panose="020B0502040204020203" pitchFamily="34" charset="0"/>
                <a:cs typeface="Pyidaungsu" panose="020B0502040204020203" pitchFamily="34" charset="0"/>
              </a:rPr>
              <a:t>ဋ</a:t>
            </a:r>
            <a:r>
              <a:rPr lang="en-US" sz="2000" b="1" dirty="0" err="1">
                <a:solidFill>
                  <a:srgbClr val="FFEA18"/>
                </a:solidFill>
                <a:latin typeface="Pyidaungsu" panose="020B0502040204020203" pitchFamily="34" charset="0"/>
                <a:cs typeface="Pyidaungsu" panose="020B0502040204020203" pitchFamily="34" charset="0"/>
              </a:rPr>
              <a:t>ိညာဉ်တရားသစ</a:t>
            </a:r>
            <a:r>
              <a:rPr lang="en-US" sz="2000" b="1" dirty="0">
                <a:solidFill>
                  <a:srgbClr val="FFEA18"/>
                </a:solidFill>
                <a:latin typeface="Pyidaungsu" panose="020B0502040204020203" pitchFamily="34" charset="0"/>
                <a:cs typeface="Pyidaungsu" panose="020B0502040204020203" pitchFamily="34" charset="0"/>
              </a:rPr>
              <a:t>်</a:t>
            </a:r>
            <a:r>
              <a:rPr lang="en-US" sz="3600" b="1" dirty="0">
                <a:solidFill>
                  <a:srgbClr val="FFEA18"/>
                </a:solidFill>
                <a:latin typeface="Pyidaungsu" panose="020B0502040204020203" pitchFamily="34" charset="0"/>
                <a:cs typeface="Pyidaungsu" panose="020B0502040204020203" pitchFamily="34" charset="0"/>
              </a:rPr>
              <a:t> </a:t>
            </a:r>
          </a:p>
        </p:txBody>
      </p:sp>
      <p:sp>
        <p:nvSpPr>
          <p:cNvPr id="47144" name="Text Box 40"/>
          <p:cNvSpPr txBox="1">
            <a:spLocks noChangeArrowheads="1"/>
          </p:cNvSpPr>
          <p:nvPr/>
        </p:nvSpPr>
        <p:spPr bwMode="auto">
          <a:xfrm>
            <a:off x="1177925" y="4130675"/>
            <a:ext cx="7200900" cy="584775"/>
          </a:xfrm>
          <a:prstGeom prst="rect">
            <a:avLst/>
          </a:prstGeom>
          <a:noFill/>
          <a:ln w="9525">
            <a:noFill/>
            <a:miter lim="800000"/>
            <a:headEnd/>
            <a:tailEnd/>
          </a:ln>
          <a:effec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24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ဣ</a:t>
            </a:r>
            <a:r>
              <a:rPr lang="en-US" sz="2400" b="1" dirty="0" err="1">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သရေလအမျိုးသား</a:t>
            </a:r>
            <a:r>
              <a:rPr lang="en-US" sz="24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2400" b="1" dirty="0" err="1">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ယုဒအမျိုးသားတို</a:t>
            </a:r>
            <a:r>
              <a:rPr lang="en-US" sz="24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32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p>
        </p:txBody>
      </p:sp>
      <p:sp>
        <p:nvSpPr>
          <p:cNvPr id="47145" name="Text Box 41"/>
          <p:cNvSpPr txBox="1">
            <a:spLocks noChangeArrowheads="1"/>
          </p:cNvSpPr>
          <p:nvPr/>
        </p:nvSpPr>
        <p:spPr bwMode="auto">
          <a:xfrm>
            <a:off x="1508125" y="4668838"/>
            <a:ext cx="6110288" cy="461665"/>
          </a:xfrm>
          <a:prstGeom prst="rect">
            <a:avLst/>
          </a:prstGeom>
          <a:noFill/>
          <a:ln w="9525">
            <a:noFill/>
            <a:miter lim="800000"/>
            <a:headEnd/>
            <a:tailEnd/>
          </a:ln>
          <a:effec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2400" b="1" dirty="0" err="1">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အချိန်ကာလရောက်လာလိမ</a:t>
            </a:r>
            <a:r>
              <a:rPr lang="en-US" sz="24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2400" b="1" dirty="0" err="1">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မည</a:t>
            </a:r>
            <a:r>
              <a:rPr lang="en-US" sz="2400" b="1" dirty="0">
                <a:solidFill>
                  <a:srgbClr val="F8131B"/>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14"/>
                                        </p:tgtEl>
                                        <p:attrNameLst>
                                          <p:attrName>style.visibility</p:attrName>
                                        </p:attrNameLst>
                                      </p:cBhvr>
                                      <p:to>
                                        <p:strVal val="visible"/>
                                      </p:to>
                                    </p:set>
                                    <p:anim calcmode="lin" valueType="num">
                                      <p:cBhvr>
                                        <p:cTn id="7" dur="500" fill="hold"/>
                                        <p:tgtEl>
                                          <p:spTgt spid="47114"/>
                                        </p:tgtEl>
                                        <p:attrNameLst>
                                          <p:attrName>ppt_w</p:attrName>
                                        </p:attrNameLst>
                                      </p:cBhvr>
                                      <p:tavLst>
                                        <p:tav tm="0">
                                          <p:val>
                                            <p:fltVal val="0"/>
                                          </p:val>
                                        </p:tav>
                                        <p:tav tm="100000">
                                          <p:val>
                                            <p:strVal val="#ppt_w"/>
                                          </p:val>
                                        </p:tav>
                                      </p:tavLst>
                                    </p:anim>
                                    <p:anim calcmode="lin" valueType="num">
                                      <p:cBhvr>
                                        <p:cTn id="8" dur="500" fill="hold"/>
                                        <p:tgtEl>
                                          <p:spTgt spid="47114"/>
                                        </p:tgtEl>
                                        <p:attrNameLst>
                                          <p:attrName>ppt_h</p:attrName>
                                        </p:attrNameLst>
                                      </p:cBhvr>
                                      <p:tavLst>
                                        <p:tav tm="0">
                                          <p:val>
                                            <p:fltVal val="0"/>
                                          </p:val>
                                        </p:tav>
                                        <p:tav tm="100000">
                                          <p:val>
                                            <p:strVal val="#ppt_h"/>
                                          </p:val>
                                        </p:tav>
                                      </p:tavLst>
                                    </p:anim>
                                    <p:anim calcmode="lin" valueType="num">
                                      <p:cBhvr>
                                        <p:cTn id="9" dur="500" fill="hold"/>
                                        <p:tgtEl>
                                          <p:spTgt spid="47114"/>
                                        </p:tgtEl>
                                        <p:attrNameLst>
                                          <p:attrName>ppt_x</p:attrName>
                                        </p:attrNameLst>
                                      </p:cBhvr>
                                      <p:tavLst>
                                        <p:tav tm="0">
                                          <p:val>
                                            <p:fltVal val="0.5"/>
                                          </p:val>
                                        </p:tav>
                                        <p:tav tm="100000">
                                          <p:val>
                                            <p:strVal val="#ppt_x"/>
                                          </p:val>
                                        </p:tav>
                                      </p:tavLst>
                                    </p:anim>
                                    <p:anim calcmode="lin" valueType="num">
                                      <p:cBhvr>
                                        <p:cTn id="10" dur="500" fill="hold"/>
                                        <p:tgtEl>
                                          <p:spTgt spid="4711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47144"/>
                                        </p:tgtEl>
                                        <p:attrNameLst>
                                          <p:attrName>style.visibility</p:attrName>
                                        </p:attrNameLst>
                                      </p:cBhvr>
                                      <p:to>
                                        <p:strVal val="visible"/>
                                      </p:to>
                                    </p:set>
                                    <p:anim calcmode="lin" valueType="num">
                                      <p:cBhvr additive="base">
                                        <p:cTn id="15" dur="2000" fill="hold"/>
                                        <p:tgtEl>
                                          <p:spTgt spid="47144"/>
                                        </p:tgtEl>
                                        <p:attrNameLst>
                                          <p:attrName>ppt_x</p:attrName>
                                        </p:attrNameLst>
                                      </p:cBhvr>
                                      <p:tavLst>
                                        <p:tav tm="0">
                                          <p:val>
                                            <p:strVal val="#ppt_x"/>
                                          </p:val>
                                        </p:tav>
                                        <p:tav tm="100000">
                                          <p:val>
                                            <p:strVal val="#ppt_x"/>
                                          </p:val>
                                        </p:tav>
                                      </p:tavLst>
                                    </p:anim>
                                    <p:anim calcmode="lin" valueType="num">
                                      <p:cBhvr additive="base">
                                        <p:cTn id="16" dur="2000" fill="hold"/>
                                        <p:tgtEl>
                                          <p:spTgt spid="47144"/>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47145"/>
                                        </p:tgtEl>
                                        <p:attrNameLst>
                                          <p:attrName>style.visibility</p:attrName>
                                        </p:attrNameLst>
                                      </p:cBhvr>
                                      <p:to>
                                        <p:strVal val="visible"/>
                                      </p:to>
                                    </p:set>
                                    <p:anim calcmode="lin" valueType="num">
                                      <p:cBhvr additive="base">
                                        <p:cTn id="19" dur="2000" fill="hold"/>
                                        <p:tgtEl>
                                          <p:spTgt spid="47145"/>
                                        </p:tgtEl>
                                        <p:attrNameLst>
                                          <p:attrName>ppt_x</p:attrName>
                                        </p:attrNameLst>
                                      </p:cBhvr>
                                      <p:tavLst>
                                        <p:tav tm="0">
                                          <p:val>
                                            <p:strVal val="#ppt_x"/>
                                          </p:val>
                                        </p:tav>
                                        <p:tav tm="100000">
                                          <p:val>
                                            <p:strVal val="#ppt_x"/>
                                          </p:val>
                                        </p:tav>
                                      </p:tavLst>
                                    </p:anim>
                                    <p:anim calcmode="lin" valueType="num">
                                      <p:cBhvr additive="base">
                                        <p:cTn id="20" dur="2000" fill="hold"/>
                                        <p:tgtEl>
                                          <p:spTgt spid="4714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7111"/>
                                        </p:tgtEl>
                                        <p:attrNameLst>
                                          <p:attrName>style.visibility</p:attrName>
                                        </p:attrNameLst>
                                      </p:cBhvr>
                                      <p:to>
                                        <p:strVal val="visible"/>
                                      </p:to>
                                    </p:set>
                                    <p:anim calcmode="lin" valueType="num">
                                      <p:cBhvr>
                                        <p:cTn id="25" dur="500" fill="hold"/>
                                        <p:tgtEl>
                                          <p:spTgt spid="47111"/>
                                        </p:tgtEl>
                                        <p:attrNameLst>
                                          <p:attrName>ppt_w</p:attrName>
                                        </p:attrNameLst>
                                      </p:cBhvr>
                                      <p:tavLst>
                                        <p:tav tm="0">
                                          <p:val>
                                            <p:fltVal val="0"/>
                                          </p:val>
                                        </p:tav>
                                        <p:tav tm="100000">
                                          <p:val>
                                            <p:strVal val="#ppt_w"/>
                                          </p:val>
                                        </p:tav>
                                      </p:tavLst>
                                    </p:anim>
                                    <p:anim calcmode="lin" valueType="num">
                                      <p:cBhvr>
                                        <p:cTn id="26" dur="500" fill="hold"/>
                                        <p:tgtEl>
                                          <p:spTgt spid="47111"/>
                                        </p:tgtEl>
                                        <p:attrNameLst>
                                          <p:attrName>ppt_h</p:attrName>
                                        </p:attrNameLst>
                                      </p:cBhvr>
                                      <p:tavLst>
                                        <p:tav tm="0">
                                          <p:val>
                                            <p:fltVal val="0"/>
                                          </p:val>
                                        </p:tav>
                                        <p:tav tm="100000">
                                          <p:val>
                                            <p:strVal val="#ppt_h"/>
                                          </p:val>
                                        </p:tav>
                                      </p:tavLst>
                                    </p:anim>
                                    <p:animEffect transition="in" filter="fade">
                                      <p:cBhvr>
                                        <p:cTn id="27"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P spid="47114" grpId="0" animBg="1"/>
      <p:bldP spid="47144" grpId="0" autoUpdateAnimBg="0"/>
      <p:bldP spid="4714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87325" y="977900"/>
            <a:ext cx="8942388" cy="329064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000" b="1" dirty="0" err="1">
                <a:solidFill>
                  <a:srgbClr val="FFFF66"/>
                </a:solidFill>
                <a:latin typeface="Pyidaungsu" panose="020B0502040204020203" pitchFamily="34" charset="0"/>
                <a:ea typeface="+mn-ea"/>
                <a:cs typeface="Pyidaungsu" panose="020B0502040204020203" pitchFamily="34" charset="0"/>
              </a:rPr>
              <a:t>အာဗြဟံနှင</a:t>
            </a:r>
            <a:r>
              <a:rPr lang="en-US" sz="4000" b="1" dirty="0">
                <a:solidFill>
                  <a:srgbClr val="FFFF66"/>
                </a:solidFill>
                <a:latin typeface="Pyidaungsu" panose="020B0502040204020203" pitchFamily="34" charset="0"/>
                <a:ea typeface="+mn-ea"/>
                <a:cs typeface="Pyidaungsu" panose="020B0502040204020203" pitchFamily="34" charset="0"/>
              </a:rPr>
              <a:t>့် </a:t>
            </a:r>
            <a:r>
              <a:rPr lang="en-US" sz="4000" b="1" dirty="0" err="1">
                <a:solidFill>
                  <a:srgbClr val="FFFF66"/>
                </a:solidFill>
                <a:latin typeface="Pyidaungsu" panose="020B0502040204020203" pitchFamily="34" charset="0"/>
                <a:ea typeface="+mn-ea"/>
                <a:cs typeface="Pyidaungsu" panose="020B0502040204020203" pitchFamily="34" charset="0"/>
              </a:rPr>
              <a:t>ဆိုင်သော</a:t>
            </a:r>
            <a:r>
              <a:rPr lang="en-US" sz="4000" b="1" dirty="0">
                <a:solidFill>
                  <a:srgbClr val="FFFF66"/>
                </a:solidFill>
                <a:latin typeface="Pyidaungsu" panose="020B0502040204020203" pitchFamily="34" charset="0"/>
                <a:ea typeface="+mn-ea"/>
                <a:cs typeface="Pyidaungsu" panose="020B0502040204020203" pitchFamily="34" charset="0"/>
              </a:rPr>
              <a:t> </a:t>
            </a:r>
            <a:r>
              <a:rPr lang="en-US" sz="4000" b="1" dirty="0" err="1">
                <a:solidFill>
                  <a:srgbClr val="FFFF66"/>
                </a:solidFill>
                <a:latin typeface="Pyidaungsu" panose="020B0502040204020203" pitchFamily="34" charset="0"/>
                <a:ea typeface="+mn-ea"/>
                <a:cs typeface="Pyidaungsu" panose="020B0502040204020203" pitchFamily="34" charset="0"/>
              </a:rPr>
              <a:t>ကတိတော</a:t>
            </a:r>
            <a:r>
              <a:rPr lang="en-US" sz="4000" b="1" dirty="0">
                <a:solidFill>
                  <a:srgbClr val="FFFF66"/>
                </a:solidFill>
                <a:latin typeface="Pyidaungsu" panose="020B0502040204020203" pitchFamily="34" charset="0"/>
                <a:ea typeface="+mn-ea"/>
                <a:cs typeface="Pyidaungsu" panose="020B0502040204020203" pitchFamily="34" charset="0"/>
              </a:rPr>
              <a:t>်</a:t>
            </a:r>
            <a:endParaRPr lang="en-US" dirty="0">
              <a:latin typeface="Pyidaungsu" panose="020B0502040204020203" pitchFamily="34" charset="0"/>
              <a:ea typeface="+mn-ea"/>
              <a:cs typeface="Pyidaungsu" panose="020B0502040204020203" pitchFamily="34" charset="0"/>
            </a:endParaRPr>
          </a:p>
          <a:p>
            <a:pPr>
              <a:defRPr/>
            </a:pPr>
            <a:r>
              <a:rPr lang="en-US" sz="4000" dirty="0">
                <a:solidFill>
                  <a:srgbClr val="66FF33"/>
                </a:solidFill>
                <a:latin typeface="WinInnwa" pitchFamily="2" charset="0"/>
                <a:ea typeface="+mn-ea"/>
                <a:cs typeface="+mn-cs"/>
              </a:rPr>
              <a:t> </a:t>
            </a:r>
            <a:r>
              <a:rPr lang="en-US" sz="3200" dirty="0" err="1">
                <a:solidFill>
                  <a:srgbClr val="66FF33"/>
                </a:solidFill>
                <a:latin typeface="Pyidaungsu" panose="020B0502040204020203" pitchFamily="34" charset="0"/>
                <a:ea typeface="+mn-ea"/>
                <a:cs typeface="Pyidaungsu" panose="020B0502040204020203" pitchFamily="34" charset="0"/>
              </a:rPr>
              <a:t>ကမ္ဘာဦးကျမ်း</a:t>
            </a:r>
            <a:r>
              <a:rPr lang="en-US" sz="3200" dirty="0">
                <a:solidFill>
                  <a:srgbClr val="66FF33"/>
                </a:solidFill>
                <a:latin typeface="Pyidaungsu" panose="020B0502040204020203" pitchFamily="34" charset="0"/>
                <a:ea typeface="+mn-ea"/>
                <a:cs typeface="Pyidaungsu" panose="020B0502040204020203" pitchFamily="34" charset="0"/>
              </a:rPr>
              <a:t> ၁၂:၁-၃</a:t>
            </a:r>
            <a:endParaRPr lang="en-US" sz="6000" dirty="0">
              <a:solidFill>
                <a:srgbClr val="66FF33"/>
              </a:solidFill>
              <a:latin typeface="Pyidaungsu" panose="020B0502040204020203" pitchFamily="34" charset="0"/>
              <a:ea typeface="+mn-ea"/>
              <a:cs typeface="Pyidaungsu" panose="020B0502040204020203" pitchFamily="34" charset="0"/>
            </a:endParaRPr>
          </a:p>
          <a:p>
            <a:pPr algn="l">
              <a:defRPr/>
            </a:pPr>
            <a:r>
              <a:rPr lang="my-MM" dirty="0">
                <a:solidFill>
                  <a:srgbClr val="FAFD00"/>
                </a:solidFill>
                <a:latin typeface="Pyidaungsu" panose="020B0502040204020203" pitchFamily="34" charset="0"/>
                <a:ea typeface="+mn-ea"/>
                <a:cs typeface="Pyidaungsu" panose="020B0502040204020203" pitchFamily="34" charset="0"/>
              </a:rPr>
              <a:t> တိုင်းပြည်       အမျိုးအနွယ်။             </a:t>
            </a:r>
          </a:p>
          <a:p>
            <a:pPr algn="l">
              <a:defRPr/>
            </a:pPr>
            <a:r>
              <a:rPr lang="my-MM" dirty="0">
                <a:solidFill>
                  <a:srgbClr val="FAFD00"/>
                </a:solidFill>
                <a:latin typeface="Pyidaungsu" panose="020B0502040204020203" pitchFamily="34" charset="0"/>
                <a:ea typeface="+mn-ea"/>
                <a:cs typeface="Pyidaungsu" panose="020B0502040204020203" pitchFamily="34" charset="0"/>
              </a:rPr>
              <a:t>        ကောင်းချီးမင်္ဂလာ </a:t>
            </a:r>
            <a:r>
              <a:rPr lang="en-US" sz="4400" dirty="0">
                <a:latin typeface="WinInnwa" pitchFamily="2" charset="0"/>
                <a:ea typeface="+mn-ea"/>
                <a:cs typeface="+mn-cs"/>
              </a:rPr>
              <a:t>   </a:t>
            </a:r>
            <a:r>
              <a:rPr lang="en-US" sz="3200" b="1" dirty="0">
                <a:solidFill>
                  <a:srgbClr val="FFEA18"/>
                </a:solidFill>
                <a:latin typeface="WinInnwa" pitchFamily="2" charset="0"/>
                <a:ea typeface="+mn-ea"/>
                <a:cs typeface="+mn-cs"/>
              </a:rPr>
              <a:t>wdkif;jynf</a:t>
            </a:r>
            <a:r>
              <a:rPr lang="en-US" sz="3200" b="1" dirty="0">
                <a:solidFill>
                  <a:srgbClr val="1CFF23"/>
                </a:solidFill>
                <a:latin typeface="WinInnwa" pitchFamily="2" charset="0"/>
                <a:ea typeface="+mn-ea"/>
                <a:cs typeface="+mn-cs"/>
              </a:rPr>
              <a:t>      </a:t>
            </a:r>
            <a:r>
              <a:rPr lang="en-US" sz="3200" b="1" dirty="0">
                <a:solidFill>
                  <a:srgbClr val="FFEA18"/>
                </a:solidFill>
                <a:latin typeface="WinInnwa" pitchFamily="2" charset="0"/>
                <a:ea typeface="+mn-ea"/>
                <a:cs typeface="+mn-cs"/>
              </a:rPr>
              <a:t>'g0d'f</a:t>
            </a:r>
            <a:r>
              <a:rPr lang="en-US" sz="3200" dirty="0">
                <a:solidFill>
                  <a:srgbClr val="1CFF23"/>
                </a:solidFill>
                <a:latin typeface="WinInnwa" pitchFamily="2" charset="0"/>
                <a:ea typeface="+mn-ea"/>
                <a:cs typeface="+mn-cs"/>
              </a:rPr>
              <a:t> </a:t>
            </a:r>
          </a:p>
          <a:p>
            <a:pPr algn="l">
              <a:defRPr/>
            </a:pPr>
            <a:r>
              <a:rPr lang="en-US" sz="3200" dirty="0">
                <a:solidFill>
                  <a:srgbClr val="1CFF23"/>
                </a:solidFill>
                <a:latin typeface="WinInnwa" pitchFamily="2" charset="0"/>
                <a:ea typeface="+mn-ea"/>
                <a:cs typeface="+mn-cs"/>
              </a:rPr>
              <a:t>     </a:t>
            </a:r>
            <a:endParaRPr lang="en-US" sz="2400" b="1" dirty="0">
              <a:solidFill>
                <a:srgbClr val="FFEA18"/>
              </a:solidFill>
              <a:latin typeface="Pyidaungsu" panose="020B0502040204020203" pitchFamily="34" charset="0"/>
              <a:ea typeface="+mn-ea"/>
              <a:cs typeface="Pyidaungsu" panose="020B0502040204020203" pitchFamily="34" charset="0"/>
            </a:endParaRPr>
          </a:p>
          <a:p>
            <a:pPr algn="l">
              <a:defRPr/>
            </a:pPr>
            <a:r>
              <a:rPr lang="en-US" sz="2400" b="1" dirty="0">
                <a:solidFill>
                  <a:srgbClr val="FFEA18"/>
                </a:solidFill>
                <a:latin typeface="Pyidaungsu" panose="020B0502040204020203" pitchFamily="34" charset="0"/>
                <a:ea typeface="+mn-ea"/>
                <a:cs typeface="Pyidaungsu" panose="020B0502040204020203" pitchFamily="34" charset="0"/>
              </a:rPr>
              <a:t>        </a:t>
            </a:r>
            <a:r>
              <a:rPr lang="en-US" sz="2400" b="1" dirty="0" err="1">
                <a:solidFill>
                  <a:srgbClr val="FFEA18"/>
                </a:solidFill>
                <a:latin typeface="Pyidaungsu" panose="020B0502040204020203" pitchFamily="34" charset="0"/>
                <a:ea typeface="+mn-ea"/>
                <a:cs typeface="Pyidaungsu" panose="020B0502040204020203" pitchFamily="34" charset="0"/>
              </a:rPr>
              <a:t>အသစ</a:t>
            </a:r>
            <a:r>
              <a:rPr lang="en-US" sz="2400" b="1" dirty="0">
                <a:solidFill>
                  <a:srgbClr val="FFEA18"/>
                </a:solidFill>
                <a:latin typeface="Pyidaungsu" panose="020B0502040204020203" pitchFamily="34" charset="0"/>
                <a:ea typeface="+mn-ea"/>
                <a:cs typeface="Pyidaungsu" panose="020B0502040204020203" pitchFamily="34" charset="0"/>
              </a:rPr>
              <a:t>်</a:t>
            </a:r>
            <a:endParaRPr lang="en-US" sz="4400" dirty="0">
              <a:solidFill>
                <a:srgbClr val="1CFF23"/>
              </a:solidFill>
              <a:latin typeface="Pyidaungsu" panose="020B0502040204020203" pitchFamily="34" charset="0"/>
              <a:ea typeface="+mn-ea"/>
              <a:cs typeface="Pyidaungsu" panose="020B0502040204020203" pitchFamily="34" charset="0"/>
            </a:endParaRPr>
          </a:p>
        </p:txBody>
      </p:sp>
      <p:sp>
        <p:nvSpPr>
          <p:cNvPr id="47107" name="Line 3"/>
          <p:cNvSpPr>
            <a:spLocks noChangeShapeType="1"/>
          </p:cNvSpPr>
          <p:nvPr/>
        </p:nvSpPr>
        <p:spPr bwMode="auto">
          <a:xfrm>
            <a:off x="4406900" y="2397125"/>
            <a:ext cx="3175" cy="78740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7108" name="Line 4"/>
          <p:cNvSpPr>
            <a:spLocks noChangeShapeType="1"/>
          </p:cNvSpPr>
          <p:nvPr/>
        </p:nvSpPr>
        <p:spPr bwMode="auto">
          <a:xfrm>
            <a:off x="1743075" y="3227388"/>
            <a:ext cx="5519738"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7109" name="Line 5"/>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7110" name="Line 6"/>
          <p:cNvSpPr>
            <a:spLocks noChangeShapeType="1"/>
          </p:cNvSpPr>
          <p:nvPr/>
        </p:nvSpPr>
        <p:spPr bwMode="auto">
          <a:xfrm>
            <a:off x="4438650" y="321151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7111" name="Line 7"/>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8136" name="Rectangle 8"/>
          <p:cNvSpPr>
            <a:spLocks noChangeArrowheads="1"/>
          </p:cNvSpPr>
          <p:nvPr/>
        </p:nvSpPr>
        <p:spPr bwMode="auto">
          <a:xfrm>
            <a:off x="3203575" y="4879975"/>
            <a:ext cx="2663825" cy="946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8137" name="Rectangle 9"/>
          <p:cNvSpPr>
            <a:spLocks noChangeArrowheads="1"/>
          </p:cNvSpPr>
          <p:nvPr/>
        </p:nvSpPr>
        <p:spPr bwMode="auto">
          <a:xfrm>
            <a:off x="6134100" y="4914900"/>
            <a:ext cx="2119313"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8138" name="Rectangle 10"/>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7115" name="Line 1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8140" name="Rectangle 12"/>
          <p:cNvSpPr>
            <a:spLocks noChangeArrowheads="1"/>
          </p:cNvSpPr>
          <p:nvPr/>
        </p:nvSpPr>
        <p:spPr bwMode="auto">
          <a:xfrm>
            <a:off x="4308475" y="6126163"/>
            <a:ext cx="2834108" cy="36676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800" dirty="0" err="1">
                <a:solidFill>
                  <a:srgbClr val="1CFF23"/>
                </a:solidFill>
                <a:latin typeface="Pyidaungsu" panose="020B0502040204020203" pitchFamily="34" charset="0"/>
                <a:ea typeface="+mn-ea"/>
                <a:cs typeface="Pyidaungsu" panose="020B0502040204020203" pitchFamily="34" charset="0"/>
              </a:rPr>
              <a:t>တရားဟောရာကျမ်း</a:t>
            </a:r>
            <a:r>
              <a:rPr lang="en-US" sz="1800" dirty="0">
                <a:solidFill>
                  <a:srgbClr val="1CFF23"/>
                </a:solidFill>
                <a:latin typeface="Pyidaungsu" panose="020B0502040204020203" pitchFamily="34" charset="0"/>
                <a:ea typeface="+mn-ea"/>
                <a:cs typeface="Pyidaungsu" panose="020B0502040204020203" pitchFamily="34" charset="0"/>
              </a:rPr>
              <a:t> ၃၀:၁-၁၀</a:t>
            </a:r>
          </a:p>
        </p:txBody>
      </p:sp>
      <p:sp>
        <p:nvSpPr>
          <p:cNvPr id="2" name="Text Box 13"/>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48142" name="Rectangle 14"/>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30</a:t>
            </a:r>
          </a:p>
        </p:txBody>
      </p:sp>
      <p:sp>
        <p:nvSpPr>
          <p:cNvPr id="3" name="Text Box 1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26-29</a:t>
            </a:r>
          </a:p>
        </p:txBody>
      </p:sp>
      <p:sp>
        <p:nvSpPr>
          <p:cNvPr id="48144" name="Rectangle 16"/>
          <p:cNvSpPr>
            <a:spLocks noChangeArrowheads="1"/>
          </p:cNvSpPr>
          <p:nvPr/>
        </p:nvSpPr>
        <p:spPr bwMode="auto">
          <a:xfrm>
            <a:off x="86426" y="2820987"/>
            <a:ext cx="1989326" cy="643766"/>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my-MM" sz="1800" dirty="0">
                <a:solidFill>
                  <a:srgbClr val="1CFF23"/>
                </a:solidFill>
                <a:latin typeface="Pyidaungsu" panose="020B0502040204020203" pitchFamily="34" charset="0"/>
                <a:ea typeface="+mn-ea"/>
                <a:cs typeface="Pyidaungsu" panose="020B0502040204020203" pitchFamily="34" charset="0"/>
              </a:rPr>
              <a:t>၂ ဓမ္မ ၇း၄-၁၆။ </a:t>
            </a:r>
          </a:p>
          <a:p>
            <a:pPr algn="l">
              <a:defRPr/>
            </a:pPr>
            <a:r>
              <a:rPr lang="my-MM" sz="1800" dirty="0">
                <a:solidFill>
                  <a:srgbClr val="1CFF23"/>
                </a:solidFill>
                <a:latin typeface="Pyidaungsu" panose="020B0502040204020203" pitchFamily="34" charset="0"/>
                <a:ea typeface="+mn-ea"/>
                <a:cs typeface="Pyidaungsu" panose="020B0502040204020203" pitchFamily="34" charset="0"/>
              </a:rPr>
              <a:t>၁ ရာဇဝင် ၁၇: ၃-၁၅</a:t>
            </a:r>
            <a:endParaRPr lang="en-US" sz="1800" dirty="0">
              <a:solidFill>
                <a:srgbClr val="1CFF23"/>
              </a:solidFill>
              <a:latin typeface="Pyidaungsu" panose="020B0502040204020203" pitchFamily="34" charset="0"/>
              <a:ea typeface="+mn-ea"/>
              <a:cs typeface="Pyidaungsu" panose="020B0502040204020203" pitchFamily="34" charset="0"/>
            </a:endParaRPr>
          </a:p>
        </p:txBody>
      </p:sp>
      <p:grpSp>
        <p:nvGrpSpPr>
          <p:cNvPr id="4" name="Group 17"/>
          <p:cNvGrpSpPr>
            <a:grpSpLocks/>
          </p:cNvGrpSpPr>
          <p:nvPr/>
        </p:nvGrpSpPr>
        <p:grpSpPr bwMode="auto">
          <a:xfrm>
            <a:off x="7885113" y="4217988"/>
            <a:ext cx="981075" cy="1843087"/>
            <a:chOff x="0" y="0"/>
            <a:chExt cx="618" cy="1161"/>
          </a:xfrm>
        </p:grpSpPr>
        <p:grpSp>
          <p:nvGrpSpPr>
            <p:cNvPr id="48155" name="Group 18"/>
            <p:cNvGrpSpPr>
              <a:grpSpLocks/>
            </p:cNvGrpSpPr>
            <p:nvPr/>
          </p:nvGrpSpPr>
          <p:grpSpPr bwMode="auto">
            <a:xfrm>
              <a:off x="0" y="0"/>
              <a:ext cx="618" cy="1161"/>
              <a:chOff x="0" y="0"/>
              <a:chExt cx="618" cy="1161"/>
            </a:xfrm>
          </p:grpSpPr>
          <p:sp>
            <p:nvSpPr>
              <p:cNvPr id="48157"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158" name="AutoShape 20"/>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59" name="Rectangle 21"/>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60" name="Line 22"/>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61" name="Rectangle 23"/>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62" name="Rectangle 24"/>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63" name="Line 25"/>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64" name="Line 26"/>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27"/>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Line 28"/>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9"/>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30"/>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31"/>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Line 32"/>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33"/>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34"/>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Rectangle 35"/>
              <p:cNvSpPr>
                <a:spLocks noChangeArrowheads="1"/>
              </p:cNvSpPr>
              <p:nvPr/>
            </p:nvSpPr>
            <p:spPr bwMode="auto">
              <a:xfrm>
                <a:off x="0" y="0"/>
                <a:ext cx="527"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600" b="1" i="1" dirty="0" err="1">
                    <a:solidFill>
                      <a:schemeClr val="bg2"/>
                    </a:solidFill>
                    <a:latin typeface="Pyidaungsu" panose="020B0502040204020203" pitchFamily="34" charset="0"/>
                    <a:cs typeface="Pyidaungsu" panose="020B0502040204020203" pitchFamily="34" charset="0"/>
                  </a:rPr>
                  <a:t>မင်းစံ</a:t>
                </a:r>
                <a:r>
                  <a:rPr lang="en-US" sz="1800" b="1" i="1" dirty="0" err="1">
                    <a:solidFill>
                      <a:schemeClr val="bg2"/>
                    </a:solidFill>
                    <a:latin typeface="WinInnwa" charset="0"/>
                  </a:rPr>
                  <a:t>H</a:t>
                </a:r>
                <a:endParaRPr lang="en-US" sz="1800" b="1" i="1" dirty="0">
                  <a:solidFill>
                    <a:schemeClr val="bg2"/>
                  </a:solidFill>
                  <a:latin typeface="WinInnwa" charset="0"/>
                </a:endParaRPr>
              </a:p>
            </p:txBody>
          </p:sp>
        </p:grpSp>
        <p:sp>
          <p:nvSpPr>
            <p:cNvPr id="48156" name="Rectangle 36"/>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8165" name="Rectangle 37"/>
          <p:cNvSpPr>
            <a:spLocks noChangeArrowheads="1"/>
          </p:cNvSpPr>
          <p:nvPr/>
        </p:nvSpPr>
        <p:spPr bwMode="auto">
          <a:xfrm>
            <a:off x="4711700" y="5237163"/>
            <a:ext cx="2380459" cy="4591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2400" dirty="0" err="1">
                <a:solidFill>
                  <a:srgbClr val="1CFF23"/>
                </a:solidFill>
                <a:latin typeface="Pyidaungsu" panose="020B0502040204020203" pitchFamily="34" charset="0"/>
                <a:ea typeface="+mn-ea"/>
                <a:cs typeface="Pyidaungsu" panose="020B0502040204020203" pitchFamily="34" charset="0"/>
              </a:rPr>
              <a:t>ယေရမိ</a:t>
            </a:r>
            <a:r>
              <a:rPr lang="en-US" sz="2400" dirty="0">
                <a:solidFill>
                  <a:srgbClr val="1CFF23"/>
                </a:solidFill>
                <a:latin typeface="Pyidaungsu" panose="020B0502040204020203" pitchFamily="34" charset="0"/>
                <a:ea typeface="+mn-ea"/>
                <a:cs typeface="Pyidaungsu" panose="020B0502040204020203" pitchFamily="34" charset="0"/>
              </a:rPr>
              <a:t> ၃၁:၃၁-၃၃</a:t>
            </a:r>
          </a:p>
        </p:txBody>
      </p:sp>
      <p:sp>
        <p:nvSpPr>
          <p:cNvPr id="48166" name="Oval 38"/>
          <p:cNvSpPr>
            <a:spLocks noChangeArrowheads="1"/>
          </p:cNvSpPr>
          <p:nvPr/>
        </p:nvSpPr>
        <p:spPr bwMode="auto">
          <a:xfrm>
            <a:off x="841375" y="781050"/>
            <a:ext cx="7585075" cy="1222375"/>
          </a:xfrm>
          <a:prstGeom prst="ellipse">
            <a:avLst/>
          </a:prstGeom>
          <a:noFill/>
          <a:ln w="508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a:solidFill>
                <a:srgbClr val="FF0000"/>
              </a:solidFill>
              <a:latin typeface="Comic Sans MS" pitchFamily="66" charset="0"/>
              <a:ea typeface="+mn-ea"/>
              <a:cs typeface="+mn-cs"/>
            </a:endParaRPr>
          </a:p>
        </p:txBody>
      </p:sp>
      <p:sp>
        <p:nvSpPr>
          <p:cNvPr id="48167" name="Rectangle 39"/>
          <p:cNvSpPr>
            <a:spLocks noChangeArrowheads="1"/>
          </p:cNvSpPr>
          <p:nvPr/>
        </p:nvSpPr>
        <p:spPr bwMode="auto">
          <a:xfrm>
            <a:off x="635000" y="3487738"/>
            <a:ext cx="7840663" cy="2406650"/>
          </a:xfrm>
          <a:prstGeom prst="rect">
            <a:avLst/>
          </a:prstGeom>
          <a:noFill/>
          <a:ln w="50800">
            <a:solidFill>
              <a:srgbClr val="FAFD00"/>
            </a:solidFill>
            <a:miter lim="800000"/>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68" name="Oval 40"/>
          <p:cNvSpPr>
            <a:spLocks noChangeArrowheads="1"/>
          </p:cNvSpPr>
          <p:nvPr/>
        </p:nvSpPr>
        <p:spPr bwMode="auto">
          <a:xfrm>
            <a:off x="671513" y="3627438"/>
            <a:ext cx="2514600" cy="746125"/>
          </a:xfrm>
          <a:prstGeom prst="ellipse">
            <a:avLst/>
          </a:prstGeom>
          <a:noFill/>
          <a:ln w="50800">
            <a:solidFill>
              <a:srgbClr val="00FF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69" name="Oval 41"/>
          <p:cNvSpPr>
            <a:spLocks noChangeArrowheads="1"/>
          </p:cNvSpPr>
          <p:nvPr/>
        </p:nvSpPr>
        <p:spPr bwMode="auto">
          <a:xfrm>
            <a:off x="3095625" y="3684588"/>
            <a:ext cx="2513013" cy="746125"/>
          </a:xfrm>
          <a:prstGeom prst="ellipse">
            <a:avLst/>
          </a:prstGeom>
          <a:noFill/>
          <a:ln w="50800">
            <a:solidFill>
              <a:srgbClr val="00FF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70" name="Oval 42"/>
          <p:cNvSpPr>
            <a:spLocks noChangeArrowheads="1"/>
          </p:cNvSpPr>
          <p:nvPr/>
        </p:nvSpPr>
        <p:spPr bwMode="auto">
          <a:xfrm>
            <a:off x="5680075" y="3649663"/>
            <a:ext cx="3203575" cy="746125"/>
          </a:xfrm>
          <a:prstGeom prst="ellipse">
            <a:avLst/>
          </a:prstGeom>
          <a:noFill/>
          <a:ln w="50800">
            <a:solidFill>
              <a:srgbClr val="00FF00"/>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71" name="Oval 43"/>
          <p:cNvSpPr>
            <a:spLocks noChangeArrowheads="1"/>
          </p:cNvSpPr>
          <p:nvPr/>
        </p:nvSpPr>
        <p:spPr bwMode="auto">
          <a:xfrm>
            <a:off x="782638" y="4319588"/>
            <a:ext cx="2878137" cy="746125"/>
          </a:xfrm>
          <a:prstGeom prst="ellipse">
            <a:avLst/>
          </a:prstGeom>
          <a:noFill/>
          <a:ln w="508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72" name="Oval 44"/>
          <p:cNvSpPr>
            <a:spLocks noChangeArrowheads="1"/>
          </p:cNvSpPr>
          <p:nvPr/>
        </p:nvSpPr>
        <p:spPr bwMode="auto">
          <a:xfrm>
            <a:off x="3511550" y="4262438"/>
            <a:ext cx="2254250" cy="746125"/>
          </a:xfrm>
          <a:prstGeom prst="ellipse">
            <a:avLst/>
          </a:prstGeom>
          <a:noFill/>
          <a:ln w="508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73" name="Oval 45"/>
          <p:cNvSpPr>
            <a:spLocks noChangeArrowheads="1"/>
          </p:cNvSpPr>
          <p:nvPr/>
        </p:nvSpPr>
        <p:spPr bwMode="auto">
          <a:xfrm>
            <a:off x="6126163" y="4281488"/>
            <a:ext cx="1808162" cy="746125"/>
          </a:xfrm>
          <a:prstGeom prst="ellipse">
            <a:avLst/>
          </a:prstGeom>
          <a:noFill/>
          <a:ln w="508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8174" name="AutoShape 46"/>
          <p:cNvSpPr>
            <a:spLocks noChangeArrowheads="1"/>
          </p:cNvSpPr>
          <p:nvPr/>
        </p:nvSpPr>
        <p:spPr bwMode="auto">
          <a:xfrm rot="-9443151">
            <a:off x="7373938" y="2662238"/>
            <a:ext cx="730250" cy="1328737"/>
          </a:xfrm>
          <a:prstGeom prst="upArrow">
            <a:avLst>
              <a:gd name="adj1" fmla="val 50000"/>
              <a:gd name="adj2" fmla="val 45489"/>
            </a:avLst>
          </a:prstGeom>
          <a:solidFill>
            <a:schemeClr val="tx1"/>
          </a:solidFill>
          <a:ln w="9525">
            <a:miter lim="800000"/>
            <a:headEnd/>
            <a:tailEnd/>
          </a:ln>
          <a:scene3d>
            <a:camera prst="legacyPerspectiveTop">
              <a:rot lat="0" lon="1500000" rev="0"/>
            </a:camera>
            <a:lightRig rig="legacyFlat3" dir="b"/>
          </a:scene3d>
          <a:sp3d extrusionH="430200" prstMaterial="legacyMatte">
            <a:bevelT w="13500" h="13500" prst="angle"/>
            <a:bevelB w="13500" h="13500" prst="angle"/>
            <a:extrusionClr>
              <a:srgbClr val="95A0C7"/>
            </a:extrusionClr>
          </a:sp3d>
        </p:spPr>
        <p:txBody>
          <a:bodyPr wrap="none" anchor="ctr">
            <a:flatTx/>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166"/>
                                        </p:tgtEl>
                                        <p:attrNameLst>
                                          <p:attrName>style.visibility</p:attrName>
                                        </p:attrNameLst>
                                      </p:cBhvr>
                                      <p:to>
                                        <p:strVal val="visible"/>
                                      </p:to>
                                    </p:set>
                                    <p:anim calcmode="lin" valueType="num">
                                      <p:cBhvr>
                                        <p:cTn id="7" dur="500" fill="hold"/>
                                        <p:tgtEl>
                                          <p:spTgt spid="48166"/>
                                        </p:tgtEl>
                                        <p:attrNameLst>
                                          <p:attrName>ppt_w</p:attrName>
                                        </p:attrNameLst>
                                      </p:cBhvr>
                                      <p:tavLst>
                                        <p:tav tm="0">
                                          <p:val>
                                            <p:fltVal val="0"/>
                                          </p:val>
                                        </p:tav>
                                        <p:tav tm="100000">
                                          <p:val>
                                            <p:strVal val="#ppt_w"/>
                                          </p:val>
                                        </p:tav>
                                      </p:tavLst>
                                    </p:anim>
                                    <p:anim calcmode="lin" valueType="num">
                                      <p:cBhvr>
                                        <p:cTn id="8" dur="500" fill="hold"/>
                                        <p:tgtEl>
                                          <p:spTgt spid="48166"/>
                                        </p:tgtEl>
                                        <p:attrNameLst>
                                          <p:attrName>ppt_h</p:attrName>
                                        </p:attrNameLst>
                                      </p:cBhvr>
                                      <p:tavLst>
                                        <p:tav tm="0">
                                          <p:val>
                                            <p:fltVal val="0"/>
                                          </p:val>
                                        </p:tav>
                                        <p:tav tm="100000">
                                          <p:val>
                                            <p:strVal val="#ppt_h"/>
                                          </p:val>
                                        </p:tav>
                                      </p:tavLst>
                                    </p:anim>
                                    <p:anim calcmode="lin" valueType="num">
                                      <p:cBhvr>
                                        <p:cTn id="9" dur="500" fill="hold"/>
                                        <p:tgtEl>
                                          <p:spTgt spid="48166"/>
                                        </p:tgtEl>
                                        <p:attrNameLst>
                                          <p:attrName>ppt_x</p:attrName>
                                        </p:attrNameLst>
                                      </p:cBhvr>
                                      <p:tavLst>
                                        <p:tav tm="0">
                                          <p:val>
                                            <p:fltVal val="0.5"/>
                                          </p:val>
                                        </p:tav>
                                        <p:tav tm="100000">
                                          <p:val>
                                            <p:strVal val="#ppt_x"/>
                                          </p:val>
                                        </p:tav>
                                      </p:tavLst>
                                    </p:anim>
                                    <p:anim calcmode="lin" valueType="num">
                                      <p:cBhvr>
                                        <p:cTn id="10" dur="500" fill="hold"/>
                                        <p:tgtEl>
                                          <p:spTgt spid="4816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8168"/>
                                        </p:tgtEl>
                                        <p:attrNameLst>
                                          <p:attrName>style.visibility</p:attrName>
                                        </p:attrNameLst>
                                      </p:cBhvr>
                                      <p:to>
                                        <p:strVal val="visible"/>
                                      </p:to>
                                    </p:set>
                                    <p:anim calcmode="lin" valueType="num">
                                      <p:cBhvr>
                                        <p:cTn id="15" dur="500" fill="hold"/>
                                        <p:tgtEl>
                                          <p:spTgt spid="48168"/>
                                        </p:tgtEl>
                                        <p:attrNameLst>
                                          <p:attrName>ppt_w</p:attrName>
                                        </p:attrNameLst>
                                      </p:cBhvr>
                                      <p:tavLst>
                                        <p:tav tm="0">
                                          <p:val>
                                            <p:fltVal val="0"/>
                                          </p:val>
                                        </p:tav>
                                        <p:tav tm="100000">
                                          <p:val>
                                            <p:strVal val="#ppt_w"/>
                                          </p:val>
                                        </p:tav>
                                      </p:tavLst>
                                    </p:anim>
                                    <p:anim calcmode="lin" valueType="num">
                                      <p:cBhvr>
                                        <p:cTn id="16" dur="500" fill="hold"/>
                                        <p:tgtEl>
                                          <p:spTgt spid="48168"/>
                                        </p:tgtEl>
                                        <p:attrNameLst>
                                          <p:attrName>ppt_h</p:attrName>
                                        </p:attrNameLst>
                                      </p:cBhvr>
                                      <p:tavLst>
                                        <p:tav tm="0">
                                          <p:val>
                                            <p:fltVal val="0"/>
                                          </p:val>
                                        </p:tav>
                                        <p:tav tm="100000">
                                          <p:val>
                                            <p:strVal val="#ppt_h"/>
                                          </p:val>
                                        </p:tav>
                                      </p:tavLst>
                                    </p:anim>
                                    <p:anim calcmode="lin" valueType="num">
                                      <p:cBhvr>
                                        <p:cTn id="17" dur="500" fill="hold"/>
                                        <p:tgtEl>
                                          <p:spTgt spid="48168"/>
                                        </p:tgtEl>
                                        <p:attrNameLst>
                                          <p:attrName>ppt_x</p:attrName>
                                        </p:attrNameLst>
                                      </p:cBhvr>
                                      <p:tavLst>
                                        <p:tav tm="0">
                                          <p:val>
                                            <p:fltVal val="0.5"/>
                                          </p:val>
                                        </p:tav>
                                        <p:tav tm="100000">
                                          <p:val>
                                            <p:strVal val="#ppt_x"/>
                                          </p:val>
                                        </p:tav>
                                      </p:tavLst>
                                    </p:anim>
                                    <p:anim calcmode="lin" valueType="num">
                                      <p:cBhvr>
                                        <p:cTn id="18" dur="500" fill="hold"/>
                                        <p:tgtEl>
                                          <p:spTgt spid="4816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8169"/>
                                        </p:tgtEl>
                                        <p:attrNameLst>
                                          <p:attrName>style.visibility</p:attrName>
                                        </p:attrNameLst>
                                      </p:cBhvr>
                                      <p:to>
                                        <p:strVal val="visible"/>
                                      </p:to>
                                    </p:set>
                                    <p:anim calcmode="lin" valueType="num">
                                      <p:cBhvr>
                                        <p:cTn id="22" dur="500" fill="hold"/>
                                        <p:tgtEl>
                                          <p:spTgt spid="48169"/>
                                        </p:tgtEl>
                                        <p:attrNameLst>
                                          <p:attrName>ppt_w</p:attrName>
                                        </p:attrNameLst>
                                      </p:cBhvr>
                                      <p:tavLst>
                                        <p:tav tm="0">
                                          <p:val>
                                            <p:fltVal val="0"/>
                                          </p:val>
                                        </p:tav>
                                        <p:tav tm="100000">
                                          <p:val>
                                            <p:strVal val="#ppt_w"/>
                                          </p:val>
                                        </p:tav>
                                      </p:tavLst>
                                    </p:anim>
                                    <p:anim calcmode="lin" valueType="num">
                                      <p:cBhvr>
                                        <p:cTn id="23" dur="500" fill="hold"/>
                                        <p:tgtEl>
                                          <p:spTgt spid="48169"/>
                                        </p:tgtEl>
                                        <p:attrNameLst>
                                          <p:attrName>ppt_h</p:attrName>
                                        </p:attrNameLst>
                                      </p:cBhvr>
                                      <p:tavLst>
                                        <p:tav tm="0">
                                          <p:val>
                                            <p:fltVal val="0"/>
                                          </p:val>
                                        </p:tav>
                                        <p:tav tm="100000">
                                          <p:val>
                                            <p:strVal val="#ppt_h"/>
                                          </p:val>
                                        </p:tav>
                                      </p:tavLst>
                                    </p:anim>
                                    <p:anim calcmode="lin" valueType="num">
                                      <p:cBhvr>
                                        <p:cTn id="24" dur="500" fill="hold"/>
                                        <p:tgtEl>
                                          <p:spTgt spid="48169"/>
                                        </p:tgtEl>
                                        <p:attrNameLst>
                                          <p:attrName>ppt_x</p:attrName>
                                        </p:attrNameLst>
                                      </p:cBhvr>
                                      <p:tavLst>
                                        <p:tav tm="0">
                                          <p:val>
                                            <p:fltVal val="0.5"/>
                                          </p:val>
                                        </p:tav>
                                        <p:tav tm="100000">
                                          <p:val>
                                            <p:strVal val="#ppt_x"/>
                                          </p:val>
                                        </p:tav>
                                      </p:tavLst>
                                    </p:anim>
                                    <p:anim calcmode="lin" valueType="num">
                                      <p:cBhvr>
                                        <p:cTn id="25" dur="500" fill="hold"/>
                                        <p:tgtEl>
                                          <p:spTgt spid="48169"/>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48170"/>
                                        </p:tgtEl>
                                        <p:attrNameLst>
                                          <p:attrName>style.visibility</p:attrName>
                                        </p:attrNameLst>
                                      </p:cBhvr>
                                      <p:to>
                                        <p:strVal val="visible"/>
                                      </p:to>
                                    </p:set>
                                    <p:anim calcmode="lin" valueType="num">
                                      <p:cBhvr>
                                        <p:cTn id="29" dur="500" fill="hold"/>
                                        <p:tgtEl>
                                          <p:spTgt spid="48170"/>
                                        </p:tgtEl>
                                        <p:attrNameLst>
                                          <p:attrName>ppt_w</p:attrName>
                                        </p:attrNameLst>
                                      </p:cBhvr>
                                      <p:tavLst>
                                        <p:tav tm="0">
                                          <p:val>
                                            <p:fltVal val="0"/>
                                          </p:val>
                                        </p:tav>
                                        <p:tav tm="100000">
                                          <p:val>
                                            <p:strVal val="#ppt_w"/>
                                          </p:val>
                                        </p:tav>
                                      </p:tavLst>
                                    </p:anim>
                                    <p:anim calcmode="lin" valueType="num">
                                      <p:cBhvr>
                                        <p:cTn id="30" dur="500" fill="hold"/>
                                        <p:tgtEl>
                                          <p:spTgt spid="48170"/>
                                        </p:tgtEl>
                                        <p:attrNameLst>
                                          <p:attrName>ppt_h</p:attrName>
                                        </p:attrNameLst>
                                      </p:cBhvr>
                                      <p:tavLst>
                                        <p:tav tm="0">
                                          <p:val>
                                            <p:fltVal val="0"/>
                                          </p:val>
                                        </p:tav>
                                        <p:tav tm="100000">
                                          <p:val>
                                            <p:strVal val="#ppt_h"/>
                                          </p:val>
                                        </p:tav>
                                      </p:tavLst>
                                    </p:anim>
                                    <p:anim calcmode="lin" valueType="num">
                                      <p:cBhvr>
                                        <p:cTn id="31" dur="500" fill="hold"/>
                                        <p:tgtEl>
                                          <p:spTgt spid="48170"/>
                                        </p:tgtEl>
                                        <p:attrNameLst>
                                          <p:attrName>ppt_x</p:attrName>
                                        </p:attrNameLst>
                                      </p:cBhvr>
                                      <p:tavLst>
                                        <p:tav tm="0">
                                          <p:val>
                                            <p:fltVal val="0.5"/>
                                          </p:val>
                                        </p:tav>
                                        <p:tav tm="100000">
                                          <p:val>
                                            <p:strVal val="#ppt_x"/>
                                          </p:val>
                                        </p:tav>
                                      </p:tavLst>
                                    </p:anim>
                                    <p:anim calcmode="lin" valueType="num">
                                      <p:cBhvr>
                                        <p:cTn id="32" dur="500" fill="hold"/>
                                        <p:tgtEl>
                                          <p:spTgt spid="48170"/>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8171"/>
                                        </p:tgtEl>
                                        <p:attrNameLst>
                                          <p:attrName>style.visibility</p:attrName>
                                        </p:attrNameLst>
                                      </p:cBhvr>
                                      <p:to>
                                        <p:strVal val="visible"/>
                                      </p:to>
                                    </p:set>
                                    <p:anim calcmode="lin" valueType="num">
                                      <p:cBhvr>
                                        <p:cTn id="37" dur="500" fill="hold"/>
                                        <p:tgtEl>
                                          <p:spTgt spid="48171"/>
                                        </p:tgtEl>
                                        <p:attrNameLst>
                                          <p:attrName>ppt_w</p:attrName>
                                        </p:attrNameLst>
                                      </p:cBhvr>
                                      <p:tavLst>
                                        <p:tav tm="0">
                                          <p:val>
                                            <p:fltVal val="0"/>
                                          </p:val>
                                        </p:tav>
                                        <p:tav tm="100000">
                                          <p:val>
                                            <p:strVal val="#ppt_w"/>
                                          </p:val>
                                        </p:tav>
                                      </p:tavLst>
                                    </p:anim>
                                    <p:anim calcmode="lin" valueType="num">
                                      <p:cBhvr>
                                        <p:cTn id="38" dur="500" fill="hold"/>
                                        <p:tgtEl>
                                          <p:spTgt spid="48171"/>
                                        </p:tgtEl>
                                        <p:attrNameLst>
                                          <p:attrName>ppt_h</p:attrName>
                                        </p:attrNameLst>
                                      </p:cBhvr>
                                      <p:tavLst>
                                        <p:tav tm="0">
                                          <p:val>
                                            <p:fltVal val="0"/>
                                          </p:val>
                                        </p:tav>
                                        <p:tav tm="100000">
                                          <p:val>
                                            <p:strVal val="#ppt_h"/>
                                          </p:val>
                                        </p:tav>
                                      </p:tavLst>
                                    </p:anim>
                                    <p:anim calcmode="lin" valueType="num">
                                      <p:cBhvr>
                                        <p:cTn id="39" dur="500" fill="hold"/>
                                        <p:tgtEl>
                                          <p:spTgt spid="48171"/>
                                        </p:tgtEl>
                                        <p:attrNameLst>
                                          <p:attrName>ppt_x</p:attrName>
                                        </p:attrNameLst>
                                      </p:cBhvr>
                                      <p:tavLst>
                                        <p:tav tm="0">
                                          <p:val>
                                            <p:fltVal val="0.5"/>
                                          </p:val>
                                        </p:tav>
                                        <p:tav tm="100000">
                                          <p:val>
                                            <p:strVal val="#ppt_x"/>
                                          </p:val>
                                        </p:tav>
                                      </p:tavLst>
                                    </p:anim>
                                    <p:anim calcmode="lin" valueType="num">
                                      <p:cBhvr>
                                        <p:cTn id="40" dur="500" fill="hold"/>
                                        <p:tgtEl>
                                          <p:spTgt spid="4817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8172"/>
                                        </p:tgtEl>
                                        <p:attrNameLst>
                                          <p:attrName>style.visibility</p:attrName>
                                        </p:attrNameLst>
                                      </p:cBhvr>
                                      <p:to>
                                        <p:strVal val="visible"/>
                                      </p:to>
                                    </p:set>
                                    <p:anim calcmode="lin" valueType="num">
                                      <p:cBhvr>
                                        <p:cTn id="45" dur="500" fill="hold"/>
                                        <p:tgtEl>
                                          <p:spTgt spid="48172"/>
                                        </p:tgtEl>
                                        <p:attrNameLst>
                                          <p:attrName>ppt_w</p:attrName>
                                        </p:attrNameLst>
                                      </p:cBhvr>
                                      <p:tavLst>
                                        <p:tav tm="0">
                                          <p:val>
                                            <p:fltVal val="0"/>
                                          </p:val>
                                        </p:tav>
                                        <p:tav tm="100000">
                                          <p:val>
                                            <p:strVal val="#ppt_w"/>
                                          </p:val>
                                        </p:tav>
                                      </p:tavLst>
                                    </p:anim>
                                    <p:anim calcmode="lin" valueType="num">
                                      <p:cBhvr>
                                        <p:cTn id="46" dur="500" fill="hold"/>
                                        <p:tgtEl>
                                          <p:spTgt spid="48172"/>
                                        </p:tgtEl>
                                        <p:attrNameLst>
                                          <p:attrName>ppt_h</p:attrName>
                                        </p:attrNameLst>
                                      </p:cBhvr>
                                      <p:tavLst>
                                        <p:tav tm="0">
                                          <p:val>
                                            <p:fltVal val="0"/>
                                          </p:val>
                                        </p:tav>
                                        <p:tav tm="100000">
                                          <p:val>
                                            <p:strVal val="#ppt_h"/>
                                          </p:val>
                                        </p:tav>
                                      </p:tavLst>
                                    </p:anim>
                                    <p:anim calcmode="lin" valueType="num">
                                      <p:cBhvr>
                                        <p:cTn id="47" dur="500" fill="hold"/>
                                        <p:tgtEl>
                                          <p:spTgt spid="48172"/>
                                        </p:tgtEl>
                                        <p:attrNameLst>
                                          <p:attrName>ppt_x</p:attrName>
                                        </p:attrNameLst>
                                      </p:cBhvr>
                                      <p:tavLst>
                                        <p:tav tm="0">
                                          <p:val>
                                            <p:fltVal val="0.5"/>
                                          </p:val>
                                        </p:tav>
                                        <p:tav tm="100000">
                                          <p:val>
                                            <p:strVal val="#ppt_x"/>
                                          </p:val>
                                        </p:tav>
                                      </p:tavLst>
                                    </p:anim>
                                    <p:anim calcmode="lin" valueType="num">
                                      <p:cBhvr>
                                        <p:cTn id="48" dur="500" fill="hold"/>
                                        <p:tgtEl>
                                          <p:spTgt spid="48172"/>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8173"/>
                                        </p:tgtEl>
                                        <p:attrNameLst>
                                          <p:attrName>style.visibility</p:attrName>
                                        </p:attrNameLst>
                                      </p:cBhvr>
                                      <p:to>
                                        <p:strVal val="visible"/>
                                      </p:to>
                                    </p:set>
                                    <p:anim calcmode="lin" valueType="num">
                                      <p:cBhvr>
                                        <p:cTn id="53" dur="500" fill="hold"/>
                                        <p:tgtEl>
                                          <p:spTgt spid="48173"/>
                                        </p:tgtEl>
                                        <p:attrNameLst>
                                          <p:attrName>ppt_w</p:attrName>
                                        </p:attrNameLst>
                                      </p:cBhvr>
                                      <p:tavLst>
                                        <p:tav tm="0">
                                          <p:val>
                                            <p:fltVal val="0"/>
                                          </p:val>
                                        </p:tav>
                                        <p:tav tm="100000">
                                          <p:val>
                                            <p:strVal val="#ppt_w"/>
                                          </p:val>
                                        </p:tav>
                                      </p:tavLst>
                                    </p:anim>
                                    <p:anim calcmode="lin" valueType="num">
                                      <p:cBhvr>
                                        <p:cTn id="54" dur="500" fill="hold"/>
                                        <p:tgtEl>
                                          <p:spTgt spid="48173"/>
                                        </p:tgtEl>
                                        <p:attrNameLst>
                                          <p:attrName>ppt_h</p:attrName>
                                        </p:attrNameLst>
                                      </p:cBhvr>
                                      <p:tavLst>
                                        <p:tav tm="0">
                                          <p:val>
                                            <p:fltVal val="0"/>
                                          </p:val>
                                        </p:tav>
                                        <p:tav tm="100000">
                                          <p:val>
                                            <p:strVal val="#ppt_h"/>
                                          </p:val>
                                        </p:tav>
                                      </p:tavLst>
                                    </p:anim>
                                    <p:anim calcmode="lin" valueType="num">
                                      <p:cBhvr>
                                        <p:cTn id="55" dur="500" fill="hold"/>
                                        <p:tgtEl>
                                          <p:spTgt spid="48173"/>
                                        </p:tgtEl>
                                        <p:attrNameLst>
                                          <p:attrName>ppt_x</p:attrName>
                                        </p:attrNameLst>
                                      </p:cBhvr>
                                      <p:tavLst>
                                        <p:tav tm="0">
                                          <p:val>
                                            <p:fltVal val="0.5"/>
                                          </p:val>
                                        </p:tav>
                                        <p:tav tm="100000">
                                          <p:val>
                                            <p:strVal val="#ppt_x"/>
                                          </p:val>
                                        </p:tav>
                                      </p:tavLst>
                                    </p:anim>
                                    <p:anim calcmode="lin" valueType="num">
                                      <p:cBhvr>
                                        <p:cTn id="56" dur="500" fill="hold"/>
                                        <p:tgtEl>
                                          <p:spTgt spid="48173"/>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8174"/>
                                        </p:tgtEl>
                                        <p:attrNameLst>
                                          <p:attrName>style.visibility</p:attrName>
                                        </p:attrNameLst>
                                      </p:cBhvr>
                                      <p:to>
                                        <p:strVal val="visible"/>
                                      </p:to>
                                    </p:set>
                                    <p:anim calcmode="lin" valueType="num">
                                      <p:cBhvr additive="base">
                                        <p:cTn id="60" dur="500" fill="hold"/>
                                        <p:tgtEl>
                                          <p:spTgt spid="48174"/>
                                        </p:tgtEl>
                                        <p:attrNameLst>
                                          <p:attrName>ppt_x</p:attrName>
                                        </p:attrNameLst>
                                      </p:cBhvr>
                                      <p:tavLst>
                                        <p:tav tm="0">
                                          <p:val>
                                            <p:strVal val="#ppt_x"/>
                                          </p:val>
                                        </p:tav>
                                        <p:tav tm="100000">
                                          <p:val>
                                            <p:strVal val="#ppt_x"/>
                                          </p:val>
                                        </p:tav>
                                      </p:tavLst>
                                    </p:anim>
                                    <p:anim calcmode="lin" valueType="num">
                                      <p:cBhvr additive="base">
                                        <p:cTn id="61" dur="500" fill="hold"/>
                                        <p:tgtEl>
                                          <p:spTgt spid="481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6" grpId="0" animBg="1" autoUpdateAnimBg="0"/>
      <p:bldP spid="48168" grpId="0" animBg="1"/>
      <p:bldP spid="48169" grpId="0" animBg="1"/>
      <p:bldP spid="48170" grpId="0" animBg="1"/>
      <p:bldP spid="48171" grpId="0" animBg="1"/>
      <p:bldP spid="48172" grpId="0" animBg="1"/>
      <p:bldP spid="48173" grpId="0" animBg="1"/>
      <p:bldP spid="4817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6" name="Rectangle 5"/>
          <p:cNvSpPr>
            <a:spLocks noChangeArrowheads="1"/>
          </p:cNvSpPr>
          <p:nvPr/>
        </p:nvSpPr>
        <p:spPr bwMode="auto">
          <a:xfrm>
            <a:off x="3059113" y="879475"/>
            <a:ext cx="1261563"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000" b="1" i="1" dirty="0" err="1">
                <a:solidFill>
                  <a:schemeClr val="bg2"/>
                </a:solidFill>
                <a:latin typeface="Pyidaungsu" panose="020B0502040204020203" pitchFamily="34" charset="0"/>
                <a:cs typeface="Pyidaungsu" panose="020B0502040204020203" pitchFamily="34" charset="0"/>
              </a:rPr>
              <a:t>မင်းစံ</a:t>
            </a:r>
            <a:endParaRPr lang="en-US" sz="4000" b="1" i="1" dirty="0">
              <a:solidFill>
                <a:schemeClr val="bg2"/>
              </a:solidFill>
              <a:latin typeface="Pyidaungsu" panose="020B0502040204020203" pitchFamily="34" charset="0"/>
              <a:cs typeface="Pyidaungsu" panose="020B0502040204020203" pitchFamily="34" charset="0"/>
            </a:endParaRPr>
          </a:p>
        </p:txBody>
      </p:sp>
      <p:sp>
        <p:nvSpPr>
          <p:cNvPr id="491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59"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4916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10             2</a:t>
            </a:r>
          </a:p>
        </p:txBody>
      </p:sp>
      <p:sp>
        <p:nvSpPr>
          <p:cNvPr id="49163" name="Rectangle 11"/>
          <p:cNvSpPr>
            <a:spLocks noChangeArrowheads="1"/>
          </p:cNvSpPr>
          <p:nvPr/>
        </p:nvSpPr>
        <p:spPr bwMode="auto">
          <a:xfrm>
            <a:off x="3338513" y="4130675"/>
            <a:ext cx="2478242"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000" b="1" dirty="0">
                <a:solidFill>
                  <a:schemeClr val="accent2"/>
                </a:solidFill>
                <a:latin typeface="Pyidaungsu" panose="020B0502040204020203" pitchFamily="34" charset="0"/>
                <a:cs typeface="Pyidaungsu" panose="020B0502040204020203" pitchFamily="34" charset="0"/>
              </a:rPr>
              <a:t>၂၀ </a:t>
            </a:r>
            <a:r>
              <a:rPr lang="en-US" sz="2000" b="1" dirty="0" err="1">
                <a:solidFill>
                  <a:schemeClr val="accent2"/>
                </a:solidFill>
                <a:latin typeface="Pyidaungsu" panose="020B0502040204020203" pitchFamily="34" charset="0"/>
                <a:cs typeface="Pyidaungsu" panose="020B0502040204020203" pitchFamily="34" charset="0"/>
              </a:rPr>
              <a:t>ဆက</a:t>
            </a:r>
            <a:r>
              <a:rPr lang="en-US" sz="2000" b="1" dirty="0">
                <a:solidFill>
                  <a:schemeClr val="accent2"/>
                </a:solidFill>
                <a:latin typeface="Pyidaungsu" panose="020B0502040204020203" pitchFamily="34" charset="0"/>
                <a:cs typeface="Pyidaungsu" panose="020B0502040204020203" pitchFamily="34" charset="0"/>
              </a:rPr>
              <a:t>်       ၂၀ </a:t>
            </a:r>
            <a:r>
              <a:rPr lang="en-US" sz="2000" b="1" dirty="0" err="1">
                <a:solidFill>
                  <a:schemeClr val="accent2"/>
                </a:solidFill>
                <a:latin typeface="Pyidaungsu" panose="020B0502040204020203" pitchFamily="34" charset="0"/>
                <a:cs typeface="Pyidaungsu" panose="020B0502040204020203" pitchFamily="34" charset="0"/>
              </a:rPr>
              <a:t>ဆက</a:t>
            </a:r>
            <a:r>
              <a:rPr lang="en-US" sz="2000" b="1" dirty="0">
                <a:solidFill>
                  <a:schemeClr val="accent2"/>
                </a:solidFill>
                <a:latin typeface="Pyidaungsu" panose="020B0502040204020203" pitchFamily="34" charset="0"/>
                <a:cs typeface="Pyidaungsu" panose="020B0502040204020203" pitchFamily="34" charset="0"/>
              </a:rPr>
              <a:t>်</a:t>
            </a:r>
          </a:p>
        </p:txBody>
      </p:sp>
      <p:sp>
        <p:nvSpPr>
          <p:cNvPr id="49164" name="Rectangle 12"/>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6" name="Group 13"/>
          <p:cNvGrpSpPr>
            <a:grpSpLocks/>
          </p:cNvGrpSpPr>
          <p:nvPr/>
        </p:nvGrpSpPr>
        <p:grpSpPr bwMode="auto">
          <a:xfrm>
            <a:off x="901700" y="2603500"/>
            <a:ext cx="2201863" cy="1765300"/>
            <a:chOff x="0" y="0"/>
            <a:chExt cx="1387" cy="1112"/>
          </a:xfrm>
        </p:grpSpPr>
        <p:grpSp>
          <p:nvGrpSpPr>
            <p:cNvPr id="49251" name="Group 14"/>
            <p:cNvGrpSpPr>
              <a:grpSpLocks/>
            </p:cNvGrpSpPr>
            <p:nvPr/>
          </p:nvGrpSpPr>
          <p:grpSpPr bwMode="auto">
            <a:xfrm>
              <a:off x="0" y="0"/>
              <a:ext cx="1249" cy="1112"/>
              <a:chOff x="0" y="0"/>
              <a:chExt cx="1249" cy="1112"/>
            </a:xfrm>
          </p:grpSpPr>
          <p:sp>
            <p:nvSpPr>
              <p:cNvPr id="7" name="Oval 15"/>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9254"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 name="Rectangle 18"/>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49165" name="Rectangle 19"/>
          <p:cNvSpPr>
            <a:spLocks noChangeArrowheads="1"/>
          </p:cNvSpPr>
          <p:nvPr/>
        </p:nvSpPr>
        <p:spPr bwMode="auto">
          <a:xfrm>
            <a:off x="3033713" y="2246313"/>
            <a:ext cx="38989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2000" b="1" dirty="0" err="1">
                <a:solidFill>
                  <a:schemeClr val="accent2"/>
                </a:solidFill>
                <a:latin typeface="Pyidaungsu" panose="020B0502040204020203" pitchFamily="34" charset="0"/>
                <a:cs typeface="Pyidaungsu" panose="020B0502040204020203" pitchFamily="34" charset="0"/>
              </a:rPr>
              <a:t>မြောက်ပိုင်း</a:t>
            </a:r>
            <a:r>
              <a:rPr lang="en-US" sz="2000"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တောင်ပိုင်း</a:t>
            </a:r>
            <a:endParaRPr lang="en-US" sz="2000" b="1" dirty="0">
              <a:solidFill>
                <a:schemeClr val="accent2"/>
              </a:solidFill>
              <a:latin typeface="Pyidaungsu" panose="020B0502040204020203" pitchFamily="34" charset="0"/>
              <a:cs typeface="Pyidaungsu" panose="020B0502040204020203" pitchFamily="34" charset="0"/>
            </a:endParaRPr>
          </a:p>
        </p:txBody>
      </p:sp>
      <p:sp>
        <p:nvSpPr>
          <p:cNvPr id="49166" name="Rectangle 20"/>
          <p:cNvSpPr>
            <a:spLocks noChangeArrowheads="1"/>
          </p:cNvSpPr>
          <p:nvPr/>
        </p:nvSpPr>
        <p:spPr bwMode="auto">
          <a:xfrm>
            <a:off x="3168356" y="2755650"/>
            <a:ext cx="259205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my-MM" sz="2400" b="1" dirty="0">
                <a:solidFill>
                  <a:schemeClr val="accent2"/>
                </a:solidFill>
                <a:latin typeface="Pyidaungsu" panose="020B0502040204020203" pitchFamily="34" charset="0"/>
                <a:cs typeface="Pyidaungsu" panose="020B0502040204020203" pitchFamily="34" charset="0"/>
              </a:rPr>
              <a:t>ဣ</a:t>
            </a:r>
            <a:r>
              <a:rPr lang="en-US" sz="2400" b="1" dirty="0" err="1">
                <a:solidFill>
                  <a:schemeClr val="accent2"/>
                </a:solidFill>
                <a:latin typeface="Pyidaungsu" panose="020B0502040204020203" pitchFamily="34" charset="0"/>
                <a:cs typeface="Pyidaungsu" panose="020B0502040204020203" pitchFamily="34" charset="0"/>
              </a:rPr>
              <a:t>သရေလ</a:t>
            </a:r>
            <a:r>
              <a:rPr lang="en-US" sz="2400" b="1" dirty="0">
                <a:solidFill>
                  <a:schemeClr val="accent2"/>
                </a:solidFill>
                <a:latin typeface="Pyidaungsu" panose="020B0502040204020203" pitchFamily="34" charset="0"/>
                <a:cs typeface="Pyidaungsu" panose="020B0502040204020203" pitchFamily="34" charset="0"/>
              </a:rPr>
              <a:t>       </a:t>
            </a:r>
            <a:r>
              <a:rPr lang="en-US" sz="2400" b="1" dirty="0" err="1">
                <a:solidFill>
                  <a:schemeClr val="accent2"/>
                </a:solidFill>
                <a:latin typeface="Pyidaungsu" panose="020B0502040204020203" pitchFamily="34" charset="0"/>
                <a:cs typeface="Pyidaungsu" panose="020B0502040204020203" pitchFamily="34" charset="0"/>
              </a:rPr>
              <a:t>ယုဒ</a:t>
            </a:r>
            <a:endParaRPr lang="en-US" sz="2400" dirty="0">
              <a:solidFill>
                <a:schemeClr val="accent2"/>
              </a:solidFill>
              <a:latin typeface="Pyidaungsu" panose="020B0502040204020203" pitchFamily="34" charset="0"/>
              <a:cs typeface="Pyidaungsu" panose="020B0502040204020203" pitchFamily="34" charset="0"/>
            </a:endParaRPr>
          </a:p>
        </p:txBody>
      </p:sp>
      <p:sp>
        <p:nvSpPr>
          <p:cNvPr id="49167" name="Rectangle 2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8" name="Line 2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9" name="Line 23"/>
          <p:cNvSpPr>
            <a:spLocks noChangeShapeType="1"/>
          </p:cNvSpPr>
          <p:nvPr/>
        </p:nvSpPr>
        <p:spPr bwMode="auto">
          <a:xfrm>
            <a:off x="3143250" y="3199617"/>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0" name="Line 2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1" name="Line 2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2" name="Line 2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3" name="Line 2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4" name="Line 2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5" name="Line 2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6" name="Line 3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7" name="Rectangle 3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78" name="Rectangle 3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79" name="Rectangle 3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80" name="Rectangle 3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87" name="Rectangle 35"/>
          <p:cNvSpPr>
            <a:spLocks noChangeArrowheads="1"/>
          </p:cNvSpPr>
          <p:nvPr/>
        </p:nvSpPr>
        <p:spPr bwMode="auto">
          <a:xfrm>
            <a:off x="3173413" y="1781175"/>
            <a:ext cx="3010438" cy="520655"/>
          </a:xfrm>
          <a:prstGeom prst="rect">
            <a:avLst/>
          </a:prstGeom>
          <a:noFill/>
          <a:ln w="9525">
            <a:noFill/>
            <a:miter lim="800000"/>
            <a:headEnd/>
            <a:tailEnd/>
          </a:ln>
          <a:effectLst/>
        </p:spPr>
        <p:txBody>
          <a:bodyPr wrap="none" lIns="90487" tIns="44450" rIns="90487" bIns="44450">
            <a:spAutoFit/>
          </a:bodyPr>
          <a:lstStyle/>
          <a:p>
            <a:pPr algn="l">
              <a:defRPr/>
            </a:pPr>
            <a:r>
              <a:rPr lang="en-US" b="1" dirty="0">
                <a:solidFill>
                  <a:schemeClr val="accent1"/>
                </a:solidFill>
                <a:effectLst>
                  <a:outerShdw blurRad="38100" dist="38100" dir="2700000" algn="tl">
                    <a:srgbClr val="000000"/>
                  </a:outerShdw>
                </a:effectLst>
                <a:latin typeface="Times" charset="0"/>
                <a:cs typeface="MS PGothic" charset="0"/>
              </a:rPr>
              <a:t>&lt;&lt;&lt;</a:t>
            </a:r>
            <a:r>
              <a:rPr lang="en-US" b="1" dirty="0">
                <a:solidFill>
                  <a:schemeClr val="accent2"/>
                </a:solidFill>
                <a:effectLst>
                  <a:outerShdw blurRad="38100" dist="38100" dir="2700000" algn="tl">
                    <a:srgbClr val="000000"/>
                  </a:outerShdw>
                </a:effectLst>
                <a:cs typeface="MS PGothic" charset="0"/>
              </a:rPr>
              <a:t> </a:t>
            </a:r>
            <a:r>
              <a:rPr lang="en-US" sz="2000" b="1" dirty="0" err="1">
                <a:solidFill>
                  <a:schemeClr val="accent2"/>
                </a:solidFill>
                <a:latin typeface="Pyidaungsu" panose="020B0502040204020203" pitchFamily="34" charset="0"/>
                <a:cs typeface="Pyidaungsu" panose="020B0502040204020203" pitchFamily="34" charset="0"/>
              </a:rPr>
              <a:t>နှစ်ခြမ်းကွဲခြင်း</a:t>
            </a:r>
            <a:r>
              <a:rPr lang="en-US" b="1" dirty="0">
                <a:solidFill>
                  <a:schemeClr val="accent1"/>
                </a:solidFill>
                <a:effectLst>
                  <a:outerShdw blurRad="38100" dist="38100" dir="2700000" algn="tl">
                    <a:srgbClr val="000000"/>
                  </a:outerShdw>
                </a:effectLst>
                <a:latin typeface="Times" charset="0"/>
                <a:cs typeface="MS PGothic" charset="0"/>
              </a:rPr>
              <a:t>&gt;&gt;&gt;</a:t>
            </a:r>
          </a:p>
        </p:txBody>
      </p:sp>
      <p:sp>
        <p:nvSpPr>
          <p:cNvPr id="4918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89" name="Rectangle 3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8161"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49185" name="Line 39"/>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86" name="Rectangle 40"/>
          <p:cNvSpPr>
            <a:spLocks noChangeArrowheads="1"/>
          </p:cNvSpPr>
          <p:nvPr/>
        </p:nvSpPr>
        <p:spPr bwMode="auto">
          <a:xfrm>
            <a:off x="3617913" y="3646488"/>
            <a:ext cx="240664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2400" b="1" dirty="0" err="1">
                <a:solidFill>
                  <a:schemeClr val="accent1"/>
                </a:solidFill>
                <a:latin typeface="Pyidaungsu" panose="020B0502040204020203" pitchFamily="34" charset="0"/>
                <a:cs typeface="Pyidaungsu" panose="020B0502040204020203" pitchFamily="34" charset="0"/>
              </a:rPr>
              <a:t>ပရောဖက်များ</a:t>
            </a:r>
            <a:endParaRPr lang="en-US" sz="2400" b="1" dirty="0">
              <a:solidFill>
                <a:schemeClr val="accent1"/>
              </a:solidFill>
              <a:latin typeface="Pyidaungsu" panose="020B0502040204020203" pitchFamily="34" charset="0"/>
              <a:cs typeface="Pyidaungsu" panose="020B0502040204020203" pitchFamily="34" charset="0"/>
            </a:endParaRPr>
          </a:p>
        </p:txBody>
      </p:sp>
      <p:grpSp>
        <p:nvGrpSpPr>
          <p:cNvPr id="4" name="Group 41"/>
          <p:cNvGrpSpPr>
            <a:grpSpLocks/>
          </p:cNvGrpSpPr>
          <p:nvPr/>
        </p:nvGrpSpPr>
        <p:grpSpPr bwMode="auto">
          <a:xfrm>
            <a:off x="1254125" y="4618038"/>
            <a:ext cx="6692900" cy="407988"/>
            <a:chOff x="0" y="0"/>
            <a:chExt cx="4216" cy="257"/>
          </a:xfrm>
        </p:grpSpPr>
        <p:sp>
          <p:nvSpPr>
            <p:cNvPr id="10" name="Rectangle 42"/>
            <p:cNvSpPr>
              <a:spLocks noChangeArrowheads="1"/>
            </p:cNvSpPr>
            <p:nvPr/>
          </p:nvSpPr>
          <p:spPr bwMode="auto">
            <a:xfrm>
              <a:off x="0" y="7"/>
              <a:ext cx="1887" cy="250"/>
            </a:xfrm>
            <a:prstGeom prst="rect">
              <a:avLst/>
            </a:prstGeom>
            <a:solidFill>
              <a:schemeClr val="tx1"/>
            </a:solidFill>
            <a:ln w="76200">
              <a:solidFill>
                <a:schemeClr val="accent2"/>
              </a:solidFill>
              <a:miter lim="800000"/>
              <a:headEnd/>
              <a:tailEnd/>
            </a:ln>
            <a:effectLst>
              <a:outerShdw dist="35921" dir="2700000" algn="ctr" rotWithShape="0">
                <a:schemeClr val="bg2"/>
              </a:outerShdw>
            </a:effectLst>
          </p:spPr>
          <p:txBody>
            <a:bodyPr lIns="90487" tIns="44450" rIns="90487" bIns="44450">
              <a:spAutoFit/>
            </a:bodyPr>
            <a:lstStyle/>
            <a:p>
              <a:pPr algn="l">
                <a:defRPr/>
              </a:pPr>
              <a:r>
                <a:rPr lang="en-US" sz="2000" b="1" dirty="0" err="1">
                  <a:solidFill>
                    <a:schemeClr val="accent2"/>
                  </a:solidFill>
                  <a:latin typeface="Pyidaungsu" panose="020B0502040204020203" pitchFamily="34" charset="0"/>
                  <a:ea typeface="+mn-ea"/>
                  <a:cs typeface="Pyidaungsu" panose="020B0502040204020203" pitchFamily="34" charset="0"/>
                </a:rPr>
                <a:t>မြောက်ပိုင်း</a:t>
              </a:r>
              <a:r>
                <a:rPr lang="en-US" sz="2000" b="1" dirty="0">
                  <a:solidFill>
                    <a:schemeClr val="accent2"/>
                  </a:solidFill>
                  <a:latin typeface="Pyidaungsu" panose="020B0502040204020203" pitchFamily="34" charset="0"/>
                  <a:ea typeface="+mn-ea"/>
                  <a:cs typeface="Pyidaungsu" panose="020B0502040204020203" pitchFamily="34" charset="0"/>
                </a:rPr>
                <a:t> </a:t>
              </a:r>
              <a:r>
                <a:rPr lang="en-US" sz="2000" b="1" dirty="0" err="1">
                  <a:solidFill>
                    <a:schemeClr val="accent2"/>
                  </a:solidFill>
                  <a:latin typeface="Pyidaungsu" panose="020B0502040204020203" pitchFamily="34" charset="0"/>
                  <a:ea typeface="+mn-ea"/>
                  <a:cs typeface="Pyidaungsu" panose="020B0502040204020203" pitchFamily="34" charset="0"/>
                </a:rPr>
                <a:t>ယေရောဗောင</a:t>
              </a:r>
              <a:r>
                <a:rPr lang="en-US" sz="2000" b="1" dirty="0">
                  <a:solidFill>
                    <a:schemeClr val="accent2"/>
                  </a:solidFill>
                  <a:latin typeface="Pyidaungsu" panose="020B0502040204020203" pitchFamily="34" charset="0"/>
                  <a:ea typeface="+mn-ea"/>
                  <a:cs typeface="Pyidaungsu" panose="020B0502040204020203" pitchFamily="34" charset="0"/>
                </a:rPr>
                <a:t>်</a:t>
              </a:r>
            </a:p>
          </p:txBody>
        </p:sp>
        <p:sp>
          <p:nvSpPr>
            <p:cNvPr id="11" name="Rectangle 43"/>
            <p:cNvSpPr>
              <a:spLocks noChangeArrowheads="1"/>
            </p:cNvSpPr>
            <p:nvPr/>
          </p:nvSpPr>
          <p:spPr bwMode="auto">
            <a:xfrm>
              <a:off x="2329" y="0"/>
              <a:ext cx="1887" cy="250"/>
            </a:xfrm>
            <a:prstGeom prst="rect">
              <a:avLst/>
            </a:prstGeom>
            <a:solidFill>
              <a:schemeClr val="tx1"/>
            </a:solidFill>
            <a:ln w="76200">
              <a:solidFill>
                <a:schemeClr val="accent2"/>
              </a:solidFill>
              <a:miter lim="800000"/>
              <a:headEnd/>
              <a:tailEnd/>
            </a:ln>
            <a:effectLst>
              <a:outerShdw dist="35921" dir="2700000" algn="ctr" rotWithShape="0">
                <a:schemeClr val="bg2"/>
              </a:outerShdw>
            </a:effectLst>
          </p:spPr>
          <p:txBody>
            <a:bodyPr lIns="90487" tIns="44450" rIns="90487" bIns="44450">
              <a:spAutoFit/>
            </a:bodyPr>
            <a:lstStyle/>
            <a:p>
              <a:pPr algn="l">
                <a:defRPr/>
              </a:pPr>
              <a:r>
                <a:rPr lang="en-US" sz="2000" b="1" dirty="0" err="1">
                  <a:solidFill>
                    <a:schemeClr val="accent2"/>
                  </a:solidFill>
                  <a:latin typeface="Pyidaungsu" panose="020B0502040204020203" pitchFamily="34" charset="0"/>
                  <a:ea typeface="+mn-ea"/>
                  <a:cs typeface="Pyidaungsu" panose="020B0502040204020203" pitchFamily="34" charset="0"/>
                </a:rPr>
                <a:t>တောင်ပိုင်း</a:t>
              </a:r>
              <a:r>
                <a:rPr lang="en-US" sz="2000" b="1" dirty="0">
                  <a:solidFill>
                    <a:schemeClr val="accent2"/>
                  </a:solidFill>
                  <a:latin typeface="Pyidaungsu" panose="020B0502040204020203" pitchFamily="34" charset="0"/>
                  <a:ea typeface="+mn-ea"/>
                  <a:cs typeface="Pyidaungsu" panose="020B0502040204020203" pitchFamily="34" charset="0"/>
                </a:rPr>
                <a:t> </a:t>
              </a:r>
              <a:r>
                <a:rPr lang="en-US" sz="2000" b="1" dirty="0" err="1">
                  <a:solidFill>
                    <a:schemeClr val="accent2"/>
                  </a:solidFill>
                  <a:latin typeface="Pyidaungsu" panose="020B0502040204020203" pitchFamily="34" charset="0"/>
                  <a:ea typeface="+mn-ea"/>
                  <a:cs typeface="Pyidaungsu" panose="020B0502040204020203" pitchFamily="34" charset="0"/>
                </a:rPr>
                <a:t>ရောဗောင</a:t>
              </a:r>
              <a:r>
                <a:rPr lang="en-US" sz="2000" b="1" dirty="0">
                  <a:solidFill>
                    <a:schemeClr val="accent2"/>
                  </a:solidFill>
                  <a:latin typeface="Pyidaungsu" panose="020B0502040204020203" pitchFamily="34" charset="0"/>
                  <a:ea typeface="+mn-ea"/>
                  <a:cs typeface="Pyidaungsu" panose="020B0502040204020203" pitchFamily="34" charset="0"/>
                </a:rPr>
                <a:t>်</a:t>
              </a:r>
            </a:p>
          </p:txBody>
        </p:sp>
      </p:grpSp>
      <p:grpSp>
        <p:nvGrpSpPr>
          <p:cNvPr id="5" name="Group 44"/>
          <p:cNvGrpSpPr>
            <a:grpSpLocks/>
          </p:cNvGrpSpPr>
          <p:nvPr/>
        </p:nvGrpSpPr>
        <p:grpSpPr bwMode="auto">
          <a:xfrm>
            <a:off x="820738" y="5365750"/>
            <a:ext cx="8118475" cy="366713"/>
            <a:chOff x="0" y="0"/>
            <a:chExt cx="5114" cy="231"/>
          </a:xfrm>
        </p:grpSpPr>
        <p:sp>
          <p:nvSpPr>
            <p:cNvPr id="12" name="Rectangle 45"/>
            <p:cNvSpPr>
              <a:spLocks noChangeArrowheads="1"/>
            </p:cNvSpPr>
            <p:nvPr/>
          </p:nvSpPr>
          <p:spPr bwMode="auto">
            <a:xfrm>
              <a:off x="0" y="0"/>
              <a:ext cx="2012" cy="231"/>
            </a:xfrm>
            <a:prstGeom prst="rect">
              <a:avLst/>
            </a:prstGeom>
            <a:solidFill>
              <a:schemeClr val="tx1"/>
            </a:solidFill>
            <a:ln w="76200">
              <a:solidFill>
                <a:schemeClr val="accent2"/>
              </a:solidFill>
              <a:miter lim="800000"/>
              <a:headEnd/>
              <a:tailEnd/>
            </a:ln>
            <a:effectLst>
              <a:outerShdw dist="35921" dir="2700000" algn="ctr" rotWithShape="0">
                <a:schemeClr val="bg2"/>
              </a:outerShdw>
            </a:effectLst>
          </p:spPr>
          <p:txBody>
            <a:bodyPr lIns="90487" tIns="44450" rIns="90487" bIns="44450">
              <a:spAutoFit/>
            </a:bodyPr>
            <a:lstStyle/>
            <a:p>
              <a:pPr algn="l">
                <a:defRPr/>
              </a:pPr>
              <a:r>
                <a:rPr lang="en-US" sz="1800" b="1" dirty="0" err="1">
                  <a:solidFill>
                    <a:schemeClr val="accent2"/>
                  </a:solidFill>
                  <a:effectLst>
                    <a:outerShdw blurRad="38100" dist="38100" dir="2700000" algn="tl">
                      <a:srgbClr val="DDDDDD"/>
                    </a:outerShdw>
                  </a:effectLst>
                  <a:latin typeface="Pyidaungsu" panose="020B0502040204020203" pitchFamily="34" charset="0"/>
                  <a:cs typeface="Pyidaungsu" panose="020B0502040204020203" pitchFamily="34" charset="0"/>
                </a:rPr>
                <a:t>ကောင်းသော</a:t>
              </a:r>
              <a:r>
                <a:rPr lang="en-US" sz="1800" b="1" dirty="0">
                  <a:solidFill>
                    <a:schemeClr val="accent2"/>
                  </a:solidFill>
                  <a:effectLst>
                    <a:outerShdw blurRad="38100" dist="38100" dir="2700000" algn="tl">
                      <a:srgbClr val="DDDDDD"/>
                    </a:outerShdw>
                  </a:effectLst>
                  <a:latin typeface="Pyidaungsu" panose="020B0502040204020203" pitchFamily="34" charset="0"/>
                  <a:cs typeface="Pyidaungsu" panose="020B0502040204020203" pitchFamily="34" charset="0"/>
                </a:rPr>
                <a:t> </a:t>
              </a:r>
              <a:r>
                <a:rPr lang="en-US" sz="1800" b="1" dirty="0" err="1">
                  <a:solidFill>
                    <a:schemeClr val="accent2"/>
                  </a:solidFill>
                  <a:effectLst>
                    <a:outerShdw blurRad="38100" dist="38100" dir="2700000" algn="tl">
                      <a:srgbClr val="DDDDDD"/>
                    </a:outerShdw>
                  </a:effectLst>
                  <a:latin typeface="Pyidaungsu" panose="020B0502040204020203" pitchFamily="34" charset="0"/>
                  <a:cs typeface="Pyidaungsu" panose="020B0502040204020203" pitchFamily="34" charset="0"/>
                </a:rPr>
                <a:t>ဘုရင်မရှိ</a:t>
              </a:r>
              <a:endParaRPr lang="en-US" sz="1800" b="1" dirty="0">
                <a:solidFill>
                  <a:schemeClr val="accent2"/>
                </a:solidFill>
                <a:effectLst>
                  <a:outerShdw blurRad="38100" dist="38100" dir="2700000" algn="tl">
                    <a:srgbClr val="DDDDDD"/>
                  </a:outerShdw>
                </a:effectLst>
                <a:latin typeface="Pyidaungsu" panose="020B0502040204020203" pitchFamily="34" charset="0"/>
                <a:cs typeface="Pyidaungsu" panose="020B0502040204020203" pitchFamily="34" charset="0"/>
              </a:endParaRPr>
            </a:p>
          </p:txBody>
        </p:sp>
        <p:sp>
          <p:nvSpPr>
            <p:cNvPr id="49198" name="Rectangle 46"/>
            <p:cNvSpPr>
              <a:spLocks noChangeArrowheads="1"/>
            </p:cNvSpPr>
            <p:nvPr/>
          </p:nvSpPr>
          <p:spPr bwMode="auto">
            <a:xfrm>
              <a:off x="2839" y="0"/>
              <a:ext cx="2275" cy="231"/>
            </a:xfrm>
            <a:prstGeom prst="rect">
              <a:avLst/>
            </a:prstGeom>
            <a:solidFill>
              <a:schemeClr val="tx1"/>
            </a:solidFill>
            <a:ln w="76200">
              <a:solidFill>
                <a:schemeClr val="accent2"/>
              </a:solidFill>
              <a:miter lim="800000"/>
              <a:headEnd/>
              <a:tailEnd/>
            </a:ln>
            <a:effectLst>
              <a:outerShdw dist="35921" dir="2700000" algn="ctr" rotWithShape="0">
                <a:schemeClr val="bg2"/>
              </a:outerShdw>
            </a:effectLst>
          </p:spPr>
          <p:txBody>
            <a:bodyPr lIns="90487" tIns="44450" rIns="90487" bIns="44450">
              <a:spAutoFit/>
            </a:bodyPr>
            <a:lstStyle/>
            <a:p>
              <a:pPr algn="l">
                <a:defRPr/>
              </a:pPr>
              <a:r>
                <a:rPr lang="en-US" sz="1800" b="1" dirty="0" err="1">
                  <a:solidFill>
                    <a:srgbClr val="FFFF00"/>
                  </a:solidFill>
                  <a:effectLst>
                    <a:outerShdw blurRad="38100" dist="38100" dir="2700000" algn="tl">
                      <a:srgbClr val="DDDDDD"/>
                    </a:outerShdw>
                  </a:effectLst>
                  <a:latin typeface="Pyidaungsu" panose="020B0502040204020203" pitchFamily="34" charset="0"/>
                  <a:cs typeface="Pyidaungsu" panose="020B0502040204020203" pitchFamily="34" charset="0"/>
                </a:rPr>
                <a:t>ကောင်းသော</a:t>
              </a:r>
              <a:r>
                <a:rPr lang="en-US" sz="1800" b="1" dirty="0">
                  <a:solidFill>
                    <a:srgbClr val="FFFF00"/>
                  </a:solidFill>
                  <a:effectLst>
                    <a:outerShdw blurRad="38100" dist="38100" dir="2700000" algn="tl">
                      <a:srgbClr val="DDDDDD"/>
                    </a:outerShdw>
                  </a:effectLst>
                  <a:latin typeface="Pyidaungsu" panose="020B0502040204020203" pitchFamily="34" charset="0"/>
                  <a:cs typeface="Pyidaungsu" panose="020B0502040204020203" pitchFamily="34" charset="0"/>
                </a:rPr>
                <a:t> </a:t>
              </a:r>
              <a:r>
                <a:rPr lang="en-US" sz="1800" b="1" dirty="0" err="1">
                  <a:solidFill>
                    <a:srgbClr val="FFFF00"/>
                  </a:solidFill>
                  <a:effectLst>
                    <a:outerShdw blurRad="38100" dist="38100" dir="2700000" algn="tl">
                      <a:srgbClr val="DDDDDD"/>
                    </a:outerShdw>
                  </a:effectLst>
                  <a:latin typeface="Pyidaungsu" panose="020B0502040204020203" pitchFamily="34" charset="0"/>
                  <a:cs typeface="Pyidaungsu" panose="020B0502040204020203" pitchFamily="34" charset="0"/>
                </a:rPr>
                <a:t>ဘုရင်အချို့ရှိ</a:t>
              </a:r>
              <a:endParaRPr lang="en-US" sz="1800" b="1" dirty="0">
                <a:solidFill>
                  <a:srgbClr val="FFFF00"/>
                </a:solidFill>
                <a:effectLst>
                  <a:outerShdw blurRad="38100" dist="38100" dir="2700000" algn="tl">
                    <a:srgbClr val="DDDDDD"/>
                  </a:outerShdw>
                </a:effectLst>
                <a:latin typeface="Pyidaungsu" panose="020B0502040204020203" pitchFamily="34" charset="0"/>
                <a:cs typeface="Pyidaungsu" panose="020B0502040204020203" pitchFamily="34" charset="0"/>
              </a:endParaRPr>
            </a:p>
          </p:txBody>
        </p:sp>
      </p:grpSp>
      <p:sp>
        <p:nvSpPr>
          <p:cNvPr id="13" name="Text Box 47"/>
          <p:cNvSpPr txBox="1">
            <a:spLocks noChangeArrowheads="1"/>
          </p:cNvSpPr>
          <p:nvPr/>
        </p:nvSpPr>
        <p:spPr bwMode="auto">
          <a:xfrm>
            <a:off x="1765300" y="-11113"/>
            <a:ext cx="3505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dirty="0">
                <a:solidFill>
                  <a:schemeClr val="tx1"/>
                </a:solidFill>
                <a:latin typeface="WinInnwa" charset="0"/>
              </a:rPr>
              <a:t> </a:t>
            </a:r>
            <a:r>
              <a:rPr lang="my-MM" sz="1800" b="1" dirty="0">
                <a:solidFill>
                  <a:schemeClr val="tx1"/>
                </a:solidFill>
                <a:latin typeface="Pyidaungsu" panose="020B0502040204020203" pitchFamily="34" charset="0"/>
                <a:cs typeface="Pyidaungsu" panose="020B0502040204020203" pitchFamily="34" charset="0"/>
              </a:rPr>
              <a:t>၃ဓမ္မ ၁၂ - ၄ ဓမ္မ ၂၄</a:t>
            </a:r>
            <a:endParaRPr lang="en-US" sz="1800" b="1" dirty="0">
              <a:solidFill>
                <a:schemeClr val="tx1"/>
              </a:solidFill>
              <a:latin typeface="Pyidaungsu" panose="020B0502040204020203" pitchFamily="34" charset="0"/>
              <a:cs typeface="Pyidaungsu" panose="020B0502040204020203" pitchFamily="34" charset="0"/>
            </a:endParaRPr>
          </a:p>
        </p:txBody>
      </p:sp>
      <p:grpSp>
        <p:nvGrpSpPr>
          <p:cNvPr id="49190" name="Group 48"/>
          <p:cNvGrpSpPr>
            <a:grpSpLocks/>
          </p:cNvGrpSpPr>
          <p:nvPr/>
        </p:nvGrpSpPr>
        <p:grpSpPr bwMode="auto">
          <a:xfrm>
            <a:off x="8018463" y="3436938"/>
            <a:ext cx="981075" cy="1843087"/>
            <a:chOff x="0" y="0"/>
            <a:chExt cx="618" cy="1161"/>
          </a:xfrm>
        </p:grpSpPr>
        <p:grpSp>
          <p:nvGrpSpPr>
            <p:cNvPr id="49228" name="Group 49"/>
            <p:cNvGrpSpPr>
              <a:grpSpLocks/>
            </p:cNvGrpSpPr>
            <p:nvPr/>
          </p:nvGrpSpPr>
          <p:grpSpPr bwMode="auto">
            <a:xfrm>
              <a:off x="0" y="0"/>
              <a:ext cx="618" cy="1161"/>
              <a:chOff x="0" y="0"/>
              <a:chExt cx="618" cy="1161"/>
            </a:xfrm>
          </p:grpSpPr>
          <p:sp>
            <p:nvSpPr>
              <p:cNvPr id="14"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231" name="AutoShape 51"/>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 name="Rectangle 52"/>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33" name="Line 53"/>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34" name="Rectangle 54"/>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235" name="Rectangle 55"/>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236" name="Line 56"/>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37" name="Line 57"/>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38" name="Line 58"/>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39" name="Line 59"/>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0" name="Line 60"/>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1" name="Line 61"/>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2" name="Line 62"/>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3" name="Line 63"/>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4" name="Line 64"/>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5" name="Line 65"/>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46" name="Rectangle 66"/>
              <p:cNvSpPr>
                <a:spLocks noChangeArrowheads="1"/>
              </p:cNvSpPr>
              <p:nvPr/>
            </p:nvSpPr>
            <p:spPr bwMode="auto">
              <a:xfrm>
                <a:off x="0" y="0"/>
                <a:ext cx="527"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600" b="1" i="1" dirty="0" err="1">
                    <a:solidFill>
                      <a:schemeClr val="bg2"/>
                    </a:solidFill>
                    <a:latin typeface="Pyidaungsu" panose="020B0502040204020203" pitchFamily="34" charset="0"/>
                    <a:cs typeface="Pyidaungsu" panose="020B0502040204020203" pitchFamily="34" charset="0"/>
                  </a:rPr>
                  <a:t>မင်းစံ</a:t>
                </a:r>
                <a:endParaRPr lang="en-US" sz="1600" b="1" i="1" dirty="0">
                  <a:solidFill>
                    <a:schemeClr val="bg2"/>
                  </a:solidFill>
                  <a:latin typeface="Pyidaungsu" panose="020B0502040204020203" pitchFamily="34" charset="0"/>
                  <a:cs typeface="Pyidaungsu" panose="020B0502040204020203" pitchFamily="34" charset="0"/>
                </a:endParaRPr>
              </a:p>
            </p:txBody>
          </p:sp>
        </p:grpSp>
        <p:sp>
          <p:nvSpPr>
            <p:cNvPr id="49229" name="Rectangle 67"/>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49220" name="Rectangle 68"/>
          <p:cNvSpPr>
            <a:spLocks noChangeArrowheads="1"/>
          </p:cNvSpPr>
          <p:nvPr/>
        </p:nvSpPr>
        <p:spPr bwMode="auto">
          <a:xfrm>
            <a:off x="8051800" y="3789363"/>
            <a:ext cx="905696" cy="320601"/>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0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49192" name="Rectangle 69"/>
          <p:cNvSpPr>
            <a:spLocks noChangeArrowheads="1"/>
          </p:cNvSpPr>
          <p:nvPr/>
        </p:nvSpPr>
        <p:spPr bwMode="auto">
          <a:xfrm>
            <a:off x="8032750" y="3973513"/>
            <a:ext cx="112049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49193" name="Rectangle 70"/>
          <p:cNvSpPr>
            <a:spLocks noChangeArrowheads="1"/>
          </p:cNvSpPr>
          <p:nvPr/>
        </p:nvSpPr>
        <p:spPr bwMode="auto">
          <a:xfrm>
            <a:off x="8002588" y="4419600"/>
            <a:ext cx="10291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rgbClr val="0842DE"/>
                </a:solidFill>
                <a:latin typeface="Pyidaungsu" panose="020B0502040204020203" pitchFamily="34" charset="0"/>
                <a:cs typeface="Pyidaungsu" panose="020B0502040204020203" pitchFamily="34" charset="0"/>
              </a:rPr>
              <a:t>ပရောဖက်များ</a:t>
            </a:r>
            <a:endParaRPr lang="en-US" sz="600" b="1" dirty="0">
              <a:solidFill>
                <a:srgbClr val="0842DE"/>
              </a:solidFill>
              <a:latin typeface="Pyidaungsu" panose="020B0502040204020203" pitchFamily="34" charset="0"/>
              <a:cs typeface="Pyidaungsu" panose="020B0502040204020203" pitchFamily="34" charset="0"/>
            </a:endParaRPr>
          </a:p>
        </p:txBody>
      </p:sp>
      <p:sp>
        <p:nvSpPr>
          <p:cNvPr id="49194" name="Rectangle 71"/>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sp>
        <p:nvSpPr>
          <p:cNvPr id="49195" name="Text Box 72"/>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49196" name="Text Box 73"/>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49197" name="Group 74"/>
          <p:cNvGrpSpPr>
            <a:grpSpLocks/>
          </p:cNvGrpSpPr>
          <p:nvPr/>
        </p:nvGrpSpPr>
        <p:grpSpPr bwMode="auto">
          <a:xfrm>
            <a:off x="8061325" y="4151313"/>
            <a:ext cx="931863" cy="377825"/>
            <a:chOff x="0" y="0"/>
            <a:chExt cx="587" cy="238"/>
          </a:xfrm>
        </p:grpSpPr>
        <p:sp>
          <p:nvSpPr>
            <p:cNvPr id="49225" name="Rectangle 75"/>
            <p:cNvSpPr>
              <a:spLocks noChangeArrowheads="1"/>
            </p:cNvSpPr>
            <p:nvPr/>
          </p:nvSpPr>
          <p:spPr bwMode="auto">
            <a:xfrm>
              <a:off x="0" y="0"/>
              <a:ext cx="383"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700" b="1" dirty="0">
                  <a:solidFill>
                    <a:schemeClr val="accent2"/>
                  </a:solidFill>
                  <a:latin typeface="Pyidaungsu" panose="020B0502040204020203" pitchFamily="34" charset="0"/>
                  <a:cs typeface="Pyidaungsu" panose="020B0502040204020203" pitchFamily="34" charset="0"/>
                </a:rPr>
                <a:t>ဣ</a:t>
              </a:r>
              <a:r>
                <a:rPr lang="en-US" sz="700" b="1" dirty="0" err="1">
                  <a:solidFill>
                    <a:schemeClr val="accent2"/>
                  </a:solidFill>
                  <a:latin typeface="Pyidaungsu" panose="020B0502040204020203" pitchFamily="34" charset="0"/>
                  <a:cs typeface="Pyidaungsu" panose="020B0502040204020203" pitchFamily="34" charset="0"/>
                </a:rPr>
                <a:t>သရေလ</a:t>
              </a:r>
              <a:endParaRPr lang="en-US" sz="700" b="1" dirty="0">
                <a:solidFill>
                  <a:schemeClr val="accent2"/>
                </a:solidFill>
                <a:latin typeface="Pyidaungsu" panose="020B0502040204020203" pitchFamily="34" charset="0"/>
                <a:cs typeface="Pyidaungsu" panose="020B0502040204020203" pitchFamily="34" charset="0"/>
              </a:endParaRPr>
            </a:p>
          </p:txBody>
        </p:sp>
        <p:sp>
          <p:nvSpPr>
            <p:cNvPr id="49226" name="Rectangle 76"/>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Pyidaungsu" panose="020B0502040204020203" pitchFamily="34" charset="0"/>
                  <a:cs typeface="Pyidaungsu" panose="020B0502040204020203" pitchFamily="34"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49227" name="Rectangle 77"/>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49230" name="Rectangle 78"/>
          <p:cNvSpPr>
            <a:spLocks noChangeArrowheads="1"/>
          </p:cNvSpPr>
          <p:nvPr/>
        </p:nvSpPr>
        <p:spPr bwMode="auto">
          <a:xfrm>
            <a:off x="80883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46</a:t>
            </a:r>
          </a:p>
        </p:txBody>
      </p:sp>
      <p:sp>
        <p:nvSpPr>
          <p:cNvPr id="49199" name="Text Box 7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49232" name="Rectangle 80"/>
          <p:cNvSpPr>
            <a:spLocks noChangeArrowheads="1"/>
          </p:cNvSpPr>
          <p:nvPr/>
        </p:nvSpPr>
        <p:spPr bwMode="auto">
          <a:xfrm>
            <a:off x="6524114" y="2247900"/>
            <a:ext cx="2568011"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grpSp>
        <p:nvGrpSpPr>
          <p:cNvPr id="49201" name="Group 81"/>
          <p:cNvGrpSpPr>
            <a:grpSpLocks/>
          </p:cNvGrpSpPr>
          <p:nvPr/>
        </p:nvGrpSpPr>
        <p:grpSpPr bwMode="auto">
          <a:xfrm>
            <a:off x="6083300" y="1174750"/>
            <a:ext cx="1289050" cy="1435100"/>
            <a:chOff x="0" y="0"/>
            <a:chExt cx="2950" cy="2769"/>
          </a:xfrm>
        </p:grpSpPr>
        <p:grpSp>
          <p:nvGrpSpPr>
            <p:cNvPr id="49215" name="Group 82"/>
            <p:cNvGrpSpPr>
              <a:grpSpLocks/>
            </p:cNvGrpSpPr>
            <p:nvPr/>
          </p:nvGrpSpPr>
          <p:grpSpPr bwMode="auto">
            <a:xfrm>
              <a:off x="0" y="0"/>
              <a:ext cx="2950" cy="2769"/>
              <a:chOff x="0" y="0"/>
              <a:chExt cx="2950" cy="2769"/>
            </a:xfrm>
          </p:grpSpPr>
          <p:grpSp>
            <p:nvGrpSpPr>
              <p:cNvPr id="49221" name="Group 83"/>
              <p:cNvGrpSpPr>
                <a:grpSpLocks/>
              </p:cNvGrpSpPr>
              <p:nvPr/>
            </p:nvGrpSpPr>
            <p:grpSpPr bwMode="auto">
              <a:xfrm>
                <a:off x="473" y="498"/>
                <a:ext cx="2105" cy="1421"/>
                <a:chOff x="0" y="0"/>
                <a:chExt cx="2105" cy="1421"/>
              </a:xfrm>
            </p:grpSpPr>
            <p:sp>
              <p:nvSpPr>
                <p:cNvPr id="4922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2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9222" name="Picture 8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21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1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1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1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202" name="Group 92"/>
          <p:cNvGrpSpPr>
            <a:grpSpLocks/>
          </p:cNvGrpSpPr>
          <p:nvPr/>
        </p:nvGrpSpPr>
        <p:grpSpPr bwMode="auto">
          <a:xfrm>
            <a:off x="6076950" y="3238500"/>
            <a:ext cx="1289050" cy="1435100"/>
            <a:chOff x="0" y="0"/>
            <a:chExt cx="2950" cy="2769"/>
          </a:xfrm>
        </p:grpSpPr>
        <p:grpSp>
          <p:nvGrpSpPr>
            <p:cNvPr id="49205" name="Group 93"/>
            <p:cNvGrpSpPr>
              <a:grpSpLocks/>
            </p:cNvGrpSpPr>
            <p:nvPr/>
          </p:nvGrpSpPr>
          <p:grpSpPr bwMode="auto">
            <a:xfrm>
              <a:off x="0" y="0"/>
              <a:ext cx="2950" cy="2769"/>
              <a:chOff x="0" y="0"/>
              <a:chExt cx="2950" cy="2769"/>
            </a:xfrm>
          </p:grpSpPr>
          <p:grpSp>
            <p:nvGrpSpPr>
              <p:cNvPr id="49211" name="Group 94"/>
              <p:cNvGrpSpPr>
                <a:grpSpLocks/>
              </p:cNvGrpSpPr>
              <p:nvPr/>
            </p:nvGrpSpPr>
            <p:grpSpPr bwMode="auto">
              <a:xfrm>
                <a:off x="473" y="498"/>
                <a:ext cx="2105" cy="1421"/>
                <a:chOff x="0" y="0"/>
                <a:chExt cx="2105" cy="1421"/>
              </a:xfrm>
            </p:grpSpPr>
            <p:sp>
              <p:nvSpPr>
                <p:cNvPr id="4921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1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9212" name="Picture 9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20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0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0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0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21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9255" name="Text Box 103"/>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DC</a:t>
            </a:r>
          </a:p>
        </p:txBody>
      </p:sp>
      <p:sp>
        <p:nvSpPr>
          <p:cNvPr id="49256" name="Text Box 104"/>
          <p:cNvSpPr txBox="1">
            <a:spLocks noChangeArrowheads="1"/>
          </p:cNvSpPr>
          <p:nvPr/>
        </p:nvSpPr>
        <p:spPr bwMode="auto">
          <a:xfrm>
            <a:off x="6375400" y="3448050"/>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NC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p:cTn id="7" dur="500" fill="hold"/>
                                        <p:tgtEl>
                                          <p:spTgt spid="49163"/>
                                        </p:tgtEl>
                                        <p:attrNameLst>
                                          <p:attrName>ppt_x</p:attrName>
                                        </p:attrNameLst>
                                      </p:cBhvr>
                                      <p:tavLst>
                                        <p:tav tm="0">
                                          <p:val>
                                            <p:strVal val="#ppt_x-#ppt_w/2"/>
                                          </p:val>
                                        </p:tav>
                                        <p:tav tm="100000">
                                          <p:val>
                                            <p:strVal val="#ppt_x"/>
                                          </p:val>
                                        </p:tav>
                                      </p:tavLst>
                                    </p:anim>
                                    <p:anim calcmode="lin" valueType="num">
                                      <p:cBhvr>
                                        <p:cTn id="8" dur="500" fill="hold"/>
                                        <p:tgtEl>
                                          <p:spTgt spid="49163"/>
                                        </p:tgtEl>
                                        <p:attrNameLst>
                                          <p:attrName>ppt_y</p:attrName>
                                        </p:attrNameLst>
                                      </p:cBhvr>
                                      <p:tavLst>
                                        <p:tav tm="0">
                                          <p:val>
                                            <p:strVal val="#ppt_y"/>
                                          </p:val>
                                        </p:tav>
                                        <p:tav tm="100000">
                                          <p:val>
                                            <p:strVal val="#ppt_y"/>
                                          </p:val>
                                        </p:tav>
                                      </p:tavLst>
                                    </p:anim>
                                    <p:anim calcmode="lin" valueType="num">
                                      <p:cBhvr>
                                        <p:cTn id="9" dur="500" fill="hold"/>
                                        <p:tgtEl>
                                          <p:spTgt spid="49163"/>
                                        </p:tgtEl>
                                        <p:attrNameLst>
                                          <p:attrName>ppt_w</p:attrName>
                                        </p:attrNameLst>
                                      </p:cBhvr>
                                      <p:tavLst>
                                        <p:tav tm="0">
                                          <p:val>
                                            <p:fltVal val="0"/>
                                          </p:val>
                                        </p:tav>
                                        <p:tav tm="100000">
                                          <p:val>
                                            <p:strVal val="#ppt_w"/>
                                          </p:val>
                                        </p:tav>
                                      </p:tavLst>
                                    </p:anim>
                                    <p:anim calcmode="lin" valueType="num">
                                      <p:cBhvr>
                                        <p:cTn id="10" dur="500" fill="hold"/>
                                        <p:tgtEl>
                                          <p:spTgt spid="491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2/3*#ppt_w"/>
                                          </p:val>
                                        </p:tav>
                                        <p:tav tm="100000">
                                          <p:val>
                                            <p:strVal val="#ppt_w"/>
                                          </p:val>
                                        </p:tav>
                                      </p:tavLst>
                                    </p:anim>
                                    <p:anim calcmode="lin" valueType="num">
                                      <p:cBhvr>
                                        <p:cTn id="16"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2/3*#ppt_w"/>
                                          </p:val>
                                        </p:tav>
                                        <p:tav tm="100000">
                                          <p:val>
                                            <p:strVal val="#ppt_w"/>
                                          </p:val>
                                        </p:tav>
                                      </p:tavLst>
                                    </p:anim>
                                    <p:anim calcmode="lin" valueType="num">
                                      <p:cBhvr>
                                        <p:cTn id="22"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5123"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5" name="Rectangle 5"/>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102"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127" name="Rectangle 7"/>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Text Box 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5129" name="Rectangle 9"/>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03</a:t>
            </a:r>
          </a:p>
        </p:txBody>
      </p:sp>
      <p:sp>
        <p:nvSpPr>
          <p:cNvPr id="5130" name="Text Box 10"/>
          <p:cNvSpPr txBox="1">
            <a:spLocks noChangeArrowheads="1"/>
          </p:cNvSpPr>
          <p:nvPr/>
        </p:nvSpPr>
        <p:spPr bwMode="auto">
          <a:xfrm>
            <a:off x="2892425" y="-449263"/>
            <a:ext cx="766763" cy="7604126"/>
          </a:xfrm>
          <a:prstGeom prst="rect">
            <a:avLst/>
          </a:prstGeom>
          <a:noFill/>
          <a:ln>
            <a:noFill/>
          </a:ln>
          <a:effectLst>
            <a:outerShdw dist="9158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9300" b="1" dirty="0">
                <a:solidFill>
                  <a:srgbClr val="1CFF23"/>
                </a:solidFill>
                <a:latin typeface="Arial" pitchFamily="34" charset="0"/>
                <a:ea typeface="+mn-ea"/>
                <a:cs typeface="+mn-cs"/>
              </a:rPr>
              <a:t>?</a:t>
            </a:r>
          </a:p>
        </p:txBody>
      </p:sp>
      <p:sp>
        <p:nvSpPr>
          <p:cNvPr id="5131" name="Text Box 11"/>
          <p:cNvSpPr txBox="1">
            <a:spLocks noChangeArrowheads="1"/>
          </p:cNvSpPr>
          <p:nvPr/>
        </p:nvSpPr>
        <p:spPr bwMode="auto">
          <a:xfrm>
            <a:off x="882650" y="1392238"/>
            <a:ext cx="7454900" cy="373948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70000"/>
              </a:lnSpc>
              <a:spcBef>
                <a:spcPct val="50000"/>
              </a:spcBef>
              <a:defRPr/>
            </a:pPr>
            <a:r>
              <a:rPr lang="en-US" sz="6600" b="1" dirty="0" err="1">
                <a:solidFill>
                  <a:srgbClr val="FFEA18"/>
                </a:solidFill>
                <a:latin typeface="Pyidaungsu" panose="020B0502040204020203" pitchFamily="34" charset="0"/>
                <a:ea typeface="+mn-ea"/>
                <a:cs typeface="Pyidaungsu" panose="020B0502040204020203" pitchFamily="34" charset="0"/>
              </a:rPr>
              <a:t>မေးခွန်း</a:t>
            </a:r>
            <a:endParaRPr lang="en-US" sz="6600" b="1" dirty="0">
              <a:solidFill>
                <a:srgbClr val="FFEA18"/>
              </a:solidFill>
              <a:latin typeface="Pyidaungsu" panose="020B0502040204020203" pitchFamily="34" charset="0"/>
              <a:ea typeface="+mn-ea"/>
              <a:cs typeface="Pyidaungsu" panose="020B0502040204020203" pitchFamily="34" charset="0"/>
            </a:endParaRPr>
          </a:p>
          <a:p>
            <a:pPr>
              <a:lnSpc>
                <a:spcPct val="70000"/>
              </a:lnSpc>
              <a:spcBef>
                <a:spcPct val="50000"/>
              </a:spcBef>
              <a:defRPr/>
            </a:pPr>
            <a:r>
              <a:rPr lang="en-US" sz="6000" b="1" dirty="0">
                <a:solidFill>
                  <a:srgbClr val="FFEA18"/>
                </a:solidFill>
                <a:latin typeface="WinInnwa" pitchFamily="2" charset="0"/>
                <a:ea typeface="+mn-ea"/>
                <a:cs typeface="+mn-cs"/>
              </a:rPr>
              <a:t> </a:t>
            </a:r>
            <a:r>
              <a:rPr lang="en-US" sz="4800" b="1" dirty="0" err="1">
                <a:solidFill>
                  <a:srgbClr val="FFEA18"/>
                </a:solidFill>
                <a:latin typeface="Pyidaungsu" panose="020B0502040204020203" pitchFamily="34" charset="0"/>
                <a:ea typeface="+mn-ea"/>
                <a:cs typeface="Pyidaungsu" panose="020B0502040204020203" pitchFamily="34" charset="0"/>
              </a:rPr>
              <a:t>ဘယ်အချိန်မှာ</a:t>
            </a:r>
            <a:endParaRPr lang="en-US" sz="4800" b="1" dirty="0">
              <a:solidFill>
                <a:srgbClr val="FFEA18"/>
              </a:solidFill>
              <a:latin typeface="Pyidaungsu" panose="020B0502040204020203" pitchFamily="34" charset="0"/>
              <a:ea typeface="+mn-ea"/>
              <a:cs typeface="Pyidaungsu" panose="020B0502040204020203" pitchFamily="34" charset="0"/>
            </a:endParaRPr>
          </a:p>
          <a:p>
            <a:pPr>
              <a:lnSpc>
                <a:spcPct val="70000"/>
              </a:lnSpc>
              <a:spcBef>
                <a:spcPct val="50000"/>
              </a:spcBef>
              <a:defRPr/>
            </a:pPr>
            <a:r>
              <a:rPr lang="en-US" sz="4800" b="1" dirty="0" err="1">
                <a:solidFill>
                  <a:srgbClr val="FFEA18"/>
                </a:solidFill>
                <a:latin typeface="Pyidaungsu" panose="020B0502040204020203" pitchFamily="34" charset="0"/>
                <a:ea typeface="+mn-ea"/>
                <a:cs typeface="Pyidaungsu" panose="020B0502040204020203" pitchFamily="34" charset="0"/>
              </a:rPr>
              <a:t>ဘာတွေ</a:t>
            </a:r>
            <a:r>
              <a:rPr lang="en-US" sz="4800" b="1" dirty="0">
                <a:solidFill>
                  <a:srgbClr val="FFEA18"/>
                </a:solidFill>
                <a:latin typeface="Pyidaungsu" panose="020B0502040204020203" pitchFamily="34" charset="0"/>
                <a:ea typeface="+mn-ea"/>
                <a:cs typeface="Pyidaungsu" panose="020B0502040204020203" pitchFamily="34" charset="0"/>
              </a:rPr>
              <a:t> </a:t>
            </a:r>
          </a:p>
          <a:p>
            <a:pPr>
              <a:lnSpc>
                <a:spcPct val="70000"/>
              </a:lnSpc>
              <a:spcBef>
                <a:spcPct val="50000"/>
              </a:spcBef>
              <a:defRPr/>
            </a:pPr>
            <a:r>
              <a:rPr lang="en-US" sz="4800" b="1" dirty="0" err="1">
                <a:solidFill>
                  <a:srgbClr val="FFEA18"/>
                </a:solidFill>
                <a:latin typeface="Pyidaungsu" panose="020B0502040204020203" pitchFamily="34" charset="0"/>
                <a:ea typeface="+mn-ea"/>
                <a:cs typeface="Pyidaungsu" panose="020B0502040204020203" pitchFamily="34" charset="0"/>
              </a:rPr>
              <a:t>ဖြစ်ခဲ့တယ်လို</a:t>
            </a:r>
            <a:r>
              <a:rPr lang="en-US" sz="4800" b="1" dirty="0">
                <a:solidFill>
                  <a:srgbClr val="FFEA18"/>
                </a:solidFill>
                <a:latin typeface="Pyidaungsu" panose="020B0502040204020203" pitchFamily="34" charset="0"/>
                <a:ea typeface="+mn-ea"/>
                <a:cs typeface="Pyidaungsu" panose="020B0502040204020203" pitchFamily="34" charset="0"/>
              </a:rPr>
              <a:t>့ </a:t>
            </a:r>
            <a:r>
              <a:rPr lang="en-US" sz="4800" b="1" dirty="0" err="1">
                <a:solidFill>
                  <a:srgbClr val="FFEA18"/>
                </a:solidFill>
                <a:latin typeface="Pyidaungsu" panose="020B0502040204020203" pitchFamily="34" charset="0"/>
                <a:ea typeface="+mn-ea"/>
                <a:cs typeface="Pyidaungsu" panose="020B0502040204020203" pitchFamily="34" charset="0"/>
              </a:rPr>
              <a:t>ထင်လဲ</a:t>
            </a:r>
            <a:endParaRPr lang="en-US" sz="4800" b="1" dirty="0">
              <a:solidFill>
                <a:srgbClr val="FFEA18"/>
              </a:solidFill>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dissolve">
                                      <p:cBhvr>
                                        <p:cTn id="7" dur="500"/>
                                        <p:tgtEl>
                                          <p:spTgt spid="5130"/>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131"/>
                                        </p:tgtEl>
                                        <p:attrNameLst>
                                          <p:attrName>style.visibility</p:attrName>
                                        </p:attrNameLst>
                                      </p:cBhvr>
                                      <p:to>
                                        <p:strVal val="visible"/>
                                      </p:to>
                                    </p:set>
                                    <p:animEffect transition="in" filter="dissolve">
                                      <p:cBhvr>
                                        <p:cTn id="11" dur="500"/>
                                        <p:tgtEl>
                                          <p:spTgt spid="5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utoUpdateAnimBg="0"/>
      <p:bldP spid="513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130841" y="1322388"/>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017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0180" name="Rectangle 5"/>
          <p:cNvSpPr>
            <a:spLocks noChangeArrowheads="1"/>
          </p:cNvSpPr>
          <p:nvPr/>
        </p:nvSpPr>
        <p:spPr bwMode="auto">
          <a:xfrm>
            <a:off x="3059113" y="879475"/>
            <a:ext cx="1261563"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000" b="1" i="1" dirty="0" err="1">
                <a:solidFill>
                  <a:schemeClr val="bg2"/>
                </a:solidFill>
                <a:latin typeface="Pyidaungsu" panose="020B0502040204020203" pitchFamily="34" charset="0"/>
                <a:cs typeface="Pyidaungsu" panose="020B0502040204020203" pitchFamily="34" charset="0"/>
              </a:rPr>
              <a:t>မင်းစံ</a:t>
            </a:r>
            <a:endParaRPr lang="en-US" sz="4000" b="1" i="1" dirty="0">
              <a:solidFill>
                <a:schemeClr val="bg2"/>
              </a:solidFill>
              <a:latin typeface="Pyidaungsu" panose="020B0502040204020203" pitchFamily="34" charset="0"/>
              <a:cs typeface="Pyidaungsu" panose="020B0502040204020203" pitchFamily="34" charset="0"/>
            </a:endParaRPr>
          </a:p>
        </p:txBody>
      </p:sp>
      <p:sp>
        <p:nvSpPr>
          <p:cNvPr id="5018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3"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4"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S - D - S</a:t>
            </a:r>
          </a:p>
        </p:txBody>
      </p:sp>
      <p:sp>
        <p:nvSpPr>
          <p:cNvPr id="50185"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10             2</a:t>
            </a:r>
          </a:p>
        </p:txBody>
      </p:sp>
      <p:sp>
        <p:nvSpPr>
          <p:cNvPr id="50187" name="Rectangle 11"/>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grpSp>
        <p:nvGrpSpPr>
          <p:cNvPr id="4" name="Group 12"/>
          <p:cNvGrpSpPr>
            <a:grpSpLocks/>
          </p:cNvGrpSpPr>
          <p:nvPr/>
        </p:nvGrpSpPr>
        <p:grpSpPr bwMode="auto">
          <a:xfrm>
            <a:off x="901700" y="2603500"/>
            <a:ext cx="2201863" cy="1765300"/>
            <a:chOff x="0" y="0"/>
            <a:chExt cx="1387" cy="1112"/>
          </a:xfrm>
        </p:grpSpPr>
        <p:grpSp>
          <p:nvGrpSpPr>
            <p:cNvPr id="50274" name="Group 13"/>
            <p:cNvGrpSpPr>
              <a:grpSpLocks/>
            </p:cNvGrpSpPr>
            <p:nvPr/>
          </p:nvGrpSpPr>
          <p:grpSpPr bwMode="auto">
            <a:xfrm>
              <a:off x="0" y="0"/>
              <a:ext cx="1249" cy="1112"/>
              <a:chOff x="0" y="0"/>
              <a:chExt cx="1249" cy="1112"/>
            </a:xfrm>
          </p:grpSpPr>
          <p:sp>
            <p:nvSpPr>
              <p:cNvPr id="5" name="Oval 14"/>
              <p:cNvSpPr>
                <a:spLocks noChangeArrowheads="1"/>
              </p:cNvSpPr>
              <p:nvPr/>
            </p:nvSpPr>
            <p:spPr bwMode="auto">
              <a:xfrm>
                <a:off x="0" y="100"/>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0277" name="Unknown Shape"/>
              <p:cNvSpPr>
                <a:spLocks/>
              </p:cNvSpPr>
              <p:nvPr/>
            </p:nvSpPr>
            <p:spPr bwMode="auto">
              <a:xfrm>
                <a:off x="456" y="5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0278" name="Unknown Shape"/>
              <p:cNvSpPr>
                <a:spLocks/>
              </p:cNvSpPr>
              <p:nvPr/>
            </p:nvSpPr>
            <p:spPr bwMode="auto">
              <a:xfrm>
                <a:off x="456" y="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 name="Rectangle 17"/>
            <p:cNvSpPr>
              <a:spLocks noChangeArrowheads="1"/>
            </p:cNvSpPr>
            <p:nvPr/>
          </p:nvSpPr>
          <p:spPr bwMode="auto">
            <a:xfrm>
              <a:off x="225" y="102"/>
              <a:ext cx="1162" cy="6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50188" name="Rectangle 18"/>
          <p:cNvSpPr>
            <a:spLocks noChangeArrowheads="1"/>
          </p:cNvSpPr>
          <p:nvPr/>
        </p:nvSpPr>
        <p:spPr bwMode="auto">
          <a:xfrm>
            <a:off x="3033713" y="2246313"/>
            <a:ext cx="389890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800" b="1" dirty="0" err="1">
                <a:solidFill>
                  <a:schemeClr val="accent2"/>
                </a:solidFill>
                <a:latin typeface="Pyidaungsu" panose="020B0502040204020203" pitchFamily="34" charset="0"/>
                <a:cs typeface="Pyidaungsu" panose="020B0502040204020203" pitchFamily="34" charset="0"/>
              </a:rPr>
              <a:t>မြောက်ပိုင်း</a:t>
            </a:r>
            <a:r>
              <a:rPr lang="en-US" sz="1800" b="1" dirty="0">
                <a:solidFill>
                  <a:schemeClr val="accent2"/>
                </a:solidFill>
                <a:latin typeface="Pyidaungsu" panose="020B0502040204020203" pitchFamily="34" charset="0"/>
                <a:cs typeface="Pyidaungsu" panose="020B0502040204020203" pitchFamily="34" charset="0"/>
              </a:rPr>
              <a:t>          </a:t>
            </a:r>
            <a:r>
              <a:rPr lang="en-US" sz="1800" b="1" dirty="0" err="1">
                <a:solidFill>
                  <a:schemeClr val="accent2"/>
                </a:solidFill>
                <a:latin typeface="Pyidaungsu" panose="020B0502040204020203" pitchFamily="34" charset="0"/>
                <a:cs typeface="Pyidaungsu" panose="020B0502040204020203" pitchFamily="34" charset="0"/>
              </a:rPr>
              <a:t>တောင်ပိုင်း</a:t>
            </a:r>
            <a:endParaRPr lang="en-US" sz="1800" b="1" dirty="0">
              <a:solidFill>
                <a:schemeClr val="accent2"/>
              </a:solidFill>
              <a:latin typeface="Pyidaungsu" panose="020B0502040204020203" pitchFamily="34" charset="0"/>
              <a:cs typeface="Pyidaungsu" panose="020B0502040204020203" pitchFamily="34" charset="0"/>
            </a:endParaRPr>
          </a:p>
        </p:txBody>
      </p:sp>
      <p:sp>
        <p:nvSpPr>
          <p:cNvPr id="50189" name="Rectangle 19"/>
          <p:cNvSpPr>
            <a:spLocks noChangeArrowheads="1"/>
          </p:cNvSpPr>
          <p:nvPr/>
        </p:nvSpPr>
        <p:spPr bwMode="auto">
          <a:xfrm>
            <a:off x="3312823" y="2754313"/>
            <a:ext cx="2382691" cy="39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2000" b="1" dirty="0">
                <a:solidFill>
                  <a:schemeClr val="accent2"/>
                </a:solidFill>
                <a:latin typeface="Pyidaungsu" panose="020B0502040204020203" pitchFamily="34" charset="0"/>
                <a:cs typeface="Pyidaungsu" panose="020B0502040204020203" pitchFamily="34" charset="0"/>
              </a:rPr>
              <a:t>ဣ</a:t>
            </a:r>
            <a:r>
              <a:rPr lang="en-US" sz="2000" b="1" dirty="0" err="1">
                <a:solidFill>
                  <a:schemeClr val="accent2"/>
                </a:solidFill>
                <a:latin typeface="Pyidaungsu" panose="020B0502040204020203" pitchFamily="34" charset="0"/>
                <a:cs typeface="Pyidaungsu" panose="020B0502040204020203" pitchFamily="34" charset="0"/>
              </a:rPr>
              <a:t>သရေလ</a:t>
            </a:r>
            <a:r>
              <a:rPr lang="en-US" sz="2000"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ယုဒ</a:t>
            </a:r>
            <a:r>
              <a:rPr lang="en-US" sz="2000" dirty="0">
                <a:solidFill>
                  <a:schemeClr val="accent2"/>
                </a:solidFill>
                <a:latin typeface="Pyidaungsu" panose="020B0502040204020203" pitchFamily="34" charset="0"/>
                <a:cs typeface="Pyidaungsu" panose="020B0502040204020203" pitchFamily="34" charset="0"/>
              </a:rPr>
              <a:t> </a:t>
            </a:r>
          </a:p>
        </p:txBody>
      </p:sp>
      <p:sp>
        <p:nvSpPr>
          <p:cNvPr id="50190" name="Rectangle 20"/>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Line 21"/>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2" name="Line 22"/>
          <p:cNvSpPr>
            <a:spLocks noChangeShapeType="1"/>
          </p:cNvSpPr>
          <p:nvPr/>
        </p:nvSpPr>
        <p:spPr bwMode="auto">
          <a:xfrm>
            <a:off x="3270250" y="3216275"/>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3" name="Line 23"/>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24"/>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25"/>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26"/>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Line 2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8" name="Line 2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9" name="Line 2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0" name="Rectangle 3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31"/>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32"/>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33"/>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34"/>
          <p:cNvSpPr>
            <a:spLocks noChangeArrowheads="1"/>
          </p:cNvSpPr>
          <p:nvPr/>
        </p:nvSpPr>
        <p:spPr bwMode="auto">
          <a:xfrm>
            <a:off x="3552393" y="1781175"/>
            <a:ext cx="2551981" cy="520655"/>
          </a:xfrm>
          <a:prstGeom prst="rect">
            <a:avLst/>
          </a:prstGeom>
          <a:noFill/>
          <a:ln w="9525">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cs typeface="MS PGothic" charset="0"/>
              </a:rPr>
              <a:t>&lt;&lt;</a:t>
            </a:r>
            <a:r>
              <a:rPr lang="en-US" b="1" dirty="0">
                <a:solidFill>
                  <a:schemeClr val="accent2"/>
                </a:solidFill>
                <a:effectLst>
                  <a:outerShdw blurRad="38100" dist="38100" dir="2700000" algn="tl">
                    <a:srgbClr val="000000"/>
                  </a:outerShdw>
                </a:effectLst>
                <a:latin typeface="WinInnwa" charset="0"/>
                <a:cs typeface="MS PGothic" charset="0"/>
              </a:rPr>
              <a:t> </a:t>
            </a:r>
            <a:r>
              <a:rPr lang="en-US" sz="2000" b="1" dirty="0" err="1">
                <a:solidFill>
                  <a:schemeClr val="accent2"/>
                </a:solidFill>
                <a:latin typeface="Pyidaungsu" panose="020B0502040204020203" pitchFamily="34" charset="0"/>
                <a:cs typeface="Pyidaungsu" panose="020B0502040204020203" pitchFamily="34" charset="0"/>
              </a:rPr>
              <a:t>နှစ်ခြမ်းကွဲခြင်း</a:t>
            </a:r>
            <a:r>
              <a:rPr lang="en-US" b="1" dirty="0">
                <a:solidFill>
                  <a:schemeClr val="accent1"/>
                </a:solidFill>
                <a:effectLst>
                  <a:outerShdw blurRad="38100" dist="38100" dir="2700000" algn="tl">
                    <a:srgbClr val="000000"/>
                  </a:outerShdw>
                </a:effectLst>
                <a:latin typeface="Times" charset="0"/>
                <a:cs typeface="MS PGothic" charset="0"/>
              </a:rPr>
              <a:t>&gt;&gt;</a:t>
            </a:r>
          </a:p>
        </p:txBody>
      </p:sp>
      <p:sp>
        <p:nvSpPr>
          <p:cNvPr id="5020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2" name="Rectangle 3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49184"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0208" name="Line 3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9" name="Rectangle 39"/>
          <p:cNvSpPr>
            <a:spLocks noChangeArrowheads="1"/>
          </p:cNvSpPr>
          <p:nvPr/>
        </p:nvSpPr>
        <p:spPr bwMode="auto">
          <a:xfrm>
            <a:off x="3694112" y="3673475"/>
            <a:ext cx="23907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b="1" dirty="0" err="1">
                <a:solidFill>
                  <a:schemeClr val="accent1"/>
                </a:solidFill>
                <a:latin typeface="Pyidaungsu" panose="020B0502040204020203" pitchFamily="34" charset="0"/>
                <a:cs typeface="Pyidaungsu" panose="020B0502040204020203" pitchFamily="34" charset="0"/>
              </a:rPr>
              <a:t>ပရောဖက်များ</a:t>
            </a:r>
            <a:endParaRPr lang="en-US" b="1" dirty="0">
              <a:solidFill>
                <a:schemeClr val="accent1"/>
              </a:solidFill>
              <a:latin typeface="Pyidaungsu" panose="020B0502040204020203" pitchFamily="34" charset="0"/>
              <a:cs typeface="Pyidaungsu" panose="020B0502040204020203" pitchFamily="34" charset="0"/>
            </a:endParaRPr>
          </a:p>
        </p:txBody>
      </p:sp>
      <p:sp>
        <p:nvSpPr>
          <p:cNvPr id="50216" name="Rectangle 40"/>
          <p:cNvSpPr>
            <a:spLocks noChangeArrowheads="1"/>
          </p:cNvSpPr>
          <p:nvPr/>
        </p:nvSpPr>
        <p:spPr bwMode="auto">
          <a:xfrm>
            <a:off x="3427413" y="4575175"/>
            <a:ext cx="188352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2400" b="1" dirty="0" err="1">
                <a:solidFill>
                  <a:schemeClr val="accent2"/>
                </a:solidFill>
                <a:latin typeface="Pyidaungsu" panose="020B0502040204020203" pitchFamily="34" charset="0"/>
                <a:cs typeface="Pyidaungsu" panose="020B0502040204020203" pitchFamily="34" charset="0"/>
              </a:rPr>
              <a:t>နှစ်ပေါင်း</a:t>
            </a:r>
            <a:r>
              <a:rPr lang="en-US" sz="2400" b="1" dirty="0">
                <a:solidFill>
                  <a:schemeClr val="accent2"/>
                </a:solidFill>
                <a:latin typeface="Pyidaungsu" panose="020B0502040204020203" pitchFamily="34" charset="0"/>
                <a:cs typeface="Pyidaungsu" panose="020B0502040204020203" pitchFamily="34" charset="0"/>
              </a:rPr>
              <a:t> ၂၀၀</a:t>
            </a:r>
          </a:p>
        </p:txBody>
      </p:sp>
      <p:sp>
        <p:nvSpPr>
          <p:cNvPr id="50217" name="Rectangle 41"/>
          <p:cNvSpPr>
            <a:spLocks noChangeArrowheads="1"/>
          </p:cNvSpPr>
          <p:nvPr/>
        </p:nvSpPr>
        <p:spPr bwMode="auto">
          <a:xfrm>
            <a:off x="3090863" y="5040313"/>
            <a:ext cx="1466747"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000" b="1" dirty="0" err="1">
                <a:solidFill>
                  <a:schemeClr val="accent2"/>
                </a:solidFill>
                <a:latin typeface="Pyidaungsu" panose="020B0502040204020203" pitchFamily="34" charset="0"/>
                <a:cs typeface="Pyidaungsu" panose="020B0502040204020203" pitchFamily="34" charset="0"/>
              </a:rPr>
              <a:t>အဆီးရီးယား</a:t>
            </a:r>
            <a:endParaRPr lang="en-US" sz="2000" b="1" dirty="0">
              <a:solidFill>
                <a:schemeClr val="accent2"/>
              </a:solidFill>
              <a:latin typeface="Pyidaungsu" panose="020B0502040204020203" pitchFamily="34" charset="0"/>
              <a:cs typeface="Pyidaungsu" panose="020B0502040204020203" pitchFamily="34" charset="0"/>
            </a:endParaRPr>
          </a:p>
        </p:txBody>
      </p:sp>
      <p:sp>
        <p:nvSpPr>
          <p:cNvPr id="50218" name="Oval 42"/>
          <p:cNvSpPr>
            <a:spLocks noChangeArrowheads="1"/>
          </p:cNvSpPr>
          <p:nvPr/>
        </p:nvSpPr>
        <p:spPr bwMode="auto">
          <a:xfrm>
            <a:off x="2933700" y="4470400"/>
            <a:ext cx="2171700" cy="1143000"/>
          </a:xfrm>
          <a:prstGeom prst="ellipse">
            <a:avLst/>
          </a:prstGeom>
          <a:noFill/>
          <a:ln w="57150">
            <a:solidFill>
              <a:schemeClr val="accent1"/>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0219" name="Text Box 43"/>
          <p:cNvSpPr txBox="1">
            <a:spLocks noChangeArrowheads="1"/>
          </p:cNvSpPr>
          <p:nvPr/>
        </p:nvSpPr>
        <p:spPr bwMode="auto">
          <a:xfrm>
            <a:off x="1765300" y="-7938"/>
            <a:ext cx="4375150"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a:solidFill>
                  <a:schemeClr val="tx1"/>
                </a:solidFill>
                <a:latin typeface="Pyidaungsu" panose="020B0502040204020203" pitchFamily="34" charset="0"/>
                <a:ea typeface="+mn-ea"/>
                <a:cs typeface="Pyidaungsu" panose="020B0502040204020203" pitchFamily="34" charset="0"/>
              </a:rPr>
              <a:t>၄ </a:t>
            </a:r>
            <a:r>
              <a:rPr lang="en-US" sz="2000" b="1" dirty="0" err="1">
                <a:solidFill>
                  <a:schemeClr val="tx1"/>
                </a:solidFill>
                <a:latin typeface="Pyidaungsu" panose="020B0502040204020203" pitchFamily="34" charset="0"/>
                <a:ea typeface="+mn-ea"/>
                <a:cs typeface="Pyidaungsu" panose="020B0502040204020203" pitchFamily="34" charset="0"/>
              </a:rPr>
              <a:t>ဓမ္မ</a:t>
            </a:r>
            <a:r>
              <a:rPr lang="en-US" sz="2000" b="1" dirty="0">
                <a:solidFill>
                  <a:schemeClr val="tx1"/>
                </a:solidFill>
                <a:latin typeface="Pyidaungsu" panose="020B0502040204020203" pitchFamily="34" charset="0"/>
                <a:ea typeface="+mn-ea"/>
                <a:cs typeface="Pyidaungsu" panose="020B0502040204020203" pitchFamily="34" charset="0"/>
              </a:rPr>
              <a:t> ၁၇:၆</a:t>
            </a:r>
          </a:p>
        </p:txBody>
      </p:sp>
      <p:sp>
        <p:nvSpPr>
          <p:cNvPr id="50214" name="Rectangle 44"/>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   20-J        20-R</a:t>
            </a:r>
          </a:p>
        </p:txBody>
      </p:sp>
      <p:sp>
        <p:nvSpPr>
          <p:cNvPr id="50215" name="Text Box 4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50222" name="Rectangle 46"/>
          <p:cNvSpPr>
            <a:spLocks noChangeArrowheads="1"/>
          </p:cNvSpPr>
          <p:nvPr/>
        </p:nvSpPr>
        <p:spPr bwMode="auto">
          <a:xfrm>
            <a:off x="80946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47</a:t>
            </a:r>
          </a:p>
        </p:txBody>
      </p:sp>
      <p:sp>
        <p:nvSpPr>
          <p:cNvPr id="7" name="Text Box 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grpSp>
        <p:nvGrpSpPr>
          <p:cNvPr id="8" name="Group 48"/>
          <p:cNvGrpSpPr>
            <a:grpSpLocks/>
          </p:cNvGrpSpPr>
          <p:nvPr/>
        </p:nvGrpSpPr>
        <p:grpSpPr bwMode="auto">
          <a:xfrm>
            <a:off x="6126163" y="1157288"/>
            <a:ext cx="1289050" cy="1435100"/>
            <a:chOff x="0" y="0"/>
            <a:chExt cx="812" cy="904"/>
          </a:xfrm>
        </p:grpSpPr>
        <p:grpSp>
          <p:nvGrpSpPr>
            <p:cNvPr id="50265" name="Group 49"/>
            <p:cNvGrpSpPr>
              <a:grpSpLocks/>
            </p:cNvGrpSpPr>
            <p:nvPr/>
          </p:nvGrpSpPr>
          <p:grpSpPr bwMode="auto">
            <a:xfrm>
              <a:off x="0" y="0"/>
              <a:ext cx="812" cy="904"/>
              <a:chOff x="0" y="0"/>
              <a:chExt cx="2950" cy="2769"/>
            </a:xfrm>
          </p:grpSpPr>
          <p:grpSp>
            <p:nvGrpSpPr>
              <p:cNvPr id="9" name="Group 50"/>
              <p:cNvGrpSpPr>
                <a:grpSpLocks/>
              </p:cNvGrpSpPr>
              <p:nvPr/>
            </p:nvGrpSpPr>
            <p:grpSpPr bwMode="auto">
              <a:xfrm>
                <a:off x="473" y="498"/>
                <a:ext cx="2105" cy="1421"/>
                <a:chOff x="0" y="0"/>
                <a:chExt cx="2105" cy="1421"/>
              </a:xfrm>
            </p:grpSpPr>
            <p:sp>
              <p:nvSpPr>
                <p:cNvPr id="50272"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73"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0271" name="Picture 5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266" name="Unknown Shape"/>
            <p:cNvSpPr>
              <a:spLocks/>
            </p:cNvSpPr>
            <p:nvPr/>
          </p:nvSpPr>
          <p:spPr bwMode="auto">
            <a:xfrm>
              <a:off x="145" y="639"/>
              <a:ext cx="30" cy="101"/>
            </a:xfrm>
            <a:custGeom>
              <a:avLst/>
              <a:gdLst>
                <a:gd name="T0" fmla="*/ 0 w 105"/>
                <a:gd name="T1" fmla="*/ 0 h 354"/>
                <a:gd name="T2" fmla="*/ 2 w 105"/>
                <a:gd name="T3" fmla="*/ 0 h 354"/>
                <a:gd name="T4" fmla="*/ 2 w 105"/>
                <a:gd name="T5" fmla="*/ 1 h 354"/>
                <a:gd name="T6" fmla="*/ 2 w 105"/>
                <a:gd name="T7" fmla="*/ 1 h 354"/>
                <a:gd name="T8" fmla="*/ 2 w 105"/>
                <a:gd name="T9" fmla="*/ 3 h 354"/>
                <a:gd name="T10" fmla="*/ 2 w 105"/>
                <a:gd name="T11" fmla="*/ 4 h 354"/>
                <a:gd name="T12" fmla="*/ 2 w 105"/>
                <a:gd name="T13" fmla="*/ 5 h 354"/>
                <a:gd name="T14" fmla="*/ 2 w 105"/>
                <a:gd name="T15" fmla="*/ 8 h 354"/>
                <a:gd name="T16" fmla="*/ 1 w 105"/>
                <a:gd name="T17" fmla="*/ 8 h 354"/>
                <a:gd name="T18" fmla="*/ 0 w 105"/>
                <a:gd name="T19" fmla="*/ 7 h 354"/>
                <a:gd name="T20" fmla="*/ 0 w 105"/>
                <a:gd name="T21" fmla="*/ 7 h 354"/>
                <a:gd name="T22" fmla="*/ 0 w 105"/>
                <a:gd name="T23" fmla="*/ 6 h 354"/>
                <a:gd name="T24" fmla="*/ 0 w 105"/>
                <a:gd name="T25" fmla="*/ 2 h 354"/>
                <a:gd name="T26" fmla="*/ 1 w 105"/>
                <a:gd name="T27" fmla="*/ 1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67" name="Unknown Shape"/>
            <p:cNvSpPr>
              <a:spLocks/>
            </p:cNvSpPr>
            <p:nvPr/>
          </p:nvSpPr>
          <p:spPr bwMode="auto">
            <a:xfrm>
              <a:off x="523" y="618"/>
              <a:ext cx="42" cy="107"/>
            </a:xfrm>
            <a:custGeom>
              <a:avLst/>
              <a:gdLst>
                <a:gd name="T0" fmla="*/ 3 w 149"/>
                <a:gd name="T1" fmla="*/ 1 h 376"/>
                <a:gd name="T2" fmla="*/ 3 w 149"/>
                <a:gd name="T3" fmla="*/ 2 h 376"/>
                <a:gd name="T4" fmla="*/ 3 w 149"/>
                <a:gd name="T5" fmla="*/ 3 h 376"/>
                <a:gd name="T6" fmla="*/ 3 w 149"/>
                <a:gd name="T7" fmla="*/ 3 h 376"/>
                <a:gd name="T8" fmla="*/ 2 w 149"/>
                <a:gd name="T9" fmla="*/ 6 h 376"/>
                <a:gd name="T10" fmla="*/ 2 w 149"/>
                <a:gd name="T11" fmla="*/ 7 h 376"/>
                <a:gd name="T12" fmla="*/ 1 w 149"/>
                <a:gd name="T13" fmla="*/ 8 h 376"/>
                <a:gd name="T14" fmla="*/ 1 w 149"/>
                <a:gd name="T15" fmla="*/ 9 h 376"/>
                <a:gd name="T16" fmla="*/ 0 w 149"/>
                <a:gd name="T17" fmla="*/ 9 h 376"/>
                <a:gd name="T18" fmla="*/ 0 w 149"/>
                <a:gd name="T19" fmla="*/ 8 h 376"/>
                <a:gd name="T20" fmla="*/ 0 w 149"/>
                <a:gd name="T21" fmla="*/ 7 h 376"/>
                <a:gd name="T22" fmla="*/ 0 w 149"/>
                <a:gd name="T23" fmla="*/ 5 h 376"/>
                <a:gd name="T24" fmla="*/ 1 w 149"/>
                <a:gd name="T25" fmla="*/ 5 h 376"/>
                <a:gd name="T26" fmla="*/ 1 w 149"/>
                <a:gd name="T27" fmla="*/ 3 h 376"/>
                <a:gd name="T28" fmla="*/ 1 w 149"/>
                <a:gd name="T29" fmla="*/ 2 h 376"/>
                <a:gd name="T30" fmla="*/ 2 w 149"/>
                <a:gd name="T31" fmla="*/ 0 h 376"/>
                <a:gd name="T32" fmla="*/ 3 w 149"/>
                <a:gd name="T33" fmla="*/ 0 h 376"/>
                <a:gd name="T34" fmla="*/ 3 w 149"/>
                <a:gd name="T35" fmla="*/ 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68" name="Unknown Shape"/>
            <p:cNvSpPr>
              <a:spLocks/>
            </p:cNvSpPr>
            <p:nvPr/>
          </p:nvSpPr>
          <p:spPr bwMode="auto">
            <a:xfrm>
              <a:off x="189" y="133"/>
              <a:ext cx="28" cy="144"/>
            </a:xfrm>
            <a:custGeom>
              <a:avLst/>
              <a:gdLst>
                <a:gd name="T0" fmla="*/ 1 w 96"/>
                <a:gd name="T1" fmla="*/ 11 h 504"/>
                <a:gd name="T2" fmla="*/ 1 w 96"/>
                <a:gd name="T3" fmla="*/ 11 h 504"/>
                <a:gd name="T4" fmla="*/ 2 w 96"/>
                <a:gd name="T5" fmla="*/ 11 h 504"/>
                <a:gd name="T6" fmla="*/ 2 w 96"/>
                <a:gd name="T7" fmla="*/ 7 h 504"/>
                <a:gd name="T8" fmla="*/ 2 w 96"/>
                <a:gd name="T9" fmla="*/ 5 h 504"/>
                <a:gd name="T10" fmla="*/ 2 w 96"/>
                <a:gd name="T11" fmla="*/ 4 h 504"/>
                <a:gd name="T12" fmla="*/ 2 w 96"/>
                <a:gd name="T13" fmla="*/ 1 h 504"/>
                <a:gd name="T14" fmla="*/ 2 w 96"/>
                <a:gd name="T15" fmla="*/ 0 h 504"/>
                <a:gd name="T16" fmla="*/ 1 w 96"/>
                <a:gd name="T17" fmla="*/ 1 h 504"/>
                <a:gd name="T18" fmla="*/ 1 w 96"/>
                <a:gd name="T19" fmla="*/ 3 h 504"/>
                <a:gd name="T20" fmla="*/ 1 w 96"/>
                <a:gd name="T21" fmla="*/ 9 h 504"/>
                <a:gd name="T22" fmla="*/ 1 w 96"/>
                <a:gd name="T23" fmla="*/ 9 h 504"/>
                <a:gd name="T24" fmla="*/ 1 w 96"/>
                <a:gd name="T25" fmla="*/ 11 h 504"/>
                <a:gd name="T26" fmla="*/ 1 w 96"/>
                <a:gd name="T27" fmla="*/ 1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69" name="Unknown Shape"/>
            <p:cNvSpPr>
              <a:spLocks/>
            </p:cNvSpPr>
            <p:nvPr/>
          </p:nvSpPr>
          <p:spPr bwMode="auto">
            <a:xfrm>
              <a:off x="639" y="104"/>
              <a:ext cx="43" cy="117"/>
            </a:xfrm>
            <a:custGeom>
              <a:avLst/>
              <a:gdLst>
                <a:gd name="T0" fmla="*/ 0 w 150"/>
                <a:gd name="T1" fmla="*/ 9 h 410"/>
                <a:gd name="T2" fmla="*/ 1 w 150"/>
                <a:gd name="T3" fmla="*/ 9 h 410"/>
                <a:gd name="T4" fmla="*/ 2 w 150"/>
                <a:gd name="T5" fmla="*/ 9 h 410"/>
                <a:gd name="T6" fmla="*/ 2 w 150"/>
                <a:gd name="T7" fmla="*/ 8 h 410"/>
                <a:gd name="T8" fmla="*/ 3 w 150"/>
                <a:gd name="T9" fmla="*/ 7 h 410"/>
                <a:gd name="T10" fmla="*/ 3 w 150"/>
                <a:gd name="T11" fmla="*/ 5 h 410"/>
                <a:gd name="T12" fmla="*/ 3 w 150"/>
                <a:gd name="T13" fmla="*/ 5 h 410"/>
                <a:gd name="T14" fmla="*/ 3 w 150"/>
                <a:gd name="T15" fmla="*/ 3 h 410"/>
                <a:gd name="T16" fmla="*/ 3 w 150"/>
                <a:gd name="T17" fmla="*/ 2 h 410"/>
                <a:gd name="T18" fmla="*/ 3 w 150"/>
                <a:gd name="T19" fmla="*/ 1 h 410"/>
                <a:gd name="T20" fmla="*/ 3 w 150"/>
                <a:gd name="T21" fmla="*/ 0 h 410"/>
                <a:gd name="T22" fmla="*/ 2 w 150"/>
                <a:gd name="T23" fmla="*/ 0 h 410"/>
                <a:gd name="T24" fmla="*/ 2 w 150"/>
                <a:gd name="T25" fmla="*/ 1 h 410"/>
                <a:gd name="T26" fmla="*/ 1 w 150"/>
                <a:gd name="T27" fmla="*/ 3 h 410"/>
                <a:gd name="T28" fmla="*/ 1 w 150"/>
                <a:gd name="T29" fmla="*/ 4 h 410"/>
                <a:gd name="T30" fmla="*/ 1 w 150"/>
                <a:gd name="T31" fmla="*/ 5 h 410"/>
                <a:gd name="T32" fmla="*/ 1 w 150"/>
                <a:gd name="T33" fmla="*/ 5 h 410"/>
                <a:gd name="T34" fmla="*/ 1 w 150"/>
                <a:gd name="T35" fmla="*/ 5 h 410"/>
                <a:gd name="T36" fmla="*/ 1 w 150"/>
                <a:gd name="T37" fmla="*/ 6 h 410"/>
                <a:gd name="T38" fmla="*/ 1 w 150"/>
                <a:gd name="T39" fmla="*/ 6 h 410"/>
                <a:gd name="T40" fmla="*/ 0 w 150"/>
                <a:gd name="T41" fmla="*/ 8 h 410"/>
                <a:gd name="T42" fmla="*/ 0 w 150"/>
                <a:gd name="T43" fmla="*/ 9 h 410"/>
                <a:gd name="T44" fmla="*/ 0 w 150"/>
                <a:gd name="T45" fmla="*/ 9 h 410"/>
                <a:gd name="T46" fmla="*/ 0 w 150"/>
                <a:gd name="T47" fmla="*/ 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 name="Group 58"/>
          <p:cNvGrpSpPr>
            <a:grpSpLocks/>
          </p:cNvGrpSpPr>
          <p:nvPr/>
        </p:nvGrpSpPr>
        <p:grpSpPr bwMode="auto">
          <a:xfrm>
            <a:off x="6088063" y="1376363"/>
            <a:ext cx="3006725" cy="3767138"/>
            <a:chOff x="0" y="0"/>
            <a:chExt cx="1894" cy="2373"/>
          </a:xfrm>
        </p:grpSpPr>
        <p:sp>
          <p:nvSpPr>
            <p:cNvPr id="11" name="Rectangle 59"/>
            <p:cNvSpPr>
              <a:spLocks noChangeArrowheads="1"/>
            </p:cNvSpPr>
            <p:nvPr/>
          </p:nvSpPr>
          <p:spPr bwMode="auto">
            <a:xfrm>
              <a:off x="98" y="1851"/>
              <a:ext cx="1015" cy="52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400" b="1" dirty="0" err="1">
                  <a:solidFill>
                    <a:schemeClr val="tx1"/>
                  </a:solidFill>
                  <a:latin typeface="Pyidaungsu" panose="020B0502040204020203" pitchFamily="34" charset="0"/>
                  <a:ea typeface="+mn-ea"/>
                  <a:cs typeface="Pyidaungsu" panose="020B0502040204020203" pitchFamily="34" charset="0"/>
                </a:rPr>
                <a:t>ယေရမိ</a:t>
              </a:r>
              <a:r>
                <a:rPr lang="en-US" sz="2400" b="1" dirty="0">
                  <a:solidFill>
                    <a:schemeClr val="tx1"/>
                  </a:solidFill>
                  <a:latin typeface="Pyidaungsu" panose="020B0502040204020203" pitchFamily="34" charset="0"/>
                  <a:ea typeface="+mn-ea"/>
                  <a:cs typeface="Pyidaungsu" panose="020B0502040204020203" pitchFamily="34" charset="0"/>
                </a:rPr>
                <a:t> ၃၁:၃၁-၃၃</a:t>
              </a:r>
            </a:p>
          </p:txBody>
        </p:sp>
        <p:sp>
          <p:nvSpPr>
            <p:cNvPr id="12" name="Rectangle 60"/>
            <p:cNvSpPr>
              <a:spLocks noChangeArrowheads="1"/>
            </p:cNvSpPr>
            <p:nvPr/>
          </p:nvSpPr>
          <p:spPr bwMode="auto">
            <a:xfrm>
              <a:off x="276" y="549"/>
              <a:ext cx="1618" cy="52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sp>
          <p:nvSpPr>
            <p:cNvPr id="50252" name="Unknown Shape"/>
            <p:cNvSpPr>
              <a:spLocks/>
            </p:cNvSpPr>
            <p:nvPr/>
          </p:nvSpPr>
          <p:spPr bwMode="auto">
            <a:xfrm>
              <a:off x="139" y="1806"/>
              <a:ext cx="25" cy="90"/>
            </a:xfrm>
            <a:custGeom>
              <a:avLst/>
              <a:gdLst>
                <a:gd name="T0" fmla="*/ 2 w 85"/>
                <a:gd name="T1" fmla="*/ 3 h 318"/>
                <a:gd name="T2" fmla="*/ 2 w 85"/>
                <a:gd name="T3" fmla="*/ 2 h 318"/>
                <a:gd name="T4" fmla="*/ 1 w 85"/>
                <a:gd name="T5" fmla="*/ 1 h 318"/>
                <a:gd name="T6" fmla="*/ 1 w 85"/>
                <a:gd name="T7" fmla="*/ 2 h 318"/>
                <a:gd name="T8" fmla="*/ 2 w 85"/>
                <a:gd name="T9" fmla="*/ 1 h 318"/>
                <a:gd name="T10" fmla="*/ 1 w 85"/>
                <a:gd name="T11" fmla="*/ 0 h 318"/>
                <a:gd name="T12" fmla="*/ 1 w 85"/>
                <a:gd name="T13" fmla="*/ 1 h 318"/>
                <a:gd name="T14" fmla="*/ 1 w 85"/>
                <a:gd name="T15" fmla="*/ 4 h 318"/>
                <a:gd name="T16" fmla="*/ 1 w 85"/>
                <a:gd name="T17" fmla="*/ 4 h 318"/>
                <a:gd name="T18" fmla="*/ 1 w 85"/>
                <a:gd name="T19" fmla="*/ 3 h 318"/>
                <a:gd name="T20" fmla="*/ 1 w 85"/>
                <a:gd name="T21" fmla="*/ 4 h 318"/>
                <a:gd name="T22" fmla="*/ 1 w 85"/>
                <a:gd name="T23" fmla="*/ 2 h 318"/>
                <a:gd name="T24" fmla="*/ 1 w 85"/>
                <a:gd name="T25" fmla="*/ 3 h 318"/>
                <a:gd name="T26" fmla="*/ 1 w 85"/>
                <a:gd name="T27" fmla="*/ 3 h 318"/>
                <a:gd name="T28" fmla="*/ 1 w 85"/>
                <a:gd name="T29" fmla="*/ 3 h 318"/>
                <a:gd name="T30" fmla="*/ 1 w 85"/>
                <a:gd name="T31" fmla="*/ 4 h 318"/>
                <a:gd name="T32" fmla="*/ 2 w 85"/>
                <a:gd name="T33" fmla="*/ 5 h 318"/>
                <a:gd name="T34" fmla="*/ 2 w 85"/>
                <a:gd name="T35" fmla="*/ 5 h 318"/>
                <a:gd name="T36" fmla="*/ 2 w 85"/>
                <a:gd name="T37" fmla="*/ 6 h 318"/>
                <a:gd name="T38" fmla="*/ 2 w 85"/>
                <a:gd name="T39" fmla="*/ 6 h 318"/>
                <a:gd name="T40" fmla="*/ 1 w 85"/>
                <a:gd name="T41" fmla="*/ 7 h 318"/>
                <a:gd name="T42" fmla="*/ 1 w 85"/>
                <a:gd name="T43" fmla="*/ 7 h 318"/>
                <a:gd name="T44" fmla="*/ 1 w 85"/>
                <a:gd name="T45" fmla="*/ 5 h 318"/>
                <a:gd name="T46" fmla="*/ 1 w 85"/>
                <a:gd name="T47" fmla="*/ 6 h 318"/>
                <a:gd name="T48" fmla="*/ 0 w 85"/>
                <a:gd name="T49" fmla="*/ 5 h 318"/>
                <a:gd name="T50" fmla="*/ 1 w 85"/>
                <a:gd name="T51" fmla="*/ 3 h 318"/>
                <a:gd name="T52" fmla="*/ 2 w 85"/>
                <a:gd name="T53" fmla="*/ 4 h 318"/>
                <a:gd name="T54" fmla="*/ 2 w 85"/>
                <a:gd name="T55" fmla="*/ 5 h 318"/>
                <a:gd name="T56" fmla="*/ 2 w 85"/>
                <a:gd name="T57" fmla="*/ 4 h 318"/>
                <a:gd name="T58" fmla="*/ 2 w 85"/>
                <a:gd name="T59" fmla="*/ 0 h 318"/>
                <a:gd name="T60" fmla="*/ 1 w 85"/>
                <a:gd name="T61" fmla="*/ 1 h 318"/>
                <a:gd name="T62" fmla="*/ 1 w 85"/>
                <a:gd name="T63" fmla="*/ 1 h 318"/>
                <a:gd name="T64" fmla="*/ 1 w 85"/>
                <a:gd name="T65" fmla="*/ 2 h 318"/>
                <a:gd name="T66" fmla="*/ 1 w 85"/>
                <a:gd name="T67" fmla="*/ 3 h 318"/>
                <a:gd name="T68" fmla="*/ 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0253" name="Group 62"/>
            <p:cNvGrpSpPr>
              <a:grpSpLocks/>
            </p:cNvGrpSpPr>
            <p:nvPr/>
          </p:nvGrpSpPr>
          <p:grpSpPr bwMode="auto">
            <a:xfrm>
              <a:off x="0" y="1166"/>
              <a:ext cx="812" cy="904"/>
              <a:chOff x="0" y="0"/>
              <a:chExt cx="812" cy="904"/>
            </a:xfrm>
          </p:grpSpPr>
          <p:grpSp>
            <p:nvGrpSpPr>
              <p:cNvPr id="50256" name="Group 63"/>
              <p:cNvGrpSpPr>
                <a:grpSpLocks/>
              </p:cNvGrpSpPr>
              <p:nvPr/>
            </p:nvGrpSpPr>
            <p:grpSpPr bwMode="auto">
              <a:xfrm>
                <a:off x="0" y="0"/>
                <a:ext cx="812" cy="904"/>
                <a:chOff x="0" y="0"/>
                <a:chExt cx="2950" cy="2769"/>
              </a:xfrm>
            </p:grpSpPr>
            <p:grpSp>
              <p:nvGrpSpPr>
                <p:cNvPr id="50261" name="Group 64"/>
                <p:cNvGrpSpPr>
                  <a:grpSpLocks/>
                </p:cNvGrpSpPr>
                <p:nvPr/>
              </p:nvGrpSpPr>
              <p:grpSpPr bwMode="auto">
                <a:xfrm>
                  <a:off x="473" y="498"/>
                  <a:ext cx="2105" cy="1421"/>
                  <a:chOff x="0" y="0"/>
                  <a:chExt cx="2105" cy="1421"/>
                </a:xfrm>
              </p:grpSpPr>
              <p:sp>
                <p:nvSpPr>
                  <p:cNvPr id="5026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6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0262" name="Picture 6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257" name="Unknown Shape"/>
              <p:cNvSpPr>
                <a:spLocks/>
              </p:cNvSpPr>
              <p:nvPr/>
            </p:nvSpPr>
            <p:spPr bwMode="auto">
              <a:xfrm>
                <a:off x="145" y="639"/>
                <a:ext cx="30" cy="101"/>
              </a:xfrm>
              <a:custGeom>
                <a:avLst/>
                <a:gdLst>
                  <a:gd name="T0" fmla="*/ 0 w 105"/>
                  <a:gd name="T1" fmla="*/ 0 h 354"/>
                  <a:gd name="T2" fmla="*/ 2 w 105"/>
                  <a:gd name="T3" fmla="*/ 0 h 354"/>
                  <a:gd name="T4" fmla="*/ 2 w 105"/>
                  <a:gd name="T5" fmla="*/ 1 h 354"/>
                  <a:gd name="T6" fmla="*/ 2 w 105"/>
                  <a:gd name="T7" fmla="*/ 1 h 354"/>
                  <a:gd name="T8" fmla="*/ 2 w 105"/>
                  <a:gd name="T9" fmla="*/ 3 h 354"/>
                  <a:gd name="T10" fmla="*/ 2 w 105"/>
                  <a:gd name="T11" fmla="*/ 4 h 354"/>
                  <a:gd name="T12" fmla="*/ 2 w 105"/>
                  <a:gd name="T13" fmla="*/ 5 h 354"/>
                  <a:gd name="T14" fmla="*/ 2 w 105"/>
                  <a:gd name="T15" fmla="*/ 8 h 354"/>
                  <a:gd name="T16" fmla="*/ 1 w 105"/>
                  <a:gd name="T17" fmla="*/ 8 h 354"/>
                  <a:gd name="T18" fmla="*/ 0 w 105"/>
                  <a:gd name="T19" fmla="*/ 7 h 354"/>
                  <a:gd name="T20" fmla="*/ 0 w 105"/>
                  <a:gd name="T21" fmla="*/ 7 h 354"/>
                  <a:gd name="T22" fmla="*/ 0 w 105"/>
                  <a:gd name="T23" fmla="*/ 6 h 354"/>
                  <a:gd name="T24" fmla="*/ 0 w 105"/>
                  <a:gd name="T25" fmla="*/ 2 h 354"/>
                  <a:gd name="T26" fmla="*/ 1 w 105"/>
                  <a:gd name="T27" fmla="*/ 1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58" name="Unknown Shape"/>
              <p:cNvSpPr>
                <a:spLocks/>
              </p:cNvSpPr>
              <p:nvPr/>
            </p:nvSpPr>
            <p:spPr bwMode="auto">
              <a:xfrm>
                <a:off x="523" y="618"/>
                <a:ext cx="42" cy="107"/>
              </a:xfrm>
              <a:custGeom>
                <a:avLst/>
                <a:gdLst>
                  <a:gd name="T0" fmla="*/ 3 w 149"/>
                  <a:gd name="T1" fmla="*/ 1 h 376"/>
                  <a:gd name="T2" fmla="*/ 3 w 149"/>
                  <a:gd name="T3" fmla="*/ 2 h 376"/>
                  <a:gd name="T4" fmla="*/ 3 w 149"/>
                  <a:gd name="T5" fmla="*/ 3 h 376"/>
                  <a:gd name="T6" fmla="*/ 3 w 149"/>
                  <a:gd name="T7" fmla="*/ 3 h 376"/>
                  <a:gd name="T8" fmla="*/ 2 w 149"/>
                  <a:gd name="T9" fmla="*/ 6 h 376"/>
                  <a:gd name="T10" fmla="*/ 2 w 149"/>
                  <a:gd name="T11" fmla="*/ 7 h 376"/>
                  <a:gd name="T12" fmla="*/ 1 w 149"/>
                  <a:gd name="T13" fmla="*/ 8 h 376"/>
                  <a:gd name="T14" fmla="*/ 1 w 149"/>
                  <a:gd name="T15" fmla="*/ 9 h 376"/>
                  <a:gd name="T16" fmla="*/ 0 w 149"/>
                  <a:gd name="T17" fmla="*/ 9 h 376"/>
                  <a:gd name="T18" fmla="*/ 0 w 149"/>
                  <a:gd name="T19" fmla="*/ 8 h 376"/>
                  <a:gd name="T20" fmla="*/ 0 w 149"/>
                  <a:gd name="T21" fmla="*/ 7 h 376"/>
                  <a:gd name="T22" fmla="*/ 0 w 149"/>
                  <a:gd name="T23" fmla="*/ 5 h 376"/>
                  <a:gd name="T24" fmla="*/ 1 w 149"/>
                  <a:gd name="T25" fmla="*/ 5 h 376"/>
                  <a:gd name="T26" fmla="*/ 1 w 149"/>
                  <a:gd name="T27" fmla="*/ 3 h 376"/>
                  <a:gd name="T28" fmla="*/ 1 w 149"/>
                  <a:gd name="T29" fmla="*/ 2 h 376"/>
                  <a:gd name="T30" fmla="*/ 2 w 149"/>
                  <a:gd name="T31" fmla="*/ 0 h 376"/>
                  <a:gd name="T32" fmla="*/ 3 w 149"/>
                  <a:gd name="T33" fmla="*/ 0 h 376"/>
                  <a:gd name="T34" fmla="*/ 3 w 149"/>
                  <a:gd name="T35" fmla="*/ 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59" name="Unknown Shape"/>
              <p:cNvSpPr>
                <a:spLocks/>
              </p:cNvSpPr>
              <p:nvPr/>
            </p:nvSpPr>
            <p:spPr bwMode="auto">
              <a:xfrm>
                <a:off x="189" y="133"/>
                <a:ext cx="28" cy="144"/>
              </a:xfrm>
              <a:custGeom>
                <a:avLst/>
                <a:gdLst>
                  <a:gd name="T0" fmla="*/ 1 w 96"/>
                  <a:gd name="T1" fmla="*/ 11 h 504"/>
                  <a:gd name="T2" fmla="*/ 1 w 96"/>
                  <a:gd name="T3" fmla="*/ 11 h 504"/>
                  <a:gd name="T4" fmla="*/ 2 w 96"/>
                  <a:gd name="T5" fmla="*/ 11 h 504"/>
                  <a:gd name="T6" fmla="*/ 2 w 96"/>
                  <a:gd name="T7" fmla="*/ 7 h 504"/>
                  <a:gd name="T8" fmla="*/ 2 w 96"/>
                  <a:gd name="T9" fmla="*/ 5 h 504"/>
                  <a:gd name="T10" fmla="*/ 2 w 96"/>
                  <a:gd name="T11" fmla="*/ 4 h 504"/>
                  <a:gd name="T12" fmla="*/ 2 w 96"/>
                  <a:gd name="T13" fmla="*/ 1 h 504"/>
                  <a:gd name="T14" fmla="*/ 2 w 96"/>
                  <a:gd name="T15" fmla="*/ 0 h 504"/>
                  <a:gd name="T16" fmla="*/ 1 w 96"/>
                  <a:gd name="T17" fmla="*/ 1 h 504"/>
                  <a:gd name="T18" fmla="*/ 1 w 96"/>
                  <a:gd name="T19" fmla="*/ 3 h 504"/>
                  <a:gd name="T20" fmla="*/ 1 w 96"/>
                  <a:gd name="T21" fmla="*/ 9 h 504"/>
                  <a:gd name="T22" fmla="*/ 1 w 96"/>
                  <a:gd name="T23" fmla="*/ 9 h 504"/>
                  <a:gd name="T24" fmla="*/ 1 w 96"/>
                  <a:gd name="T25" fmla="*/ 11 h 504"/>
                  <a:gd name="T26" fmla="*/ 1 w 96"/>
                  <a:gd name="T27" fmla="*/ 1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260" name="Unknown Shape"/>
              <p:cNvSpPr>
                <a:spLocks/>
              </p:cNvSpPr>
              <p:nvPr/>
            </p:nvSpPr>
            <p:spPr bwMode="auto">
              <a:xfrm>
                <a:off x="639" y="104"/>
                <a:ext cx="43" cy="117"/>
              </a:xfrm>
              <a:custGeom>
                <a:avLst/>
                <a:gdLst>
                  <a:gd name="T0" fmla="*/ 0 w 150"/>
                  <a:gd name="T1" fmla="*/ 9 h 410"/>
                  <a:gd name="T2" fmla="*/ 1 w 150"/>
                  <a:gd name="T3" fmla="*/ 9 h 410"/>
                  <a:gd name="T4" fmla="*/ 2 w 150"/>
                  <a:gd name="T5" fmla="*/ 9 h 410"/>
                  <a:gd name="T6" fmla="*/ 2 w 150"/>
                  <a:gd name="T7" fmla="*/ 8 h 410"/>
                  <a:gd name="T8" fmla="*/ 3 w 150"/>
                  <a:gd name="T9" fmla="*/ 7 h 410"/>
                  <a:gd name="T10" fmla="*/ 3 w 150"/>
                  <a:gd name="T11" fmla="*/ 5 h 410"/>
                  <a:gd name="T12" fmla="*/ 3 w 150"/>
                  <a:gd name="T13" fmla="*/ 5 h 410"/>
                  <a:gd name="T14" fmla="*/ 3 w 150"/>
                  <a:gd name="T15" fmla="*/ 3 h 410"/>
                  <a:gd name="T16" fmla="*/ 3 w 150"/>
                  <a:gd name="T17" fmla="*/ 2 h 410"/>
                  <a:gd name="T18" fmla="*/ 3 w 150"/>
                  <a:gd name="T19" fmla="*/ 1 h 410"/>
                  <a:gd name="T20" fmla="*/ 3 w 150"/>
                  <a:gd name="T21" fmla="*/ 0 h 410"/>
                  <a:gd name="T22" fmla="*/ 2 w 150"/>
                  <a:gd name="T23" fmla="*/ 0 h 410"/>
                  <a:gd name="T24" fmla="*/ 2 w 150"/>
                  <a:gd name="T25" fmla="*/ 1 h 410"/>
                  <a:gd name="T26" fmla="*/ 1 w 150"/>
                  <a:gd name="T27" fmla="*/ 3 h 410"/>
                  <a:gd name="T28" fmla="*/ 1 w 150"/>
                  <a:gd name="T29" fmla="*/ 4 h 410"/>
                  <a:gd name="T30" fmla="*/ 1 w 150"/>
                  <a:gd name="T31" fmla="*/ 5 h 410"/>
                  <a:gd name="T32" fmla="*/ 1 w 150"/>
                  <a:gd name="T33" fmla="*/ 5 h 410"/>
                  <a:gd name="T34" fmla="*/ 1 w 150"/>
                  <a:gd name="T35" fmla="*/ 5 h 410"/>
                  <a:gd name="T36" fmla="*/ 1 w 150"/>
                  <a:gd name="T37" fmla="*/ 6 h 410"/>
                  <a:gd name="T38" fmla="*/ 1 w 150"/>
                  <a:gd name="T39" fmla="*/ 6 h 410"/>
                  <a:gd name="T40" fmla="*/ 0 w 150"/>
                  <a:gd name="T41" fmla="*/ 8 h 410"/>
                  <a:gd name="T42" fmla="*/ 0 w 150"/>
                  <a:gd name="T43" fmla="*/ 9 h 410"/>
                  <a:gd name="T44" fmla="*/ 0 w 150"/>
                  <a:gd name="T45" fmla="*/ 9 h 410"/>
                  <a:gd name="T46" fmla="*/ 0 w 150"/>
                  <a:gd name="T47" fmla="*/ 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 name="Text Box 72"/>
            <p:cNvSpPr txBox="1">
              <a:spLocks noChangeArrowheads="1"/>
            </p:cNvSpPr>
            <p:nvPr/>
          </p:nvSpPr>
          <p:spPr bwMode="auto">
            <a:xfrm>
              <a:off x="186" y="0"/>
              <a:ext cx="544" cy="44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DC</a:t>
              </a:r>
            </a:p>
          </p:txBody>
        </p:sp>
        <p:sp>
          <p:nvSpPr>
            <p:cNvPr id="14" name="Text Box 73"/>
            <p:cNvSpPr txBox="1">
              <a:spLocks noChangeArrowheads="1"/>
            </p:cNvSpPr>
            <p:nvPr/>
          </p:nvSpPr>
          <p:spPr bwMode="auto">
            <a:xfrm>
              <a:off x="191" y="1299"/>
              <a:ext cx="544" cy="44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nC</a:t>
              </a:r>
            </a:p>
          </p:txBody>
        </p:sp>
      </p:grpSp>
      <p:grpSp>
        <p:nvGrpSpPr>
          <p:cNvPr id="50220" name="Group 74"/>
          <p:cNvGrpSpPr>
            <a:grpSpLocks/>
          </p:cNvGrpSpPr>
          <p:nvPr/>
        </p:nvGrpSpPr>
        <p:grpSpPr bwMode="auto">
          <a:xfrm>
            <a:off x="8018463" y="3436938"/>
            <a:ext cx="981075" cy="1843087"/>
            <a:chOff x="0" y="0"/>
            <a:chExt cx="618" cy="1161"/>
          </a:xfrm>
        </p:grpSpPr>
        <p:grpSp>
          <p:nvGrpSpPr>
            <p:cNvPr id="50231" name="Group 75"/>
            <p:cNvGrpSpPr>
              <a:grpSpLocks/>
            </p:cNvGrpSpPr>
            <p:nvPr/>
          </p:nvGrpSpPr>
          <p:grpSpPr bwMode="auto">
            <a:xfrm>
              <a:off x="0" y="0"/>
              <a:ext cx="618" cy="1161"/>
              <a:chOff x="0" y="0"/>
              <a:chExt cx="618" cy="1161"/>
            </a:xfrm>
          </p:grpSpPr>
          <p:sp>
            <p:nvSpPr>
              <p:cNvPr id="50233"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234" name="AutoShape 77"/>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235" name="Rectangle 78"/>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236" name="Line 79"/>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7" name="Rectangle 80"/>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38" name="Rectangle 81"/>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39" name="Line 82"/>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0" name="Line 83"/>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1" name="Line 84"/>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2" name="Line 85"/>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3" name="Line 86"/>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4" name="Line 87"/>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5" name="Line 88"/>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6" name="Line 89"/>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7" name="Line 90"/>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8" name="Line 91"/>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9" name="Rectangle 92"/>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50232" name="Rectangle 93"/>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0270" name="Rectangle 94"/>
          <p:cNvSpPr>
            <a:spLocks noChangeArrowheads="1"/>
          </p:cNvSpPr>
          <p:nvPr/>
        </p:nvSpPr>
        <p:spPr bwMode="auto">
          <a:xfrm>
            <a:off x="8051800" y="3789363"/>
            <a:ext cx="751808" cy="212879"/>
          </a:xfrm>
          <a:prstGeom prst="rect">
            <a:avLst/>
          </a:prstGeom>
          <a:noFill/>
          <a:ln w="9525">
            <a:noFill/>
            <a:miter lim="800000"/>
            <a:headEnd/>
            <a:tailEnd/>
          </a:ln>
          <a:effectLst/>
        </p:spPr>
        <p:txBody>
          <a:bodyPr wrap="square" lIns="90487" tIns="44450" rIns="90487" bIns="44450">
            <a:spAutoFit/>
          </a:bodyPr>
          <a:lstStyle/>
          <a:p>
            <a:pPr algn="l">
              <a:defRPr/>
            </a:pPr>
            <a:r>
              <a:rPr lang="en-US" sz="8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r>
              <a:rPr lang="en-US" sz="8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p>
        </p:txBody>
      </p:sp>
      <p:sp>
        <p:nvSpPr>
          <p:cNvPr id="15" name="Rectangle 95"/>
          <p:cNvSpPr>
            <a:spLocks noChangeArrowheads="1"/>
          </p:cNvSpPr>
          <p:nvPr/>
        </p:nvSpPr>
        <p:spPr bwMode="auto">
          <a:xfrm>
            <a:off x="8032750" y="3973513"/>
            <a:ext cx="998670"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700" b="1" dirty="0" err="1">
                <a:solidFill>
                  <a:schemeClr val="accent2"/>
                </a:solidFill>
                <a:latin typeface="Pyidaungsu" panose="020B0502040204020203" pitchFamily="34" charset="0"/>
                <a:cs typeface="Pyidaungsu" panose="020B0502040204020203" pitchFamily="34" charset="0"/>
              </a:rPr>
              <a:t>မြောက်ပိုင်း</a:t>
            </a:r>
            <a:r>
              <a:rPr lang="en-US" sz="700" b="1" dirty="0">
                <a:solidFill>
                  <a:schemeClr val="accent2"/>
                </a:solidFill>
                <a:latin typeface="Pyidaungsu" panose="020B0502040204020203" pitchFamily="34" charset="0"/>
                <a:cs typeface="Pyidaungsu" panose="020B0502040204020203" pitchFamily="34" charset="0"/>
              </a:rPr>
              <a:t>  </a:t>
            </a:r>
            <a:r>
              <a:rPr lang="en-US" sz="700" b="1" dirty="0" err="1">
                <a:solidFill>
                  <a:schemeClr val="accent2"/>
                </a:solidFill>
                <a:latin typeface="Pyidaungsu" panose="020B0502040204020203" pitchFamily="34" charset="0"/>
                <a:cs typeface="Pyidaungsu" panose="020B0502040204020203" pitchFamily="34" charset="0"/>
              </a:rPr>
              <a:t>တောင်ပိုင်း</a:t>
            </a:r>
            <a:endParaRPr lang="en-US" sz="700" b="1" dirty="0">
              <a:solidFill>
                <a:schemeClr val="accent2"/>
              </a:solidFill>
              <a:latin typeface="Pyidaungsu" panose="020B0502040204020203" pitchFamily="34" charset="0"/>
              <a:cs typeface="Pyidaungsu" panose="020B0502040204020203" pitchFamily="34" charset="0"/>
            </a:endParaRPr>
          </a:p>
        </p:txBody>
      </p:sp>
      <p:sp>
        <p:nvSpPr>
          <p:cNvPr id="50223" name="Rectangle 96"/>
          <p:cNvSpPr>
            <a:spLocks noChangeArrowheads="1"/>
          </p:cNvSpPr>
          <p:nvPr/>
        </p:nvSpPr>
        <p:spPr bwMode="auto">
          <a:xfrm>
            <a:off x="8053388" y="4419600"/>
            <a:ext cx="95859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1"/>
                </a:solidFill>
                <a:latin typeface="Pyidaungsu" panose="020B0502040204020203" pitchFamily="34" charset="0"/>
                <a:cs typeface="Pyidaungsu" panose="020B0502040204020203" pitchFamily="34" charset="0"/>
              </a:rPr>
              <a:t>ပရောဖက်များ</a:t>
            </a:r>
            <a:endParaRPr lang="en-US" sz="1100" b="1" dirty="0">
              <a:solidFill>
                <a:schemeClr val="accent1"/>
              </a:solidFill>
              <a:latin typeface="Pyidaungsu" panose="020B0502040204020203" pitchFamily="34" charset="0"/>
              <a:cs typeface="Pyidaungsu" panose="020B0502040204020203" pitchFamily="34" charset="0"/>
            </a:endParaRPr>
          </a:p>
        </p:txBody>
      </p:sp>
      <p:sp>
        <p:nvSpPr>
          <p:cNvPr id="50224" name="Rectangle 9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0225" name="Rectangle 98"/>
          <p:cNvSpPr>
            <a:spLocks noChangeArrowheads="1"/>
          </p:cNvSpPr>
          <p:nvPr/>
        </p:nvSpPr>
        <p:spPr bwMode="auto">
          <a:xfrm>
            <a:off x="8031163" y="5003800"/>
            <a:ext cx="884857" cy="32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accent2"/>
                </a:solidFill>
                <a:latin typeface="Pyidaungsu" panose="020B0502040204020203" pitchFamily="34" charset="0"/>
                <a:cs typeface="Pyidaungsu" panose="020B0502040204020203" pitchFamily="34" charset="0"/>
              </a:rPr>
              <a:t>အာဆီးရီးယား</a:t>
            </a:r>
            <a:endParaRPr lang="en-US" sz="1000" b="1" dirty="0">
              <a:solidFill>
                <a:schemeClr val="accent2"/>
              </a:solidFill>
              <a:latin typeface="Pyidaungsu" panose="020B0502040204020203" pitchFamily="34" charset="0"/>
              <a:cs typeface="Pyidaungsu" panose="020B0502040204020203" pitchFamily="34" charset="0"/>
            </a:endParaRPr>
          </a:p>
          <a:p>
            <a:pPr algn="l"/>
            <a:endParaRPr lang="en-US" sz="500" b="1" dirty="0">
              <a:solidFill>
                <a:schemeClr val="accent2"/>
              </a:solidFill>
              <a:latin typeface="WinInnwa" charset="0"/>
            </a:endParaRPr>
          </a:p>
        </p:txBody>
      </p:sp>
      <p:sp>
        <p:nvSpPr>
          <p:cNvPr id="50226" name="Rectangle 9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0227" name="Group 100"/>
          <p:cNvGrpSpPr>
            <a:grpSpLocks/>
          </p:cNvGrpSpPr>
          <p:nvPr/>
        </p:nvGrpSpPr>
        <p:grpSpPr bwMode="auto">
          <a:xfrm>
            <a:off x="8061325" y="4151313"/>
            <a:ext cx="931863" cy="377825"/>
            <a:chOff x="0" y="0"/>
            <a:chExt cx="587" cy="238"/>
          </a:xfrm>
        </p:grpSpPr>
        <p:sp>
          <p:nvSpPr>
            <p:cNvPr id="50228" name="Rectangle 101"/>
            <p:cNvSpPr>
              <a:spLocks noChangeArrowheads="1"/>
            </p:cNvSpPr>
            <p:nvPr/>
          </p:nvSpPr>
          <p:spPr bwMode="auto">
            <a:xfrm>
              <a:off x="0" y="0"/>
              <a:ext cx="383"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700" b="1" dirty="0">
                  <a:solidFill>
                    <a:schemeClr val="accent2"/>
                  </a:solidFill>
                  <a:latin typeface="Pyidaungsu" panose="020B0502040204020203" pitchFamily="34" charset="0"/>
                  <a:cs typeface="Pyidaungsu" panose="020B0502040204020203" pitchFamily="34" charset="0"/>
                </a:rPr>
                <a:t>ဣ</a:t>
              </a:r>
              <a:r>
                <a:rPr lang="en-US" sz="700" b="1" dirty="0" err="1">
                  <a:solidFill>
                    <a:schemeClr val="accent2"/>
                  </a:solidFill>
                  <a:latin typeface="Pyidaungsu" panose="020B0502040204020203" pitchFamily="34" charset="0"/>
                  <a:cs typeface="Pyidaungsu" panose="020B0502040204020203" pitchFamily="34" charset="0"/>
                </a:rPr>
                <a:t>သရေလ</a:t>
              </a:r>
              <a:r>
                <a:rPr lang="en-US" sz="700" b="1" dirty="0">
                  <a:solidFill>
                    <a:schemeClr val="accent2"/>
                  </a:solidFill>
                  <a:latin typeface="Pyidaungsu" panose="020B0502040204020203" pitchFamily="34" charset="0"/>
                  <a:cs typeface="Pyidaungsu" panose="020B0502040204020203" pitchFamily="34" charset="0"/>
                </a:rPr>
                <a:t>  </a:t>
              </a:r>
            </a:p>
          </p:txBody>
        </p:sp>
        <p:sp>
          <p:nvSpPr>
            <p:cNvPr id="50229" name="Rectangle 102"/>
            <p:cNvSpPr>
              <a:spLocks noChangeArrowheads="1"/>
            </p:cNvSpPr>
            <p:nvPr/>
          </p:nvSpPr>
          <p:spPr bwMode="auto">
            <a:xfrm>
              <a:off x="228" y="0"/>
              <a:ext cx="35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Pyidaungsu" panose="020B0502040204020203" pitchFamily="34" charset="0"/>
                  <a:cs typeface="Pyidaungsu" panose="020B0502040204020203" pitchFamily="34"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0230" name="Rectangle 103"/>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latin typeface="Helvetica" charset="0"/>
                </a:rPr>
                <a:t>10              2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50216"/>
                                        </p:tgtEl>
                                        <p:attrNameLst>
                                          <p:attrName>style.visibility</p:attrName>
                                        </p:attrNameLst>
                                      </p:cBhvr>
                                      <p:to>
                                        <p:strVal val="visible"/>
                                      </p:to>
                                    </p:set>
                                    <p:anim calcmode="lin" valueType="num">
                                      <p:cBhvr>
                                        <p:cTn id="7" dur="500" fill="hold"/>
                                        <p:tgtEl>
                                          <p:spTgt spid="50216"/>
                                        </p:tgtEl>
                                        <p:attrNameLst>
                                          <p:attrName>ppt_x</p:attrName>
                                        </p:attrNameLst>
                                      </p:cBhvr>
                                      <p:tavLst>
                                        <p:tav tm="0">
                                          <p:val>
                                            <p:strVal val="#ppt_x-#ppt_w/2"/>
                                          </p:val>
                                        </p:tav>
                                        <p:tav tm="100000">
                                          <p:val>
                                            <p:strVal val="#ppt_x"/>
                                          </p:val>
                                        </p:tav>
                                      </p:tavLst>
                                    </p:anim>
                                    <p:anim calcmode="lin" valueType="num">
                                      <p:cBhvr>
                                        <p:cTn id="8" dur="500" fill="hold"/>
                                        <p:tgtEl>
                                          <p:spTgt spid="50216"/>
                                        </p:tgtEl>
                                        <p:attrNameLst>
                                          <p:attrName>ppt_y</p:attrName>
                                        </p:attrNameLst>
                                      </p:cBhvr>
                                      <p:tavLst>
                                        <p:tav tm="0">
                                          <p:val>
                                            <p:strVal val="#ppt_y"/>
                                          </p:val>
                                        </p:tav>
                                        <p:tav tm="100000">
                                          <p:val>
                                            <p:strVal val="#ppt_y"/>
                                          </p:val>
                                        </p:tav>
                                      </p:tavLst>
                                    </p:anim>
                                    <p:anim calcmode="lin" valueType="num">
                                      <p:cBhvr>
                                        <p:cTn id="9" dur="500" fill="hold"/>
                                        <p:tgtEl>
                                          <p:spTgt spid="50216"/>
                                        </p:tgtEl>
                                        <p:attrNameLst>
                                          <p:attrName>ppt_w</p:attrName>
                                        </p:attrNameLst>
                                      </p:cBhvr>
                                      <p:tavLst>
                                        <p:tav tm="0">
                                          <p:val>
                                            <p:fltVal val="0"/>
                                          </p:val>
                                        </p:tav>
                                        <p:tav tm="100000">
                                          <p:val>
                                            <p:strVal val="#ppt_w"/>
                                          </p:val>
                                        </p:tav>
                                      </p:tavLst>
                                    </p:anim>
                                    <p:anim calcmode="lin" valueType="num">
                                      <p:cBhvr>
                                        <p:cTn id="10" dur="500" fill="hold"/>
                                        <p:tgtEl>
                                          <p:spTgt spid="5021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50217"/>
                                        </p:tgtEl>
                                        <p:attrNameLst>
                                          <p:attrName>style.visibility</p:attrName>
                                        </p:attrNameLst>
                                      </p:cBhvr>
                                      <p:to>
                                        <p:strVal val="visible"/>
                                      </p:to>
                                    </p:set>
                                    <p:anim calcmode="lin" valueType="num">
                                      <p:cBhvr>
                                        <p:cTn id="14" dur="500" fill="hold"/>
                                        <p:tgtEl>
                                          <p:spTgt spid="50217"/>
                                        </p:tgtEl>
                                        <p:attrNameLst>
                                          <p:attrName>ppt_x</p:attrName>
                                        </p:attrNameLst>
                                      </p:cBhvr>
                                      <p:tavLst>
                                        <p:tav tm="0">
                                          <p:val>
                                            <p:strVal val="#ppt_x-#ppt_w/2"/>
                                          </p:val>
                                        </p:tav>
                                        <p:tav tm="100000">
                                          <p:val>
                                            <p:strVal val="#ppt_x"/>
                                          </p:val>
                                        </p:tav>
                                      </p:tavLst>
                                    </p:anim>
                                    <p:anim calcmode="lin" valueType="num">
                                      <p:cBhvr>
                                        <p:cTn id="15" dur="500" fill="hold"/>
                                        <p:tgtEl>
                                          <p:spTgt spid="50217"/>
                                        </p:tgtEl>
                                        <p:attrNameLst>
                                          <p:attrName>ppt_y</p:attrName>
                                        </p:attrNameLst>
                                      </p:cBhvr>
                                      <p:tavLst>
                                        <p:tav tm="0">
                                          <p:val>
                                            <p:strVal val="#ppt_y"/>
                                          </p:val>
                                        </p:tav>
                                        <p:tav tm="100000">
                                          <p:val>
                                            <p:strVal val="#ppt_y"/>
                                          </p:val>
                                        </p:tav>
                                      </p:tavLst>
                                    </p:anim>
                                    <p:anim calcmode="lin" valueType="num">
                                      <p:cBhvr>
                                        <p:cTn id="16" dur="500" fill="hold"/>
                                        <p:tgtEl>
                                          <p:spTgt spid="50217"/>
                                        </p:tgtEl>
                                        <p:attrNameLst>
                                          <p:attrName>ppt_w</p:attrName>
                                        </p:attrNameLst>
                                      </p:cBhvr>
                                      <p:tavLst>
                                        <p:tav tm="0">
                                          <p:val>
                                            <p:fltVal val="0"/>
                                          </p:val>
                                        </p:tav>
                                        <p:tav tm="100000">
                                          <p:val>
                                            <p:strVal val="#ppt_w"/>
                                          </p:val>
                                        </p:tav>
                                      </p:tavLst>
                                    </p:anim>
                                    <p:anim calcmode="lin" valueType="num">
                                      <p:cBhvr>
                                        <p:cTn id="17" dur="500" fill="hold"/>
                                        <p:tgtEl>
                                          <p:spTgt spid="50217"/>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0218"/>
                                        </p:tgtEl>
                                        <p:attrNameLst>
                                          <p:attrName>style.visibility</p:attrName>
                                        </p:attrNameLst>
                                      </p:cBhvr>
                                      <p:to>
                                        <p:strVal val="visible"/>
                                      </p:to>
                                    </p:set>
                                    <p:anim calcmode="lin" valueType="num">
                                      <p:cBhvr>
                                        <p:cTn id="21" dur="500" fill="hold"/>
                                        <p:tgtEl>
                                          <p:spTgt spid="50218"/>
                                        </p:tgtEl>
                                        <p:attrNameLst>
                                          <p:attrName>ppt_w</p:attrName>
                                        </p:attrNameLst>
                                      </p:cBhvr>
                                      <p:tavLst>
                                        <p:tav tm="0">
                                          <p:val>
                                            <p:fltVal val="0"/>
                                          </p:val>
                                        </p:tav>
                                        <p:tav tm="100000">
                                          <p:val>
                                            <p:strVal val="#ppt_w"/>
                                          </p:val>
                                        </p:tav>
                                      </p:tavLst>
                                    </p:anim>
                                    <p:anim calcmode="lin" valueType="num">
                                      <p:cBhvr>
                                        <p:cTn id="22" dur="500" fill="hold"/>
                                        <p:tgtEl>
                                          <p:spTgt spid="50218"/>
                                        </p:tgtEl>
                                        <p:attrNameLst>
                                          <p:attrName>ppt_h</p:attrName>
                                        </p:attrNameLst>
                                      </p:cBhvr>
                                      <p:tavLst>
                                        <p:tav tm="0">
                                          <p:val>
                                            <p:fltVal val="0"/>
                                          </p:val>
                                        </p:tav>
                                        <p:tav tm="100000">
                                          <p:val>
                                            <p:strVal val="#ppt_h"/>
                                          </p:val>
                                        </p:tav>
                                      </p:tavLst>
                                    </p:anim>
                                    <p:anim calcmode="lin" valueType="num">
                                      <p:cBhvr>
                                        <p:cTn id="23" dur="500" fill="hold"/>
                                        <p:tgtEl>
                                          <p:spTgt spid="50218"/>
                                        </p:tgtEl>
                                        <p:attrNameLst>
                                          <p:attrName>ppt_x</p:attrName>
                                        </p:attrNameLst>
                                      </p:cBhvr>
                                      <p:tavLst>
                                        <p:tav tm="0">
                                          <p:val>
                                            <p:fltVal val="0.5"/>
                                          </p:val>
                                        </p:tav>
                                        <p:tav tm="100000">
                                          <p:val>
                                            <p:strVal val="#ppt_x"/>
                                          </p:val>
                                        </p:tav>
                                      </p:tavLst>
                                    </p:anim>
                                    <p:anim calcmode="lin" valueType="num">
                                      <p:cBhvr>
                                        <p:cTn id="24" dur="500" fill="hold"/>
                                        <p:tgtEl>
                                          <p:spTgt spid="502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6" grpId="0" autoUpdateAnimBg="0"/>
      <p:bldP spid="50217" grpId="0" autoUpdateAnimBg="0"/>
      <p:bldP spid="502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1202" name="Unknown Shape"/>
          <p:cNvSpPr>
            <a:spLocks/>
          </p:cNvSpPr>
          <p:nvPr/>
        </p:nvSpPr>
        <p:spPr bwMode="auto">
          <a:xfrm>
            <a:off x="1601788" y="858044"/>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04"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05"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06"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0184" name="Rectangle 8"/>
          <p:cNvSpPr>
            <a:spLocks noChangeArrowheads="1"/>
          </p:cNvSpPr>
          <p:nvPr/>
        </p:nvSpPr>
        <p:spPr bwMode="auto">
          <a:xfrm rot="2716371">
            <a:off x="4630738" y="2691419"/>
            <a:ext cx="1520825" cy="85921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cs typeface="Pyidaungsu" panose="020B0502040204020203" pitchFamily="34" charset="0"/>
              </a:rPr>
              <a:t>ယူဖရေးတီး</a:t>
            </a:r>
            <a:endParaRPr lang="en-US" sz="2000" b="1" dirty="0">
              <a:solidFill>
                <a:schemeClr val="tx1"/>
              </a:solidFill>
              <a:latin typeface="Pyidaungsu" panose="020B0502040204020203" pitchFamily="34" charset="0"/>
              <a:cs typeface="Pyidaungsu" panose="020B0502040204020203" pitchFamily="34" charset="0"/>
            </a:endParaRPr>
          </a:p>
          <a:p>
            <a:pPr algn="l">
              <a:spcBef>
                <a:spcPct val="50000"/>
              </a:spcBef>
              <a:defRPr/>
            </a:pPr>
            <a:r>
              <a:rPr lang="en-US" sz="2000" b="1" dirty="0" err="1">
                <a:solidFill>
                  <a:schemeClr val="tx1"/>
                </a:solidFill>
                <a:latin typeface="Pyidaungsu" panose="020B0502040204020203" pitchFamily="34" charset="0"/>
                <a:cs typeface="Pyidaungsu" panose="020B0502040204020203" pitchFamily="34" charset="0"/>
              </a:rPr>
              <a:t>ဥရ</a:t>
            </a:r>
            <a:endParaRPr lang="en-US" sz="2000" dirty="0">
              <a:solidFill>
                <a:schemeClr val="tx1"/>
              </a:solidFill>
              <a:latin typeface="Pyidaungsu" panose="020B0502040204020203" pitchFamily="34" charset="0"/>
              <a:cs typeface="Pyidaungsu" panose="020B0502040204020203" pitchFamily="34" charset="0"/>
            </a:endParaRPr>
          </a:p>
        </p:txBody>
      </p:sp>
      <p:sp>
        <p:nvSpPr>
          <p:cNvPr id="51208"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10" name="Rectangle 10"/>
          <p:cNvSpPr>
            <a:spLocks noChangeArrowheads="1"/>
          </p:cNvSpPr>
          <p:nvPr/>
        </p:nvSpPr>
        <p:spPr bwMode="auto">
          <a:xfrm>
            <a:off x="6421438" y="5700713"/>
            <a:ext cx="2339975" cy="15986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err="1">
                <a:solidFill>
                  <a:schemeClr val="folHlink"/>
                </a:solidFill>
                <a:latin typeface="WinInnwa" pitchFamily="2" charset="0"/>
                <a:ea typeface="+mn-ea"/>
                <a:cs typeface="+mn-cs"/>
              </a:rPr>
              <a:t>yg</a:t>
            </a:r>
            <a:r>
              <a:rPr lang="en-US" b="1" dirty="0">
                <a:solidFill>
                  <a:schemeClr val="folHlink"/>
                </a:solidFill>
                <a:latin typeface="WinInnwa" pitchFamily="2" charset="0"/>
                <a:ea typeface="+mn-ea"/>
                <a:cs typeface="+mn-cs"/>
              </a:rPr>
              <a:t>;&amp;</a:t>
            </a:r>
            <a:r>
              <a:rPr lang="en-US" b="1" dirty="0" err="1">
                <a:solidFill>
                  <a:schemeClr val="folHlink"/>
                </a:solidFill>
                <a:latin typeface="WinInnwa" pitchFamily="2" charset="0"/>
                <a:ea typeface="+mn-ea"/>
                <a:cs typeface="+mn-cs"/>
              </a:rPr>
              <a:t>Sm;yifv,fauG</a:t>
            </a:r>
            <a:r>
              <a:rPr lang="en-US" b="1" dirty="0">
                <a:solidFill>
                  <a:schemeClr val="folHlink"/>
                </a:solidFill>
                <a:latin typeface="WinInnwa" pitchFamily="2" charset="0"/>
                <a:ea typeface="+mn-ea"/>
                <a:cs typeface="+mn-cs"/>
              </a:rPr>
              <a:t>@</a:t>
            </a:r>
          </a:p>
          <a:p>
            <a:pPr algn="l">
              <a:spcBef>
                <a:spcPct val="50000"/>
              </a:spcBef>
              <a:defRPr/>
            </a:pPr>
            <a:endParaRPr lang="en-US" b="1" dirty="0">
              <a:solidFill>
                <a:schemeClr val="folHlink"/>
              </a:solidFill>
              <a:latin typeface="WinInnwa" pitchFamily="2" charset="0"/>
              <a:ea typeface="+mn-ea"/>
              <a:cs typeface="+mn-cs"/>
            </a:endParaRPr>
          </a:p>
        </p:txBody>
      </p:sp>
      <p:sp>
        <p:nvSpPr>
          <p:cNvPr id="5"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11"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12"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14" name="Rectangle 14"/>
          <p:cNvSpPr>
            <a:spLocks noChangeArrowheads="1"/>
          </p:cNvSpPr>
          <p:nvPr/>
        </p:nvSpPr>
        <p:spPr bwMode="auto">
          <a:xfrm>
            <a:off x="3449638" y="2382838"/>
            <a:ext cx="19018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ဂါလိလဲအိုင</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51215" name="Rectangle 15"/>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a:solidFill>
                  <a:schemeClr val="folHlink"/>
                </a:solidFill>
                <a:latin typeface="Times" charset="0"/>
                <a:ea typeface="+mn-ea"/>
                <a:cs typeface="+mn-cs"/>
              </a:rPr>
              <a:t>RS</a:t>
            </a:r>
          </a:p>
        </p:txBody>
      </p:sp>
      <p:sp>
        <p:nvSpPr>
          <p:cNvPr id="51216" name="Rectangle 16"/>
          <p:cNvSpPr>
            <a:spLocks noChangeArrowheads="1"/>
          </p:cNvSpPr>
          <p:nvPr/>
        </p:nvSpPr>
        <p:spPr bwMode="auto">
          <a:xfrm>
            <a:off x="1620838" y="992188"/>
            <a:ext cx="2720975"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dirty="0">
                <a:latin typeface="WinInnwa" pitchFamily="2" charset="0"/>
                <a:ea typeface="+mn-ea"/>
                <a:cs typeface="+mn-cs"/>
              </a:rPr>
              <a:t> </a:t>
            </a:r>
            <a:r>
              <a:rPr lang="en-US" sz="24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400" b="1" dirty="0">
                <a:solidFill>
                  <a:schemeClr val="folHlink"/>
                </a:solidFill>
                <a:latin typeface="Pyidaungsu" panose="020B0502040204020203" pitchFamily="34" charset="0"/>
                <a:ea typeface="+mn-ea"/>
                <a:cs typeface="Pyidaungsu" panose="020B0502040204020203" pitchFamily="34" charset="0"/>
              </a:rPr>
              <a:t>်</a:t>
            </a:r>
          </a:p>
        </p:txBody>
      </p:sp>
      <p:sp>
        <p:nvSpPr>
          <p:cNvPr id="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0" name="Rectangle 20"/>
          <p:cNvSpPr>
            <a:spLocks noChangeArrowheads="1"/>
          </p:cNvSpPr>
          <p:nvPr/>
        </p:nvSpPr>
        <p:spPr bwMode="auto">
          <a:xfrm>
            <a:off x="-474663" y="228600"/>
            <a:ext cx="2824163" cy="58221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3200" b="1" dirty="0" err="1">
                <a:solidFill>
                  <a:schemeClr val="tx2"/>
                </a:solidFill>
                <a:latin typeface="Pyidaungsu" panose="020B0502040204020203" pitchFamily="34" charset="0"/>
                <a:ea typeface="+mn-ea"/>
                <a:cs typeface="Pyidaungsu" panose="020B0502040204020203" pitchFamily="34" charset="0"/>
              </a:rPr>
              <a:t>အဆင</a:t>
            </a:r>
            <a:r>
              <a:rPr lang="en-US" sz="3200" b="1" dirty="0">
                <a:solidFill>
                  <a:schemeClr val="tx2"/>
                </a:solidFill>
                <a:latin typeface="Pyidaungsu" panose="020B0502040204020203" pitchFamily="34" charset="0"/>
                <a:ea typeface="+mn-ea"/>
                <a:cs typeface="Pyidaungsu" panose="020B0502040204020203" pitchFamily="34" charset="0"/>
              </a:rPr>
              <a:t>့်</a:t>
            </a:r>
            <a:r>
              <a:rPr lang="en-US" sz="3200" b="1" dirty="0" err="1">
                <a:solidFill>
                  <a:schemeClr val="tx2"/>
                </a:solidFill>
                <a:latin typeface="Pyidaungsu" panose="020B0502040204020203" pitchFamily="34" charset="0"/>
                <a:ea typeface="+mn-ea"/>
                <a:cs typeface="Pyidaungsu" panose="020B0502040204020203" pitchFamily="34" charset="0"/>
              </a:rPr>
              <a:t>ဆင</a:t>
            </a:r>
            <a:r>
              <a:rPr lang="en-US" sz="3200" b="1" dirty="0">
                <a:solidFill>
                  <a:schemeClr val="tx2"/>
                </a:solidFill>
                <a:latin typeface="Pyidaungsu" panose="020B0502040204020203" pitchFamily="34" charset="0"/>
                <a:ea typeface="+mn-ea"/>
                <a:cs typeface="Pyidaungsu" panose="020B0502040204020203" pitchFamily="34" charset="0"/>
              </a:rPr>
              <a:t>့်</a:t>
            </a:r>
          </a:p>
        </p:txBody>
      </p:sp>
      <p:sp>
        <p:nvSpPr>
          <p:cNvPr id="51221" name="Rectangle 21"/>
          <p:cNvSpPr>
            <a:spLocks noChangeArrowheads="1"/>
          </p:cNvSpPr>
          <p:nvPr/>
        </p:nvSpPr>
        <p:spPr bwMode="auto">
          <a:xfrm>
            <a:off x="2613025" y="3613150"/>
            <a:ext cx="17303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ပင်လယ်သေ</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50198"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512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24" name="Rectangle 24"/>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a:solidFill>
                  <a:schemeClr val="folHlink"/>
                </a:solidFill>
                <a:latin typeface="Times" charset="0"/>
                <a:ea typeface="+mn-ea"/>
                <a:cs typeface="+mn-cs"/>
              </a:rPr>
              <a:t>U</a:t>
            </a:r>
          </a:p>
        </p:txBody>
      </p:sp>
      <p:sp>
        <p:nvSpPr>
          <p:cNvPr id="51226" name="Rectangle 26"/>
          <p:cNvSpPr>
            <a:spLocks noChangeArrowheads="1"/>
          </p:cNvSpPr>
          <p:nvPr/>
        </p:nvSpPr>
        <p:spPr bwMode="auto">
          <a:xfrm>
            <a:off x="5830888" y="2884488"/>
            <a:ext cx="14827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dirty="0">
              <a:latin typeface="Pyidaungsu" panose="020B0502040204020203" pitchFamily="34" charset="0"/>
              <a:ea typeface="+mn-ea"/>
              <a:cs typeface="Pyidaungsu" panose="020B0502040204020203" pitchFamily="34" charset="0"/>
            </a:endParaRPr>
          </a:p>
        </p:txBody>
      </p:sp>
      <p:sp>
        <p:nvSpPr>
          <p:cNvPr id="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28" name="Rectangle 28"/>
          <p:cNvSpPr>
            <a:spLocks noChangeArrowheads="1"/>
          </p:cNvSpPr>
          <p:nvPr/>
        </p:nvSpPr>
        <p:spPr bwMode="auto">
          <a:xfrm>
            <a:off x="5487988" y="1811338"/>
            <a:ext cx="12922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0" name="Rectangle 30"/>
          <p:cNvSpPr>
            <a:spLocks noChangeArrowheads="1"/>
          </p:cNvSpPr>
          <p:nvPr/>
        </p:nvSpPr>
        <p:spPr bwMode="auto">
          <a:xfrm>
            <a:off x="7177088" y="1525588"/>
            <a:ext cx="1292225" cy="101309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နိနေဝေမြို</a:t>
            </a:r>
            <a:r>
              <a:rPr lang="en-US" sz="2000" b="1" dirty="0">
                <a:solidFill>
                  <a:schemeClr val="folHlink"/>
                </a:solidFill>
                <a:latin typeface="Pyidaungsu" panose="020B0502040204020203" pitchFamily="34" charset="0"/>
                <a:ea typeface="+mn-ea"/>
                <a:cs typeface="Pyidaungsu" panose="020B0502040204020203" pitchFamily="34" charset="0"/>
              </a:rPr>
              <a:t>့ </a:t>
            </a:r>
          </a:p>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အာဆီးရီးယး</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9"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3" name="Rectangle 33"/>
          <p:cNvSpPr>
            <a:spLocks noChangeArrowheads="1"/>
          </p:cNvSpPr>
          <p:nvPr/>
        </p:nvSpPr>
        <p:spPr bwMode="auto">
          <a:xfrm>
            <a:off x="1685026" y="2378075"/>
            <a:ext cx="1335301"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sz="2000" b="1" dirty="0" err="1">
                <a:solidFill>
                  <a:schemeClr val="folHlink"/>
                </a:solidFill>
                <a:latin typeface="Pyidaungsu" panose="020B0502040204020203" pitchFamily="34" charset="0"/>
                <a:ea typeface="+mn-ea"/>
                <a:cs typeface="Pyidaungsu" panose="020B0502040204020203" pitchFamily="34" charset="0"/>
              </a:rPr>
              <a:t>နေသရက</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5" name="Rectangle 35"/>
          <p:cNvSpPr>
            <a:spLocks noChangeArrowheads="1"/>
          </p:cNvSpPr>
          <p:nvPr/>
        </p:nvSpPr>
        <p:spPr bwMode="auto">
          <a:xfrm>
            <a:off x="1601820" y="3037228"/>
            <a:ext cx="1410642"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ယေရိခေါမြို</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1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38" name="Rectangle 38"/>
          <p:cNvSpPr>
            <a:spLocks noChangeArrowheads="1"/>
          </p:cNvSpPr>
          <p:nvPr/>
        </p:nvSpPr>
        <p:spPr bwMode="auto">
          <a:xfrm>
            <a:off x="2765425" y="4451350"/>
            <a:ext cx="1346200"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dirty="0">
                <a:latin typeface="Comic Sans MS" pitchFamily="66" charset="0"/>
                <a:ea typeface="+mn-ea"/>
                <a:cs typeface="+mn-cs"/>
              </a:rPr>
              <a:t> </a:t>
            </a:r>
            <a:r>
              <a:rPr lang="en-US" b="1" dirty="0" err="1">
                <a:solidFill>
                  <a:schemeClr val="folHlink"/>
                </a:solidFill>
                <a:latin typeface="WinInnwa" pitchFamily="2" charset="0"/>
                <a:ea typeface="+mn-ea"/>
                <a:cs typeface="+mn-cs"/>
              </a:rPr>
              <a:t>uma'&amp;S</a:t>
            </a:r>
            <a:r>
              <a:rPr lang="en-US" b="1" dirty="0">
                <a:solidFill>
                  <a:schemeClr val="folHlink"/>
                </a:solidFill>
                <a:latin typeface="WinInnwa" pitchFamily="2" charset="0"/>
                <a:ea typeface="+mn-ea"/>
                <a:cs typeface="+mn-cs"/>
              </a:rPr>
              <a:t> </a:t>
            </a:r>
          </a:p>
        </p:txBody>
      </p:sp>
      <p:sp>
        <p:nvSpPr>
          <p:cNvPr id="1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40" name="Rectangle 40"/>
          <p:cNvSpPr>
            <a:spLocks noChangeArrowheads="1"/>
          </p:cNvSpPr>
          <p:nvPr/>
        </p:nvSpPr>
        <p:spPr bwMode="auto">
          <a:xfrm>
            <a:off x="2746375" y="5164138"/>
            <a:ext cx="1658938" cy="10747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odemawmif</a:t>
            </a:r>
            <a:r>
              <a:rPr lang="en-US" b="1" dirty="0">
                <a:solidFill>
                  <a:schemeClr val="folHlink"/>
                </a:solidFill>
                <a:latin typeface="WinInnwa" pitchFamily="2" charset="0"/>
                <a:ea typeface="+mn-ea"/>
                <a:cs typeface="+mn-cs"/>
              </a:rPr>
              <a:t> </a:t>
            </a:r>
          </a:p>
          <a:p>
            <a:pPr>
              <a:spcBef>
                <a:spcPct val="50000"/>
              </a:spcBef>
              <a:defRPr/>
            </a:pPr>
            <a:endParaRPr lang="en-US" sz="2400" b="1" dirty="0">
              <a:solidFill>
                <a:schemeClr val="folHlink"/>
              </a:solidFill>
              <a:latin typeface="Times" charset="0"/>
              <a:ea typeface="+mn-ea"/>
              <a:cs typeface="+mn-cs"/>
            </a:endParaRPr>
          </a:p>
        </p:txBody>
      </p:sp>
      <p:sp>
        <p:nvSpPr>
          <p:cNvPr id="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1242" name="Rectangle 42"/>
          <p:cNvSpPr>
            <a:spLocks noChangeArrowheads="1"/>
          </p:cNvSpPr>
          <p:nvPr/>
        </p:nvSpPr>
        <p:spPr bwMode="auto">
          <a:xfrm>
            <a:off x="1274763" y="4081463"/>
            <a:ext cx="1630362"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tJ</a:t>
            </a:r>
            <a:r>
              <a:rPr lang="en-US" b="1" dirty="0">
                <a:solidFill>
                  <a:schemeClr val="folHlink"/>
                </a:solidFill>
                <a:latin typeface="WinInnwa" pitchFamily="2" charset="0"/>
                <a:ea typeface="+mn-ea"/>
                <a:cs typeface="+mn-cs"/>
              </a:rPr>
              <a:t>*</a:t>
            </a:r>
            <a:r>
              <a:rPr lang="en-US" b="1" dirty="0" err="1">
                <a:solidFill>
                  <a:schemeClr val="folHlink"/>
                </a:solidFill>
                <a:latin typeface="WinInnwa" pitchFamily="2" charset="0"/>
                <a:ea typeface="+mn-ea"/>
                <a:cs typeface="+mn-cs"/>
              </a:rPr>
              <a:t>kwWKjynf</a:t>
            </a:r>
            <a:r>
              <a:rPr lang="en-US" dirty="0">
                <a:latin typeface="Comic Sans MS" pitchFamily="66" charset="0"/>
                <a:ea typeface="+mn-ea"/>
                <a:cs typeface="+mn-cs"/>
              </a:rPr>
              <a:t> </a:t>
            </a:r>
          </a:p>
        </p:txBody>
      </p:sp>
      <p:sp>
        <p:nvSpPr>
          <p:cNvPr id="51243" name="Rectangle 43"/>
          <p:cNvSpPr>
            <a:spLocks noChangeArrowheads="1"/>
          </p:cNvSpPr>
          <p:nvPr/>
        </p:nvSpPr>
        <p:spPr bwMode="auto">
          <a:xfrm>
            <a:off x="3410009" y="3078163"/>
            <a:ext cx="1465144" cy="36676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my-MM" sz="1800" b="1" dirty="0">
                <a:solidFill>
                  <a:schemeClr val="folHlink"/>
                </a:solidFill>
                <a:latin typeface="Pyidaungsu" panose="020B0502040204020203" pitchFamily="34" charset="0"/>
                <a:ea typeface="+mn-ea"/>
                <a:cs typeface="Pyidaungsu" panose="020B0502040204020203" pitchFamily="34" charset="0"/>
              </a:rPr>
              <a:t>နေဗောတောင်</a:t>
            </a:r>
            <a:endParaRPr lang="en-US" sz="1800" dirty="0">
              <a:latin typeface="Comic Sans MS" pitchFamily="66" charset="0"/>
              <a:ea typeface="+mn-ea"/>
              <a:cs typeface="+mn-cs"/>
            </a:endParaRPr>
          </a:p>
        </p:txBody>
      </p:sp>
      <p:sp>
        <p:nvSpPr>
          <p:cNvPr id="51244" name="Unknown Shape"/>
          <p:cNvSpPr>
            <a:spLocks/>
          </p:cNvSpPr>
          <p:nvPr/>
        </p:nvSpPr>
        <p:spPr bwMode="auto">
          <a:xfrm>
            <a:off x="3098800" y="1735138"/>
            <a:ext cx="3862388" cy="1339850"/>
          </a:xfrm>
          <a:custGeom>
            <a:avLst/>
            <a:gdLst>
              <a:gd name="T0" fmla="*/ 27722516 w 2433"/>
              <a:gd name="T1" fmla="*/ 2071568438 h 844"/>
              <a:gd name="T2" fmla="*/ 133569092 w 2433"/>
              <a:gd name="T3" fmla="*/ 1963202513 h 844"/>
              <a:gd name="T4" fmla="*/ 214214103 w 2433"/>
              <a:gd name="T5" fmla="*/ 1854835000 h 844"/>
              <a:gd name="T6" fmla="*/ 350302558 w 2433"/>
              <a:gd name="T7" fmla="*/ 1748988438 h 844"/>
              <a:gd name="T8" fmla="*/ 456149134 w 2433"/>
              <a:gd name="T9" fmla="*/ 1640622513 h 844"/>
              <a:gd name="T10" fmla="*/ 564515073 w 2433"/>
              <a:gd name="T11" fmla="*/ 1559977513 h 844"/>
              <a:gd name="T12" fmla="*/ 672882600 w 2433"/>
              <a:gd name="T13" fmla="*/ 1451610000 h 844"/>
              <a:gd name="T14" fmla="*/ 778729176 w 2433"/>
              <a:gd name="T15" fmla="*/ 1370965000 h 844"/>
              <a:gd name="T16" fmla="*/ 887095115 w 2433"/>
              <a:gd name="T17" fmla="*/ 1290320000 h 844"/>
              <a:gd name="T18" fmla="*/ 1020664207 w 2433"/>
              <a:gd name="T19" fmla="*/ 1184473438 h 844"/>
              <a:gd name="T20" fmla="*/ 1129030146 w 2433"/>
              <a:gd name="T21" fmla="*/ 1129030000 h 844"/>
              <a:gd name="T22" fmla="*/ 1237397673 w 2433"/>
              <a:gd name="T23" fmla="*/ 1048385000 h 844"/>
              <a:gd name="T24" fmla="*/ 1343244249 w 2433"/>
              <a:gd name="T25" fmla="*/ 995462513 h 844"/>
              <a:gd name="T26" fmla="*/ 1451610188 w 2433"/>
              <a:gd name="T27" fmla="*/ 942538438 h 844"/>
              <a:gd name="T28" fmla="*/ 1585179280 w 2433"/>
              <a:gd name="T29" fmla="*/ 861893438 h 844"/>
              <a:gd name="T30" fmla="*/ 1774190230 w 2433"/>
              <a:gd name="T31" fmla="*/ 781248438 h 844"/>
              <a:gd name="T32" fmla="*/ 1907759322 w 2433"/>
              <a:gd name="T33" fmla="*/ 700603438 h 844"/>
              <a:gd name="T34" fmla="*/ 2069049343 w 2433"/>
              <a:gd name="T35" fmla="*/ 645160000 h 844"/>
              <a:gd name="T36" fmla="*/ 2147483647 w 2433"/>
              <a:gd name="T37" fmla="*/ 592237513 h 844"/>
              <a:gd name="T38" fmla="*/ 2147483647 w 2433"/>
              <a:gd name="T39" fmla="*/ 539313438 h 844"/>
              <a:gd name="T40" fmla="*/ 2147483647 w 2433"/>
              <a:gd name="T41" fmla="*/ 483870000 h 844"/>
              <a:gd name="T42" fmla="*/ 2147483647 w 2433"/>
              <a:gd name="T43" fmla="*/ 430947513 h 844"/>
              <a:gd name="T44" fmla="*/ 2147483647 w 2433"/>
              <a:gd name="T45" fmla="*/ 403225000 h 844"/>
              <a:gd name="T46" fmla="*/ 2147483647 w 2433"/>
              <a:gd name="T47" fmla="*/ 350302513 h 844"/>
              <a:gd name="T48" fmla="*/ 2147483647 w 2433"/>
              <a:gd name="T49" fmla="*/ 322580000 h 844"/>
              <a:gd name="T50" fmla="*/ 2147483647 w 2433"/>
              <a:gd name="T51" fmla="*/ 269657513 h 844"/>
              <a:gd name="T52" fmla="*/ 2147483647 w 2433"/>
              <a:gd name="T53" fmla="*/ 241935000 h 844"/>
              <a:gd name="T54" fmla="*/ 2147483647 w 2433"/>
              <a:gd name="T55" fmla="*/ 216733438 h 844"/>
              <a:gd name="T56" fmla="*/ 2147483647 w 2433"/>
              <a:gd name="T57" fmla="*/ 189012513 h 844"/>
              <a:gd name="T58" fmla="*/ 2147483647 w 2433"/>
              <a:gd name="T59" fmla="*/ 161290000 h 844"/>
              <a:gd name="T60" fmla="*/ 2147483647 w 2433"/>
              <a:gd name="T61" fmla="*/ 136088438 h 844"/>
              <a:gd name="T62" fmla="*/ 2147483647 w 2433"/>
              <a:gd name="T63" fmla="*/ 136088438 h 844"/>
              <a:gd name="T64" fmla="*/ 2147483647 w 2433"/>
              <a:gd name="T65" fmla="*/ 108367513 h 844"/>
              <a:gd name="T66" fmla="*/ 2147483647 w 2433"/>
              <a:gd name="T67" fmla="*/ 80645000 h 844"/>
              <a:gd name="T68" fmla="*/ 2147483647 w 2433"/>
              <a:gd name="T69" fmla="*/ 80645000 h 844"/>
              <a:gd name="T70" fmla="*/ 2147483647 w 2433"/>
              <a:gd name="T71" fmla="*/ 55443438 h 844"/>
              <a:gd name="T72" fmla="*/ 2147483647 w 2433"/>
              <a:gd name="T73" fmla="*/ 27722513 h 844"/>
              <a:gd name="T74" fmla="*/ 2147483647 w 2433"/>
              <a:gd name="T75" fmla="*/ 27722513 h 844"/>
              <a:gd name="T76" fmla="*/ 2147483647 w 2433"/>
              <a:gd name="T77" fmla="*/ 27722513 h 844"/>
              <a:gd name="T78" fmla="*/ 2147483647 w 2433"/>
              <a:gd name="T79" fmla="*/ 0 h 844"/>
              <a:gd name="T80" fmla="*/ 2147483647 w 2433"/>
              <a:gd name="T81" fmla="*/ 0 h 844"/>
              <a:gd name="T82" fmla="*/ 2147483647 w 2433"/>
              <a:gd name="T83" fmla="*/ 0 h 844"/>
              <a:gd name="T84" fmla="*/ 2147483647 w 2433"/>
              <a:gd name="T85" fmla="*/ 27722513 h 844"/>
              <a:gd name="T86" fmla="*/ 2147483647 w 2433"/>
              <a:gd name="T87" fmla="*/ 27722513 h 844"/>
              <a:gd name="T88" fmla="*/ 2147483647 w 2433"/>
              <a:gd name="T89" fmla="*/ 55443438 h 844"/>
              <a:gd name="T90" fmla="*/ 2147483647 w 2433"/>
              <a:gd name="T91" fmla="*/ 55443438 h 844"/>
              <a:gd name="T92" fmla="*/ 2147483647 w 2433"/>
              <a:gd name="T93" fmla="*/ 80645000 h 844"/>
              <a:gd name="T94" fmla="*/ 2147483647 w 2433"/>
              <a:gd name="T95" fmla="*/ 80645000 h 844"/>
              <a:gd name="T96" fmla="*/ 2147483647 w 2433"/>
              <a:gd name="T97" fmla="*/ 108367513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 name="Group 45"/>
          <p:cNvGrpSpPr>
            <a:grpSpLocks/>
          </p:cNvGrpSpPr>
          <p:nvPr/>
        </p:nvGrpSpPr>
        <p:grpSpPr bwMode="auto">
          <a:xfrm>
            <a:off x="6299200" y="985838"/>
            <a:ext cx="2000250" cy="1327150"/>
            <a:chOff x="0" y="0"/>
            <a:chExt cx="1260" cy="836"/>
          </a:xfrm>
        </p:grpSpPr>
        <p:sp>
          <p:nvSpPr>
            <p:cNvPr id="51292" name="Unknown Shape"/>
            <p:cNvSpPr>
              <a:spLocks/>
            </p:cNvSpPr>
            <p:nvPr/>
          </p:nvSpPr>
          <p:spPr bwMode="auto">
            <a:xfrm>
              <a:off x="0" y="142"/>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round/>
              <a:headEnd type="triangle"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3" name="Unknown Shape"/>
            <p:cNvSpPr>
              <a:spLocks/>
            </p:cNvSpPr>
            <p:nvPr/>
          </p:nvSpPr>
          <p:spPr bwMode="auto">
            <a:xfrm>
              <a:off x="523" y="56"/>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4" name="Unknown Shape"/>
            <p:cNvSpPr>
              <a:spLocks/>
            </p:cNvSpPr>
            <p:nvPr/>
          </p:nvSpPr>
          <p:spPr bwMode="auto">
            <a:xfrm>
              <a:off x="544" y="558"/>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Unknown Shape"/>
            <p:cNvSpPr>
              <a:spLocks/>
            </p:cNvSpPr>
            <p:nvPr/>
          </p:nvSpPr>
          <p:spPr bwMode="auto">
            <a:xfrm>
              <a:off x="43" y="558"/>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6" name="Unknown Shape"/>
            <p:cNvSpPr>
              <a:spLocks/>
            </p:cNvSpPr>
            <p:nvPr/>
          </p:nvSpPr>
          <p:spPr bwMode="auto">
            <a:xfrm>
              <a:off x="393" y="0"/>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Unknown Shape"/>
            <p:cNvSpPr>
              <a:spLocks/>
            </p:cNvSpPr>
            <p:nvPr/>
          </p:nvSpPr>
          <p:spPr bwMode="auto">
            <a:xfrm>
              <a:off x="1088" y="408"/>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51252" name="Unknown Shape"/>
          <p:cNvSpPr>
            <a:spLocks/>
          </p:cNvSpPr>
          <p:nvPr/>
        </p:nvSpPr>
        <p:spPr bwMode="auto">
          <a:xfrm rot="19699669" flipV="1">
            <a:off x="3136900" y="2198688"/>
            <a:ext cx="3862388" cy="996950"/>
          </a:xfrm>
          <a:custGeom>
            <a:avLst/>
            <a:gdLst>
              <a:gd name="T0" fmla="*/ 27722516 w 2433"/>
              <a:gd name="T1" fmla="*/ 1146921283 h 844"/>
              <a:gd name="T2" fmla="*/ 133569092 w 2433"/>
              <a:gd name="T3" fmla="*/ 1086924738 h 844"/>
              <a:gd name="T4" fmla="*/ 214214103 w 2433"/>
              <a:gd name="T5" fmla="*/ 1026927011 h 844"/>
              <a:gd name="T6" fmla="*/ 350302558 w 2433"/>
              <a:gd name="T7" fmla="*/ 968325487 h 844"/>
              <a:gd name="T8" fmla="*/ 456149134 w 2433"/>
              <a:gd name="T9" fmla="*/ 908327760 h 844"/>
              <a:gd name="T10" fmla="*/ 564515073 w 2433"/>
              <a:gd name="T11" fmla="*/ 863678811 h 844"/>
              <a:gd name="T12" fmla="*/ 672882600 w 2433"/>
              <a:gd name="T13" fmla="*/ 803682265 h 844"/>
              <a:gd name="T14" fmla="*/ 778729176 w 2433"/>
              <a:gd name="T15" fmla="*/ 759033316 h 844"/>
              <a:gd name="T16" fmla="*/ 887095115 w 2433"/>
              <a:gd name="T17" fmla="*/ 714384367 h 844"/>
              <a:gd name="T18" fmla="*/ 1020664207 w 2433"/>
              <a:gd name="T19" fmla="*/ 655782843 h 844"/>
              <a:gd name="T20" fmla="*/ 1129030146 w 2433"/>
              <a:gd name="T21" fmla="*/ 625086469 h 844"/>
              <a:gd name="T22" fmla="*/ 1237397673 w 2433"/>
              <a:gd name="T23" fmla="*/ 580437520 h 844"/>
              <a:gd name="T24" fmla="*/ 1343244249 w 2433"/>
              <a:gd name="T25" fmla="*/ 551136167 h 844"/>
              <a:gd name="T26" fmla="*/ 1451610188 w 2433"/>
              <a:gd name="T27" fmla="*/ 521834814 h 844"/>
              <a:gd name="T28" fmla="*/ 1585179280 w 2433"/>
              <a:gd name="T29" fmla="*/ 477185865 h 844"/>
              <a:gd name="T30" fmla="*/ 1774190230 w 2433"/>
              <a:gd name="T31" fmla="*/ 432536916 h 844"/>
              <a:gd name="T32" fmla="*/ 1907759322 w 2433"/>
              <a:gd name="T33" fmla="*/ 387887967 h 844"/>
              <a:gd name="T34" fmla="*/ 2069049343 w 2433"/>
              <a:gd name="T35" fmla="*/ 357191593 h 844"/>
              <a:gd name="T36" fmla="*/ 2147483647 w 2433"/>
              <a:gd name="T37" fmla="*/ 327891421 h 844"/>
              <a:gd name="T38" fmla="*/ 2147483647 w 2433"/>
              <a:gd name="T39" fmla="*/ 298590069 h 844"/>
              <a:gd name="T40" fmla="*/ 2147483647 w 2433"/>
              <a:gd name="T41" fmla="*/ 267893695 h 844"/>
              <a:gd name="T42" fmla="*/ 2147483647 w 2433"/>
              <a:gd name="T43" fmla="*/ 238593523 h 844"/>
              <a:gd name="T44" fmla="*/ 2147483647 w 2433"/>
              <a:gd name="T45" fmla="*/ 223244746 h 844"/>
              <a:gd name="T46" fmla="*/ 2147483647 w 2433"/>
              <a:gd name="T47" fmla="*/ 193944574 h 844"/>
              <a:gd name="T48" fmla="*/ 2147483647 w 2433"/>
              <a:gd name="T49" fmla="*/ 178595796 h 844"/>
              <a:gd name="T50" fmla="*/ 2147483647 w 2433"/>
              <a:gd name="T51" fmla="*/ 149295625 h 844"/>
              <a:gd name="T52" fmla="*/ 2147483647 w 2433"/>
              <a:gd name="T53" fmla="*/ 133946847 h 844"/>
              <a:gd name="T54" fmla="*/ 2147483647 w 2433"/>
              <a:gd name="T55" fmla="*/ 119994272 h 844"/>
              <a:gd name="T56" fmla="*/ 2147483647 w 2433"/>
              <a:gd name="T57" fmla="*/ 104646676 h 844"/>
              <a:gd name="T58" fmla="*/ 2147483647 w 2433"/>
              <a:gd name="T59" fmla="*/ 89297898 h 844"/>
              <a:gd name="T60" fmla="*/ 2147483647 w 2433"/>
              <a:gd name="T61" fmla="*/ 75345323 h 844"/>
              <a:gd name="T62" fmla="*/ 2147483647 w 2433"/>
              <a:gd name="T63" fmla="*/ 75345323 h 844"/>
              <a:gd name="T64" fmla="*/ 2147483647 w 2433"/>
              <a:gd name="T65" fmla="*/ 59996545 h 844"/>
              <a:gd name="T66" fmla="*/ 2147483647 w 2433"/>
              <a:gd name="T67" fmla="*/ 44648949 h 844"/>
              <a:gd name="T68" fmla="*/ 2147483647 w 2433"/>
              <a:gd name="T69" fmla="*/ 44648949 h 844"/>
              <a:gd name="T70" fmla="*/ 2147483647 w 2433"/>
              <a:gd name="T71" fmla="*/ 30696374 h 844"/>
              <a:gd name="T72" fmla="*/ 2147483647 w 2433"/>
              <a:gd name="T73" fmla="*/ 15347596 h 844"/>
              <a:gd name="T74" fmla="*/ 2147483647 w 2433"/>
              <a:gd name="T75" fmla="*/ 15347596 h 844"/>
              <a:gd name="T76" fmla="*/ 2147483647 w 2433"/>
              <a:gd name="T77" fmla="*/ 15347596 h 844"/>
              <a:gd name="T78" fmla="*/ 2147483647 w 2433"/>
              <a:gd name="T79" fmla="*/ 0 h 844"/>
              <a:gd name="T80" fmla="*/ 2147483647 w 2433"/>
              <a:gd name="T81" fmla="*/ 0 h 844"/>
              <a:gd name="T82" fmla="*/ 2147483647 w 2433"/>
              <a:gd name="T83" fmla="*/ 0 h 844"/>
              <a:gd name="T84" fmla="*/ 2147483647 w 2433"/>
              <a:gd name="T85" fmla="*/ 15347596 h 844"/>
              <a:gd name="T86" fmla="*/ 2147483647 w 2433"/>
              <a:gd name="T87" fmla="*/ 15347596 h 844"/>
              <a:gd name="T88" fmla="*/ 2147483647 w 2433"/>
              <a:gd name="T89" fmla="*/ 30696374 h 844"/>
              <a:gd name="T90" fmla="*/ 2147483647 w 2433"/>
              <a:gd name="T91" fmla="*/ 30696374 h 844"/>
              <a:gd name="T92" fmla="*/ 2147483647 w 2433"/>
              <a:gd name="T93" fmla="*/ 44648949 h 844"/>
              <a:gd name="T94" fmla="*/ 2147483647 w 2433"/>
              <a:gd name="T95" fmla="*/ 44648949 h 844"/>
              <a:gd name="T96" fmla="*/ 2147483647 w 2433"/>
              <a:gd name="T97" fmla="*/ 59996545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round/>
            <a:headEnd type="arrow"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53" name="Rectangle 53"/>
          <p:cNvSpPr>
            <a:spLocks noChangeArrowheads="1"/>
          </p:cNvSpPr>
          <p:nvPr/>
        </p:nvSpPr>
        <p:spPr bwMode="auto">
          <a:xfrm>
            <a:off x="666750" y="4184650"/>
            <a:ext cx="7683500" cy="1765300"/>
          </a:xfrm>
          <a:prstGeom prst="rect">
            <a:avLst/>
          </a:prstGeom>
          <a:solidFill>
            <a:srgbClr val="14C2F8"/>
          </a:solidFill>
          <a:ln w="57150">
            <a:solidFill>
              <a:schemeClr val="accent2"/>
            </a:solidFill>
            <a:miter lim="800000"/>
            <a:headEnd/>
            <a:tailEnd/>
          </a:ln>
          <a:effectLst>
            <a:outerShdw dist="179605"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50224" name="Rectangle 54"/>
          <p:cNvSpPr>
            <a:spLocks noChangeArrowheads="1"/>
          </p:cNvSpPr>
          <p:nvPr/>
        </p:nvSpPr>
        <p:spPr bwMode="auto">
          <a:xfrm>
            <a:off x="401638" y="4259263"/>
            <a:ext cx="7718425" cy="1197764"/>
          </a:xfrm>
          <a:prstGeom prst="rect">
            <a:avLst/>
          </a:prstGeom>
          <a:noFill/>
          <a:ln>
            <a:noFill/>
          </a:ln>
          <a:effectLst>
            <a:outerShdw blurRad="63500" dist="38099" dir="2700000" algn="ctr" rotWithShape="0">
              <a:srgbClr val="2E7E3B">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400" b="1" dirty="0" err="1">
                <a:solidFill>
                  <a:srgbClr val="CC1827"/>
                </a:solidFill>
                <a:latin typeface="Pyidaungsu" panose="020B0502040204020203" pitchFamily="34" charset="0"/>
                <a:cs typeface="Pyidaungsu" panose="020B0502040204020203" pitchFamily="34" charset="0"/>
              </a:rPr>
              <a:t>မြောက်ပိုင်း</a:t>
            </a:r>
            <a:r>
              <a:rPr lang="en-US" sz="2400" b="1" dirty="0">
                <a:solidFill>
                  <a:srgbClr val="CC1827"/>
                </a:solidFill>
                <a:latin typeface="Pyidaungsu" panose="020B0502040204020203" pitchFamily="34" charset="0"/>
                <a:cs typeface="Pyidaungsu" panose="020B0502040204020203" pitchFamily="34" charset="0"/>
              </a:rPr>
              <a:t> (</a:t>
            </a:r>
            <a:r>
              <a:rPr lang="my-MM" sz="2400" b="1" dirty="0">
                <a:solidFill>
                  <a:srgbClr val="CC1827"/>
                </a:solidFill>
                <a:latin typeface="Pyidaungsu" panose="020B0502040204020203" pitchFamily="34" charset="0"/>
                <a:cs typeface="Pyidaungsu" panose="020B0502040204020203" pitchFamily="34" charset="0"/>
              </a:rPr>
              <a:t>ဣ</a:t>
            </a:r>
            <a:r>
              <a:rPr lang="en-US" sz="2400" b="1" dirty="0" err="1">
                <a:solidFill>
                  <a:srgbClr val="CC1827"/>
                </a:solidFill>
                <a:latin typeface="Pyidaungsu" panose="020B0502040204020203" pitchFamily="34" charset="0"/>
                <a:cs typeface="Pyidaungsu" panose="020B0502040204020203" pitchFamily="34" charset="0"/>
              </a:rPr>
              <a:t>သရေလနိုင်ငံ</a:t>
            </a:r>
            <a:r>
              <a:rPr lang="en-US" sz="2400" b="1" dirty="0">
                <a:solidFill>
                  <a:srgbClr val="CC1827"/>
                </a:solidFill>
                <a:latin typeface="Pyidaungsu" panose="020B0502040204020203" pitchFamily="34" charset="0"/>
                <a:cs typeface="Pyidaungsu" panose="020B0502040204020203" pitchFamily="34" charset="0"/>
              </a:rPr>
              <a:t>)</a:t>
            </a:r>
            <a:endParaRPr lang="en-US" sz="1800" b="1" dirty="0">
              <a:solidFill>
                <a:srgbClr val="CC1827"/>
              </a:solidFill>
              <a:latin typeface="Pyidaungsu" panose="020B0502040204020203" pitchFamily="34" charset="0"/>
              <a:cs typeface="Pyidaungsu" panose="020B0502040204020203" pitchFamily="34" charset="0"/>
            </a:endParaRPr>
          </a:p>
          <a:p>
            <a:pPr>
              <a:defRPr/>
            </a:pPr>
            <a:r>
              <a:rPr lang="en-US" sz="2400" b="1" dirty="0" err="1">
                <a:solidFill>
                  <a:schemeClr val="bg1"/>
                </a:solidFill>
                <a:latin typeface="Pyidaungsu" panose="020B0502040204020203" pitchFamily="34" charset="0"/>
                <a:cs typeface="Pyidaungsu" panose="020B0502040204020203" pitchFamily="34" charset="0"/>
              </a:rPr>
              <a:t>အဆုံး</a:t>
            </a:r>
            <a:r>
              <a:rPr lang="en-US" sz="2400" b="1" dirty="0">
                <a:solidFill>
                  <a:schemeClr val="bg1"/>
                </a:solidFill>
                <a:latin typeface="Pyidaungsu" panose="020B0502040204020203" pitchFamily="34" charset="0"/>
                <a:cs typeface="Pyidaungsu" panose="020B0502040204020203" pitchFamily="34" charset="0"/>
              </a:rPr>
              <a:t> </a:t>
            </a:r>
            <a:r>
              <a:rPr lang="en-US" sz="2400" b="1" dirty="0" err="1">
                <a:solidFill>
                  <a:schemeClr val="bg1"/>
                </a:solidFill>
                <a:latin typeface="Pyidaungsu" panose="020B0502040204020203" pitchFamily="34" charset="0"/>
                <a:cs typeface="Pyidaungsu" panose="020B0502040204020203" pitchFamily="34" charset="0"/>
              </a:rPr>
              <a:t>ဘီစီ</a:t>
            </a:r>
            <a:r>
              <a:rPr lang="en-US" sz="2400" b="1" dirty="0">
                <a:solidFill>
                  <a:schemeClr val="bg1"/>
                </a:solidFill>
                <a:latin typeface="Pyidaungsu" panose="020B0502040204020203" pitchFamily="34" charset="0"/>
                <a:cs typeface="Pyidaungsu" panose="020B0502040204020203" pitchFamily="34" charset="0"/>
              </a:rPr>
              <a:t> ၇၂၂</a:t>
            </a:r>
            <a:endParaRPr lang="en-US" sz="2400" b="1" dirty="0">
              <a:latin typeface="Pyidaungsu" panose="020B0502040204020203" pitchFamily="34" charset="0"/>
              <a:cs typeface="Pyidaungsu" panose="020B0502040204020203" pitchFamily="34" charset="0"/>
            </a:endParaRPr>
          </a:p>
          <a:p>
            <a:pPr>
              <a:defRPr/>
            </a:pPr>
            <a:r>
              <a:rPr lang="my-MM" sz="2400" b="1" dirty="0">
                <a:solidFill>
                  <a:schemeClr val="accent2"/>
                </a:solidFill>
                <a:latin typeface="Pyidaungsu" panose="020B0502040204020203" pitchFamily="34" charset="0"/>
                <a:cs typeface="Pyidaungsu" panose="020B0502040204020203" pitchFamily="34" charset="0"/>
              </a:rPr>
              <a:t>ကြီးမားသော ယုဒ (ဣသရေလ) ပျံ ့နှံ့ကွဲပြားခြင်း</a:t>
            </a:r>
            <a:endParaRPr lang="en-US" sz="3200" b="1" dirty="0">
              <a:solidFill>
                <a:schemeClr val="accent2"/>
              </a:solidFill>
              <a:latin typeface="WinInnwa" charset="0"/>
              <a:cs typeface="MS PGothic" charset="0"/>
            </a:endParaRPr>
          </a:p>
        </p:txBody>
      </p:sp>
      <p:sp>
        <p:nvSpPr>
          <p:cNvPr id="51255" name="Oval 55"/>
          <p:cNvSpPr>
            <a:spLocks noChangeArrowheads="1"/>
          </p:cNvSpPr>
          <p:nvPr/>
        </p:nvSpPr>
        <p:spPr bwMode="auto">
          <a:xfrm>
            <a:off x="2674938" y="4776788"/>
            <a:ext cx="3140075" cy="547687"/>
          </a:xfrm>
          <a:prstGeom prst="ellipse">
            <a:avLst/>
          </a:prstGeom>
          <a:noFill/>
          <a:ln w="5715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1256" name="Text Box 56"/>
          <p:cNvSpPr txBox="1">
            <a:spLocks noChangeArrowheads="1"/>
          </p:cNvSpPr>
          <p:nvPr/>
        </p:nvSpPr>
        <p:spPr bwMode="auto">
          <a:xfrm>
            <a:off x="1765300" y="-20638"/>
            <a:ext cx="1993900"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a:solidFill>
                  <a:schemeClr val="tx1"/>
                </a:solidFill>
                <a:latin typeface="Pyidaungsu" panose="020B0502040204020203" pitchFamily="34" charset="0"/>
                <a:ea typeface="+mn-ea"/>
                <a:cs typeface="Pyidaungsu" panose="020B0502040204020203" pitchFamily="34" charset="0"/>
              </a:rPr>
              <a:t>၄ </a:t>
            </a:r>
            <a:r>
              <a:rPr lang="en-US" sz="1800" b="1" dirty="0" err="1">
                <a:solidFill>
                  <a:schemeClr val="tx1"/>
                </a:solidFill>
                <a:latin typeface="Pyidaungsu" panose="020B0502040204020203" pitchFamily="34" charset="0"/>
                <a:ea typeface="+mn-ea"/>
                <a:cs typeface="Pyidaungsu" panose="020B0502040204020203" pitchFamily="34" charset="0"/>
              </a:rPr>
              <a:t>ဓမ္မ</a:t>
            </a:r>
            <a:r>
              <a:rPr lang="en-US" sz="1800" b="1" dirty="0">
                <a:solidFill>
                  <a:schemeClr val="tx1"/>
                </a:solidFill>
                <a:latin typeface="Pyidaungsu" panose="020B0502040204020203" pitchFamily="34" charset="0"/>
                <a:ea typeface="+mn-ea"/>
                <a:cs typeface="Pyidaungsu" panose="020B0502040204020203" pitchFamily="34" charset="0"/>
              </a:rPr>
              <a:t> ၁၇:၆</a:t>
            </a:r>
          </a:p>
        </p:txBody>
      </p:sp>
      <p:grpSp>
        <p:nvGrpSpPr>
          <p:cNvPr id="3" name="Group 57"/>
          <p:cNvGrpSpPr>
            <a:grpSpLocks/>
          </p:cNvGrpSpPr>
          <p:nvPr/>
        </p:nvGrpSpPr>
        <p:grpSpPr bwMode="auto">
          <a:xfrm>
            <a:off x="6308725" y="981075"/>
            <a:ext cx="2000250" cy="1327150"/>
            <a:chOff x="0" y="0"/>
            <a:chExt cx="1260" cy="836"/>
          </a:xfrm>
        </p:grpSpPr>
        <p:sp>
          <p:nvSpPr>
            <p:cNvPr id="51286" name="Unknown Shape"/>
            <p:cNvSpPr>
              <a:spLocks/>
            </p:cNvSpPr>
            <p:nvPr/>
          </p:nvSpPr>
          <p:spPr bwMode="auto">
            <a:xfrm>
              <a:off x="0" y="142"/>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round/>
              <a:headEnd type="triangle"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87" name="Unknown Shape"/>
            <p:cNvSpPr>
              <a:spLocks/>
            </p:cNvSpPr>
            <p:nvPr/>
          </p:nvSpPr>
          <p:spPr bwMode="auto">
            <a:xfrm>
              <a:off x="523" y="56"/>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88" name="Unknown Shape"/>
            <p:cNvSpPr>
              <a:spLocks/>
            </p:cNvSpPr>
            <p:nvPr/>
          </p:nvSpPr>
          <p:spPr bwMode="auto">
            <a:xfrm>
              <a:off x="544" y="558"/>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89" name="Unknown Shape"/>
            <p:cNvSpPr>
              <a:spLocks/>
            </p:cNvSpPr>
            <p:nvPr/>
          </p:nvSpPr>
          <p:spPr bwMode="auto">
            <a:xfrm>
              <a:off x="43" y="558"/>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0" name="Unknown Shape"/>
            <p:cNvSpPr>
              <a:spLocks/>
            </p:cNvSpPr>
            <p:nvPr/>
          </p:nvSpPr>
          <p:spPr bwMode="auto">
            <a:xfrm>
              <a:off x="393" y="0"/>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1" name="Unknown Shape"/>
            <p:cNvSpPr>
              <a:spLocks/>
            </p:cNvSpPr>
            <p:nvPr/>
          </p:nvSpPr>
          <p:spPr bwMode="auto">
            <a:xfrm>
              <a:off x="1088" y="408"/>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51251" name="Text Box 64"/>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16" name="Group 65"/>
          <p:cNvGrpSpPr>
            <a:grpSpLocks/>
          </p:cNvGrpSpPr>
          <p:nvPr/>
        </p:nvGrpSpPr>
        <p:grpSpPr bwMode="auto">
          <a:xfrm>
            <a:off x="8036863" y="3436145"/>
            <a:ext cx="976313" cy="1843087"/>
            <a:chOff x="3" y="0"/>
            <a:chExt cx="615" cy="1161"/>
          </a:xfrm>
        </p:grpSpPr>
        <p:grpSp>
          <p:nvGrpSpPr>
            <p:cNvPr id="51267" name="Group 66"/>
            <p:cNvGrpSpPr>
              <a:grpSpLocks/>
            </p:cNvGrpSpPr>
            <p:nvPr/>
          </p:nvGrpSpPr>
          <p:grpSpPr bwMode="auto">
            <a:xfrm>
              <a:off x="3" y="0"/>
              <a:ext cx="615" cy="1161"/>
              <a:chOff x="3" y="0"/>
              <a:chExt cx="615" cy="1161"/>
            </a:xfrm>
          </p:grpSpPr>
          <p:sp>
            <p:nvSpPr>
              <p:cNvPr id="5126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70" name="AutoShape 68"/>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71" name="Rectangle 69"/>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72" name="Line 70"/>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73" name="Rectangle 71"/>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74" name="Rectangle 72"/>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75" name="Line 73"/>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76" name="Line 74"/>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77" name="Line 75"/>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78" name="Line 76"/>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79" name="Line 77"/>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80" name="Line 78"/>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81" name="Line 79"/>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82" name="Line 80"/>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83" name="Line 81"/>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84" name="Line 82"/>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83"/>
              <p:cNvSpPr>
                <a:spLocks noChangeArrowheads="1"/>
              </p:cNvSpPr>
              <p:nvPr/>
            </p:nvSpPr>
            <p:spPr bwMode="auto">
              <a:xfrm>
                <a:off x="3" y="0"/>
                <a:ext cx="4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400" b="1" i="1" dirty="0" err="1">
                    <a:solidFill>
                      <a:schemeClr val="bg2"/>
                    </a:solidFill>
                    <a:latin typeface="Pyidaungsu" panose="020B0502040204020203" pitchFamily="34" charset="0"/>
                    <a:cs typeface="Pyidaungsu" panose="020B0502040204020203" pitchFamily="34" charset="0"/>
                  </a:rPr>
                  <a:t>မင်းစံ</a:t>
                </a:r>
                <a:endParaRPr lang="en-US" sz="1400" b="1" i="1" dirty="0">
                  <a:solidFill>
                    <a:schemeClr val="bg2"/>
                  </a:solidFill>
                  <a:latin typeface="Pyidaungsu" panose="020B0502040204020203" pitchFamily="34" charset="0"/>
                  <a:cs typeface="Pyidaungsu" panose="020B0502040204020203" pitchFamily="34" charset="0"/>
                </a:endParaRPr>
              </a:p>
              <a:p>
                <a:pPr algn="l"/>
                <a:endParaRPr lang="en-US" sz="600" b="1" dirty="0">
                  <a:solidFill>
                    <a:schemeClr val="bg2"/>
                  </a:solidFill>
                  <a:latin typeface="WinInnwa" charset="0"/>
                </a:endParaRPr>
              </a:p>
            </p:txBody>
          </p:sp>
        </p:grpSp>
        <p:sp>
          <p:nvSpPr>
            <p:cNvPr id="51268" name="Rectangle 84"/>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1285" name="Rectangle 85"/>
          <p:cNvSpPr>
            <a:spLocks noChangeArrowheads="1"/>
          </p:cNvSpPr>
          <p:nvPr/>
        </p:nvSpPr>
        <p:spPr bwMode="auto">
          <a:xfrm>
            <a:off x="8051800" y="3789363"/>
            <a:ext cx="851194" cy="305212"/>
          </a:xfrm>
          <a:prstGeom prst="rect">
            <a:avLst/>
          </a:prstGeom>
          <a:noFill/>
          <a:ln w="9525">
            <a:noFill/>
            <a:miter lim="800000"/>
            <a:headEnd/>
            <a:tailEnd/>
          </a:ln>
          <a:effectLst/>
        </p:spPr>
        <p:txBody>
          <a:bodyPr wrap="none" lIns="90487" tIns="44450" rIns="90487" bIns="44450">
            <a:spAutoFit/>
          </a:bodyPr>
          <a:lstStyle/>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r>
              <a:rPr lang="en-US" sz="9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4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51254" name="Rectangle 86"/>
          <p:cNvSpPr>
            <a:spLocks noChangeArrowheads="1"/>
          </p:cNvSpPr>
          <p:nvPr/>
        </p:nvSpPr>
        <p:spPr bwMode="auto">
          <a:xfrm>
            <a:off x="8032750" y="3973513"/>
            <a:ext cx="123751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err="1">
                <a:solidFill>
                  <a:schemeClr val="accent2"/>
                </a:solidFill>
                <a:latin typeface="Pyidaungsu" panose="020B0502040204020203" pitchFamily="34" charset="0"/>
                <a:cs typeface="Pyidaungsu" panose="020B0502040204020203" pitchFamily="34" charset="0"/>
              </a:rPr>
              <a:t>မြောက်ပိုင်း</a:t>
            </a:r>
            <a:r>
              <a:rPr lang="en-US" sz="900" b="1" dirty="0">
                <a:solidFill>
                  <a:schemeClr val="accent2"/>
                </a:solidFill>
                <a:latin typeface="Pyidaungsu" panose="020B0502040204020203" pitchFamily="34" charset="0"/>
                <a:cs typeface="Pyidaungsu" panose="020B0502040204020203" pitchFamily="34" charset="0"/>
              </a:rPr>
              <a:t>  </a:t>
            </a:r>
            <a:r>
              <a:rPr lang="en-US" sz="900" b="1" dirty="0" err="1">
                <a:solidFill>
                  <a:schemeClr val="accent2"/>
                </a:solidFill>
                <a:latin typeface="Pyidaungsu" panose="020B0502040204020203" pitchFamily="34" charset="0"/>
                <a:cs typeface="Pyidaungsu" panose="020B0502040204020203" pitchFamily="34" charset="0"/>
              </a:rPr>
              <a:t>တောင်ပိုင်း</a:t>
            </a:r>
            <a:endParaRPr lang="en-US" sz="900" b="1" dirty="0">
              <a:solidFill>
                <a:schemeClr val="accent2"/>
              </a:solidFill>
              <a:latin typeface="Pyidaungsu" panose="020B0502040204020203" pitchFamily="34" charset="0"/>
              <a:cs typeface="Pyidaungsu" panose="020B0502040204020203" pitchFamily="34" charset="0"/>
            </a:endParaRPr>
          </a:p>
        </p:txBody>
      </p:sp>
      <p:sp>
        <p:nvSpPr>
          <p:cNvPr id="18" name="Rectangle 87"/>
          <p:cNvSpPr>
            <a:spLocks noChangeArrowheads="1"/>
          </p:cNvSpPr>
          <p:nvPr/>
        </p:nvSpPr>
        <p:spPr bwMode="auto">
          <a:xfrm>
            <a:off x="8053388" y="4419600"/>
            <a:ext cx="918520"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accent1"/>
                </a:solidFill>
                <a:latin typeface="Pyidaungsu" panose="020B0502040204020203" pitchFamily="34" charset="0"/>
                <a:cs typeface="Pyidaungsu" panose="020B0502040204020203" pitchFamily="34" charset="0"/>
              </a:rPr>
              <a:t>ပရောဖက်များ</a:t>
            </a:r>
            <a:endParaRPr lang="en-US" sz="1050" b="1" dirty="0">
              <a:solidFill>
                <a:schemeClr val="accent1"/>
              </a:solidFill>
              <a:latin typeface="Pyidaungsu" panose="020B0502040204020203" pitchFamily="34" charset="0"/>
              <a:cs typeface="Pyidaungsu" panose="020B0502040204020203" pitchFamily="34" charset="0"/>
            </a:endParaRPr>
          </a:p>
        </p:txBody>
      </p:sp>
      <p:sp>
        <p:nvSpPr>
          <p:cNvPr id="19" name="Rectangle 88"/>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1257" name="Rectangle 89"/>
          <p:cNvSpPr>
            <a:spLocks noChangeArrowheads="1"/>
          </p:cNvSpPr>
          <p:nvPr/>
        </p:nvSpPr>
        <p:spPr bwMode="auto">
          <a:xfrm>
            <a:off x="8031163" y="5003800"/>
            <a:ext cx="918520" cy="328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accent2"/>
                </a:solidFill>
                <a:latin typeface="Pyidaungsu" panose="020B0502040204020203" pitchFamily="34" charset="0"/>
                <a:cs typeface="Pyidaungsu" panose="020B0502040204020203" pitchFamily="34" charset="0"/>
              </a:rPr>
              <a:t>အာဆီးရီးယား</a:t>
            </a:r>
            <a:endParaRPr lang="en-US" sz="1050" b="1" dirty="0">
              <a:solidFill>
                <a:schemeClr val="accent2"/>
              </a:solidFill>
              <a:latin typeface="Pyidaungsu" panose="020B0502040204020203" pitchFamily="34" charset="0"/>
              <a:cs typeface="Pyidaungsu" panose="020B0502040204020203" pitchFamily="34" charset="0"/>
            </a:endParaRPr>
          </a:p>
          <a:p>
            <a:pPr algn="l"/>
            <a:endParaRPr lang="en-US" sz="500" b="1" dirty="0">
              <a:solidFill>
                <a:schemeClr val="accent2"/>
              </a:solidFill>
              <a:latin typeface="WinInnwa" charset="0"/>
            </a:endParaRPr>
          </a:p>
        </p:txBody>
      </p:sp>
      <p:sp>
        <p:nvSpPr>
          <p:cNvPr id="51258" name="Rectangle 90"/>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1259" name="Group 91"/>
          <p:cNvGrpSpPr>
            <a:grpSpLocks/>
          </p:cNvGrpSpPr>
          <p:nvPr/>
        </p:nvGrpSpPr>
        <p:grpSpPr bwMode="auto">
          <a:xfrm>
            <a:off x="8061325" y="4151313"/>
            <a:ext cx="931863" cy="377825"/>
            <a:chOff x="0" y="0"/>
            <a:chExt cx="587" cy="238"/>
          </a:xfrm>
        </p:grpSpPr>
        <p:sp>
          <p:nvSpPr>
            <p:cNvPr id="51264" name="Rectangle 92"/>
            <p:cNvSpPr>
              <a:spLocks noChangeArrowheads="1"/>
            </p:cNvSpPr>
            <p:nvPr/>
          </p:nvSpPr>
          <p:spPr bwMode="auto">
            <a:xfrm>
              <a:off x="0" y="0"/>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800" b="1" dirty="0">
                  <a:solidFill>
                    <a:schemeClr val="accent2"/>
                  </a:solidFill>
                  <a:latin typeface="Pyidaungsu Numbers" panose="020B0502040204020203" pitchFamily="34" charset="0"/>
                  <a:cs typeface="Pyidaungsu Numbers" panose="020B0502040204020203" pitchFamily="34" charset="0"/>
                </a:rPr>
                <a:t>ဣ</a:t>
              </a:r>
              <a:r>
                <a:rPr lang="en-US" sz="800" b="1" dirty="0" err="1">
                  <a:solidFill>
                    <a:schemeClr val="accent2"/>
                  </a:solidFill>
                  <a:latin typeface="Pyidaungsu Numbers" panose="020B0502040204020203" pitchFamily="34" charset="0"/>
                  <a:cs typeface="Pyidaungsu Numbers" panose="020B0502040204020203" pitchFamily="34" charset="0"/>
                </a:rPr>
                <a:t>သရေလ</a:t>
              </a:r>
              <a:endParaRPr lang="en-US" sz="800" b="1" dirty="0">
                <a:solidFill>
                  <a:schemeClr val="accent2"/>
                </a:solidFill>
                <a:latin typeface="WinInnwa" charset="0"/>
              </a:endParaRPr>
            </a:p>
          </p:txBody>
        </p:sp>
        <p:sp>
          <p:nvSpPr>
            <p:cNvPr id="51265" name="Rectangle 93"/>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WinInnwa"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1266" name="Rectangle 94"/>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latin typeface="Helvetica" charset="0"/>
                </a:rPr>
                <a:t>10              2</a:t>
              </a:r>
            </a:p>
          </p:txBody>
        </p:sp>
      </p:grpSp>
      <p:sp>
        <p:nvSpPr>
          <p:cNvPr id="51295" name="Rectangle 95"/>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48</a:t>
            </a:r>
          </a:p>
        </p:txBody>
      </p:sp>
      <p:sp>
        <p:nvSpPr>
          <p:cNvPr id="51261" name="Text Box 9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51297" name="AutoShape 97"/>
          <p:cNvSpPr>
            <a:spLocks noChangeArrowheads="1"/>
          </p:cNvSpPr>
          <p:nvPr/>
        </p:nvSpPr>
        <p:spPr bwMode="auto">
          <a:xfrm>
            <a:off x="542925" y="5280025"/>
            <a:ext cx="7691438" cy="627063"/>
          </a:xfrm>
          <a:prstGeom prst="roundRect">
            <a:avLst>
              <a:gd name="adj" fmla="val 16667"/>
            </a:avLst>
          </a:prstGeom>
          <a:noFill/>
          <a:ln w="76200">
            <a:solidFill>
              <a:srgbClr val="FFF30C"/>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a:solidFill>
                <a:srgbClr val="FFF30C"/>
              </a:solidFill>
              <a:latin typeface="Comic Sans MS" pitchFamily="66" charset="0"/>
              <a:ea typeface="+mn-ea"/>
              <a:cs typeface="+mn-cs"/>
            </a:endParaRPr>
          </a:p>
        </p:txBody>
      </p:sp>
      <p:sp>
        <p:nvSpPr>
          <p:cNvPr id="51263" name="Text Box 98"/>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252"/>
                                        </p:tgtEl>
                                        <p:attrNameLst>
                                          <p:attrName>style.visibility</p:attrName>
                                        </p:attrNameLst>
                                      </p:cBhvr>
                                      <p:to>
                                        <p:strVal val="visible"/>
                                      </p:to>
                                    </p:set>
                                    <p:animEffect transition="in" filter="wipe(right)">
                                      <p:cBhvr>
                                        <p:cTn id="7" dur="500"/>
                                        <p:tgtEl>
                                          <p:spTgt spid="5125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244"/>
                                        </p:tgtEl>
                                        <p:attrNameLst>
                                          <p:attrName>style.visibility</p:attrName>
                                        </p:attrNameLst>
                                      </p:cBhvr>
                                      <p:to>
                                        <p:strVal val="visible"/>
                                      </p:to>
                                    </p:set>
                                    <p:animEffect transition="in" filter="wipe(left)">
                                      <p:cBhvr>
                                        <p:cTn id="11" dur="500"/>
                                        <p:tgtEl>
                                          <p:spTgt spid="5124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0" fill="hold"/>
                                        <p:tgtEl>
                                          <p:spTgt spid="2"/>
                                        </p:tgtEl>
                                        <p:attrNameLst>
                                          <p:attrName>ppt_w</p:attrName>
                                        </p:attrNameLst>
                                      </p:cBhvr>
                                      <p:tavLst>
                                        <p:tav tm="0" fmla="#ppt_w*sin(2.5*pi*$)">
                                          <p:val>
                                            <p:fltVal val="0"/>
                                          </p:val>
                                        </p:tav>
                                        <p:tav tm="100000">
                                          <p:val>
                                            <p:fltVal val="1"/>
                                          </p:val>
                                        </p:tav>
                                      </p:tavLst>
                                    </p:anim>
                                    <p:anim calcmode="lin" valueType="num">
                                      <p:cBhvr>
                                        <p:cTn id="17"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1297"/>
                                        </p:tgtEl>
                                        <p:attrNameLst>
                                          <p:attrName>style.visibility</p:attrName>
                                        </p:attrNameLst>
                                      </p:cBhvr>
                                      <p:to>
                                        <p:strVal val="visible"/>
                                      </p:to>
                                    </p:set>
                                    <p:animEffect transition="in" filter="box(out)">
                                      <p:cBhvr>
                                        <p:cTn id="22" dur="500"/>
                                        <p:tgtEl>
                                          <p:spTgt spid="51297"/>
                                        </p:tgtEl>
                                      </p:cBhvr>
                                    </p:animEffect>
                                  </p:childTnLst>
                                </p:cTn>
                              </p:par>
                            </p:childTnLst>
                          </p:cTn>
                        </p:par>
                        <p:par>
                          <p:cTn id="23" fill="hold" nodeType="afterGroup">
                            <p:stCondLst>
                              <p:cond delay="500"/>
                            </p:stCondLst>
                            <p:childTnLst>
                              <p:par>
                                <p:cTn id="24" presetID="23" presetClass="entr" presetSubtype="3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6*min(max(#ppt_w*#ppt_h,.3),1)-7.4)/-.7*#ppt_w"/>
                                          </p:val>
                                        </p:tav>
                                        <p:tav tm="100000">
                                          <p:val>
                                            <p:strVal val="#ppt_w"/>
                                          </p:val>
                                        </p:tav>
                                      </p:tavLst>
                                    </p:anim>
                                    <p:anim calcmode="lin" valueType="num">
                                      <p:cBhvr>
                                        <p:cTn id="27" dur="500" fill="hold"/>
                                        <p:tgtEl>
                                          <p:spTgt spid="3"/>
                                        </p:tgtEl>
                                        <p:attrNameLst>
                                          <p:attrName>ppt_h</p:attrName>
                                        </p:attrNameLst>
                                      </p:cBhvr>
                                      <p:tavLst>
                                        <p:tav tm="0">
                                          <p:val>
                                            <p:strVal val="(6*min(max(#ppt_w*#ppt_h,.3),1)-7.4)/-.7*#ppt_h"/>
                                          </p:val>
                                        </p:tav>
                                        <p:tav tm="100000">
                                          <p:val>
                                            <p:strVal val="#ppt_h"/>
                                          </p:val>
                                        </p:tav>
                                      </p:tavLst>
                                    </p:anim>
                                    <p:anim calcmode="lin" valueType="num">
                                      <p:cBhvr>
                                        <p:cTn id="28" dur="500" fill="hold"/>
                                        <p:tgtEl>
                                          <p:spTgt spid="3"/>
                                        </p:tgtEl>
                                        <p:attrNameLst>
                                          <p:attrName>ppt_x</p:attrName>
                                        </p:attrNameLst>
                                      </p:cBhvr>
                                      <p:tavLst>
                                        <p:tav tm="0">
                                          <p:val>
                                            <p:fltVal val="0.5"/>
                                          </p:val>
                                        </p:tav>
                                        <p:tav tm="100000">
                                          <p:val>
                                            <p:strVal val="#ppt_x"/>
                                          </p:val>
                                        </p:tav>
                                      </p:tavLst>
                                    </p:anim>
                                    <p:anim calcmode="lin" valueType="num">
                                      <p:cBhvr>
                                        <p:cTn id="29"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1255"/>
                                        </p:tgtEl>
                                        <p:attrNameLst>
                                          <p:attrName>style.visibility</p:attrName>
                                        </p:attrNameLst>
                                      </p:cBhvr>
                                      <p:to>
                                        <p:strVal val="visible"/>
                                      </p:to>
                                    </p:set>
                                    <p:animEffect transition="in" filter="box(out)">
                                      <p:cBhvr>
                                        <p:cTn id="34" dur="500"/>
                                        <p:tgtEl>
                                          <p:spTgt spid="5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nimBg="1"/>
      <p:bldP spid="51252" grpId="0" animBg="1"/>
      <p:bldP spid="51255" grpId="0" animBg="1"/>
      <p:bldP spid="51297" grpId="0" bldLvl="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my-MM" sz="1600">
              <a:latin typeface="Times" charset="0"/>
            </a:endParaRPr>
          </a:p>
        </p:txBody>
      </p:sp>
      <p:sp>
        <p:nvSpPr>
          <p:cNvPr id="52226" name="Unknown Shape"/>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28"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29"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0"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2" name="Rectangle 8"/>
          <p:cNvSpPr>
            <a:spLocks noChangeArrowheads="1"/>
          </p:cNvSpPr>
          <p:nvPr/>
        </p:nvSpPr>
        <p:spPr bwMode="auto">
          <a:xfrm rot="3267740">
            <a:off x="4629944" y="2709527"/>
            <a:ext cx="15208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ea typeface="+mn-ea"/>
                <a:cs typeface="Pyidaungsu" panose="020B0502040204020203" pitchFamily="34" charset="0"/>
              </a:rPr>
              <a:t>ယူဖရေးတီး</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3"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4" name="Rectangle 10"/>
          <p:cNvSpPr>
            <a:spLocks noChangeArrowheads="1"/>
          </p:cNvSpPr>
          <p:nvPr/>
        </p:nvSpPr>
        <p:spPr bwMode="auto">
          <a:xfrm>
            <a:off x="6516688" y="5259388"/>
            <a:ext cx="20542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ပါရှားပင်လယ်ကွေ</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4"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5"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6"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238" name="Rectangle 14"/>
          <p:cNvSpPr>
            <a:spLocks noChangeArrowheads="1"/>
          </p:cNvSpPr>
          <p:nvPr/>
        </p:nvSpPr>
        <p:spPr bwMode="auto">
          <a:xfrm>
            <a:off x="3449638" y="2382838"/>
            <a:ext cx="29495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ea typeface="+mn-ea"/>
                <a:cs typeface="Pyidaungsu" panose="020B0502040204020203" pitchFamily="34" charset="0"/>
              </a:rPr>
              <a:t>ဂါလိလဲအိုင</a:t>
            </a:r>
            <a:r>
              <a:rPr lang="en-US" sz="2000" b="1" dirty="0">
                <a:solidFill>
                  <a:schemeClr val="tx1"/>
                </a:solidFill>
                <a:latin typeface="Pyidaungsu" panose="020B0502040204020203" pitchFamily="34" charset="0"/>
                <a:ea typeface="+mn-ea"/>
                <a:cs typeface="Pyidaungsu" panose="020B0502040204020203" pitchFamily="34" charset="0"/>
              </a:rPr>
              <a:t>်</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52239" name="Rectangle 15"/>
          <p:cNvSpPr>
            <a:spLocks noChangeArrowheads="1"/>
          </p:cNvSpPr>
          <p:nvPr/>
        </p:nvSpPr>
        <p:spPr bwMode="auto">
          <a:xfrm>
            <a:off x="2516188" y="5640388"/>
            <a:ext cx="25876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ပင်လယ်နီ</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52240" name="Rectangle 16"/>
          <p:cNvSpPr>
            <a:spLocks noChangeArrowheads="1"/>
          </p:cNvSpPr>
          <p:nvPr/>
        </p:nvSpPr>
        <p:spPr bwMode="auto">
          <a:xfrm>
            <a:off x="2020888" y="992188"/>
            <a:ext cx="3387725"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dirty="0">
                <a:latin typeface="WinInnwa" pitchFamily="2" charset="0"/>
                <a:ea typeface="+mn-ea"/>
                <a:cs typeface="+mn-cs"/>
              </a:rPr>
              <a:t> </a:t>
            </a:r>
            <a:r>
              <a:rPr lang="en-US" sz="20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4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44" name="Rectangle 20"/>
          <p:cNvSpPr>
            <a:spLocks noChangeArrowheads="1"/>
          </p:cNvSpPr>
          <p:nvPr/>
        </p:nvSpPr>
        <p:spPr bwMode="auto">
          <a:xfrm>
            <a:off x="69850" y="404813"/>
            <a:ext cx="2755900"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dirty="0" err="1">
                <a:solidFill>
                  <a:srgbClr val="FFEA18"/>
                </a:solidFill>
                <a:latin typeface="Pyidaungsu" panose="020B0502040204020203" pitchFamily="34" charset="0"/>
                <a:ea typeface="+mn-ea"/>
                <a:cs typeface="Pyidaungsu" panose="020B0502040204020203" pitchFamily="34" charset="0"/>
              </a:rPr>
              <a:t>အဆင</a:t>
            </a:r>
            <a:r>
              <a:rPr lang="en-US" dirty="0">
                <a:solidFill>
                  <a:srgbClr val="FFEA18"/>
                </a:solidFill>
                <a:latin typeface="Pyidaungsu" panose="020B0502040204020203" pitchFamily="34" charset="0"/>
                <a:ea typeface="+mn-ea"/>
                <a:cs typeface="Pyidaungsu" panose="020B0502040204020203" pitchFamily="34" charset="0"/>
              </a:rPr>
              <a:t>့်</a:t>
            </a:r>
            <a:r>
              <a:rPr lang="en-US" dirty="0" err="1">
                <a:solidFill>
                  <a:srgbClr val="FFEA18"/>
                </a:solidFill>
                <a:latin typeface="Pyidaungsu" panose="020B0502040204020203" pitchFamily="34" charset="0"/>
                <a:ea typeface="+mn-ea"/>
                <a:cs typeface="Pyidaungsu" panose="020B0502040204020203" pitchFamily="34" charset="0"/>
              </a:rPr>
              <a:t>ဆင</a:t>
            </a:r>
            <a:r>
              <a:rPr lang="en-US" dirty="0">
                <a:solidFill>
                  <a:srgbClr val="FFEA18"/>
                </a:solidFill>
                <a:latin typeface="Pyidaungsu" panose="020B0502040204020203" pitchFamily="34" charset="0"/>
                <a:ea typeface="+mn-ea"/>
                <a:cs typeface="Pyidaungsu" panose="020B0502040204020203" pitchFamily="34" charset="0"/>
              </a:rPr>
              <a:t>့်</a:t>
            </a:r>
          </a:p>
        </p:txBody>
      </p:sp>
      <p:sp>
        <p:nvSpPr>
          <p:cNvPr id="52245" name="Rectangle 21"/>
          <p:cNvSpPr>
            <a:spLocks noChangeArrowheads="1"/>
          </p:cNvSpPr>
          <p:nvPr/>
        </p:nvSpPr>
        <p:spPr bwMode="auto">
          <a:xfrm>
            <a:off x="2613025" y="3613150"/>
            <a:ext cx="17303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ပင်လယ်သေ</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51222"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5224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48" name="Rectangle 24"/>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1225" name="Rectangle 25"/>
          <p:cNvSpPr>
            <a:spLocks noChangeArrowheads="1"/>
          </p:cNvSpPr>
          <p:nvPr/>
        </p:nvSpPr>
        <p:spPr bwMode="auto">
          <a:xfrm>
            <a:off x="6896100" y="4395788"/>
            <a:ext cx="835025" cy="52065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cs typeface="Pyidaungsu" panose="020B0502040204020203" pitchFamily="34" charset="0"/>
              </a:rPr>
              <a:t>ဥရ</a:t>
            </a:r>
            <a:r>
              <a:rPr lang="en-US" dirty="0">
                <a:solidFill>
                  <a:schemeClr val="tx1"/>
                </a:solidFill>
                <a:latin typeface="WinInnwa" charset="0"/>
                <a:cs typeface="MS PGothic" charset="0"/>
              </a:rPr>
              <a:t> </a:t>
            </a:r>
          </a:p>
        </p:txBody>
      </p:sp>
      <p:sp>
        <p:nvSpPr>
          <p:cNvPr id="52250" name="Rectangle 26"/>
          <p:cNvSpPr>
            <a:spLocks noChangeArrowheads="1"/>
          </p:cNvSpPr>
          <p:nvPr/>
        </p:nvSpPr>
        <p:spPr bwMode="auto">
          <a:xfrm>
            <a:off x="5830888" y="2884488"/>
            <a:ext cx="29686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2" name="Rectangle 28"/>
          <p:cNvSpPr>
            <a:spLocks noChangeArrowheads="1"/>
          </p:cNvSpPr>
          <p:nvPr/>
        </p:nvSpPr>
        <p:spPr bwMode="auto">
          <a:xfrm>
            <a:off x="5373688" y="1639888"/>
            <a:ext cx="11969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4" name="Rectangle 30"/>
          <p:cNvSpPr>
            <a:spLocks noChangeArrowheads="1"/>
          </p:cNvSpPr>
          <p:nvPr/>
        </p:nvSpPr>
        <p:spPr bwMode="auto">
          <a:xfrm>
            <a:off x="6777038" y="1525588"/>
            <a:ext cx="1692275" cy="70532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နိနေဝေမြို</a:t>
            </a:r>
            <a:r>
              <a:rPr lang="en-US" sz="2000" b="1" dirty="0">
                <a:solidFill>
                  <a:schemeClr val="folHlink"/>
                </a:solidFill>
                <a:latin typeface="Pyidaungsu" panose="020B0502040204020203" pitchFamily="34" charset="0"/>
                <a:ea typeface="+mn-ea"/>
                <a:cs typeface="Pyidaungsu" panose="020B0502040204020203" pitchFamily="34" charset="0"/>
              </a:rPr>
              <a:t>့</a:t>
            </a:r>
          </a:p>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အာဆီးရီးယား</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7" name="Rectangle 33"/>
          <p:cNvSpPr>
            <a:spLocks noChangeArrowheads="1"/>
          </p:cNvSpPr>
          <p:nvPr/>
        </p:nvSpPr>
        <p:spPr bwMode="auto">
          <a:xfrm>
            <a:off x="2675626" y="2568575"/>
            <a:ext cx="1335301"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sz="2000" b="1" dirty="0" err="1">
                <a:solidFill>
                  <a:schemeClr val="folHlink"/>
                </a:solidFill>
                <a:latin typeface="Pyidaungsu" panose="020B0502040204020203" pitchFamily="34" charset="0"/>
                <a:ea typeface="+mn-ea"/>
                <a:cs typeface="Pyidaungsu" panose="020B0502040204020203" pitchFamily="34" charset="0"/>
              </a:rPr>
              <a:t>နေသရက</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9" name="Rectangle 35"/>
          <p:cNvSpPr>
            <a:spLocks noChangeArrowheads="1"/>
          </p:cNvSpPr>
          <p:nvPr/>
        </p:nvSpPr>
        <p:spPr bwMode="auto">
          <a:xfrm>
            <a:off x="1597021" y="3132261"/>
            <a:ext cx="1410643"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ယေရိခေါမြို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6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62" name="Rectangle 38"/>
          <p:cNvSpPr>
            <a:spLocks noChangeArrowheads="1"/>
          </p:cNvSpPr>
          <p:nvPr/>
        </p:nvSpPr>
        <p:spPr bwMode="auto">
          <a:xfrm>
            <a:off x="3036103" y="4394200"/>
            <a:ext cx="1311256"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dirty="0">
                <a:latin typeface="Comic Sans MS" pitchFamily="66" charset="0"/>
                <a:ea typeface="+mn-ea"/>
                <a:cs typeface="+mn-cs"/>
              </a:rPr>
              <a:t> </a:t>
            </a:r>
            <a:r>
              <a:rPr lang="en-US" sz="2400" b="1" dirty="0" err="1">
                <a:solidFill>
                  <a:schemeClr val="folHlink"/>
                </a:solidFill>
                <a:latin typeface="Pyidaungsu" panose="020B0502040204020203" pitchFamily="34" charset="0"/>
                <a:ea typeface="+mn-ea"/>
                <a:cs typeface="Pyidaungsu" panose="020B0502040204020203" pitchFamily="34" charset="0"/>
              </a:rPr>
              <a:t>ကာဒေရ</a:t>
            </a:r>
            <a:r>
              <a:rPr lang="en-US" sz="2400" b="1" dirty="0">
                <a:solidFill>
                  <a:schemeClr val="folHlink"/>
                </a:solidFill>
                <a:latin typeface="Pyidaungsu" panose="020B0502040204020203" pitchFamily="34" charset="0"/>
                <a:ea typeface="+mn-ea"/>
                <a:cs typeface="Pyidaungsu" panose="020B0502040204020203" pitchFamily="34" charset="0"/>
              </a:rPr>
              <a:t>ှ</a:t>
            </a:r>
            <a:endParaRPr lang="en-US" sz="2400" dirty="0">
              <a:latin typeface="Pyidaungsu" panose="020B0502040204020203" pitchFamily="34" charset="0"/>
              <a:ea typeface="+mn-ea"/>
              <a:cs typeface="Pyidaungsu" panose="020B0502040204020203" pitchFamily="34" charset="0"/>
            </a:endParaRPr>
          </a:p>
        </p:txBody>
      </p:sp>
      <p:sp>
        <p:nvSpPr>
          <p:cNvPr id="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64" name="Rectangle 40"/>
          <p:cNvSpPr>
            <a:spLocks noChangeArrowheads="1"/>
          </p:cNvSpPr>
          <p:nvPr/>
        </p:nvSpPr>
        <p:spPr bwMode="auto">
          <a:xfrm>
            <a:off x="2868921" y="5209505"/>
            <a:ext cx="2111066"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သိနာတောင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1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66" name="Rectangle 42"/>
          <p:cNvSpPr>
            <a:spLocks noChangeArrowheads="1"/>
          </p:cNvSpPr>
          <p:nvPr/>
        </p:nvSpPr>
        <p:spPr bwMode="auto">
          <a:xfrm>
            <a:off x="1401455" y="4081463"/>
            <a:ext cx="1376979"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အဲဂုတ္တုပြည</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52267" name="Rectangle 43"/>
          <p:cNvSpPr>
            <a:spLocks noChangeArrowheads="1"/>
          </p:cNvSpPr>
          <p:nvPr/>
        </p:nvSpPr>
        <p:spPr bwMode="auto">
          <a:xfrm>
            <a:off x="3229604" y="3078163"/>
            <a:ext cx="1840246"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tx1"/>
                </a:solidFill>
                <a:latin typeface="Pyidaungsu" panose="020B0502040204020203" pitchFamily="34" charset="0"/>
                <a:ea typeface="+mn-ea"/>
                <a:cs typeface="Pyidaungsu" panose="020B0502040204020203" pitchFamily="34" charset="0"/>
              </a:rPr>
              <a:t>နေ</a:t>
            </a:r>
            <a:r>
              <a:rPr lang="en-US" sz="2000" b="1" dirty="0">
                <a:solidFill>
                  <a:schemeClr val="tx1"/>
                </a:solidFill>
                <a:latin typeface="Pyidaungsu" panose="020B0502040204020203" pitchFamily="34" charset="0"/>
                <a:ea typeface="+mn-ea"/>
                <a:cs typeface="Pyidaungsu" panose="020B0502040204020203" pitchFamily="34" charset="0"/>
              </a:rPr>
              <a:t>​ျှ</a:t>
            </a:r>
            <a:r>
              <a:rPr lang="en-US" sz="2000" b="1" dirty="0" err="1">
                <a:solidFill>
                  <a:schemeClr val="tx1"/>
                </a:solidFill>
                <a:latin typeface="Pyidaungsu" panose="020B0502040204020203" pitchFamily="34" charset="0"/>
                <a:ea typeface="+mn-ea"/>
                <a:cs typeface="Pyidaungsu" panose="020B0502040204020203" pitchFamily="34" charset="0"/>
              </a:rPr>
              <a:t>ေတောင</a:t>
            </a:r>
            <a:r>
              <a:rPr lang="en-US" sz="2000" b="1" dirty="0">
                <a:solidFill>
                  <a:schemeClr val="tx1"/>
                </a:solidFill>
                <a:latin typeface="Pyidaungsu" panose="020B0502040204020203" pitchFamily="34" charset="0"/>
                <a:ea typeface="+mn-ea"/>
                <a:cs typeface="Pyidaungsu" panose="020B0502040204020203" pitchFamily="34" charset="0"/>
              </a:rPr>
              <a:t>်</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52268"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69"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70" name="Unknown Shape"/>
          <p:cNvSpPr>
            <a:spLocks/>
          </p:cNvSpPr>
          <p:nvPr/>
        </p:nvSpPr>
        <p:spPr bwMode="auto">
          <a:xfrm>
            <a:off x="5816600" y="1735138"/>
            <a:ext cx="1358900" cy="1414462"/>
          </a:xfrm>
          <a:custGeom>
            <a:avLst/>
            <a:gdLst>
              <a:gd name="T0" fmla="*/ 0 w 856"/>
              <a:gd name="T1" fmla="*/ 2147483647 h 891"/>
              <a:gd name="T2" fmla="*/ 60483750 w 856"/>
              <a:gd name="T3" fmla="*/ 1963200231 h 891"/>
              <a:gd name="T4" fmla="*/ 241935000 w 856"/>
              <a:gd name="T5" fmla="*/ 1701104074 h 891"/>
              <a:gd name="T6" fmla="*/ 1411287500 w 856"/>
              <a:gd name="T7" fmla="*/ 1096266787 h 891"/>
              <a:gd name="T8" fmla="*/ 1895157500 w 856"/>
              <a:gd name="T9" fmla="*/ 672880687 h 891"/>
              <a:gd name="T10" fmla="*/ 2076608750 w 856"/>
              <a:gd name="T11" fmla="*/ 451107016 h 891"/>
              <a:gd name="T12" fmla="*/ 2147483647 w 856"/>
              <a:gd name="T13" fmla="*/ 249494587 h 891"/>
              <a:gd name="T14" fmla="*/ 2137092500 w 856"/>
              <a:gd name="T15" fmla="*/ 68043401 h 891"/>
              <a:gd name="T16" fmla="*/ 2096770000 w 856"/>
              <a:gd name="T17" fmla="*/ 7559672 h 8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2271" name="Unknown Shape"/>
          <p:cNvSpPr>
            <a:spLocks/>
          </p:cNvSpPr>
          <p:nvPr/>
        </p:nvSpPr>
        <p:spPr bwMode="auto">
          <a:xfrm>
            <a:off x="5778500" y="1612900"/>
            <a:ext cx="1346200" cy="1536700"/>
          </a:xfrm>
          <a:custGeom>
            <a:avLst/>
            <a:gdLst>
              <a:gd name="T0" fmla="*/ 2137092500 w 848"/>
              <a:gd name="T1" fmla="*/ 120967500 h 968"/>
              <a:gd name="T2" fmla="*/ 1834673750 w 848"/>
              <a:gd name="T3" fmla="*/ 0 h 968"/>
              <a:gd name="T4" fmla="*/ 1471771250 w 848"/>
              <a:gd name="T5" fmla="*/ 80645000 h 968"/>
              <a:gd name="T6" fmla="*/ 1290320000 w 848"/>
              <a:gd name="T7" fmla="*/ 181451250 h 968"/>
              <a:gd name="T8" fmla="*/ 1189513750 w 848"/>
              <a:gd name="T9" fmla="*/ 282257500 h 968"/>
              <a:gd name="T10" fmla="*/ 1068546250 w 848"/>
              <a:gd name="T11" fmla="*/ 403225000 h 968"/>
              <a:gd name="T12" fmla="*/ 826611250 w 848"/>
              <a:gd name="T13" fmla="*/ 826611250 h 968"/>
              <a:gd name="T14" fmla="*/ 524192500 w 848"/>
              <a:gd name="T15" fmla="*/ 1552416250 h 968"/>
              <a:gd name="T16" fmla="*/ 342741250 w 848"/>
              <a:gd name="T17" fmla="*/ 1794351250 h 968"/>
              <a:gd name="T18" fmla="*/ 161290000 w 848"/>
              <a:gd name="T19" fmla="*/ 2036286250 h 968"/>
              <a:gd name="T20" fmla="*/ 0 w 848"/>
              <a:gd name="T21" fmla="*/ 2147483647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a:tailEnd/>
          </a:ln>
          <a:effectLst>
            <a:outerShdw dist="117088" dir="4648272"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Text Box 4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52272" name="Group 49"/>
          <p:cNvGrpSpPr>
            <a:grpSpLocks/>
          </p:cNvGrpSpPr>
          <p:nvPr/>
        </p:nvGrpSpPr>
        <p:grpSpPr bwMode="auto">
          <a:xfrm>
            <a:off x="8018463" y="3436938"/>
            <a:ext cx="981075" cy="1843087"/>
            <a:chOff x="0" y="0"/>
            <a:chExt cx="618" cy="1161"/>
          </a:xfrm>
        </p:grpSpPr>
        <p:grpSp>
          <p:nvGrpSpPr>
            <p:cNvPr id="52289" name="Group 50"/>
            <p:cNvGrpSpPr>
              <a:grpSpLocks/>
            </p:cNvGrpSpPr>
            <p:nvPr/>
          </p:nvGrpSpPr>
          <p:grpSpPr bwMode="auto">
            <a:xfrm>
              <a:off x="0" y="0"/>
              <a:ext cx="618" cy="1161"/>
              <a:chOff x="0" y="0"/>
              <a:chExt cx="618" cy="1161"/>
            </a:xfrm>
          </p:grpSpPr>
          <p:sp>
            <p:nvSpPr>
              <p:cNvPr id="52291"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292" name="AutoShape 52"/>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 name="Rectangle 53"/>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94" name="Line 54"/>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95" name="Rectangle 55"/>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96" name="Rectangle 56"/>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97" name="Line 57"/>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98" name="Line 58"/>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99" name="Line 59"/>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0" name="Line 60"/>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1" name="Line 61"/>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2" name="Line 62"/>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63"/>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4" name="Line 64"/>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65"/>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6" name="Line 66"/>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67"/>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52290" name="Rectangle 68"/>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2293" name="Rectangle 69"/>
          <p:cNvSpPr>
            <a:spLocks noChangeArrowheads="1"/>
          </p:cNvSpPr>
          <p:nvPr/>
        </p:nvSpPr>
        <p:spPr bwMode="auto">
          <a:xfrm>
            <a:off x="8051800" y="3789363"/>
            <a:ext cx="905696" cy="351378"/>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2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700" b="1" dirty="0">
                <a:solidFill>
                  <a:schemeClr val="accent2"/>
                </a:solidFill>
                <a:effectLst>
                  <a:outerShdw blurRad="38100" dist="38100" dir="2700000" algn="tl">
                    <a:srgbClr val="000000"/>
                  </a:outerShdw>
                </a:effectLst>
                <a:latin typeface="WinInnwa" charset="0"/>
                <a:cs typeface="MS PGothic" charset="0"/>
              </a:rPr>
              <a:t>••• </a:t>
            </a:r>
          </a:p>
        </p:txBody>
      </p:sp>
      <p:sp>
        <p:nvSpPr>
          <p:cNvPr id="52274" name="Rectangle 70"/>
          <p:cNvSpPr>
            <a:spLocks noChangeArrowheads="1"/>
          </p:cNvSpPr>
          <p:nvPr/>
        </p:nvSpPr>
        <p:spPr bwMode="auto">
          <a:xfrm>
            <a:off x="8032750" y="3973513"/>
            <a:ext cx="112049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2275" name="Rectangle 71"/>
          <p:cNvSpPr>
            <a:spLocks noChangeArrowheads="1"/>
          </p:cNvSpPr>
          <p:nvPr/>
        </p:nvSpPr>
        <p:spPr bwMode="auto">
          <a:xfrm>
            <a:off x="8027988" y="4432300"/>
            <a:ext cx="95859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1"/>
                </a:solidFill>
                <a:latin typeface="Pyidaungsu" panose="020B0502040204020203" pitchFamily="34" charset="0"/>
                <a:cs typeface="Pyidaungsu" panose="020B0502040204020203" pitchFamily="34" charset="0"/>
              </a:rPr>
              <a:t>ပရောဖက်များ</a:t>
            </a:r>
            <a:endParaRPr lang="en-US" sz="1100" b="1" dirty="0">
              <a:solidFill>
                <a:schemeClr val="accent1"/>
              </a:solidFill>
              <a:latin typeface="Pyidaungsu" panose="020B0502040204020203" pitchFamily="34" charset="0"/>
              <a:cs typeface="Pyidaungsu" panose="020B0502040204020203" pitchFamily="34" charset="0"/>
            </a:endParaRPr>
          </a:p>
        </p:txBody>
      </p:sp>
      <p:sp>
        <p:nvSpPr>
          <p:cNvPr id="52276" name="Rectangle 72"/>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2277" name="Rectangle 73"/>
          <p:cNvSpPr>
            <a:spLocks noChangeArrowheads="1"/>
          </p:cNvSpPr>
          <p:nvPr/>
        </p:nvSpPr>
        <p:spPr bwMode="auto">
          <a:xfrm>
            <a:off x="8031163" y="5003800"/>
            <a:ext cx="95378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2"/>
                </a:solidFill>
                <a:latin typeface="Pyidaungsu" panose="020B0502040204020203" pitchFamily="34" charset="0"/>
                <a:cs typeface="Pyidaungsu" panose="020B0502040204020203" pitchFamily="34" charset="0"/>
              </a:rPr>
              <a:t>အာဆီးရီးယား</a:t>
            </a:r>
            <a:endParaRPr lang="en-US" sz="1100" b="1" dirty="0">
              <a:solidFill>
                <a:schemeClr val="accent2"/>
              </a:solidFill>
              <a:latin typeface="Pyidaungsu" panose="020B0502040204020203" pitchFamily="34" charset="0"/>
              <a:cs typeface="Pyidaungsu" panose="020B0502040204020203" pitchFamily="34" charset="0"/>
            </a:endParaRPr>
          </a:p>
        </p:txBody>
      </p:sp>
      <p:sp>
        <p:nvSpPr>
          <p:cNvPr id="52278" name="Rectangle 74"/>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2279" name="Group 75"/>
          <p:cNvGrpSpPr>
            <a:grpSpLocks/>
          </p:cNvGrpSpPr>
          <p:nvPr/>
        </p:nvGrpSpPr>
        <p:grpSpPr bwMode="auto">
          <a:xfrm>
            <a:off x="8061325" y="4151313"/>
            <a:ext cx="931863" cy="377825"/>
            <a:chOff x="0" y="0"/>
            <a:chExt cx="587" cy="238"/>
          </a:xfrm>
        </p:grpSpPr>
        <p:sp>
          <p:nvSpPr>
            <p:cNvPr id="52286" name="Rectangle 76"/>
            <p:cNvSpPr>
              <a:spLocks noChangeArrowheads="1"/>
            </p:cNvSpPr>
            <p:nvPr/>
          </p:nvSpPr>
          <p:spPr bwMode="auto">
            <a:xfrm>
              <a:off x="0" y="0"/>
              <a:ext cx="38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900" b="1" dirty="0">
                  <a:solidFill>
                    <a:schemeClr val="accent2"/>
                  </a:solidFill>
                  <a:latin typeface="Pyidaungsu" panose="020B0502040204020203" pitchFamily="34" charset="0"/>
                  <a:cs typeface="Pyidaungsu" panose="020B0502040204020203" pitchFamily="34" charset="0"/>
                </a:rPr>
                <a:t>ဣ</a:t>
              </a:r>
              <a:r>
                <a:rPr lang="en-US" sz="900" b="1" dirty="0" err="1">
                  <a:solidFill>
                    <a:schemeClr val="accent2"/>
                  </a:solidFill>
                  <a:latin typeface="Pyidaungsu" panose="020B0502040204020203" pitchFamily="34" charset="0"/>
                  <a:cs typeface="Pyidaungsu" panose="020B0502040204020203" pitchFamily="34" charset="0"/>
                </a:rPr>
                <a:t>သရေလ</a:t>
              </a:r>
              <a:endParaRPr lang="en-US" sz="900" b="1" dirty="0">
                <a:solidFill>
                  <a:schemeClr val="accent2"/>
                </a:solidFill>
                <a:latin typeface="Pyidaungsu" panose="020B0502040204020203" pitchFamily="34" charset="0"/>
                <a:cs typeface="Pyidaungsu" panose="020B0502040204020203" pitchFamily="34" charset="0"/>
              </a:endParaRPr>
            </a:p>
          </p:txBody>
        </p:sp>
        <p:sp>
          <p:nvSpPr>
            <p:cNvPr id="52287" name="Rectangle 77"/>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Pyidaungsu" panose="020B0502040204020203" pitchFamily="34" charset="0"/>
                  <a:cs typeface="Pyidaungsu" panose="020B0502040204020203" pitchFamily="34"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2288" name="Rectangle 78"/>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52303" name="Rectangle 79"/>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49</a:t>
            </a:r>
          </a:p>
        </p:txBody>
      </p:sp>
      <p:sp>
        <p:nvSpPr>
          <p:cNvPr id="52281" name="Text Box 8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52305" name="Text Box 81"/>
          <p:cNvSpPr txBox="1">
            <a:spLocks noChangeArrowheads="1"/>
          </p:cNvSpPr>
          <p:nvPr/>
        </p:nvSpPr>
        <p:spPr bwMode="auto">
          <a:xfrm>
            <a:off x="3335698" y="3722687"/>
            <a:ext cx="4648200" cy="95410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dirty="0" err="1">
                <a:solidFill>
                  <a:srgbClr val="FFEA18"/>
                </a:solidFill>
                <a:latin typeface="Pyidaungsu" panose="020B0502040204020203" pitchFamily="34" charset="0"/>
                <a:ea typeface="+mn-ea"/>
                <a:cs typeface="Pyidaungsu" panose="020B0502040204020203" pitchFamily="34" charset="0"/>
              </a:rPr>
              <a:t>ဗာဗုလုန်က</a:t>
            </a:r>
            <a:r>
              <a:rPr lang="en-US" b="1" dirty="0">
                <a:solidFill>
                  <a:srgbClr val="FFEA18"/>
                </a:solidFill>
                <a:latin typeface="Pyidaungsu" panose="020B0502040204020203" pitchFamily="34" charset="0"/>
                <a:ea typeface="+mn-ea"/>
                <a:cs typeface="Pyidaungsu" panose="020B0502040204020203" pitchFamily="34" charset="0"/>
              </a:rPr>
              <a:t> </a:t>
            </a:r>
            <a:r>
              <a:rPr lang="en-US" b="1" dirty="0" err="1">
                <a:solidFill>
                  <a:srgbClr val="FFEA18"/>
                </a:solidFill>
                <a:latin typeface="Pyidaungsu" panose="020B0502040204020203" pitchFamily="34" charset="0"/>
                <a:ea typeface="+mn-ea"/>
                <a:cs typeface="Pyidaungsu" panose="020B0502040204020203" pitchFamily="34" charset="0"/>
              </a:rPr>
              <a:t>အာဆီးရီးယားကို</a:t>
            </a:r>
            <a:r>
              <a:rPr lang="en-US" b="1" dirty="0">
                <a:solidFill>
                  <a:srgbClr val="FFEA18"/>
                </a:solidFill>
                <a:latin typeface="Pyidaungsu" panose="020B0502040204020203" pitchFamily="34" charset="0"/>
                <a:ea typeface="+mn-ea"/>
                <a:cs typeface="Pyidaungsu" panose="020B0502040204020203" pitchFamily="34" charset="0"/>
              </a:rPr>
              <a:t> </a:t>
            </a:r>
            <a:r>
              <a:rPr lang="en-US" b="1" dirty="0" err="1">
                <a:solidFill>
                  <a:srgbClr val="FFEA18"/>
                </a:solidFill>
                <a:latin typeface="Pyidaungsu" panose="020B0502040204020203" pitchFamily="34" charset="0"/>
                <a:ea typeface="+mn-ea"/>
                <a:cs typeface="Pyidaungsu" panose="020B0502040204020203" pitchFamily="34" charset="0"/>
              </a:rPr>
              <a:t>ချေမှုန်း</a:t>
            </a:r>
            <a:endParaRPr lang="en-US" b="1" dirty="0">
              <a:solidFill>
                <a:srgbClr val="FFEA18"/>
              </a:solidFill>
              <a:latin typeface="Pyidaungsu" panose="020B0502040204020203" pitchFamily="34" charset="0"/>
              <a:ea typeface="+mn-ea"/>
              <a:cs typeface="Pyidaungsu" panose="020B0502040204020203" pitchFamily="34" charset="0"/>
            </a:endParaRPr>
          </a:p>
        </p:txBody>
      </p:sp>
      <p:sp>
        <p:nvSpPr>
          <p:cNvPr id="52283" name="Text Box 82"/>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2307" name="Text Box 83"/>
          <p:cNvSpPr txBox="1">
            <a:spLocks noChangeArrowheads="1"/>
          </p:cNvSpPr>
          <p:nvPr/>
        </p:nvSpPr>
        <p:spPr bwMode="auto">
          <a:xfrm>
            <a:off x="1547813" y="1476375"/>
            <a:ext cx="5522912"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FFEA18"/>
                </a:solidFill>
                <a:latin typeface="Pyidaungsu" panose="020B0502040204020203" pitchFamily="34" charset="0"/>
                <a:ea typeface="+mn-ea"/>
                <a:cs typeface="Pyidaungsu" panose="020B0502040204020203" pitchFamily="34" charset="0"/>
              </a:rPr>
              <a:t>တောင်ပိုင်းနိုင်ငံအခြေအနေ</a:t>
            </a:r>
            <a:endParaRPr lang="en-US" b="1" dirty="0">
              <a:solidFill>
                <a:srgbClr val="FFEA18"/>
              </a:solidFill>
              <a:latin typeface="Pyidaungsu" panose="020B0502040204020203" pitchFamily="34" charset="0"/>
              <a:ea typeface="+mn-ea"/>
              <a:cs typeface="Pyidaungsu" panose="020B0502040204020203" pitchFamily="34" charset="0"/>
            </a:endParaRPr>
          </a:p>
        </p:txBody>
      </p:sp>
      <p:sp>
        <p:nvSpPr>
          <p:cNvPr id="52308" name="AutoShape 84"/>
          <p:cNvSpPr>
            <a:spLocks noChangeArrowheads="1"/>
          </p:cNvSpPr>
          <p:nvPr/>
        </p:nvSpPr>
        <p:spPr bwMode="auto">
          <a:xfrm rot="10485874">
            <a:off x="3100388" y="2914650"/>
            <a:ext cx="2389187" cy="536575"/>
          </a:xfrm>
          <a:custGeom>
            <a:avLst/>
            <a:gdLst>
              <a:gd name="T0" fmla="*/ 2147483647 w 21600"/>
              <a:gd name="T1" fmla="*/ 0 h 21600"/>
              <a:gd name="T2" fmla="*/ 0 w 21600"/>
              <a:gd name="T3" fmla="*/ 165559695 h 21600"/>
              <a:gd name="T4" fmla="*/ 2147483647 w 21600"/>
              <a:gd name="T5" fmla="*/ 331118768 h 21600"/>
              <a:gd name="T6" fmla="*/ 2147483647 w 21600"/>
              <a:gd name="T7" fmla="*/ 1655596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8131B"/>
          </a:solidFill>
          <a:ln w="12700">
            <a:solidFill>
              <a:schemeClr val="tx1"/>
            </a:solidFill>
            <a:miter lim="800000"/>
            <a:headEnd/>
            <a:tailEnd/>
          </a:ln>
          <a:effectLst>
            <a:outerShdw dist="89803" dir="2700000" algn="ctr" rotWithShape="0">
              <a:schemeClr val="bg2"/>
            </a:outerShdw>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307"/>
                                        </p:tgtEl>
                                        <p:attrNameLst>
                                          <p:attrName>style.visibility</p:attrName>
                                        </p:attrNameLst>
                                      </p:cBhvr>
                                      <p:to>
                                        <p:strVal val="visible"/>
                                      </p:to>
                                    </p:set>
                                    <p:anim calcmode="lin" valueType="num">
                                      <p:cBhvr additive="base">
                                        <p:cTn id="7" dur="500" fill="hold"/>
                                        <p:tgtEl>
                                          <p:spTgt spid="52307"/>
                                        </p:tgtEl>
                                        <p:attrNameLst>
                                          <p:attrName>ppt_x</p:attrName>
                                        </p:attrNameLst>
                                      </p:cBhvr>
                                      <p:tavLst>
                                        <p:tav tm="0">
                                          <p:val>
                                            <p:strVal val="0-#ppt_w/2"/>
                                          </p:val>
                                        </p:tav>
                                        <p:tav tm="100000">
                                          <p:val>
                                            <p:strVal val="#ppt_x"/>
                                          </p:val>
                                        </p:tav>
                                      </p:tavLst>
                                    </p:anim>
                                    <p:anim calcmode="lin" valueType="num">
                                      <p:cBhvr additive="base">
                                        <p:cTn id="8" dur="500" fill="hold"/>
                                        <p:tgtEl>
                                          <p:spTgt spid="523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2305"/>
                                        </p:tgtEl>
                                        <p:attrNameLst>
                                          <p:attrName>style.visibility</p:attrName>
                                        </p:attrNameLst>
                                      </p:cBhvr>
                                      <p:to>
                                        <p:strVal val="visible"/>
                                      </p:to>
                                    </p:set>
                                    <p:anim calcmode="lin" valueType="num">
                                      <p:cBhvr>
                                        <p:cTn id="13" dur="500" fill="hold"/>
                                        <p:tgtEl>
                                          <p:spTgt spid="52305"/>
                                        </p:tgtEl>
                                        <p:attrNameLst>
                                          <p:attrName>ppt_w</p:attrName>
                                        </p:attrNameLst>
                                      </p:cBhvr>
                                      <p:tavLst>
                                        <p:tav tm="0">
                                          <p:val>
                                            <p:fltVal val="0"/>
                                          </p:val>
                                        </p:tav>
                                        <p:tav tm="100000">
                                          <p:val>
                                            <p:strVal val="#ppt_w"/>
                                          </p:val>
                                        </p:tav>
                                      </p:tavLst>
                                    </p:anim>
                                    <p:anim calcmode="lin" valueType="num">
                                      <p:cBhvr>
                                        <p:cTn id="14" dur="500" fill="hold"/>
                                        <p:tgtEl>
                                          <p:spTgt spid="52305"/>
                                        </p:tgtEl>
                                        <p:attrNameLst>
                                          <p:attrName>ppt_h</p:attrName>
                                        </p:attrNameLst>
                                      </p:cBhvr>
                                      <p:tavLst>
                                        <p:tav tm="0">
                                          <p:val>
                                            <p:fltVal val="0"/>
                                          </p:val>
                                        </p:tav>
                                        <p:tav tm="100000">
                                          <p:val>
                                            <p:strVal val="#ppt_h"/>
                                          </p:val>
                                        </p:tav>
                                      </p:tavLst>
                                    </p:anim>
                                    <p:anim calcmode="lin" valueType="num">
                                      <p:cBhvr>
                                        <p:cTn id="15" dur="500" fill="hold"/>
                                        <p:tgtEl>
                                          <p:spTgt spid="52305"/>
                                        </p:tgtEl>
                                        <p:attrNameLst>
                                          <p:attrName>ppt_x</p:attrName>
                                        </p:attrNameLst>
                                      </p:cBhvr>
                                      <p:tavLst>
                                        <p:tav tm="0">
                                          <p:val>
                                            <p:fltVal val="0.5"/>
                                          </p:val>
                                        </p:tav>
                                        <p:tav tm="100000">
                                          <p:val>
                                            <p:strVal val="#ppt_x"/>
                                          </p:val>
                                        </p:tav>
                                      </p:tavLst>
                                    </p:anim>
                                    <p:anim calcmode="lin" valueType="num">
                                      <p:cBhvr>
                                        <p:cTn id="16" dur="500" fill="hold"/>
                                        <p:tgtEl>
                                          <p:spTgt spid="52305"/>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2270"/>
                                        </p:tgtEl>
                                        <p:attrNameLst>
                                          <p:attrName>style.visibility</p:attrName>
                                        </p:attrNameLst>
                                      </p:cBhvr>
                                      <p:to>
                                        <p:strVal val="visible"/>
                                      </p:to>
                                    </p:set>
                                    <p:animEffect transition="in" filter="wipe(down)">
                                      <p:cBhvr>
                                        <p:cTn id="20" dur="500"/>
                                        <p:tgtEl>
                                          <p:spTgt spid="52270"/>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52268"/>
                                        </p:tgtEl>
                                        <p:attrNameLst>
                                          <p:attrName>style.visibility</p:attrName>
                                        </p:attrNameLst>
                                      </p:cBhvr>
                                      <p:to>
                                        <p:strVal val="visible"/>
                                      </p:to>
                                    </p:set>
                                    <p:animEffect transition="in" filter="wipe(up)">
                                      <p:cBhvr>
                                        <p:cTn id="24" dur="500"/>
                                        <p:tgtEl>
                                          <p:spTgt spid="52268"/>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52269"/>
                                        </p:tgtEl>
                                        <p:attrNameLst>
                                          <p:attrName>style.visibility</p:attrName>
                                        </p:attrNameLst>
                                      </p:cBhvr>
                                      <p:to>
                                        <p:strVal val="visible"/>
                                      </p:to>
                                    </p:set>
                                    <p:animEffect transition="in" filter="wipe(up)">
                                      <p:cBhvr>
                                        <p:cTn id="28" dur="500"/>
                                        <p:tgtEl>
                                          <p:spTgt spid="52269"/>
                                        </p:tgtEl>
                                      </p:cBhvr>
                                    </p:animEffect>
                                  </p:childTnLst>
                                </p:cTn>
                              </p:par>
                            </p:childTnLst>
                          </p:cTn>
                        </p:par>
                        <p:par>
                          <p:cTn id="29" fill="hold" nodeType="afterGroup">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52271"/>
                                        </p:tgtEl>
                                        <p:attrNameLst>
                                          <p:attrName>style.visibility</p:attrName>
                                        </p:attrNameLst>
                                      </p:cBhvr>
                                      <p:to>
                                        <p:strVal val="visible"/>
                                      </p:to>
                                    </p:set>
                                    <p:animEffect transition="in" filter="wipe(up)">
                                      <p:cBhvr>
                                        <p:cTn id="32" dur="500"/>
                                        <p:tgtEl>
                                          <p:spTgt spid="522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2308"/>
                                        </p:tgtEl>
                                        <p:attrNameLst>
                                          <p:attrName>style.visibility</p:attrName>
                                        </p:attrNameLst>
                                      </p:cBhvr>
                                      <p:to>
                                        <p:strVal val="visible"/>
                                      </p:to>
                                    </p:set>
                                    <p:animEffect transition="in" filter="wipe(right)">
                                      <p:cBhvr>
                                        <p:cTn id="37" dur="500"/>
                                        <p:tgtEl>
                                          <p:spTgt spid="52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8" grpId="0" animBg="1"/>
      <p:bldP spid="52269" grpId="0" animBg="1"/>
      <p:bldP spid="52270" grpId="0" animBg="1"/>
      <p:bldP spid="52271" grpId="0" animBg="1"/>
      <p:bldP spid="52305" grpId="0" autoUpdateAnimBg="0"/>
      <p:bldP spid="52307" grpId="0" autoUpdateAnimBg="0"/>
      <p:bldP spid="5230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325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3252" name="Rectangle 5"/>
          <p:cNvSpPr>
            <a:spLocks noChangeArrowheads="1"/>
          </p:cNvSpPr>
          <p:nvPr/>
        </p:nvSpPr>
        <p:spPr bwMode="auto">
          <a:xfrm>
            <a:off x="3059113" y="879475"/>
            <a:ext cx="1469953" cy="165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5400" b="1" dirty="0">
                <a:solidFill>
                  <a:schemeClr val="bg2"/>
                </a:solidFill>
                <a:latin typeface="WinInnwa" charset="0"/>
              </a:rPr>
              <a:t> </a:t>
            </a:r>
            <a:r>
              <a:rPr lang="en-US" sz="4000" b="1" i="1" dirty="0" err="1">
                <a:solidFill>
                  <a:schemeClr val="bg2"/>
                </a:solidFill>
                <a:latin typeface="Pyidaungsu" panose="020B0502040204020203" pitchFamily="34" charset="0"/>
                <a:cs typeface="Pyidaungsu" panose="020B0502040204020203" pitchFamily="34" charset="0"/>
              </a:rPr>
              <a:t>မင်းစံ</a:t>
            </a:r>
            <a:endParaRPr lang="en-US" sz="4000" b="1" i="1" dirty="0">
              <a:solidFill>
                <a:schemeClr val="bg2"/>
              </a:solidFill>
              <a:latin typeface="Pyidaungsu" panose="020B0502040204020203" pitchFamily="34" charset="0"/>
              <a:cs typeface="Pyidaungsu" panose="020B0502040204020203" pitchFamily="34" charset="0"/>
            </a:endParaRPr>
          </a:p>
          <a:p>
            <a:pPr algn="l"/>
            <a:endParaRPr lang="en-US" sz="4800" b="1" dirty="0">
              <a:solidFill>
                <a:schemeClr val="bg2"/>
              </a:solidFill>
              <a:latin typeface="WinInnwa" charset="0"/>
            </a:endParaRPr>
          </a:p>
        </p:txBody>
      </p:sp>
      <p:sp>
        <p:nvSpPr>
          <p:cNvPr id="5325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55" name="Rectangle 7"/>
          <p:cNvSpPr>
            <a:spLocks noChangeArrowheads="1"/>
          </p:cNvSpPr>
          <p:nvPr/>
        </p:nvSpPr>
        <p:spPr bwMode="auto">
          <a:xfrm>
            <a:off x="4786313" y="928688"/>
            <a:ext cx="1600200" cy="393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2000" b="1">
                <a:solidFill>
                  <a:srgbClr val="FAFD00"/>
                </a:solidFill>
                <a:latin typeface="Times" charset="0"/>
                <a:ea typeface="+mn-ea"/>
                <a:cs typeface="+mn-cs"/>
              </a:rPr>
              <a:t>ca. 1000 B.C.</a:t>
            </a:r>
          </a:p>
        </p:txBody>
      </p:sp>
      <p:sp>
        <p:nvSpPr>
          <p:cNvPr id="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56"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S - D - S</a:t>
            </a:r>
          </a:p>
        </p:txBody>
      </p:sp>
      <p:sp>
        <p:nvSpPr>
          <p:cNvPr id="53257" name="Rectangle 10"/>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   20-J        20-R</a:t>
            </a:r>
          </a:p>
        </p:txBody>
      </p:sp>
      <p:sp>
        <p:nvSpPr>
          <p:cNvPr id="53258" name="Rectangle 11"/>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  200        </a:t>
            </a:r>
          </a:p>
        </p:txBody>
      </p:sp>
      <p:sp>
        <p:nvSpPr>
          <p:cNvPr id="53260" name="Rectangle 12"/>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3261" name="Oval 13"/>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4" name="Unknown Shape"/>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3262" name="Unknown Shape"/>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264" name="Rectangle 16"/>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sp>
        <p:nvSpPr>
          <p:cNvPr id="5" name="Rectangle 17"/>
          <p:cNvSpPr>
            <a:spLocks noChangeArrowheads="1"/>
          </p:cNvSpPr>
          <p:nvPr/>
        </p:nvSpPr>
        <p:spPr bwMode="auto">
          <a:xfrm>
            <a:off x="3090863" y="5040313"/>
            <a:ext cx="151483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000" b="1" dirty="0" err="1">
                <a:solidFill>
                  <a:schemeClr val="accent2"/>
                </a:solidFill>
                <a:latin typeface="Pyidaungsu" panose="020B0502040204020203" pitchFamily="34" charset="0"/>
                <a:cs typeface="Pyidaungsu" panose="020B0502040204020203" pitchFamily="34" charset="0"/>
              </a:rPr>
              <a:t>အာဆီးရီယား</a:t>
            </a:r>
            <a:endParaRPr lang="en-US" b="1" dirty="0">
              <a:solidFill>
                <a:schemeClr val="accent2"/>
              </a:solidFill>
              <a:latin typeface="WinInnwa" charset="0"/>
            </a:endParaRPr>
          </a:p>
          <a:p>
            <a:pPr algn="l"/>
            <a:endParaRPr lang="en-US" sz="2400" b="1" dirty="0">
              <a:solidFill>
                <a:schemeClr val="accent2"/>
              </a:solidFill>
              <a:latin typeface="WinInnwa" charset="0"/>
            </a:endParaRPr>
          </a:p>
        </p:txBody>
      </p:sp>
      <p:sp>
        <p:nvSpPr>
          <p:cNvPr id="53266" name="Rectangle 18"/>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  350        </a:t>
            </a:r>
          </a:p>
        </p:txBody>
      </p:sp>
      <p:sp>
        <p:nvSpPr>
          <p:cNvPr id="6"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67"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8"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9"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0"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1"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2"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3"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4"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5"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6"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77"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78"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79"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81" name="Rectangle 33"/>
          <p:cNvSpPr>
            <a:spLocks noChangeArrowheads="1"/>
          </p:cNvSpPr>
          <p:nvPr/>
        </p:nvSpPr>
        <p:spPr bwMode="auto">
          <a:xfrm>
            <a:off x="3173413" y="1781175"/>
            <a:ext cx="2757164" cy="520655"/>
          </a:xfrm>
          <a:prstGeom prst="rect">
            <a:avLst/>
          </a:prstGeom>
          <a:noFill/>
          <a:ln w="9525">
            <a:noFill/>
            <a:miter lim="800000"/>
            <a:headEnd/>
            <a:tailEnd/>
          </a:ln>
          <a:effectLst/>
        </p:spPr>
        <p:txBody>
          <a:bodyPr wrap="none" lIns="90487" tIns="44450" rIns="90487" bIns="44450">
            <a:spAutoFit/>
          </a:bodyPr>
          <a:lstStyle/>
          <a:p>
            <a:pPr algn="l">
              <a:defRPr/>
            </a:pPr>
            <a:r>
              <a:rPr lang="en-US" sz="1600" b="1" dirty="0">
                <a:solidFill>
                  <a:schemeClr val="accent1"/>
                </a:solidFill>
                <a:effectLst>
                  <a:outerShdw blurRad="38100" dist="38100" dir="2700000" algn="tl">
                    <a:srgbClr val="000000"/>
                  </a:outerShdw>
                </a:effectLst>
                <a:latin typeface="Times" charset="0"/>
                <a:cs typeface="MS PGothic" charset="0"/>
              </a:rPr>
              <a:t>&lt;&lt;&lt;&lt;</a:t>
            </a:r>
            <a:r>
              <a:rPr lang="en-US" sz="1600" b="1" dirty="0">
                <a:solidFill>
                  <a:schemeClr val="accent2"/>
                </a:solidFill>
                <a:effectLst>
                  <a:outerShdw blurRad="38100" dist="38100" dir="2700000" algn="tl">
                    <a:srgbClr val="000000"/>
                  </a:outerShdw>
                </a:effectLst>
                <a:cs typeface="MS PGothic" charset="0"/>
              </a:rPr>
              <a:t> </a:t>
            </a:r>
            <a:r>
              <a:rPr lang="en-US" sz="2000" b="1" dirty="0" err="1">
                <a:solidFill>
                  <a:schemeClr val="accent2"/>
                </a:solidFill>
                <a:latin typeface="Pyidaungsu" panose="020B0502040204020203" pitchFamily="34" charset="0"/>
                <a:cs typeface="Pyidaungsu" panose="020B0502040204020203" pitchFamily="34" charset="0"/>
              </a:rPr>
              <a:t>နှစ်ခြမ်းကွဲခြင်း</a:t>
            </a:r>
            <a:r>
              <a:rPr lang="en-US" dirty="0">
                <a:solidFill>
                  <a:schemeClr val="accent2"/>
                </a:solidFill>
                <a:latin typeface="WinInnwa" charset="0"/>
                <a:cs typeface="MS PGothic" charset="0"/>
              </a:rPr>
              <a:t> </a:t>
            </a:r>
            <a:r>
              <a:rPr lang="en-US" sz="1600" b="1" dirty="0">
                <a:solidFill>
                  <a:schemeClr val="accent1"/>
                </a:solidFill>
                <a:effectLst>
                  <a:outerShdw blurRad="38100" dist="38100" dir="2700000" algn="tl">
                    <a:srgbClr val="000000"/>
                  </a:outerShdw>
                </a:effectLst>
                <a:latin typeface="Times" charset="0"/>
                <a:cs typeface="MS PGothic" charset="0"/>
              </a:rPr>
              <a:t>&gt;&gt;&gt;&gt;</a:t>
            </a:r>
          </a:p>
        </p:txBody>
      </p:sp>
      <p:sp>
        <p:nvSpPr>
          <p:cNvPr id="7" name="Line 3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3" name="Rectangle 35"/>
          <p:cNvSpPr>
            <a:spLocks noChangeArrowheads="1"/>
          </p:cNvSpPr>
          <p:nvPr/>
        </p:nvSpPr>
        <p:spPr bwMode="auto">
          <a:xfrm>
            <a:off x="4576763" y="5022850"/>
            <a:ext cx="13481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2000" b="1" dirty="0" err="1">
                <a:solidFill>
                  <a:schemeClr val="accent2"/>
                </a:solidFill>
                <a:latin typeface="Pyidaungsu" panose="020B0502040204020203" pitchFamily="34" charset="0"/>
                <a:cs typeface="Pyidaungsu" panose="020B0502040204020203" pitchFamily="34" charset="0"/>
              </a:rPr>
              <a:t>ဗာဗုလုန်မြို</a:t>
            </a:r>
            <a:r>
              <a:rPr lang="en-US" sz="2000" b="1" dirty="0">
                <a:solidFill>
                  <a:schemeClr val="accent2"/>
                </a:solidFill>
                <a:latin typeface="Pyidaungsu" panose="020B0502040204020203" pitchFamily="34" charset="0"/>
                <a:cs typeface="Pyidaungsu" panose="020B0502040204020203" pitchFamily="34" charset="0"/>
              </a:rPr>
              <a:t>့</a:t>
            </a:r>
            <a:endParaRPr lang="en-US" sz="2000" dirty="0">
              <a:latin typeface="Pyidaungsu" panose="020B0502040204020203" pitchFamily="34" charset="0"/>
              <a:cs typeface="Pyidaungsu" panose="020B0502040204020203" pitchFamily="34" charset="0"/>
            </a:endParaRPr>
          </a:p>
        </p:txBody>
      </p:sp>
      <p:sp>
        <p:nvSpPr>
          <p:cNvPr id="53284" name="Oval 36"/>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3285" name="Rectangle 3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52262"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3286" name="Rectangle 39"/>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287" name="Line 40"/>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8" name="Rectangle 41"/>
          <p:cNvSpPr>
            <a:spLocks noChangeArrowheads="1"/>
          </p:cNvSpPr>
          <p:nvPr/>
        </p:nvSpPr>
        <p:spPr bwMode="auto">
          <a:xfrm>
            <a:off x="3554413" y="3470275"/>
            <a:ext cx="243496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dirty="0" err="1">
                <a:solidFill>
                  <a:schemeClr val="accent1"/>
                </a:solidFill>
                <a:latin typeface="Pyidaungsu" panose="020B0502040204020203" pitchFamily="34" charset="0"/>
                <a:cs typeface="Pyidaungsu" panose="020B0502040204020203" pitchFamily="34" charset="0"/>
              </a:rPr>
              <a:t>ပရောဖက်များ</a:t>
            </a:r>
            <a:endParaRPr lang="en-US" sz="3200" b="1" dirty="0">
              <a:solidFill>
                <a:schemeClr val="accent1"/>
              </a:solidFill>
              <a:latin typeface="Pyidaungsu" panose="020B0502040204020203" pitchFamily="34" charset="0"/>
              <a:cs typeface="Pyidaungsu" panose="020B0502040204020203" pitchFamily="34" charset="0"/>
            </a:endParaRPr>
          </a:p>
        </p:txBody>
      </p:sp>
      <p:sp>
        <p:nvSpPr>
          <p:cNvPr id="53289" name="Rectangle 42"/>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bg2"/>
                </a:solidFill>
                <a:latin typeface="Times" charset="0"/>
              </a:rPr>
              <a:t>10             2</a:t>
            </a:r>
          </a:p>
        </p:txBody>
      </p:sp>
      <p:sp>
        <p:nvSpPr>
          <p:cNvPr id="53290" name="Rectangle 43"/>
          <p:cNvSpPr>
            <a:spLocks noChangeArrowheads="1"/>
          </p:cNvSpPr>
          <p:nvPr/>
        </p:nvSpPr>
        <p:spPr bwMode="auto">
          <a:xfrm>
            <a:off x="3034469" y="2286000"/>
            <a:ext cx="38989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2000" b="1" dirty="0" err="1">
                <a:solidFill>
                  <a:schemeClr val="accent2"/>
                </a:solidFill>
                <a:latin typeface="Pyidaungsu" panose="020B0502040204020203" pitchFamily="34" charset="0"/>
                <a:cs typeface="Pyidaungsu" panose="020B0502040204020203" pitchFamily="34" charset="0"/>
              </a:rPr>
              <a:t>မြောက်ပိုင်း</a:t>
            </a:r>
            <a:r>
              <a:rPr lang="en-US" sz="2000"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တောင်ပိုင်း</a:t>
            </a:r>
            <a:endParaRPr lang="en-US" sz="2000" b="1" dirty="0">
              <a:solidFill>
                <a:schemeClr val="accent2"/>
              </a:solidFill>
              <a:latin typeface="Pyidaungsu" panose="020B0502040204020203" pitchFamily="34" charset="0"/>
              <a:cs typeface="Pyidaungsu" panose="020B0502040204020203" pitchFamily="34" charset="0"/>
            </a:endParaRPr>
          </a:p>
        </p:txBody>
      </p:sp>
      <p:sp>
        <p:nvSpPr>
          <p:cNvPr id="53291" name="Rectangle 44"/>
          <p:cNvSpPr>
            <a:spLocks noChangeArrowheads="1"/>
          </p:cNvSpPr>
          <p:nvPr/>
        </p:nvSpPr>
        <p:spPr bwMode="auto">
          <a:xfrm>
            <a:off x="3143250" y="2803525"/>
            <a:ext cx="2470227"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my-MM" sz="2000" b="1" dirty="0">
                <a:solidFill>
                  <a:schemeClr val="accent2"/>
                </a:solidFill>
                <a:latin typeface="Pyidaungsu" panose="020B0502040204020203" pitchFamily="34" charset="0"/>
                <a:cs typeface="Pyidaungsu" panose="020B0502040204020203" pitchFamily="34" charset="0"/>
              </a:rPr>
              <a:t>ဣ</a:t>
            </a:r>
            <a:r>
              <a:rPr lang="en-US" sz="2000" b="1" dirty="0" err="1">
                <a:solidFill>
                  <a:schemeClr val="accent2"/>
                </a:solidFill>
                <a:latin typeface="Pyidaungsu" panose="020B0502040204020203" pitchFamily="34" charset="0"/>
                <a:cs typeface="Pyidaungsu" panose="020B0502040204020203" pitchFamily="34" charset="0"/>
              </a:rPr>
              <a:t>သရေလ</a:t>
            </a:r>
            <a:r>
              <a:rPr lang="en-US" sz="2000" b="1" dirty="0">
                <a:solidFill>
                  <a:schemeClr val="accent2"/>
                </a:solidFill>
                <a:latin typeface="Pyidaungsu" panose="020B0502040204020203" pitchFamily="34" charset="0"/>
                <a:cs typeface="Pyidaungsu" panose="020B0502040204020203" pitchFamily="34" charset="0"/>
              </a:rPr>
              <a:t>           </a:t>
            </a:r>
            <a:r>
              <a:rPr lang="en-US" sz="2000" b="1" dirty="0" err="1">
                <a:solidFill>
                  <a:schemeClr val="accent2"/>
                </a:solidFill>
                <a:latin typeface="Pyidaungsu" panose="020B0502040204020203" pitchFamily="34" charset="0"/>
                <a:cs typeface="Pyidaungsu" panose="020B0502040204020203" pitchFamily="34" charset="0"/>
              </a:rPr>
              <a:t>ယုဒ</a:t>
            </a:r>
            <a:endParaRPr lang="en-US" sz="2000" dirty="0">
              <a:solidFill>
                <a:schemeClr val="accent2"/>
              </a:solidFill>
              <a:latin typeface="Pyidaungsu" panose="020B0502040204020203" pitchFamily="34" charset="0"/>
              <a:cs typeface="Pyidaungsu" panose="020B0502040204020203" pitchFamily="34" charset="0"/>
            </a:endParaRPr>
          </a:p>
        </p:txBody>
      </p:sp>
      <p:sp>
        <p:nvSpPr>
          <p:cNvPr id="53293" name="Rectangle 45"/>
          <p:cNvSpPr>
            <a:spLocks noChangeArrowheads="1"/>
          </p:cNvSpPr>
          <p:nvPr/>
        </p:nvSpPr>
        <p:spPr bwMode="auto">
          <a:xfrm>
            <a:off x="77724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53294" name="Text Box 46"/>
          <p:cNvSpPr txBox="1">
            <a:spLocks noChangeArrowheads="1"/>
          </p:cNvSpPr>
          <p:nvPr/>
        </p:nvSpPr>
        <p:spPr bwMode="auto">
          <a:xfrm>
            <a:off x="1779588" y="-20638"/>
            <a:ext cx="1993900"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a:solidFill>
                  <a:schemeClr val="tx1"/>
                </a:solidFill>
                <a:latin typeface="Pyidaungsu" panose="020B0502040204020203" pitchFamily="34" charset="0"/>
                <a:ea typeface="+mn-ea"/>
                <a:cs typeface="Pyidaungsu" panose="020B0502040204020203" pitchFamily="34" charset="0"/>
              </a:rPr>
              <a:t>၄ </a:t>
            </a:r>
            <a:r>
              <a:rPr lang="en-US" sz="1800" b="1" dirty="0" err="1">
                <a:solidFill>
                  <a:schemeClr val="tx1"/>
                </a:solidFill>
                <a:latin typeface="Pyidaungsu" panose="020B0502040204020203" pitchFamily="34" charset="0"/>
                <a:ea typeface="+mn-ea"/>
                <a:cs typeface="Pyidaungsu" panose="020B0502040204020203" pitchFamily="34" charset="0"/>
              </a:rPr>
              <a:t>ဓမ္မ</a:t>
            </a:r>
            <a:r>
              <a:rPr lang="en-US" sz="1800" b="1" dirty="0">
                <a:solidFill>
                  <a:schemeClr val="tx1"/>
                </a:solidFill>
                <a:latin typeface="Pyidaungsu" panose="020B0502040204020203" pitchFamily="34" charset="0"/>
                <a:ea typeface="+mn-ea"/>
                <a:cs typeface="Pyidaungsu" panose="020B0502040204020203" pitchFamily="34" charset="0"/>
              </a:rPr>
              <a:t> ၂၅:၂၁</a:t>
            </a:r>
            <a:endParaRPr lang="en-US" sz="1800" dirty="0">
              <a:solidFill>
                <a:schemeClr val="tx1"/>
              </a:solidFill>
              <a:latin typeface="Pyidaungsu" panose="020B0502040204020203" pitchFamily="34" charset="0"/>
              <a:ea typeface="+mn-ea"/>
              <a:cs typeface="Pyidaungsu" panose="020B0502040204020203" pitchFamily="34" charset="0"/>
            </a:endParaRPr>
          </a:p>
        </p:txBody>
      </p:sp>
      <p:sp>
        <p:nvSpPr>
          <p:cNvPr id="8" name="Text Box 47"/>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53295" name="Group 48"/>
          <p:cNvGrpSpPr>
            <a:grpSpLocks/>
          </p:cNvGrpSpPr>
          <p:nvPr/>
        </p:nvGrpSpPr>
        <p:grpSpPr bwMode="auto">
          <a:xfrm>
            <a:off x="8018463" y="3436938"/>
            <a:ext cx="981075" cy="1843087"/>
            <a:chOff x="0" y="0"/>
            <a:chExt cx="618" cy="1161"/>
          </a:xfrm>
        </p:grpSpPr>
        <p:grpSp>
          <p:nvGrpSpPr>
            <p:cNvPr id="53336" name="Group 49"/>
            <p:cNvGrpSpPr>
              <a:grpSpLocks/>
            </p:cNvGrpSpPr>
            <p:nvPr/>
          </p:nvGrpSpPr>
          <p:grpSpPr bwMode="auto">
            <a:xfrm>
              <a:off x="0" y="0"/>
              <a:ext cx="618" cy="1161"/>
              <a:chOff x="0" y="0"/>
              <a:chExt cx="618" cy="1161"/>
            </a:xfrm>
          </p:grpSpPr>
          <p:sp>
            <p:nvSpPr>
              <p:cNvPr id="53338"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339" name="AutoShape 51"/>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340" name="Rectangle 52"/>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341" name="Line 53"/>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2" name="Rectangle 54"/>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343" name="Rectangle 55"/>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344" name="Line 56"/>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5" name="Line 57"/>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6" name="Line 58"/>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7" name="Line 59"/>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8" name="Line 60"/>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9" name="Line 61"/>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0" name="Line 62"/>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1" name="Line 63"/>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2" name="Line 64"/>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3" name="Line 65"/>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Rectangle 66"/>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grpSp>
        <p:sp>
          <p:nvSpPr>
            <p:cNvPr id="53337" name="Rectangle 67"/>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3316" name="Rectangle 68"/>
          <p:cNvSpPr>
            <a:spLocks noChangeArrowheads="1"/>
          </p:cNvSpPr>
          <p:nvPr/>
        </p:nvSpPr>
        <p:spPr bwMode="auto">
          <a:xfrm>
            <a:off x="8051800" y="3789363"/>
            <a:ext cx="905696" cy="320601"/>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6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53297" name="Rectangle 69"/>
          <p:cNvSpPr>
            <a:spLocks noChangeArrowheads="1"/>
          </p:cNvSpPr>
          <p:nvPr/>
        </p:nvSpPr>
        <p:spPr bwMode="auto">
          <a:xfrm>
            <a:off x="8032750" y="3973513"/>
            <a:ext cx="112049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3298" name="Rectangle 70"/>
          <p:cNvSpPr>
            <a:spLocks noChangeArrowheads="1"/>
          </p:cNvSpPr>
          <p:nvPr/>
        </p:nvSpPr>
        <p:spPr bwMode="auto">
          <a:xfrm>
            <a:off x="8040688" y="4432300"/>
            <a:ext cx="95859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1"/>
                </a:solidFill>
                <a:latin typeface="Pyidaungsu" panose="020B0502040204020203" pitchFamily="34" charset="0"/>
                <a:cs typeface="Pyidaungsu" panose="020B0502040204020203" pitchFamily="34" charset="0"/>
              </a:rPr>
              <a:t>ပရောဖက်များ</a:t>
            </a:r>
            <a:endParaRPr lang="en-US" sz="1100" b="1" dirty="0">
              <a:solidFill>
                <a:schemeClr val="accent1"/>
              </a:solidFill>
              <a:latin typeface="Pyidaungsu" panose="020B0502040204020203" pitchFamily="34" charset="0"/>
              <a:cs typeface="Pyidaungsu" panose="020B0502040204020203" pitchFamily="34" charset="0"/>
            </a:endParaRPr>
          </a:p>
        </p:txBody>
      </p:sp>
      <p:sp>
        <p:nvSpPr>
          <p:cNvPr id="53299" name="Rectangle 7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3300" name="Rectangle 72"/>
          <p:cNvSpPr>
            <a:spLocks noChangeArrowheads="1"/>
          </p:cNvSpPr>
          <p:nvPr/>
        </p:nvSpPr>
        <p:spPr bwMode="auto">
          <a:xfrm>
            <a:off x="7935913" y="5003800"/>
            <a:ext cx="74058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အာဆီးရီးယား</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3301" name="Rectangle 7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3302" name="Group 74"/>
          <p:cNvGrpSpPr>
            <a:grpSpLocks/>
          </p:cNvGrpSpPr>
          <p:nvPr/>
        </p:nvGrpSpPr>
        <p:grpSpPr bwMode="auto">
          <a:xfrm>
            <a:off x="8061325" y="4144963"/>
            <a:ext cx="931863" cy="384175"/>
            <a:chOff x="0" y="-4"/>
            <a:chExt cx="587" cy="242"/>
          </a:xfrm>
        </p:grpSpPr>
        <p:sp>
          <p:nvSpPr>
            <p:cNvPr id="53333" name="Rectangle 75"/>
            <p:cNvSpPr>
              <a:spLocks noChangeArrowheads="1"/>
            </p:cNvSpPr>
            <p:nvPr/>
          </p:nvSpPr>
          <p:spPr bwMode="auto">
            <a:xfrm>
              <a:off x="0" y="-4"/>
              <a:ext cx="461"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700" b="1" dirty="0">
                  <a:solidFill>
                    <a:schemeClr val="accent2"/>
                  </a:solidFill>
                  <a:latin typeface="Pyidaungsu Numbers" panose="020B0502040204020203" pitchFamily="34" charset="0"/>
                  <a:cs typeface="Pyidaungsu Numbers" panose="020B0502040204020203" pitchFamily="34" charset="0"/>
                </a:rPr>
                <a:t>ဣ</a:t>
              </a:r>
              <a:r>
                <a:rPr lang="en-US" sz="700" b="1" dirty="0" err="1">
                  <a:solidFill>
                    <a:schemeClr val="accent2"/>
                  </a:solidFill>
                  <a:latin typeface="Pyidaungsu Numbers" panose="020B0502040204020203" pitchFamily="34" charset="0"/>
                  <a:cs typeface="Pyidaungsu Numbers" panose="020B0502040204020203" pitchFamily="34" charset="0"/>
                </a:rPr>
                <a:t>သရေလ</a:t>
              </a:r>
              <a:endParaRPr lang="en-US" sz="700" b="1" dirty="0">
                <a:solidFill>
                  <a:schemeClr val="accent2"/>
                </a:solidFill>
                <a:latin typeface="Pyidaungsu" panose="020B0502040204020203" pitchFamily="34" charset="0"/>
                <a:cs typeface="Pyidaungsu" panose="020B0502040204020203" pitchFamily="34" charset="0"/>
              </a:endParaRPr>
            </a:p>
          </p:txBody>
        </p:sp>
        <p:sp>
          <p:nvSpPr>
            <p:cNvPr id="53334" name="Rectangle 76"/>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a:solidFill>
                    <a:schemeClr val="accent2"/>
                  </a:solidFill>
                  <a:latin typeface="Pyidaungsu" panose="020B0502040204020203" pitchFamily="34" charset="0"/>
                  <a:cs typeface="Pyidaungsu" panose="020B0502040204020203" pitchFamily="34"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3335" name="Rectangle 77"/>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53303" name="Rectangle 78"/>
          <p:cNvSpPr>
            <a:spLocks noChangeArrowheads="1"/>
          </p:cNvSpPr>
          <p:nvPr/>
        </p:nvSpPr>
        <p:spPr bwMode="auto">
          <a:xfrm>
            <a:off x="8499475" y="4765675"/>
            <a:ext cx="626774"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endParaRPr lang="en-US" sz="800" b="1" dirty="0">
              <a:solidFill>
                <a:schemeClr val="accent2"/>
              </a:solidFill>
              <a:latin typeface="Pyidaungsu" panose="020B0502040204020203" pitchFamily="34" charset="0"/>
              <a:cs typeface="Pyidaungsu" panose="020B0502040204020203" pitchFamily="34" charset="0"/>
            </a:endParaRPr>
          </a:p>
          <a:p>
            <a:pPr algn="l">
              <a:spcBef>
                <a:spcPct val="50000"/>
              </a:spcBef>
            </a:pPr>
            <a:r>
              <a:rPr lang="en-US" sz="800" b="1" dirty="0" err="1">
                <a:solidFill>
                  <a:schemeClr val="accent2"/>
                </a:solidFill>
                <a:latin typeface="Pyidaungsu" panose="020B0502040204020203" pitchFamily="34" charset="0"/>
                <a:cs typeface="Pyidaungsu" panose="020B0502040204020203" pitchFamily="34" charset="0"/>
              </a:rPr>
              <a:t>ဗာဗုလုန်မြိုံ</a:t>
            </a:r>
            <a:endParaRPr lang="en-US" sz="2400" dirty="0">
              <a:latin typeface="Pyidaungsu" panose="020B0502040204020203" pitchFamily="34" charset="0"/>
              <a:cs typeface="Pyidaungsu" panose="020B0502040204020203" pitchFamily="34" charset="0"/>
            </a:endParaRPr>
          </a:p>
        </p:txBody>
      </p:sp>
      <p:sp>
        <p:nvSpPr>
          <p:cNvPr id="53304" name="Rectangle 79"/>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53328" name="Rectangle 80"/>
          <p:cNvSpPr>
            <a:spLocks noChangeArrowheads="1"/>
          </p:cNvSpPr>
          <p:nvPr/>
        </p:nvSpPr>
        <p:spPr bwMode="auto">
          <a:xfrm>
            <a:off x="808831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50</a:t>
            </a:r>
          </a:p>
        </p:txBody>
      </p:sp>
      <p:sp>
        <p:nvSpPr>
          <p:cNvPr id="53306" name="Text Box 8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53330" name="Rectangle 82"/>
          <p:cNvSpPr>
            <a:spLocks noChangeArrowheads="1"/>
          </p:cNvSpPr>
          <p:nvPr/>
        </p:nvSpPr>
        <p:spPr bwMode="auto">
          <a:xfrm>
            <a:off x="6243638" y="4314825"/>
            <a:ext cx="1611312" cy="70532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tx1"/>
                </a:solidFill>
                <a:latin typeface="Pyidaungsu" panose="020B0502040204020203" pitchFamily="34" charset="0"/>
                <a:ea typeface="+mn-ea"/>
                <a:cs typeface="Pyidaungsu" panose="020B0502040204020203" pitchFamily="34" charset="0"/>
              </a:rPr>
              <a:t>ယေရမိ</a:t>
            </a:r>
            <a:r>
              <a:rPr lang="en-US" sz="2000" b="1" dirty="0">
                <a:solidFill>
                  <a:schemeClr val="tx1"/>
                </a:solidFill>
                <a:latin typeface="Pyidaungsu" panose="020B0502040204020203" pitchFamily="34" charset="0"/>
                <a:ea typeface="+mn-ea"/>
                <a:cs typeface="Pyidaungsu" panose="020B0502040204020203" pitchFamily="34" charset="0"/>
              </a:rPr>
              <a:t> ၃၁:၃၁-၃၃</a:t>
            </a:r>
          </a:p>
        </p:txBody>
      </p:sp>
      <p:sp>
        <p:nvSpPr>
          <p:cNvPr id="53331" name="Rectangle 83"/>
          <p:cNvSpPr>
            <a:spLocks noChangeArrowheads="1"/>
          </p:cNvSpPr>
          <p:nvPr/>
        </p:nvSpPr>
        <p:spPr bwMode="auto">
          <a:xfrm>
            <a:off x="6524114" y="2247900"/>
            <a:ext cx="2568011"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my-MM" sz="2400" b="1" i="1" dirty="0">
                <a:solidFill>
                  <a:schemeClr val="tx1"/>
                </a:solidFill>
                <a:latin typeface="Pyidaungsu" panose="020B0502040204020203" pitchFamily="34" charset="0"/>
                <a:ea typeface="+mn-ea"/>
                <a:cs typeface="Pyidaungsu" panose="020B0502040204020203" pitchFamily="34" charset="0"/>
              </a:rPr>
              <a:t>၂ ဓမ္မ ၇း၄-၁၆ ။ </a:t>
            </a:r>
          </a:p>
          <a:p>
            <a:pPr>
              <a:defRPr/>
            </a:pPr>
            <a:r>
              <a:rPr lang="my-MM" sz="2400" b="1" i="1" dirty="0">
                <a:solidFill>
                  <a:schemeClr val="tx1"/>
                </a:solidFill>
                <a:latin typeface="Pyidaungsu" panose="020B0502040204020203" pitchFamily="34" charset="0"/>
                <a:ea typeface="+mn-ea"/>
                <a:cs typeface="Pyidaungsu" panose="020B0502040204020203" pitchFamily="34" charset="0"/>
              </a:rPr>
              <a:t>၁ရာဇဝင် ၁၇း ၃-၁၅</a:t>
            </a:r>
            <a:endParaRPr lang="en-US" sz="2400" b="1" i="1" dirty="0">
              <a:solidFill>
                <a:schemeClr val="tx1"/>
              </a:solidFill>
              <a:latin typeface="Pyidaungsu" panose="020B0502040204020203" pitchFamily="34" charset="0"/>
              <a:ea typeface="+mn-ea"/>
              <a:cs typeface="Pyidaungsu" panose="020B0502040204020203" pitchFamily="34" charset="0"/>
            </a:endParaRPr>
          </a:p>
        </p:txBody>
      </p:sp>
      <p:grpSp>
        <p:nvGrpSpPr>
          <p:cNvPr id="53309" name="Group 84"/>
          <p:cNvGrpSpPr>
            <a:grpSpLocks/>
          </p:cNvGrpSpPr>
          <p:nvPr/>
        </p:nvGrpSpPr>
        <p:grpSpPr bwMode="auto">
          <a:xfrm>
            <a:off x="6083300" y="1174750"/>
            <a:ext cx="1289050" cy="1435100"/>
            <a:chOff x="0" y="0"/>
            <a:chExt cx="2950" cy="2769"/>
          </a:xfrm>
        </p:grpSpPr>
        <p:grpSp>
          <p:nvGrpSpPr>
            <p:cNvPr id="53323" name="Group 85"/>
            <p:cNvGrpSpPr>
              <a:grpSpLocks/>
            </p:cNvGrpSpPr>
            <p:nvPr/>
          </p:nvGrpSpPr>
          <p:grpSpPr bwMode="auto">
            <a:xfrm>
              <a:off x="0" y="0"/>
              <a:ext cx="2950" cy="2769"/>
              <a:chOff x="0" y="0"/>
              <a:chExt cx="2950" cy="2769"/>
            </a:xfrm>
          </p:grpSpPr>
          <p:grpSp>
            <p:nvGrpSpPr>
              <p:cNvPr id="53329" name="Group 86"/>
              <p:cNvGrpSpPr>
                <a:grpSpLocks/>
              </p:cNvGrpSpPr>
              <p:nvPr/>
            </p:nvGrpSpPr>
            <p:grpSpPr bwMode="auto">
              <a:xfrm>
                <a:off x="473" y="498"/>
                <a:ext cx="2105" cy="1421"/>
                <a:chOff x="0" y="0"/>
                <a:chExt cx="2105" cy="1421"/>
              </a:xfrm>
            </p:grpSpPr>
            <p:sp>
              <p:nvSpPr>
                <p:cNvPr id="10"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3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1" name="Picture 8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332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6"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0" name="Group 95"/>
          <p:cNvGrpSpPr>
            <a:grpSpLocks/>
          </p:cNvGrpSpPr>
          <p:nvPr/>
        </p:nvGrpSpPr>
        <p:grpSpPr bwMode="auto">
          <a:xfrm>
            <a:off x="6202363" y="3118252"/>
            <a:ext cx="1289050" cy="1435100"/>
            <a:chOff x="0" y="0"/>
            <a:chExt cx="2950" cy="2769"/>
          </a:xfrm>
        </p:grpSpPr>
        <p:grpSp>
          <p:nvGrpSpPr>
            <p:cNvPr id="53313" name="Group 96"/>
            <p:cNvGrpSpPr>
              <a:grpSpLocks/>
            </p:cNvGrpSpPr>
            <p:nvPr/>
          </p:nvGrpSpPr>
          <p:grpSpPr bwMode="auto">
            <a:xfrm>
              <a:off x="0" y="0"/>
              <a:ext cx="2950" cy="2769"/>
              <a:chOff x="0" y="0"/>
              <a:chExt cx="2950" cy="2769"/>
            </a:xfrm>
          </p:grpSpPr>
          <p:grpSp>
            <p:nvGrpSpPr>
              <p:cNvPr id="53319" name="Group 97"/>
              <p:cNvGrpSpPr>
                <a:grpSpLocks/>
              </p:cNvGrpSpPr>
              <p:nvPr/>
            </p:nvGrpSpPr>
            <p:grpSpPr bwMode="auto">
              <a:xfrm>
                <a:off x="473" y="498"/>
                <a:ext cx="2105" cy="1421"/>
                <a:chOff x="0" y="0"/>
                <a:chExt cx="2105" cy="1421"/>
              </a:xfrm>
            </p:grpSpPr>
            <p:sp>
              <p:nvSpPr>
                <p:cNvPr id="53321"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3320" name="Picture 100"/>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331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1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1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18"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3354" name="Text Box 106"/>
          <p:cNvSpPr txBox="1">
            <a:spLocks noChangeArrowheads="1"/>
          </p:cNvSpPr>
          <p:nvPr/>
        </p:nvSpPr>
        <p:spPr bwMode="auto">
          <a:xfrm>
            <a:off x="6383338" y="1376363"/>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DC</a:t>
            </a:r>
          </a:p>
        </p:txBody>
      </p:sp>
      <p:sp>
        <p:nvSpPr>
          <p:cNvPr id="53355" name="Text Box 107"/>
          <p:cNvSpPr txBox="1">
            <a:spLocks noChangeArrowheads="1"/>
          </p:cNvSpPr>
          <p:nvPr/>
        </p:nvSpPr>
        <p:spPr bwMode="auto">
          <a:xfrm>
            <a:off x="6375400" y="3448050"/>
            <a:ext cx="863600" cy="701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i="1">
                <a:solidFill>
                  <a:schemeClr val="tx1"/>
                </a:solidFill>
                <a:latin typeface="Kosher-Normal" charset="0"/>
                <a:ea typeface="+mn-ea"/>
                <a:cs typeface="+mn-cs"/>
              </a:rPr>
              <a:t>NC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53266"/>
                                        </p:tgtEl>
                                        <p:attrNameLst>
                                          <p:attrName>style.visibility</p:attrName>
                                        </p:attrNameLst>
                                      </p:cBhvr>
                                      <p:to>
                                        <p:strVal val="visible"/>
                                      </p:to>
                                    </p:set>
                                    <p:anim calcmode="lin" valueType="num">
                                      <p:cBhvr>
                                        <p:cTn id="7" dur="500" fill="hold"/>
                                        <p:tgtEl>
                                          <p:spTgt spid="53266"/>
                                        </p:tgtEl>
                                        <p:attrNameLst>
                                          <p:attrName>ppt_x</p:attrName>
                                        </p:attrNameLst>
                                      </p:cBhvr>
                                      <p:tavLst>
                                        <p:tav tm="0">
                                          <p:val>
                                            <p:strVal val="#ppt_x+#ppt_w/2"/>
                                          </p:val>
                                        </p:tav>
                                        <p:tav tm="100000">
                                          <p:val>
                                            <p:strVal val="#ppt_x"/>
                                          </p:val>
                                        </p:tav>
                                      </p:tavLst>
                                    </p:anim>
                                    <p:anim calcmode="lin" valueType="num">
                                      <p:cBhvr>
                                        <p:cTn id="8" dur="500" fill="hold"/>
                                        <p:tgtEl>
                                          <p:spTgt spid="53266"/>
                                        </p:tgtEl>
                                        <p:attrNameLst>
                                          <p:attrName>ppt_y</p:attrName>
                                        </p:attrNameLst>
                                      </p:cBhvr>
                                      <p:tavLst>
                                        <p:tav tm="0">
                                          <p:val>
                                            <p:strVal val="#ppt_y"/>
                                          </p:val>
                                        </p:tav>
                                        <p:tav tm="100000">
                                          <p:val>
                                            <p:strVal val="#ppt_y"/>
                                          </p:val>
                                        </p:tav>
                                      </p:tavLst>
                                    </p:anim>
                                    <p:anim calcmode="lin" valueType="num">
                                      <p:cBhvr>
                                        <p:cTn id="9" dur="500" fill="hold"/>
                                        <p:tgtEl>
                                          <p:spTgt spid="53266"/>
                                        </p:tgtEl>
                                        <p:attrNameLst>
                                          <p:attrName>ppt_w</p:attrName>
                                        </p:attrNameLst>
                                      </p:cBhvr>
                                      <p:tavLst>
                                        <p:tav tm="0">
                                          <p:val>
                                            <p:fltVal val="0"/>
                                          </p:val>
                                        </p:tav>
                                        <p:tav tm="100000">
                                          <p:val>
                                            <p:strVal val="#ppt_w"/>
                                          </p:val>
                                        </p:tav>
                                      </p:tavLst>
                                    </p:anim>
                                    <p:anim calcmode="lin" valueType="num">
                                      <p:cBhvr>
                                        <p:cTn id="10" dur="500" fill="hold"/>
                                        <p:tgtEl>
                                          <p:spTgt spid="5326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53283"/>
                                        </p:tgtEl>
                                        <p:attrNameLst>
                                          <p:attrName>style.visibility</p:attrName>
                                        </p:attrNameLst>
                                      </p:cBhvr>
                                      <p:to>
                                        <p:strVal val="visible"/>
                                      </p:to>
                                    </p:set>
                                    <p:anim calcmode="lin" valueType="num">
                                      <p:cBhvr>
                                        <p:cTn id="14" dur="500" fill="hold"/>
                                        <p:tgtEl>
                                          <p:spTgt spid="53283"/>
                                        </p:tgtEl>
                                        <p:attrNameLst>
                                          <p:attrName>ppt_x</p:attrName>
                                        </p:attrNameLst>
                                      </p:cBhvr>
                                      <p:tavLst>
                                        <p:tav tm="0">
                                          <p:val>
                                            <p:strVal val="#ppt_x+#ppt_w/2"/>
                                          </p:val>
                                        </p:tav>
                                        <p:tav tm="100000">
                                          <p:val>
                                            <p:strVal val="#ppt_x"/>
                                          </p:val>
                                        </p:tav>
                                      </p:tavLst>
                                    </p:anim>
                                    <p:anim calcmode="lin" valueType="num">
                                      <p:cBhvr>
                                        <p:cTn id="15" dur="500" fill="hold"/>
                                        <p:tgtEl>
                                          <p:spTgt spid="53283"/>
                                        </p:tgtEl>
                                        <p:attrNameLst>
                                          <p:attrName>ppt_y</p:attrName>
                                        </p:attrNameLst>
                                      </p:cBhvr>
                                      <p:tavLst>
                                        <p:tav tm="0">
                                          <p:val>
                                            <p:strVal val="#ppt_y"/>
                                          </p:val>
                                        </p:tav>
                                        <p:tav tm="100000">
                                          <p:val>
                                            <p:strVal val="#ppt_y"/>
                                          </p:val>
                                        </p:tav>
                                      </p:tavLst>
                                    </p:anim>
                                    <p:anim calcmode="lin" valueType="num">
                                      <p:cBhvr>
                                        <p:cTn id="16" dur="500" fill="hold"/>
                                        <p:tgtEl>
                                          <p:spTgt spid="53283"/>
                                        </p:tgtEl>
                                        <p:attrNameLst>
                                          <p:attrName>ppt_w</p:attrName>
                                        </p:attrNameLst>
                                      </p:cBhvr>
                                      <p:tavLst>
                                        <p:tav tm="0">
                                          <p:val>
                                            <p:fltVal val="0"/>
                                          </p:val>
                                        </p:tav>
                                        <p:tav tm="100000">
                                          <p:val>
                                            <p:strVal val="#ppt_w"/>
                                          </p:val>
                                        </p:tav>
                                      </p:tavLst>
                                    </p:anim>
                                    <p:anim calcmode="lin" valueType="num">
                                      <p:cBhvr>
                                        <p:cTn id="17" dur="500" fill="hold"/>
                                        <p:tgtEl>
                                          <p:spTgt spid="53283"/>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53284"/>
                                        </p:tgtEl>
                                        <p:attrNameLst>
                                          <p:attrName>style.visibility</p:attrName>
                                        </p:attrNameLst>
                                      </p:cBhvr>
                                      <p:to>
                                        <p:strVal val="visible"/>
                                      </p:to>
                                    </p:set>
                                    <p:anim calcmode="lin" valueType="num">
                                      <p:cBhvr>
                                        <p:cTn id="21" dur="500" fill="hold"/>
                                        <p:tgtEl>
                                          <p:spTgt spid="53284"/>
                                        </p:tgtEl>
                                        <p:attrNameLst>
                                          <p:attrName>ppt_x</p:attrName>
                                        </p:attrNameLst>
                                      </p:cBhvr>
                                      <p:tavLst>
                                        <p:tav tm="0">
                                          <p:val>
                                            <p:strVal val="#ppt_x+#ppt_w/2"/>
                                          </p:val>
                                        </p:tav>
                                        <p:tav tm="100000">
                                          <p:val>
                                            <p:strVal val="#ppt_x"/>
                                          </p:val>
                                        </p:tav>
                                      </p:tavLst>
                                    </p:anim>
                                    <p:anim calcmode="lin" valueType="num">
                                      <p:cBhvr>
                                        <p:cTn id="22" dur="500" fill="hold"/>
                                        <p:tgtEl>
                                          <p:spTgt spid="53284"/>
                                        </p:tgtEl>
                                        <p:attrNameLst>
                                          <p:attrName>ppt_y</p:attrName>
                                        </p:attrNameLst>
                                      </p:cBhvr>
                                      <p:tavLst>
                                        <p:tav tm="0">
                                          <p:val>
                                            <p:strVal val="#ppt_y"/>
                                          </p:val>
                                        </p:tav>
                                        <p:tav tm="100000">
                                          <p:val>
                                            <p:strVal val="#ppt_y"/>
                                          </p:val>
                                        </p:tav>
                                      </p:tavLst>
                                    </p:anim>
                                    <p:anim calcmode="lin" valueType="num">
                                      <p:cBhvr>
                                        <p:cTn id="23" dur="500" fill="hold"/>
                                        <p:tgtEl>
                                          <p:spTgt spid="53284"/>
                                        </p:tgtEl>
                                        <p:attrNameLst>
                                          <p:attrName>ppt_w</p:attrName>
                                        </p:attrNameLst>
                                      </p:cBhvr>
                                      <p:tavLst>
                                        <p:tav tm="0">
                                          <p:val>
                                            <p:fltVal val="0"/>
                                          </p:val>
                                        </p:tav>
                                        <p:tav tm="100000">
                                          <p:val>
                                            <p:strVal val="#ppt_w"/>
                                          </p:val>
                                        </p:tav>
                                      </p:tavLst>
                                    </p:anim>
                                    <p:anim calcmode="lin" valueType="num">
                                      <p:cBhvr>
                                        <p:cTn id="24" dur="500" fill="hold"/>
                                        <p:tgtEl>
                                          <p:spTgt spid="532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6" grpId="0" autoUpdateAnimBg="0"/>
      <p:bldP spid="53283" grpId="0" autoUpdateAnimBg="0"/>
      <p:bldP spid="5328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4274" name="Unknown Shape"/>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76"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277"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78"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80" name="Rectangle 8"/>
          <p:cNvSpPr>
            <a:spLocks noChangeArrowheads="1"/>
          </p:cNvSpPr>
          <p:nvPr/>
        </p:nvSpPr>
        <p:spPr bwMode="auto">
          <a:xfrm rot="3717371">
            <a:off x="4510881" y="2774615"/>
            <a:ext cx="15208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tx1"/>
                </a:solidFill>
                <a:latin typeface="Pyidaungsu" panose="020B0502040204020203" pitchFamily="34" charset="0"/>
                <a:ea typeface="+mn-ea"/>
                <a:cs typeface="Pyidaungsu" panose="020B0502040204020203" pitchFamily="34" charset="0"/>
              </a:rPr>
              <a:t>ယူဖရေးတီး</a:t>
            </a:r>
            <a:endParaRPr lang="en-US" sz="2000" dirty="0">
              <a:solidFill>
                <a:schemeClr val="tx1"/>
              </a:solidFill>
              <a:latin typeface="Pyidaungsu" panose="020B0502040204020203" pitchFamily="34" charset="0"/>
              <a:ea typeface="+mn-ea"/>
              <a:cs typeface="Pyidaungsu" panose="020B0502040204020203" pitchFamily="34" charset="0"/>
            </a:endParaRPr>
          </a:p>
        </p:txBody>
      </p:sp>
      <p:sp>
        <p:nvSpPr>
          <p:cNvPr id="3"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82" name="Rectangle 10"/>
          <p:cNvSpPr>
            <a:spLocks noChangeArrowheads="1"/>
          </p:cNvSpPr>
          <p:nvPr/>
        </p:nvSpPr>
        <p:spPr bwMode="auto">
          <a:xfrm>
            <a:off x="6345238" y="5259388"/>
            <a:ext cx="2225675" cy="9509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err="1">
                <a:solidFill>
                  <a:schemeClr val="folHlink"/>
                </a:solidFill>
                <a:latin typeface="WinInnwa" pitchFamily="2" charset="0"/>
                <a:ea typeface="+mn-ea"/>
                <a:cs typeface="+mn-cs"/>
              </a:rPr>
              <a:t>yg</a:t>
            </a:r>
            <a:r>
              <a:rPr lang="en-US" b="1" dirty="0">
                <a:solidFill>
                  <a:schemeClr val="folHlink"/>
                </a:solidFill>
                <a:latin typeface="WinInnwa" pitchFamily="2" charset="0"/>
                <a:ea typeface="+mn-ea"/>
                <a:cs typeface="+mn-cs"/>
              </a:rPr>
              <a:t>;&amp;</a:t>
            </a:r>
            <a:r>
              <a:rPr lang="en-US" b="1" dirty="0" err="1">
                <a:solidFill>
                  <a:schemeClr val="folHlink"/>
                </a:solidFill>
                <a:latin typeface="WinInnwa" pitchFamily="2" charset="0"/>
                <a:ea typeface="+mn-ea"/>
                <a:cs typeface="+mn-cs"/>
              </a:rPr>
              <a:t>Sm;yifv,fauG</a:t>
            </a:r>
            <a:r>
              <a:rPr lang="en-US" b="1" dirty="0">
                <a:solidFill>
                  <a:schemeClr val="folHlink"/>
                </a:solidFill>
                <a:latin typeface="WinInnwa" pitchFamily="2" charset="0"/>
                <a:ea typeface="+mn-ea"/>
                <a:cs typeface="+mn-cs"/>
              </a:rPr>
              <a:t>@</a:t>
            </a:r>
          </a:p>
        </p:txBody>
      </p:sp>
      <p:sp>
        <p:nvSpPr>
          <p:cNvPr id="4"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83"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84"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286" name="Rectangle 14"/>
          <p:cNvSpPr>
            <a:spLocks noChangeArrowheads="1"/>
          </p:cNvSpPr>
          <p:nvPr/>
        </p:nvSpPr>
        <p:spPr bwMode="auto">
          <a:xfrm>
            <a:off x="3449638" y="2382838"/>
            <a:ext cx="16732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ဂါလိလဲအိုင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54287" name="Rectangle 15"/>
          <p:cNvSpPr>
            <a:spLocks noChangeArrowheads="1"/>
          </p:cNvSpPr>
          <p:nvPr/>
        </p:nvSpPr>
        <p:spPr bwMode="auto">
          <a:xfrm>
            <a:off x="2516188" y="5640388"/>
            <a:ext cx="3006725"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err="1">
                <a:solidFill>
                  <a:schemeClr val="folHlink"/>
                </a:solidFill>
                <a:latin typeface="WinInnwa" pitchFamily="2" charset="0"/>
                <a:ea typeface="+mn-ea"/>
                <a:cs typeface="+mn-cs"/>
              </a:rPr>
              <a:t>yifv,feD</a:t>
            </a:r>
            <a:endParaRPr lang="en-US" b="1" dirty="0">
              <a:solidFill>
                <a:schemeClr val="folHlink"/>
              </a:solidFill>
              <a:latin typeface="WinInnwa" pitchFamily="2" charset="0"/>
              <a:ea typeface="+mn-ea"/>
              <a:cs typeface="+mn-cs"/>
            </a:endParaRPr>
          </a:p>
        </p:txBody>
      </p:sp>
      <p:sp>
        <p:nvSpPr>
          <p:cNvPr id="54288" name="Rectangle 16"/>
          <p:cNvSpPr>
            <a:spLocks noChangeArrowheads="1"/>
          </p:cNvSpPr>
          <p:nvPr/>
        </p:nvSpPr>
        <p:spPr bwMode="auto">
          <a:xfrm>
            <a:off x="2020888" y="992188"/>
            <a:ext cx="1711325"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dirty="0">
                <a:latin typeface="WinInnwa" pitchFamily="2" charset="0"/>
                <a:ea typeface="+mn-ea"/>
                <a:cs typeface="+mn-cs"/>
              </a:rPr>
              <a:t> </a:t>
            </a:r>
            <a:r>
              <a:rPr lang="en-US" sz="20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2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92" name="Rectangle 20"/>
          <p:cNvSpPr>
            <a:spLocks noChangeArrowheads="1"/>
          </p:cNvSpPr>
          <p:nvPr/>
        </p:nvSpPr>
        <p:spPr bwMode="auto">
          <a:xfrm>
            <a:off x="-569913" y="323850"/>
            <a:ext cx="2824163" cy="113620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3200" dirty="0" err="1">
                <a:solidFill>
                  <a:srgbClr val="FFEA18"/>
                </a:solidFill>
                <a:latin typeface="Pyidaungsu" panose="020B0502040204020203" pitchFamily="34" charset="0"/>
                <a:ea typeface="+mn-ea"/>
                <a:cs typeface="Pyidaungsu" panose="020B0502040204020203" pitchFamily="34" charset="0"/>
              </a:rPr>
              <a:t>အဆင</a:t>
            </a:r>
            <a:r>
              <a:rPr lang="en-US" sz="3200" dirty="0">
                <a:solidFill>
                  <a:srgbClr val="FFEA18"/>
                </a:solidFill>
                <a:latin typeface="Pyidaungsu" panose="020B0502040204020203" pitchFamily="34" charset="0"/>
                <a:ea typeface="+mn-ea"/>
                <a:cs typeface="Pyidaungsu" panose="020B0502040204020203" pitchFamily="34" charset="0"/>
              </a:rPr>
              <a:t>့်</a:t>
            </a:r>
            <a:r>
              <a:rPr lang="en-US" sz="3200" dirty="0" err="1">
                <a:solidFill>
                  <a:srgbClr val="FFEA18"/>
                </a:solidFill>
                <a:latin typeface="Pyidaungsu" panose="020B0502040204020203" pitchFamily="34" charset="0"/>
                <a:ea typeface="+mn-ea"/>
                <a:cs typeface="Pyidaungsu" panose="020B0502040204020203" pitchFamily="34" charset="0"/>
              </a:rPr>
              <a:t>ဆင</a:t>
            </a:r>
            <a:r>
              <a:rPr lang="en-US" sz="3200" dirty="0">
                <a:solidFill>
                  <a:srgbClr val="FFEA18"/>
                </a:solidFill>
                <a:latin typeface="Pyidaungsu" panose="020B0502040204020203" pitchFamily="34" charset="0"/>
                <a:ea typeface="+mn-ea"/>
                <a:cs typeface="Pyidaungsu" panose="020B0502040204020203" pitchFamily="34" charset="0"/>
              </a:rPr>
              <a:t>့်</a:t>
            </a:r>
          </a:p>
          <a:p>
            <a:pPr>
              <a:defRPr/>
            </a:pPr>
            <a:endParaRPr lang="en-US" sz="3600" b="1" dirty="0">
              <a:solidFill>
                <a:srgbClr val="FFEA18"/>
              </a:solidFill>
              <a:latin typeface="WinInnwa" pitchFamily="2" charset="0"/>
              <a:ea typeface="+mn-ea"/>
              <a:cs typeface="+mn-cs"/>
            </a:endParaRPr>
          </a:p>
        </p:txBody>
      </p:sp>
      <p:sp>
        <p:nvSpPr>
          <p:cNvPr id="54293" name="Rectangle 21"/>
          <p:cNvSpPr>
            <a:spLocks noChangeArrowheads="1"/>
          </p:cNvSpPr>
          <p:nvPr/>
        </p:nvSpPr>
        <p:spPr bwMode="auto">
          <a:xfrm>
            <a:off x="2613025" y="3613150"/>
            <a:ext cx="17303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ပင်လယ်သေ</a:t>
            </a:r>
            <a:endParaRPr lang="en-US" sz="2000" dirty="0">
              <a:latin typeface="Pyidaungsu" panose="020B0502040204020203" pitchFamily="34" charset="0"/>
              <a:ea typeface="+mn-ea"/>
              <a:cs typeface="Pyidaungsu" panose="020B0502040204020203" pitchFamily="34" charset="0"/>
            </a:endParaRPr>
          </a:p>
        </p:txBody>
      </p:sp>
      <p:sp>
        <p:nvSpPr>
          <p:cNvPr id="53270"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5429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296" name="Rectangle 24"/>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4297" name="Rectangle 25"/>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a:solidFill>
                  <a:schemeClr val="folHlink"/>
                </a:solidFill>
                <a:latin typeface="Times" charset="0"/>
                <a:ea typeface="+mn-ea"/>
                <a:cs typeface="+mn-cs"/>
              </a:rPr>
              <a:t>U</a:t>
            </a:r>
          </a:p>
        </p:txBody>
      </p:sp>
      <p:sp>
        <p:nvSpPr>
          <p:cNvPr id="54298" name="Rectangle 26"/>
          <p:cNvSpPr>
            <a:spLocks noChangeArrowheads="1"/>
          </p:cNvSpPr>
          <p:nvPr/>
        </p:nvSpPr>
        <p:spPr bwMode="auto">
          <a:xfrm>
            <a:off x="5830888" y="2884488"/>
            <a:ext cx="16541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0" name="Rectangle 28"/>
          <p:cNvSpPr>
            <a:spLocks noChangeArrowheads="1"/>
          </p:cNvSpPr>
          <p:nvPr/>
        </p:nvSpPr>
        <p:spPr bwMode="auto">
          <a:xfrm>
            <a:off x="5487988" y="1811338"/>
            <a:ext cx="11969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2" name="Rectangle 30"/>
          <p:cNvSpPr>
            <a:spLocks noChangeArrowheads="1"/>
          </p:cNvSpPr>
          <p:nvPr/>
        </p:nvSpPr>
        <p:spPr bwMode="auto">
          <a:xfrm>
            <a:off x="7177088" y="1525588"/>
            <a:ext cx="1292225" cy="101309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နိနေဝေမြို</a:t>
            </a:r>
            <a:r>
              <a:rPr lang="en-US" sz="2000" b="1" dirty="0">
                <a:solidFill>
                  <a:schemeClr val="folHlink"/>
                </a:solidFill>
                <a:latin typeface="Pyidaungsu" panose="020B0502040204020203" pitchFamily="34" charset="0"/>
                <a:ea typeface="+mn-ea"/>
                <a:cs typeface="Pyidaungsu" panose="020B0502040204020203" pitchFamily="34" charset="0"/>
              </a:rPr>
              <a:t>့</a:t>
            </a:r>
          </a:p>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အာဆီးရီးယား</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5" name="Rectangle 33"/>
          <p:cNvSpPr>
            <a:spLocks noChangeArrowheads="1"/>
          </p:cNvSpPr>
          <p:nvPr/>
        </p:nvSpPr>
        <p:spPr bwMode="auto">
          <a:xfrm>
            <a:off x="2733675" y="2744788"/>
            <a:ext cx="1608138"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sz="2000" b="1" dirty="0" err="1">
                <a:solidFill>
                  <a:schemeClr val="folHlink"/>
                </a:solidFill>
                <a:latin typeface="Pyidaungsu" panose="020B0502040204020203" pitchFamily="34" charset="0"/>
                <a:ea typeface="+mn-ea"/>
                <a:cs typeface="Pyidaungsu" panose="020B0502040204020203" pitchFamily="34" charset="0"/>
              </a:rPr>
              <a:t>နေသရက</a:t>
            </a:r>
            <a:r>
              <a:rPr lang="en-US" sz="2000" b="1" dirty="0">
                <a:solidFill>
                  <a:schemeClr val="folHlink"/>
                </a:solidFill>
                <a:latin typeface="Pyidaungsu" panose="020B0502040204020203" pitchFamily="34" charset="0"/>
                <a:ea typeface="+mn-ea"/>
                <a:cs typeface="Pyidaungsu" panose="020B0502040204020203" pitchFamily="34" charset="0"/>
              </a:rPr>
              <a:t>် </a:t>
            </a:r>
            <a:endParaRPr lang="en-US" sz="2000" dirty="0">
              <a:latin typeface="Pyidaungsu" panose="020B0502040204020203" pitchFamily="34" charset="0"/>
              <a:ea typeface="+mn-ea"/>
              <a:cs typeface="Pyidaungsu" panose="020B0502040204020203" pitchFamily="34" charset="0"/>
            </a:endParaRPr>
          </a:p>
        </p:txBody>
      </p:sp>
      <p:sp>
        <p:nvSpPr>
          <p:cNvPr id="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7" name="Rectangle 35"/>
          <p:cNvSpPr>
            <a:spLocks noChangeArrowheads="1"/>
          </p:cNvSpPr>
          <p:nvPr/>
        </p:nvSpPr>
        <p:spPr bwMode="auto">
          <a:xfrm>
            <a:off x="2544295" y="3078163"/>
            <a:ext cx="1410643"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ယေရိခေါမြို</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1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10" name="Rectangle 38"/>
          <p:cNvSpPr>
            <a:spLocks noChangeArrowheads="1"/>
          </p:cNvSpPr>
          <p:nvPr/>
        </p:nvSpPr>
        <p:spPr bwMode="auto">
          <a:xfrm>
            <a:off x="2755900" y="4451350"/>
            <a:ext cx="1300163"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dirty="0">
                <a:latin typeface="Comic Sans MS" pitchFamily="66" charset="0"/>
                <a:ea typeface="+mn-ea"/>
                <a:cs typeface="+mn-cs"/>
              </a:rPr>
              <a:t> </a:t>
            </a:r>
            <a:r>
              <a:rPr lang="en-US" b="1" dirty="0" err="1">
                <a:solidFill>
                  <a:schemeClr val="folHlink"/>
                </a:solidFill>
                <a:latin typeface="WinInnwa" pitchFamily="2" charset="0"/>
                <a:ea typeface="+mn-ea"/>
                <a:cs typeface="+mn-cs"/>
              </a:rPr>
              <a:t>uma'&amp;S</a:t>
            </a:r>
            <a:r>
              <a:rPr lang="en-US" dirty="0">
                <a:latin typeface="Comic Sans MS" pitchFamily="66" charset="0"/>
                <a:ea typeface="+mn-ea"/>
                <a:cs typeface="+mn-cs"/>
              </a:rPr>
              <a:t> </a:t>
            </a:r>
          </a:p>
        </p:txBody>
      </p:sp>
      <p:sp>
        <p:nvSpPr>
          <p:cNvPr id="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12" name="Rectangle 40"/>
          <p:cNvSpPr>
            <a:spLocks noChangeArrowheads="1"/>
          </p:cNvSpPr>
          <p:nvPr/>
        </p:nvSpPr>
        <p:spPr bwMode="auto">
          <a:xfrm>
            <a:off x="2746375" y="5164138"/>
            <a:ext cx="1658938"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odemawmif</a:t>
            </a:r>
            <a:r>
              <a:rPr lang="en-US" b="1" dirty="0">
                <a:solidFill>
                  <a:schemeClr val="folHlink"/>
                </a:solidFill>
                <a:latin typeface="WinInnwa" pitchFamily="2" charset="0"/>
                <a:ea typeface="+mn-ea"/>
                <a:cs typeface="+mn-cs"/>
              </a:rPr>
              <a:t> </a:t>
            </a:r>
          </a:p>
        </p:txBody>
      </p:sp>
      <p:sp>
        <p:nvSpPr>
          <p:cNvPr id="1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14" name="Rectangle 42"/>
          <p:cNvSpPr>
            <a:spLocks noChangeArrowheads="1"/>
          </p:cNvSpPr>
          <p:nvPr/>
        </p:nvSpPr>
        <p:spPr bwMode="auto">
          <a:xfrm>
            <a:off x="1274763" y="4081463"/>
            <a:ext cx="1630362"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tJ</a:t>
            </a:r>
            <a:r>
              <a:rPr lang="en-US" b="1" dirty="0">
                <a:solidFill>
                  <a:schemeClr val="folHlink"/>
                </a:solidFill>
                <a:latin typeface="WinInnwa" pitchFamily="2" charset="0"/>
                <a:ea typeface="+mn-ea"/>
                <a:cs typeface="+mn-cs"/>
              </a:rPr>
              <a:t>*</a:t>
            </a:r>
            <a:r>
              <a:rPr lang="en-US" b="1" dirty="0" err="1">
                <a:solidFill>
                  <a:schemeClr val="folHlink"/>
                </a:solidFill>
                <a:latin typeface="WinInnwa" pitchFamily="2" charset="0"/>
                <a:ea typeface="+mn-ea"/>
                <a:cs typeface="+mn-cs"/>
              </a:rPr>
              <a:t>kwWKjynf</a:t>
            </a:r>
            <a:r>
              <a:rPr lang="en-US" dirty="0">
                <a:latin typeface="Comic Sans MS" pitchFamily="66" charset="0"/>
                <a:ea typeface="+mn-ea"/>
                <a:cs typeface="+mn-cs"/>
              </a:rPr>
              <a:t> </a:t>
            </a:r>
          </a:p>
        </p:txBody>
      </p:sp>
      <p:sp>
        <p:nvSpPr>
          <p:cNvPr id="54315" name="Rectangle 43"/>
          <p:cNvSpPr>
            <a:spLocks noChangeArrowheads="1"/>
          </p:cNvSpPr>
          <p:nvPr/>
        </p:nvSpPr>
        <p:spPr bwMode="auto">
          <a:xfrm>
            <a:off x="3372806" y="3078163"/>
            <a:ext cx="1854829"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နေဗောတောင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b="1" dirty="0">
              <a:solidFill>
                <a:schemeClr val="folHlink"/>
              </a:solidFill>
              <a:latin typeface="WinInnwa" pitchFamily="2" charset="0"/>
              <a:ea typeface="+mn-ea"/>
              <a:cs typeface="+mn-cs"/>
            </a:endParaRPr>
          </a:p>
        </p:txBody>
      </p:sp>
      <p:sp>
        <p:nvSpPr>
          <p:cNvPr id="54316" name="Unknown Shape"/>
          <p:cNvSpPr>
            <a:spLocks/>
          </p:cNvSpPr>
          <p:nvPr/>
        </p:nvSpPr>
        <p:spPr bwMode="auto">
          <a:xfrm>
            <a:off x="3116263" y="2209800"/>
            <a:ext cx="2524125" cy="1000125"/>
          </a:xfrm>
          <a:custGeom>
            <a:avLst/>
            <a:gdLst>
              <a:gd name="T0" fmla="*/ 25201563 w 1590"/>
              <a:gd name="T1" fmla="*/ 1532255000 h 630"/>
              <a:gd name="T2" fmla="*/ 52924075 w 1590"/>
              <a:gd name="T3" fmla="*/ 1423889075 h 630"/>
              <a:gd name="T4" fmla="*/ 80645000 w 1590"/>
              <a:gd name="T5" fmla="*/ 1318042513 h 630"/>
              <a:gd name="T6" fmla="*/ 80645000 w 1590"/>
              <a:gd name="T7" fmla="*/ 1209675000 h 630"/>
              <a:gd name="T8" fmla="*/ 52924075 w 1590"/>
              <a:gd name="T9" fmla="*/ 1076107513 h 630"/>
              <a:gd name="T10" fmla="*/ 52924075 w 1590"/>
              <a:gd name="T11" fmla="*/ 967740000 h 630"/>
              <a:gd name="T12" fmla="*/ 52924075 w 1590"/>
              <a:gd name="T13" fmla="*/ 806450000 h 630"/>
              <a:gd name="T14" fmla="*/ 80645000 w 1590"/>
              <a:gd name="T15" fmla="*/ 698084075 h 630"/>
              <a:gd name="T16" fmla="*/ 105846563 w 1590"/>
              <a:gd name="T17" fmla="*/ 592237513 h 630"/>
              <a:gd name="T18" fmla="*/ 186491563 w 1590"/>
              <a:gd name="T19" fmla="*/ 456149075 h 630"/>
              <a:gd name="T20" fmla="*/ 267136563 w 1590"/>
              <a:gd name="T21" fmla="*/ 375504075 h 630"/>
              <a:gd name="T22" fmla="*/ 347781563 w 1590"/>
              <a:gd name="T23" fmla="*/ 294859075 h 630"/>
              <a:gd name="T24" fmla="*/ 456149075 w 1590"/>
              <a:gd name="T25" fmla="*/ 241935000 h 630"/>
              <a:gd name="T26" fmla="*/ 564515000 w 1590"/>
              <a:gd name="T27" fmla="*/ 214214075 h 630"/>
              <a:gd name="T28" fmla="*/ 670361563 w 1590"/>
              <a:gd name="T29" fmla="*/ 189012513 h 630"/>
              <a:gd name="T30" fmla="*/ 778729075 w 1590"/>
              <a:gd name="T31" fmla="*/ 189012513 h 630"/>
              <a:gd name="T32" fmla="*/ 887095000 w 1590"/>
              <a:gd name="T33" fmla="*/ 189012513 h 630"/>
              <a:gd name="T34" fmla="*/ 992941563 w 1590"/>
              <a:gd name="T35" fmla="*/ 189012513 h 630"/>
              <a:gd name="T36" fmla="*/ 1129030000 w 1590"/>
              <a:gd name="T37" fmla="*/ 189012513 h 630"/>
              <a:gd name="T38" fmla="*/ 1234876563 w 1590"/>
              <a:gd name="T39" fmla="*/ 189012513 h 630"/>
              <a:gd name="T40" fmla="*/ 1370965000 w 1590"/>
              <a:gd name="T41" fmla="*/ 161290000 h 630"/>
              <a:gd name="T42" fmla="*/ 1476811563 w 1590"/>
              <a:gd name="T43" fmla="*/ 161290000 h 630"/>
              <a:gd name="T44" fmla="*/ 1612900000 w 1590"/>
              <a:gd name="T45" fmla="*/ 108367513 h 630"/>
              <a:gd name="T46" fmla="*/ 1718746563 w 1590"/>
              <a:gd name="T47" fmla="*/ 80645000 h 630"/>
              <a:gd name="T48" fmla="*/ 1827114075 w 1590"/>
              <a:gd name="T49" fmla="*/ 52924075 h 630"/>
              <a:gd name="T50" fmla="*/ 1935480000 w 1590"/>
              <a:gd name="T51" fmla="*/ 0 h 630"/>
              <a:gd name="T52" fmla="*/ 2041326563 w 1590"/>
              <a:gd name="T53" fmla="*/ 0 h 630"/>
              <a:gd name="T54" fmla="*/ 2147483647 w 1590"/>
              <a:gd name="T55" fmla="*/ 0 h 630"/>
              <a:gd name="T56" fmla="*/ 2147483647 w 1590"/>
              <a:gd name="T57" fmla="*/ 0 h 630"/>
              <a:gd name="T58" fmla="*/ 2147483647 w 1590"/>
              <a:gd name="T59" fmla="*/ 0 h 630"/>
              <a:gd name="T60" fmla="*/ 2147483647 w 1590"/>
              <a:gd name="T61" fmla="*/ 27722513 h 630"/>
              <a:gd name="T62" fmla="*/ 2147483647 w 1590"/>
              <a:gd name="T63" fmla="*/ 52924075 h 630"/>
              <a:gd name="T64" fmla="*/ 2147483647 w 1590"/>
              <a:gd name="T65" fmla="*/ 108367513 h 630"/>
              <a:gd name="T66" fmla="*/ 2147483647 w 1590"/>
              <a:gd name="T67" fmla="*/ 133569075 h 630"/>
              <a:gd name="T68" fmla="*/ 2147483647 w 1590"/>
              <a:gd name="T69" fmla="*/ 214214075 h 630"/>
              <a:gd name="T70" fmla="*/ 2147483647 w 1590"/>
              <a:gd name="T71" fmla="*/ 269657513 h 630"/>
              <a:gd name="T72" fmla="*/ 2147483647 w 1590"/>
              <a:gd name="T73" fmla="*/ 350302513 h 630"/>
              <a:gd name="T74" fmla="*/ 2147483647 w 1590"/>
              <a:gd name="T75" fmla="*/ 456149075 h 630"/>
              <a:gd name="T76" fmla="*/ 2147483647 w 1590"/>
              <a:gd name="T77" fmla="*/ 536794075 h 630"/>
              <a:gd name="T78" fmla="*/ 2147483647 w 1590"/>
              <a:gd name="T79" fmla="*/ 645160000 h 630"/>
              <a:gd name="T80" fmla="*/ 2147483647 w 1590"/>
              <a:gd name="T81" fmla="*/ 753527513 h 630"/>
              <a:gd name="T82" fmla="*/ 2147483647 w 1590"/>
              <a:gd name="T83" fmla="*/ 859374075 h 630"/>
              <a:gd name="T84" fmla="*/ 2147483647 w 1590"/>
              <a:gd name="T85" fmla="*/ 967740000 h 630"/>
              <a:gd name="T86" fmla="*/ 2147483647 w 1590"/>
              <a:gd name="T87" fmla="*/ 1048385000 h 630"/>
              <a:gd name="T88" fmla="*/ 2147483647 w 1590"/>
              <a:gd name="T89" fmla="*/ 1156752513 h 630"/>
              <a:gd name="T90" fmla="*/ 2147483647 w 1590"/>
              <a:gd name="T91" fmla="*/ 1237397513 h 630"/>
              <a:gd name="T92" fmla="*/ 2147483647 w 1590"/>
              <a:gd name="T93" fmla="*/ 1290320000 h 6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round/>
            <a:headEnd/>
            <a:tailEnd type="arrow" w="med" len="med"/>
          </a:ln>
          <a:effectLst>
            <a:outerShdw dist="81320" dir="3080412"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317" name="Unknown Shape"/>
          <p:cNvSpPr>
            <a:spLocks/>
          </p:cNvSpPr>
          <p:nvPr/>
        </p:nvSpPr>
        <p:spPr bwMode="auto">
          <a:xfrm>
            <a:off x="2908300" y="1638300"/>
            <a:ext cx="2844800" cy="1460500"/>
          </a:xfrm>
          <a:custGeom>
            <a:avLst/>
            <a:gdLst>
              <a:gd name="T0" fmla="*/ 2147483647 w 1792"/>
              <a:gd name="T1" fmla="*/ 2137092500 h 920"/>
              <a:gd name="T2" fmla="*/ 2147483647 w 1792"/>
              <a:gd name="T3" fmla="*/ 1713706250 h 920"/>
              <a:gd name="T4" fmla="*/ 2147483647 w 1792"/>
              <a:gd name="T5" fmla="*/ 1532255000 h 920"/>
              <a:gd name="T6" fmla="*/ 2147483647 w 1792"/>
              <a:gd name="T7" fmla="*/ 1391126250 h 920"/>
              <a:gd name="T8" fmla="*/ 2147483647 w 1792"/>
              <a:gd name="T9" fmla="*/ 1088707500 h 920"/>
              <a:gd name="T10" fmla="*/ 2147483647 w 1792"/>
              <a:gd name="T11" fmla="*/ 544353750 h 920"/>
              <a:gd name="T12" fmla="*/ 2147483647 w 1792"/>
              <a:gd name="T13" fmla="*/ 403225000 h 920"/>
              <a:gd name="T14" fmla="*/ 2147483647 w 1792"/>
              <a:gd name="T15" fmla="*/ 201612500 h 920"/>
              <a:gd name="T16" fmla="*/ 2147483647 w 1792"/>
              <a:gd name="T17" fmla="*/ 60483750 h 920"/>
              <a:gd name="T18" fmla="*/ 2056447500 w 1792"/>
              <a:gd name="T19" fmla="*/ 0 h 920"/>
              <a:gd name="T20" fmla="*/ 1451610000 w 1792"/>
              <a:gd name="T21" fmla="*/ 80645000 h 920"/>
              <a:gd name="T22" fmla="*/ 1249997500 w 1792"/>
              <a:gd name="T23" fmla="*/ 161290000 h 920"/>
              <a:gd name="T24" fmla="*/ 745966250 w 1792"/>
              <a:gd name="T25" fmla="*/ 403225000 h 920"/>
              <a:gd name="T26" fmla="*/ 483870000 w 1792"/>
              <a:gd name="T27" fmla="*/ 745966250 h 920"/>
              <a:gd name="T28" fmla="*/ 342741250 w 1792"/>
              <a:gd name="T29" fmla="*/ 947578750 h 920"/>
              <a:gd name="T30" fmla="*/ 221773750 w 1792"/>
              <a:gd name="T31" fmla="*/ 1330642500 h 920"/>
              <a:gd name="T32" fmla="*/ 181451250 w 1792"/>
              <a:gd name="T33" fmla="*/ 1471771250 h 920"/>
              <a:gd name="T34" fmla="*/ 0 w 1792"/>
              <a:gd name="T35" fmla="*/ 1874996250 h 920"/>
              <a:gd name="T36" fmla="*/ 20161250 w 1792"/>
              <a:gd name="T37" fmla="*/ 2056447500 h 920"/>
              <a:gd name="T38" fmla="*/ 241935000 w 1792"/>
              <a:gd name="T39" fmla="*/ 2147483647 h 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round/>
            <a:headEnd/>
            <a:tailEnd type="arrow" w="med" len="me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4318" name="Rectangle 46"/>
          <p:cNvSpPr>
            <a:spLocks noChangeArrowheads="1"/>
          </p:cNvSpPr>
          <p:nvPr/>
        </p:nvSpPr>
        <p:spPr bwMode="auto">
          <a:xfrm>
            <a:off x="77724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54319" name="Text Box 47"/>
          <p:cNvSpPr txBox="1">
            <a:spLocks noChangeArrowheads="1"/>
          </p:cNvSpPr>
          <p:nvPr/>
        </p:nvSpPr>
        <p:spPr bwMode="auto">
          <a:xfrm>
            <a:off x="1779588" y="-20638"/>
            <a:ext cx="1993900"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800" b="1" dirty="0">
                <a:solidFill>
                  <a:schemeClr val="tx1"/>
                </a:solidFill>
                <a:latin typeface="Pyidaungsu" panose="020B0502040204020203" pitchFamily="34" charset="0"/>
                <a:ea typeface="+mn-ea"/>
                <a:cs typeface="Pyidaungsu" panose="020B0502040204020203" pitchFamily="34" charset="0"/>
              </a:rPr>
              <a:t>၄ ဓမ္မ ၂၅း ၁ </a:t>
            </a:r>
            <a:r>
              <a:rPr lang="en-US" sz="1800" b="1" dirty="0">
                <a:solidFill>
                  <a:schemeClr val="tx1"/>
                </a:solidFill>
                <a:latin typeface="Pyidaungsu" panose="020B0502040204020203" pitchFamily="34" charset="0"/>
                <a:ea typeface="+mn-ea"/>
                <a:cs typeface="Pyidaungsu" panose="020B0502040204020203" pitchFamily="34" charset="0"/>
              </a:rPr>
              <a:t>:</a:t>
            </a:r>
            <a:r>
              <a:rPr lang="my-MM" sz="1800" b="1" dirty="0">
                <a:solidFill>
                  <a:schemeClr val="tx1"/>
                </a:solidFill>
                <a:latin typeface="Pyidaungsu" panose="020B0502040204020203" pitchFamily="34" charset="0"/>
                <a:ea typeface="+mn-ea"/>
                <a:cs typeface="Pyidaungsu" panose="020B0502040204020203" pitchFamily="34" charset="0"/>
              </a:rPr>
              <a:t>၂၁ </a:t>
            </a:r>
            <a:endParaRPr lang="en-US" sz="1800" dirty="0">
              <a:solidFill>
                <a:schemeClr val="tx1"/>
              </a:solidFill>
              <a:latin typeface="Pyidaungsu" panose="020B0502040204020203" pitchFamily="34" charset="0"/>
              <a:ea typeface="+mn-ea"/>
              <a:cs typeface="Pyidaungsu" panose="020B0502040204020203" pitchFamily="34" charset="0"/>
            </a:endParaRPr>
          </a:p>
        </p:txBody>
      </p:sp>
      <p:grpSp>
        <p:nvGrpSpPr>
          <p:cNvPr id="13" name="Group 48"/>
          <p:cNvGrpSpPr>
            <a:grpSpLocks/>
          </p:cNvGrpSpPr>
          <p:nvPr/>
        </p:nvGrpSpPr>
        <p:grpSpPr bwMode="auto">
          <a:xfrm>
            <a:off x="598488" y="4038600"/>
            <a:ext cx="7758112" cy="2184400"/>
            <a:chOff x="0" y="0"/>
            <a:chExt cx="4887" cy="1112"/>
          </a:xfrm>
        </p:grpSpPr>
        <p:sp>
          <p:nvSpPr>
            <p:cNvPr id="54321" name="Rectangle 49"/>
            <p:cNvSpPr>
              <a:spLocks noChangeArrowheads="1"/>
            </p:cNvSpPr>
            <p:nvPr/>
          </p:nvSpPr>
          <p:spPr bwMode="auto">
            <a:xfrm>
              <a:off x="47" y="0"/>
              <a:ext cx="4840" cy="1112"/>
            </a:xfrm>
            <a:prstGeom prst="rect">
              <a:avLst/>
            </a:prstGeom>
            <a:solidFill>
              <a:srgbClr val="14C2F8"/>
            </a:solidFill>
            <a:ln w="57150">
              <a:solidFill>
                <a:schemeClr val="accent2"/>
              </a:solidFill>
              <a:miter lim="800000"/>
              <a:headEnd/>
              <a:tailEnd/>
            </a:ln>
            <a:effectLst>
              <a:outerShdw dist="179605"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54322" name="Rectangle 50"/>
            <p:cNvSpPr>
              <a:spLocks noChangeArrowheads="1"/>
            </p:cNvSpPr>
            <p:nvPr/>
          </p:nvSpPr>
          <p:spPr bwMode="auto">
            <a:xfrm>
              <a:off x="0" y="2"/>
              <a:ext cx="4862" cy="704"/>
            </a:xfrm>
            <a:prstGeom prst="rect">
              <a:avLst/>
            </a:prstGeom>
            <a:noFill/>
            <a:ln>
              <a:noFill/>
            </a:ln>
            <a:effectLst>
              <a:outerShdw dist="35921" dir="2700000" algn="ctr" rotWithShape="0">
                <a:srgbClr val="2E7E3B"/>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b="1" dirty="0" err="1">
                  <a:solidFill>
                    <a:schemeClr val="tx2"/>
                  </a:solidFill>
                  <a:latin typeface="Pyidaungsu" panose="020B0502040204020203" pitchFamily="34" charset="0"/>
                  <a:ea typeface="+mn-ea"/>
                  <a:cs typeface="Pyidaungsu" panose="020B0502040204020203" pitchFamily="34" charset="0"/>
                </a:rPr>
                <a:t>တောင်ပိုင်းနိုင်ငံတော</a:t>
              </a:r>
              <a:r>
                <a:rPr lang="en-US" b="1" dirty="0">
                  <a:solidFill>
                    <a:schemeClr val="tx2"/>
                  </a:solidFill>
                  <a:latin typeface="Pyidaungsu" panose="020B0502040204020203" pitchFamily="34" charset="0"/>
                  <a:ea typeface="+mn-ea"/>
                  <a:cs typeface="Pyidaungsu" panose="020B0502040204020203" pitchFamily="34" charset="0"/>
                </a:rPr>
                <a:t>် (</a:t>
              </a:r>
              <a:r>
                <a:rPr lang="en-US" b="1" dirty="0" err="1">
                  <a:solidFill>
                    <a:schemeClr val="tx2"/>
                  </a:solidFill>
                  <a:latin typeface="Pyidaungsu" panose="020B0502040204020203" pitchFamily="34" charset="0"/>
                  <a:ea typeface="+mn-ea"/>
                  <a:cs typeface="Pyidaungsu" panose="020B0502040204020203" pitchFamily="34" charset="0"/>
                </a:rPr>
                <a:t>ယုဒ</a:t>
              </a:r>
              <a:r>
                <a:rPr lang="en-US" b="1" dirty="0">
                  <a:solidFill>
                    <a:schemeClr val="tx2"/>
                  </a:solidFill>
                  <a:latin typeface="Pyidaungsu" panose="020B0502040204020203" pitchFamily="34" charset="0"/>
                  <a:ea typeface="+mn-ea"/>
                  <a:cs typeface="Pyidaungsu" panose="020B0502040204020203" pitchFamily="34" charset="0"/>
                </a:rPr>
                <a:t>)</a:t>
              </a:r>
              <a:endParaRPr lang="en-US" sz="3600" b="1" dirty="0">
                <a:solidFill>
                  <a:schemeClr val="tx2"/>
                </a:solidFill>
                <a:latin typeface="Pyidaungsu" panose="020B0502040204020203" pitchFamily="34" charset="0"/>
                <a:ea typeface="+mn-ea"/>
                <a:cs typeface="Pyidaungsu" panose="020B0502040204020203" pitchFamily="34" charset="0"/>
              </a:endParaRPr>
            </a:p>
            <a:p>
              <a:pPr>
                <a:defRPr/>
              </a:pPr>
              <a:r>
                <a:rPr lang="en-US" b="1" dirty="0">
                  <a:solidFill>
                    <a:srgbClr val="FFFF00"/>
                  </a:solidFill>
                  <a:latin typeface="Pyidaungsu" panose="020B0502040204020203" pitchFamily="34" charset="0"/>
                  <a:ea typeface="+mn-ea"/>
                  <a:cs typeface="Pyidaungsu" panose="020B0502040204020203" pitchFamily="34" charset="0"/>
                </a:rPr>
                <a:t>၅၈၆ </a:t>
              </a:r>
              <a:r>
                <a:rPr lang="en-US" b="1" dirty="0" err="1">
                  <a:solidFill>
                    <a:srgbClr val="FFFF00"/>
                  </a:solidFill>
                  <a:latin typeface="Pyidaungsu" panose="020B0502040204020203" pitchFamily="34" charset="0"/>
                  <a:ea typeface="+mn-ea"/>
                  <a:cs typeface="Pyidaungsu" panose="020B0502040204020203" pitchFamily="34" charset="0"/>
                </a:rPr>
                <a:t>ဘီစီ</a:t>
              </a:r>
              <a:endParaRPr lang="en-US" b="1" dirty="0">
                <a:solidFill>
                  <a:srgbClr val="FFFF00"/>
                </a:solidFill>
                <a:latin typeface="Pyidaungsu" panose="020B0502040204020203" pitchFamily="34" charset="0"/>
                <a:ea typeface="+mn-ea"/>
                <a:cs typeface="Pyidaungsu" panose="020B0502040204020203" pitchFamily="34" charset="0"/>
              </a:endParaRPr>
            </a:p>
            <a:p>
              <a:pPr>
                <a:defRPr/>
              </a:pPr>
              <a:r>
                <a:rPr lang="my-MM" b="1" dirty="0">
                  <a:solidFill>
                    <a:srgbClr val="FFFF00"/>
                  </a:solidFill>
                  <a:latin typeface="Pyidaungsu" panose="020B0502040204020203" pitchFamily="34" charset="0"/>
                  <a:ea typeface="+mn-ea"/>
                  <a:cs typeface="Pyidaungsu" panose="020B0502040204020203" pitchFamily="34" charset="0"/>
                </a:rPr>
                <a:t>ဗာဗုလုန်သို့ ဖမ်းဆီးခံရခြင်း </a:t>
              </a:r>
              <a:endParaRPr lang="en-US" dirty="0">
                <a:solidFill>
                  <a:srgbClr val="FFFF00"/>
                </a:solidFill>
                <a:latin typeface="Pyidaungsu" panose="020B0502040204020203" pitchFamily="34" charset="0"/>
                <a:ea typeface="+mn-ea"/>
                <a:cs typeface="Pyidaungsu" panose="020B0502040204020203" pitchFamily="34" charset="0"/>
              </a:endParaRPr>
            </a:p>
          </p:txBody>
        </p:sp>
      </p:grpSp>
      <p:sp>
        <p:nvSpPr>
          <p:cNvPr id="54323" name="Oval 51"/>
          <p:cNvSpPr>
            <a:spLocks noChangeArrowheads="1"/>
          </p:cNvSpPr>
          <p:nvPr/>
        </p:nvSpPr>
        <p:spPr bwMode="auto">
          <a:xfrm>
            <a:off x="5465763" y="2624138"/>
            <a:ext cx="1852612" cy="879475"/>
          </a:xfrm>
          <a:prstGeom prst="ellipse">
            <a:avLst/>
          </a:prstGeom>
          <a:noFill/>
          <a:ln w="76200">
            <a:solidFill>
              <a:srgbClr val="EEFF4B"/>
            </a:solidFill>
            <a:round/>
            <a:headEnd/>
            <a:tailEnd/>
          </a:ln>
          <a:effectLst>
            <a:outerShdw dist="81320" dir="3080412"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4324" name="Oval 52"/>
          <p:cNvSpPr>
            <a:spLocks noChangeArrowheads="1"/>
          </p:cNvSpPr>
          <p:nvPr/>
        </p:nvSpPr>
        <p:spPr bwMode="auto">
          <a:xfrm>
            <a:off x="2741613" y="4733925"/>
            <a:ext cx="3336925" cy="466725"/>
          </a:xfrm>
          <a:prstGeom prst="ellipse">
            <a:avLst/>
          </a:prstGeom>
          <a:noFill/>
          <a:ln w="5715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4325" name="Line 53"/>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4326" name="Line 54"/>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14" name="Text Box 5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15" name="Group 56"/>
          <p:cNvGrpSpPr>
            <a:grpSpLocks/>
          </p:cNvGrpSpPr>
          <p:nvPr/>
        </p:nvGrpSpPr>
        <p:grpSpPr bwMode="auto">
          <a:xfrm>
            <a:off x="8018463" y="3436938"/>
            <a:ext cx="981075" cy="1843087"/>
            <a:chOff x="0" y="0"/>
            <a:chExt cx="618" cy="1161"/>
          </a:xfrm>
        </p:grpSpPr>
        <p:grpSp>
          <p:nvGrpSpPr>
            <p:cNvPr id="54344" name="Group 57"/>
            <p:cNvGrpSpPr>
              <a:grpSpLocks/>
            </p:cNvGrpSpPr>
            <p:nvPr/>
          </p:nvGrpSpPr>
          <p:grpSpPr bwMode="auto">
            <a:xfrm>
              <a:off x="0" y="0"/>
              <a:ext cx="618" cy="1161"/>
              <a:chOff x="0" y="0"/>
              <a:chExt cx="618" cy="1161"/>
            </a:xfrm>
          </p:grpSpPr>
          <p:sp>
            <p:nvSpPr>
              <p:cNvPr id="54346"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347" name="AutoShape 5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 name="Rectangle 6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349" name="Line 6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0" name="Rectangle 6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351" name="Rectangle 6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352" name="Line 6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3" name="Line 6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4" name="Line 6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5" name="Line 6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6" name="Line 6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7" name="Line 6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8" name="Line 7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59" name="Line 7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7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61" name="Line 7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Rectangle 74"/>
              <p:cNvSpPr>
                <a:spLocks noChangeArrowheads="1"/>
              </p:cNvSpPr>
              <p:nvPr/>
            </p:nvSpPr>
            <p:spPr bwMode="auto">
              <a:xfrm>
                <a:off x="0" y="0"/>
                <a:ext cx="527"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grpSp>
        <p:sp>
          <p:nvSpPr>
            <p:cNvPr id="54345" name="Rectangle 7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4348" name="Rectangle 76"/>
          <p:cNvSpPr>
            <a:spLocks noChangeArrowheads="1"/>
          </p:cNvSpPr>
          <p:nvPr/>
        </p:nvSpPr>
        <p:spPr bwMode="auto">
          <a:xfrm>
            <a:off x="8051800" y="3789363"/>
            <a:ext cx="905696" cy="320601"/>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4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54327" name="Rectangle 77"/>
          <p:cNvSpPr>
            <a:spLocks noChangeArrowheads="1"/>
          </p:cNvSpPr>
          <p:nvPr/>
        </p:nvSpPr>
        <p:spPr bwMode="auto">
          <a:xfrm>
            <a:off x="8032750" y="3973513"/>
            <a:ext cx="112049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တောင်ပိုင်း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မြောက်ပိုင်း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4328" name="Rectangle 78"/>
          <p:cNvSpPr>
            <a:spLocks noChangeArrowheads="1"/>
          </p:cNvSpPr>
          <p:nvPr/>
        </p:nvSpPr>
        <p:spPr bwMode="auto">
          <a:xfrm>
            <a:off x="8015288" y="4406900"/>
            <a:ext cx="95859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1"/>
                </a:solidFill>
                <a:latin typeface="Pyidaungsu" panose="020B0502040204020203" pitchFamily="34" charset="0"/>
                <a:cs typeface="Pyidaungsu" panose="020B0502040204020203" pitchFamily="34" charset="0"/>
              </a:rPr>
              <a:t>ပရောဖက်များ</a:t>
            </a:r>
            <a:endParaRPr lang="en-US" sz="1100" b="1" dirty="0">
              <a:solidFill>
                <a:schemeClr val="accent1"/>
              </a:solidFill>
              <a:latin typeface="Pyidaungsu" panose="020B0502040204020203" pitchFamily="34" charset="0"/>
              <a:cs typeface="Pyidaungsu" panose="020B0502040204020203" pitchFamily="34" charset="0"/>
            </a:endParaRPr>
          </a:p>
        </p:txBody>
      </p:sp>
      <p:sp>
        <p:nvSpPr>
          <p:cNvPr id="54329" name="Rectangle 79"/>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4330" name="Rectangle 80"/>
          <p:cNvSpPr>
            <a:spLocks noChangeArrowheads="1"/>
          </p:cNvSpPr>
          <p:nvPr/>
        </p:nvSpPr>
        <p:spPr bwMode="auto">
          <a:xfrm>
            <a:off x="8031163" y="5003800"/>
            <a:ext cx="740586" cy="289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အာဆီးရီးယား</a:t>
            </a:r>
            <a:endParaRPr lang="en-US" sz="800" b="1" dirty="0">
              <a:solidFill>
                <a:schemeClr val="accent2"/>
              </a:solidFill>
              <a:latin typeface="Pyidaungsu" panose="020B0502040204020203" pitchFamily="34" charset="0"/>
              <a:cs typeface="Pyidaungsu" panose="020B0502040204020203" pitchFamily="34" charset="0"/>
            </a:endParaRPr>
          </a:p>
          <a:p>
            <a:pPr algn="l"/>
            <a:endParaRPr lang="en-US" sz="500" b="1" dirty="0">
              <a:solidFill>
                <a:schemeClr val="accent2"/>
              </a:solidFill>
              <a:latin typeface="WinInnwa" charset="0"/>
            </a:endParaRPr>
          </a:p>
        </p:txBody>
      </p:sp>
      <p:sp>
        <p:nvSpPr>
          <p:cNvPr id="54331" name="Rectangle 81"/>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4332" name="Group 82"/>
          <p:cNvGrpSpPr>
            <a:grpSpLocks/>
          </p:cNvGrpSpPr>
          <p:nvPr/>
        </p:nvGrpSpPr>
        <p:grpSpPr bwMode="auto">
          <a:xfrm>
            <a:off x="7950200" y="4151313"/>
            <a:ext cx="1042988" cy="377825"/>
            <a:chOff x="-70" y="0"/>
            <a:chExt cx="657" cy="238"/>
          </a:xfrm>
        </p:grpSpPr>
        <p:sp>
          <p:nvSpPr>
            <p:cNvPr id="54341" name="Rectangle 83"/>
            <p:cNvSpPr>
              <a:spLocks noChangeArrowheads="1"/>
            </p:cNvSpPr>
            <p:nvPr/>
          </p:nvSpPr>
          <p:spPr bwMode="auto">
            <a:xfrm>
              <a:off x="-70" y="0"/>
              <a:ext cx="49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800" b="1" dirty="0">
                  <a:solidFill>
                    <a:schemeClr val="accent2"/>
                  </a:solidFill>
                  <a:latin typeface="Pyidaungsu" panose="020B0502040204020203" pitchFamily="34" charset="0"/>
                  <a:cs typeface="Pyidaungsu" panose="020B0502040204020203" pitchFamily="34" charset="0"/>
                </a:rPr>
                <a:t>ဣ</a:t>
              </a:r>
              <a:r>
                <a:rPr lang="en-US" sz="800" b="1" dirty="0" err="1">
                  <a:solidFill>
                    <a:schemeClr val="accent2"/>
                  </a:solidFill>
                  <a:latin typeface="Pyidaungsu" panose="020B0502040204020203" pitchFamily="34" charset="0"/>
                  <a:cs typeface="Pyidaungsu" panose="020B0502040204020203" pitchFamily="34" charset="0"/>
                </a:rPr>
                <a:t>သရေလ</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4342" name="Rectangle 84"/>
            <p:cNvSpPr>
              <a:spLocks noChangeArrowheads="1"/>
            </p:cNvSpPr>
            <p:nvPr/>
          </p:nvSpPr>
          <p:spPr bwMode="auto">
            <a:xfrm>
              <a:off x="228" y="0"/>
              <a:ext cx="35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4343" name="Rectangle 85"/>
            <p:cNvSpPr>
              <a:spLocks noChangeArrowheads="1"/>
            </p:cNvSpPr>
            <p:nvPr/>
          </p:nvSpPr>
          <p:spPr bwMode="auto">
            <a:xfrm>
              <a:off x="27" y="105"/>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grpSp>
      <p:sp>
        <p:nvSpPr>
          <p:cNvPr id="54333" name="Rectangle 86"/>
          <p:cNvSpPr>
            <a:spLocks noChangeArrowheads="1"/>
          </p:cNvSpPr>
          <p:nvPr/>
        </p:nvSpPr>
        <p:spPr bwMode="auto">
          <a:xfrm>
            <a:off x="8420100" y="4994275"/>
            <a:ext cx="58261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Babylon</a:t>
            </a:r>
          </a:p>
        </p:txBody>
      </p:sp>
      <p:sp>
        <p:nvSpPr>
          <p:cNvPr id="54334" name="Rectangle 87"/>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54360" name="Rectangle 88"/>
          <p:cNvSpPr>
            <a:spLocks noChangeArrowheads="1"/>
          </p:cNvSpPr>
          <p:nvPr/>
        </p:nvSpPr>
        <p:spPr bwMode="auto">
          <a:xfrm>
            <a:off x="808196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51</a:t>
            </a:r>
          </a:p>
        </p:txBody>
      </p:sp>
      <p:sp>
        <p:nvSpPr>
          <p:cNvPr id="54336" name="Text Box 8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
        <p:nvSpPr>
          <p:cNvPr id="54362" name="AutoShape 90"/>
          <p:cNvSpPr>
            <a:spLocks noChangeArrowheads="1"/>
          </p:cNvSpPr>
          <p:nvPr/>
        </p:nvSpPr>
        <p:spPr bwMode="auto">
          <a:xfrm>
            <a:off x="1235075" y="5216525"/>
            <a:ext cx="6483350" cy="701675"/>
          </a:xfrm>
          <a:prstGeom prst="roundRect">
            <a:avLst>
              <a:gd name="adj" fmla="val 16667"/>
            </a:avLst>
          </a:prstGeom>
          <a:noFill/>
          <a:ln w="76200">
            <a:solidFill>
              <a:srgbClr val="FFF30C"/>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my-MM">
              <a:solidFill>
                <a:srgbClr val="FFF30C"/>
              </a:solidFill>
              <a:latin typeface="Comic Sans MS" pitchFamily="66" charset="0"/>
              <a:ea typeface="+mn-ea"/>
              <a:cs typeface="+mn-cs"/>
            </a:endParaRPr>
          </a:p>
        </p:txBody>
      </p:sp>
      <p:sp>
        <p:nvSpPr>
          <p:cNvPr id="54338" name="Text Box 91"/>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2</a:t>
            </a:r>
            <a:endParaRPr lang="en-US" sz="2000">
              <a:solidFill>
                <a:srgbClr val="FFA27C"/>
              </a:solidFill>
              <a:latin typeface="B VAG Rounded Bold" charset="0"/>
            </a:endParaRPr>
          </a:p>
        </p:txBody>
      </p:sp>
      <p:pic>
        <p:nvPicPr>
          <p:cNvPr id="54364" name="Picture 9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197" y="1725847"/>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4365" name="AutoShape 93"/>
          <p:cNvSpPr>
            <a:spLocks noChangeArrowheads="1"/>
          </p:cNvSpPr>
          <p:nvPr/>
        </p:nvSpPr>
        <p:spPr bwMode="auto">
          <a:xfrm>
            <a:off x="990600" y="1884363"/>
            <a:ext cx="1433513" cy="12811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8131B"/>
          </a:solid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4324"/>
                                        </p:tgtEl>
                                        <p:attrNameLst>
                                          <p:attrName>style.visibility</p:attrName>
                                        </p:attrNameLst>
                                      </p:cBhvr>
                                      <p:to>
                                        <p:strVal val="visible"/>
                                      </p:to>
                                    </p:set>
                                    <p:anim calcmode="lin" valueType="num">
                                      <p:cBhvr>
                                        <p:cTn id="7" dur="500" fill="hold"/>
                                        <p:tgtEl>
                                          <p:spTgt spid="54324"/>
                                        </p:tgtEl>
                                        <p:attrNameLst>
                                          <p:attrName>ppt_w</p:attrName>
                                        </p:attrNameLst>
                                      </p:cBhvr>
                                      <p:tavLst>
                                        <p:tav tm="0">
                                          <p:val>
                                            <p:fltVal val="0"/>
                                          </p:val>
                                        </p:tav>
                                        <p:tav tm="100000">
                                          <p:val>
                                            <p:strVal val="#ppt_w"/>
                                          </p:val>
                                        </p:tav>
                                      </p:tavLst>
                                    </p:anim>
                                    <p:anim calcmode="lin" valueType="num">
                                      <p:cBhvr>
                                        <p:cTn id="8" dur="500" fill="hold"/>
                                        <p:tgtEl>
                                          <p:spTgt spid="54324"/>
                                        </p:tgtEl>
                                        <p:attrNameLst>
                                          <p:attrName>ppt_h</p:attrName>
                                        </p:attrNameLst>
                                      </p:cBhvr>
                                      <p:tavLst>
                                        <p:tav tm="0">
                                          <p:val>
                                            <p:fltVal val="0"/>
                                          </p:val>
                                        </p:tav>
                                        <p:tav tm="100000">
                                          <p:val>
                                            <p:strVal val="#ppt_h"/>
                                          </p:val>
                                        </p:tav>
                                      </p:tavLst>
                                    </p:anim>
                                    <p:anim calcmode="lin" valueType="num">
                                      <p:cBhvr>
                                        <p:cTn id="9" dur="500" fill="hold"/>
                                        <p:tgtEl>
                                          <p:spTgt spid="54324"/>
                                        </p:tgtEl>
                                        <p:attrNameLst>
                                          <p:attrName>ppt_x</p:attrName>
                                        </p:attrNameLst>
                                      </p:cBhvr>
                                      <p:tavLst>
                                        <p:tav tm="0">
                                          <p:val>
                                            <p:fltVal val="0.5"/>
                                          </p:val>
                                        </p:tav>
                                        <p:tav tm="100000">
                                          <p:val>
                                            <p:strVal val="#ppt_x"/>
                                          </p:val>
                                        </p:tav>
                                      </p:tavLst>
                                    </p:anim>
                                    <p:anim calcmode="lin" valueType="num">
                                      <p:cBhvr>
                                        <p:cTn id="10" dur="500" fill="hold"/>
                                        <p:tgtEl>
                                          <p:spTgt spid="5432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4364"/>
                                        </p:tgtEl>
                                        <p:attrNameLst>
                                          <p:attrName>style.visibility</p:attrName>
                                        </p:attrNameLst>
                                      </p:cBhvr>
                                      <p:to>
                                        <p:strVal val="visible"/>
                                      </p:to>
                                    </p:set>
                                    <p:animEffect transition="in" filter="dissolve">
                                      <p:cBhvr>
                                        <p:cTn id="14" dur="500"/>
                                        <p:tgtEl>
                                          <p:spTgt spid="54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4317"/>
                                        </p:tgtEl>
                                        <p:attrNameLst>
                                          <p:attrName>style.visibility</p:attrName>
                                        </p:attrNameLst>
                                      </p:cBhvr>
                                      <p:to>
                                        <p:strVal val="visible"/>
                                      </p:to>
                                    </p:set>
                                    <p:animEffect transition="in" filter="wipe(right)">
                                      <p:cBhvr>
                                        <p:cTn id="19" dur="500"/>
                                        <p:tgtEl>
                                          <p:spTgt spid="54317"/>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54325"/>
                                        </p:tgtEl>
                                        <p:attrNameLst>
                                          <p:attrName>style.visibility</p:attrName>
                                        </p:attrNameLst>
                                      </p:cBhvr>
                                      <p:to>
                                        <p:strVal val="visible"/>
                                      </p:to>
                                    </p:set>
                                    <p:animEffect transition="in" filter="wipe(up)">
                                      <p:cBhvr>
                                        <p:cTn id="23" dur="500"/>
                                        <p:tgtEl>
                                          <p:spTgt spid="54325"/>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54326"/>
                                        </p:tgtEl>
                                        <p:attrNameLst>
                                          <p:attrName>style.visibility</p:attrName>
                                        </p:attrNameLst>
                                      </p:cBhvr>
                                      <p:to>
                                        <p:strVal val="visible"/>
                                      </p:to>
                                    </p:set>
                                    <p:animEffect transition="in" filter="wipe(up)">
                                      <p:cBhvr>
                                        <p:cTn id="27" dur="500"/>
                                        <p:tgtEl>
                                          <p:spTgt spid="54326"/>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54365"/>
                                        </p:tgtEl>
                                        <p:attrNameLst>
                                          <p:attrName>style.visibility</p:attrName>
                                        </p:attrNameLst>
                                      </p:cBhvr>
                                      <p:to>
                                        <p:strVal val="visible"/>
                                      </p:to>
                                    </p:set>
                                    <p:animEffect transition="in" filter="dissolve">
                                      <p:cBhvr>
                                        <p:cTn id="31" dur="500"/>
                                        <p:tgtEl>
                                          <p:spTgt spid="5436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4316"/>
                                        </p:tgtEl>
                                        <p:attrNameLst>
                                          <p:attrName>style.visibility</p:attrName>
                                        </p:attrNameLst>
                                      </p:cBhvr>
                                      <p:to>
                                        <p:strVal val="visible"/>
                                      </p:to>
                                    </p:set>
                                    <p:animEffect transition="in" filter="wipe(left)">
                                      <p:cBhvr>
                                        <p:cTn id="36" dur="500"/>
                                        <p:tgtEl>
                                          <p:spTgt spid="54316"/>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54323"/>
                                        </p:tgtEl>
                                        <p:attrNameLst>
                                          <p:attrName>style.visibility</p:attrName>
                                        </p:attrNameLst>
                                      </p:cBhvr>
                                      <p:to>
                                        <p:strVal val="visible"/>
                                      </p:to>
                                    </p:set>
                                    <p:anim calcmode="lin" valueType="num">
                                      <p:cBhvr>
                                        <p:cTn id="40" dur="500" fill="hold"/>
                                        <p:tgtEl>
                                          <p:spTgt spid="54323"/>
                                        </p:tgtEl>
                                        <p:attrNameLst>
                                          <p:attrName>ppt_w</p:attrName>
                                        </p:attrNameLst>
                                      </p:cBhvr>
                                      <p:tavLst>
                                        <p:tav tm="0">
                                          <p:val>
                                            <p:fltVal val="0"/>
                                          </p:val>
                                        </p:tav>
                                        <p:tav tm="100000">
                                          <p:val>
                                            <p:strVal val="#ppt_w"/>
                                          </p:val>
                                        </p:tav>
                                      </p:tavLst>
                                    </p:anim>
                                    <p:anim calcmode="lin" valueType="num">
                                      <p:cBhvr>
                                        <p:cTn id="41" dur="500" fill="hold"/>
                                        <p:tgtEl>
                                          <p:spTgt spid="54323"/>
                                        </p:tgtEl>
                                        <p:attrNameLst>
                                          <p:attrName>ppt_h</p:attrName>
                                        </p:attrNameLst>
                                      </p:cBhvr>
                                      <p:tavLst>
                                        <p:tav tm="0">
                                          <p:val>
                                            <p:fltVal val="0"/>
                                          </p:val>
                                        </p:tav>
                                        <p:tav tm="100000">
                                          <p:val>
                                            <p:strVal val="#ppt_h"/>
                                          </p:val>
                                        </p:tav>
                                      </p:tavLst>
                                    </p:anim>
                                    <p:anim calcmode="lin" valueType="num">
                                      <p:cBhvr>
                                        <p:cTn id="42" dur="500" fill="hold"/>
                                        <p:tgtEl>
                                          <p:spTgt spid="54323"/>
                                        </p:tgtEl>
                                        <p:attrNameLst>
                                          <p:attrName>ppt_x</p:attrName>
                                        </p:attrNameLst>
                                      </p:cBhvr>
                                      <p:tavLst>
                                        <p:tav tm="0">
                                          <p:val>
                                            <p:fltVal val="0.5"/>
                                          </p:val>
                                        </p:tav>
                                        <p:tav tm="100000">
                                          <p:val>
                                            <p:strVal val="#ppt_x"/>
                                          </p:val>
                                        </p:tav>
                                      </p:tavLst>
                                    </p:anim>
                                    <p:anim calcmode="lin" valueType="num">
                                      <p:cBhvr>
                                        <p:cTn id="43" dur="500" fill="hold"/>
                                        <p:tgtEl>
                                          <p:spTgt spid="54323"/>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54362"/>
                                        </p:tgtEl>
                                        <p:attrNameLst>
                                          <p:attrName>style.visibility</p:attrName>
                                        </p:attrNameLst>
                                      </p:cBhvr>
                                      <p:to>
                                        <p:strVal val="visible"/>
                                      </p:to>
                                    </p:set>
                                    <p:animEffect transition="in" filter="box(out)">
                                      <p:cBhvr>
                                        <p:cTn id="47" dur="500"/>
                                        <p:tgtEl>
                                          <p:spTgt spid="54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16" grpId="0" animBg="1"/>
      <p:bldP spid="54317" grpId="0" animBg="1"/>
      <p:bldP spid="54323" grpId="0" animBg="1"/>
      <p:bldP spid="54324" grpId="0" animBg="1"/>
      <p:bldP spid="54362" grpId="0" bldLvl="0" animBg="1" autoUpdateAnimBg="0"/>
      <p:bldP spid="5436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pic>
        <p:nvPicPr>
          <p:cNvPr id="2" name="Picture 3"/>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69925" y="476250"/>
            <a:ext cx="7827963" cy="50673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4276" name="Text Box 4"/>
          <p:cNvSpPr txBox="1">
            <a:spLocks noChangeArrowheads="1"/>
          </p:cNvSpPr>
          <p:nvPr/>
        </p:nvSpPr>
        <p:spPr bwMode="auto">
          <a:xfrm>
            <a:off x="1657350" y="5462588"/>
            <a:ext cx="5791200" cy="95410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b="1" dirty="0" err="1">
                <a:solidFill>
                  <a:srgbClr val="FFEA18"/>
                </a:solidFill>
                <a:latin typeface="Pyidaungsu" panose="020B0502040204020203" pitchFamily="34" charset="0"/>
                <a:cs typeface="Pyidaungsu" panose="020B0502040204020203" pitchFamily="34" charset="0"/>
              </a:rPr>
              <a:t>ဗာဗုလုန</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ရှေးဟောင်းမြို့တော</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တောင</a:t>
            </a:r>
            <a:r>
              <a:rPr lang="en-US" b="1" dirty="0">
                <a:solidFill>
                  <a:srgbClr val="FFEA18"/>
                </a:solidFill>
                <a:latin typeface="Pyidaungsu" panose="020B0502040204020203" pitchFamily="34" charset="0"/>
                <a:cs typeface="Pyidaungsu" panose="020B0502040204020203" pitchFamily="34" charset="0"/>
              </a:rPr>
              <a:t>့်</a:t>
            </a:r>
            <a:r>
              <a:rPr lang="en-US" b="1" dirty="0" err="1">
                <a:solidFill>
                  <a:srgbClr val="FFEA18"/>
                </a:solidFill>
                <a:latin typeface="Pyidaungsu" panose="020B0502040204020203" pitchFamily="34" charset="0"/>
                <a:cs typeface="Pyidaungsu" panose="020B0502040204020203" pitchFamily="34" charset="0"/>
              </a:rPr>
              <a:t>တင်း</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ခိုင်မာမှု</a:t>
            </a:r>
            <a:r>
              <a:rPr lang="en-US" b="1" dirty="0">
                <a:solidFill>
                  <a:srgbClr val="FFEA18"/>
                </a:solidFill>
                <a:latin typeface="Pyidaungsu" panose="020B0502040204020203" pitchFamily="34" charset="0"/>
                <a:cs typeface="Pyidaungsu" panose="020B0502040204020203" pitchFamily="34" charset="0"/>
              </a:rPr>
              <a:t> </a:t>
            </a:r>
            <a:r>
              <a:rPr lang="en-US" b="1" dirty="0" err="1">
                <a:solidFill>
                  <a:srgbClr val="FFEA18"/>
                </a:solidFill>
                <a:latin typeface="Pyidaungsu" panose="020B0502040204020203" pitchFamily="34" charset="0"/>
                <a:cs typeface="Pyidaungsu" panose="020B0502040204020203" pitchFamily="34" charset="0"/>
              </a:rPr>
              <a:t>မရှိတော့ခြင်း</a:t>
            </a:r>
            <a:endParaRPr lang="en-US" sz="4400" b="1" dirty="0">
              <a:solidFill>
                <a:srgbClr val="FFEA18"/>
              </a:solidFill>
              <a:latin typeface="Pyidaungsu" panose="020B0502040204020203" pitchFamily="34" charset="0"/>
              <a:cs typeface="Pyidaungsu" panose="020B0502040204020203" pitchFamily="34" charset="0"/>
            </a:endParaRPr>
          </a:p>
        </p:txBody>
      </p:sp>
      <p:sp>
        <p:nvSpPr>
          <p:cNvPr id="55300" name="Text Box 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55301" name="Group 6"/>
          <p:cNvGrpSpPr>
            <a:grpSpLocks/>
          </p:cNvGrpSpPr>
          <p:nvPr/>
        </p:nvGrpSpPr>
        <p:grpSpPr bwMode="auto">
          <a:xfrm>
            <a:off x="8015540" y="3502026"/>
            <a:ext cx="981075" cy="1843087"/>
            <a:chOff x="0" y="0"/>
            <a:chExt cx="618" cy="1161"/>
          </a:xfrm>
        </p:grpSpPr>
        <p:grpSp>
          <p:nvGrpSpPr>
            <p:cNvPr id="55317" name="Group 7"/>
            <p:cNvGrpSpPr>
              <a:grpSpLocks/>
            </p:cNvGrpSpPr>
            <p:nvPr/>
          </p:nvGrpSpPr>
          <p:grpSpPr bwMode="auto">
            <a:xfrm>
              <a:off x="0" y="0"/>
              <a:ext cx="618" cy="1161"/>
              <a:chOff x="0" y="0"/>
              <a:chExt cx="618" cy="1161"/>
            </a:xfrm>
          </p:grpSpPr>
          <p:sp>
            <p:nvSpPr>
              <p:cNvPr id="55319"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320" name="AutoShape 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21" name="Rectangle 1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 name="Line 1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23" name="Rectangle 1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24" name="Rectangle 1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25" name="Line 1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26" name="Line 1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27" name="Line 1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28" name="Line 1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29" name="Line 1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30" name="Line 1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31" name="Line 2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32" name="Line 2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33" name="Line 2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Line 2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Rectangle 24"/>
              <p:cNvSpPr>
                <a:spLocks noChangeArrowheads="1"/>
              </p:cNvSpPr>
              <p:nvPr/>
            </p:nvSpPr>
            <p:spPr bwMode="auto">
              <a:xfrm>
                <a:off x="0" y="0"/>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i="1" dirty="0" err="1">
                    <a:solidFill>
                      <a:schemeClr val="bg2"/>
                    </a:solidFill>
                    <a:latin typeface="Pyidaungsu" panose="020B0502040204020203" pitchFamily="34" charset="0"/>
                    <a:cs typeface="Pyidaungsu" panose="020B0502040204020203" pitchFamily="34" charset="0"/>
                  </a:rPr>
                  <a:t>မင်းစံ</a:t>
                </a:r>
                <a:endParaRPr lang="en-US" sz="1200" b="1" i="1" dirty="0">
                  <a:solidFill>
                    <a:schemeClr val="bg2"/>
                  </a:solidFill>
                  <a:latin typeface="Pyidaungsu" panose="020B0502040204020203" pitchFamily="34" charset="0"/>
                  <a:cs typeface="Pyidaungsu" panose="020B0502040204020203" pitchFamily="34" charset="0"/>
                </a:endParaRPr>
              </a:p>
            </p:txBody>
          </p:sp>
        </p:grpSp>
        <p:sp>
          <p:nvSpPr>
            <p:cNvPr id="55318" name="Rectangle 2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5322" name="Rectangle 26"/>
          <p:cNvSpPr>
            <a:spLocks noChangeArrowheads="1"/>
          </p:cNvSpPr>
          <p:nvPr/>
        </p:nvSpPr>
        <p:spPr bwMode="auto">
          <a:xfrm>
            <a:off x="8051800" y="3789363"/>
            <a:ext cx="831958" cy="305212"/>
          </a:xfrm>
          <a:prstGeom prst="rect">
            <a:avLst/>
          </a:prstGeom>
          <a:noFill/>
          <a:ln w="9525">
            <a:noFill/>
            <a:miter lim="800000"/>
            <a:headEnd/>
            <a:tailEnd/>
          </a:ln>
          <a:effectLst/>
        </p:spPr>
        <p:txBody>
          <a:bodyPr wrap="none" lIns="90487" tIns="44450" rIns="90487" bIns="44450">
            <a:spAutoFit/>
          </a:bodyPr>
          <a:lstStyle/>
          <a:p>
            <a:pPr algn="l">
              <a:defRPr/>
            </a:pPr>
            <a:r>
              <a:rPr lang="en-US" sz="900" b="1" dirty="0" err="1">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400" b="1" dirty="0">
              <a:solidFill>
                <a:schemeClr val="accent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l">
              <a:defRPr/>
            </a:pPr>
            <a:r>
              <a:rPr lang="en-US" sz="500" b="1" dirty="0">
                <a:solidFill>
                  <a:schemeClr val="accent2"/>
                </a:solidFill>
                <a:effectLst>
                  <a:outerShdw blurRad="38100" dist="38100" dir="2700000" algn="tl">
                    <a:srgbClr val="000000"/>
                  </a:outerShdw>
                </a:effectLst>
                <a:latin typeface="WinInnwa" charset="0"/>
                <a:cs typeface="MS PGothic" charset="0"/>
              </a:rPr>
              <a:t>••• </a:t>
            </a:r>
          </a:p>
        </p:txBody>
      </p:sp>
      <p:sp>
        <p:nvSpPr>
          <p:cNvPr id="55303" name="Rectangle 27"/>
          <p:cNvSpPr>
            <a:spLocks noChangeArrowheads="1"/>
          </p:cNvSpPr>
          <p:nvPr/>
        </p:nvSpPr>
        <p:spPr bwMode="auto">
          <a:xfrm>
            <a:off x="8032750" y="3973513"/>
            <a:ext cx="109164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မြောက်ပိုင်း</a:t>
            </a:r>
            <a:r>
              <a:rPr lang="en-US" sz="800" b="1" dirty="0">
                <a:solidFill>
                  <a:schemeClr val="accent2"/>
                </a:solidFill>
                <a:latin typeface="Pyidaungsu" panose="020B0502040204020203" pitchFamily="34" charset="0"/>
                <a:cs typeface="Pyidaungsu" panose="020B0502040204020203" pitchFamily="34" charset="0"/>
              </a:rPr>
              <a:t> </a:t>
            </a:r>
            <a:r>
              <a:rPr lang="en-US" sz="800" b="1" dirty="0" err="1">
                <a:solidFill>
                  <a:schemeClr val="accent2"/>
                </a:solidFill>
                <a:latin typeface="Pyidaungsu" panose="020B0502040204020203" pitchFamily="34" charset="0"/>
                <a:cs typeface="Pyidaungsu" panose="020B0502040204020203" pitchFamily="34" charset="0"/>
              </a:rPr>
              <a:t>တောင်ပိုင်း</a:t>
            </a:r>
            <a:endParaRPr lang="en-US" sz="800" b="1" dirty="0">
              <a:solidFill>
                <a:schemeClr val="accent2"/>
              </a:solidFill>
              <a:latin typeface="Pyidaungsu" panose="020B0502040204020203" pitchFamily="34" charset="0"/>
              <a:cs typeface="Pyidaungsu" panose="020B0502040204020203" pitchFamily="34" charset="0"/>
            </a:endParaRPr>
          </a:p>
        </p:txBody>
      </p:sp>
      <p:sp>
        <p:nvSpPr>
          <p:cNvPr id="55304" name="Rectangle 28"/>
          <p:cNvSpPr>
            <a:spLocks noChangeArrowheads="1"/>
          </p:cNvSpPr>
          <p:nvPr/>
        </p:nvSpPr>
        <p:spPr bwMode="auto">
          <a:xfrm>
            <a:off x="8015288" y="4445000"/>
            <a:ext cx="95859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1"/>
                </a:solidFill>
                <a:latin typeface="Pyidaungsu" panose="020B0502040204020203" pitchFamily="34" charset="0"/>
                <a:cs typeface="Pyidaungsu" panose="020B0502040204020203" pitchFamily="34" charset="0"/>
              </a:rPr>
              <a:t>ပရောဖက်များ</a:t>
            </a:r>
            <a:endParaRPr lang="en-US" sz="1100" b="1" dirty="0">
              <a:solidFill>
                <a:schemeClr val="accent1"/>
              </a:solidFill>
              <a:latin typeface="Pyidaungsu" panose="020B0502040204020203" pitchFamily="34" charset="0"/>
              <a:cs typeface="Pyidaungsu" panose="020B0502040204020203" pitchFamily="34" charset="0"/>
            </a:endParaRPr>
          </a:p>
        </p:txBody>
      </p:sp>
      <p:sp>
        <p:nvSpPr>
          <p:cNvPr id="55305" name="Rectangle 29"/>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5306" name="Rectangle 30"/>
          <p:cNvSpPr>
            <a:spLocks noChangeArrowheads="1"/>
          </p:cNvSpPr>
          <p:nvPr/>
        </p:nvSpPr>
        <p:spPr bwMode="auto">
          <a:xfrm>
            <a:off x="7974013" y="4984750"/>
            <a:ext cx="81753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err="1">
                <a:solidFill>
                  <a:schemeClr val="accent2"/>
                </a:solidFill>
                <a:latin typeface="Pyidaungsu" panose="020B0502040204020203" pitchFamily="34" charset="0"/>
                <a:cs typeface="Pyidaungsu" panose="020B0502040204020203" pitchFamily="34" charset="0"/>
              </a:rPr>
              <a:t>အာဆီးရီးယား</a:t>
            </a:r>
            <a:endParaRPr lang="en-US" sz="900" b="1" dirty="0">
              <a:solidFill>
                <a:schemeClr val="accent2"/>
              </a:solidFill>
              <a:latin typeface="Pyidaungsu" panose="020B0502040204020203" pitchFamily="34" charset="0"/>
              <a:cs typeface="Pyidaungsu" panose="020B0502040204020203" pitchFamily="34" charset="0"/>
            </a:endParaRPr>
          </a:p>
        </p:txBody>
      </p:sp>
      <p:sp>
        <p:nvSpPr>
          <p:cNvPr id="55307" name="Rectangle 31"/>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5308" name="Group 32"/>
          <p:cNvGrpSpPr>
            <a:grpSpLocks/>
          </p:cNvGrpSpPr>
          <p:nvPr/>
        </p:nvGrpSpPr>
        <p:grpSpPr bwMode="auto">
          <a:xfrm>
            <a:off x="7943850" y="4151313"/>
            <a:ext cx="1049338" cy="503238"/>
            <a:chOff x="-74" y="0"/>
            <a:chExt cx="661" cy="317"/>
          </a:xfrm>
        </p:grpSpPr>
        <p:sp>
          <p:nvSpPr>
            <p:cNvPr id="55314" name="Rectangle 33"/>
            <p:cNvSpPr>
              <a:spLocks noChangeArrowheads="1"/>
            </p:cNvSpPr>
            <p:nvPr/>
          </p:nvSpPr>
          <p:spPr bwMode="auto">
            <a:xfrm>
              <a:off x="-74" y="1"/>
              <a:ext cx="4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my-MM" sz="900" b="1" dirty="0">
                  <a:solidFill>
                    <a:schemeClr val="accent2"/>
                  </a:solidFill>
                  <a:latin typeface="Pyidaungsu" panose="020B0502040204020203" pitchFamily="34" charset="0"/>
                  <a:cs typeface="Pyidaungsu" panose="020B0502040204020203" pitchFamily="34" charset="0"/>
                </a:rPr>
                <a:t>ဣ</a:t>
              </a:r>
              <a:r>
                <a:rPr lang="en-US" sz="900" b="1" dirty="0" err="1">
                  <a:solidFill>
                    <a:schemeClr val="accent2"/>
                  </a:solidFill>
                  <a:latin typeface="Pyidaungsu" panose="020B0502040204020203" pitchFamily="34" charset="0"/>
                  <a:cs typeface="Pyidaungsu" panose="020B0502040204020203" pitchFamily="34" charset="0"/>
                </a:rPr>
                <a:t>သရေလ</a:t>
              </a:r>
              <a:endParaRPr lang="en-US" sz="900" b="1" dirty="0">
                <a:solidFill>
                  <a:schemeClr val="accent2"/>
                </a:solidFill>
                <a:latin typeface="Pyidaungsu" panose="020B0502040204020203" pitchFamily="34" charset="0"/>
                <a:cs typeface="Pyidaungsu" panose="020B0502040204020203" pitchFamily="34" charset="0"/>
              </a:endParaRPr>
            </a:p>
          </p:txBody>
        </p:sp>
        <p:sp>
          <p:nvSpPr>
            <p:cNvPr id="55315" name="Rectangle 34"/>
            <p:cNvSpPr>
              <a:spLocks noChangeArrowheads="1"/>
            </p:cNvSpPr>
            <p:nvPr/>
          </p:nvSpPr>
          <p:spPr bwMode="auto">
            <a:xfrm>
              <a:off x="252" y="0"/>
              <a:ext cx="3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00" b="1" dirty="0">
                  <a:solidFill>
                    <a:schemeClr val="accent2"/>
                  </a:solidFill>
                  <a:latin typeface="WinInnwa" charset="0"/>
                </a:rPr>
                <a:t>     </a:t>
              </a:r>
              <a:r>
                <a:rPr lang="en-US" sz="1000" b="1" dirty="0" err="1">
                  <a:solidFill>
                    <a:schemeClr val="accent2"/>
                  </a:solidFill>
                  <a:latin typeface="Pyidaungsu" panose="020B0502040204020203" pitchFamily="34" charset="0"/>
                  <a:cs typeface="Pyidaungsu" panose="020B0502040204020203" pitchFamily="34" charset="0"/>
                </a:rPr>
                <a:t>ယူဒ</a:t>
              </a:r>
              <a:endParaRPr lang="en-US" sz="1000" b="1" dirty="0">
                <a:solidFill>
                  <a:schemeClr val="accent2"/>
                </a:solidFill>
                <a:latin typeface="Pyidaungsu" panose="020B0502040204020203" pitchFamily="34" charset="0"/>
                <a:cs typeface="Pyidaungsu" panose="020B0502040204020203" pitchFamily="34" charset="0"/>
              </a:endParaRPr>
            </a:p>
          </p:txBody>
        </p:sp>
        <p:sp>
          <p:nvSpPr>
            <p:cNvPr id="55316" name="Rectangle 35"/>
            <p:cNvSpPr>
              <a:spLocks noChangeArrowheads="1"/>
            </p:cNvSpPr>
            <p:nvPr/>
          </p:nvSpPr>
          <p:spPr bwMode="auto">
            <a:xfrm>
              <a:off x="27" y="105"/>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800" b="1" dirty="0">
                  <a:latin typeface="Helvetica" charset="0"/>
                </a:rPr>
                <a:t>10               2</a:t>
              </a:r>
            </a:p>
          </p:txBody>
        </p:sp>
      </p:grpSp>
      <p:sp>
        <p:nvSpPr>
          <p:cNvPr id="55309" name="Rectangle 36"/>
          <p:cNvSpPr>
            <a:spLocks noChangeArrowheads="1"/>
          </p:cNvSpPr>
          <p:nvPr/>
        </p:nvSpPr>
        <p:spPr bwMode="auto">
          <a:xfrm>
            <a:off x="8461375" y="4746625"/>
            <a:ext cx="860812" cy="659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1000" b="1" i="1" dirty="0">
                <a:solidFill>
                  <a:schemeClr val="bg2"/>
                </a:solidFill>
                <a:latin typeface="Pyidaungsu" panose="020B0502040204020203" pitchFamily="34" charset="0"/>
                <a:cs typeface="Pyidaungsu" panose="020B0502040204020203" pitchFamily="34" charset="0"/>
              </a:rPr>
              <a:t>     </a:t>
            </a:r>
          </a:p>
          <a:p>
            <a:pPr algn="l">
              <a:spcBef>
                <a:spcPct val="50000"/>
              </a:spcBef>
            </a:pPr>
            <a:r>
              <a:rPr lang="en-US" sz="1000" b="1" i="1" dirty="0">
                <a:solidFill>
                  <a:schemeClr val="bg2"/>
                </a:solidFill>
                <a:latin typeface="Pyidaungsu" panose="020B0502040204020203" pitchFamily="34" charset="0"/>
                <a:cs typeface="Pyidaungsu" panose="020B0502040204020203" pitchFamily="34" charset="0"/>
              </a:rPr>
              <a:t>       </a:t>
            </a:r>
            <a:r>
              <a:rPr lang="en-US" sz="1000" b="1" i="1" dirty="0" err="1">
                <a:solidFill>
                  <a:schemeClr val="bg2"/>
                </a:solidFill>
                <a:latin typeface="Pyidaungsu" panose="020B0502040204020203" pitchFamily="34" charset="0"/>
                <a:cs typeface="Pyidaungsu" panose="020B0502040204020203" pitchFamily="34" charset="0"/>
              </a:rPr>
              <a:t>ဗာဗုလုန</a:t>
            </a:r>
            <a:r>
              <a:rPr lang="en-US" sz="1000" b="1" i="1" dirty="0">
                <a:solidFill>
                  <a:schemeClr val="bg2"/>
                </a:solidFill>
                <a:latin typeface="Pyidaungsu" panose="020B0502040204020203" pitchFamily="34" charset="0"/>
                <a:cs typeface="Pyidaungsu" panose="020B0502040204020203" pitchFamily="34" charset="0"/>
              </a:rPr>
              <a:t>်</a:t>
            </a:r>
            <a:endParaRPr lang="en-US" dirty="0">
              <a:latin typeface="Pyidaungsu" panose="020B0502040204020203" pitchFamily="34" charset="0"/>
              <a:cs typeface="Pyidaungsu" panose="020B0502040204020203" pitchFamily="34" charset="0"/>
            </a:endParaRPr>
          </a:p>
          <a:p>
            <a:pPr algn="l">
              <a:spcBef>
                <a:spcPct val="50000"/>
              </a:spcBef>
            </a:pPr>
            <a:endParaRPr lang="en-US" sz="800" b="1" dirty="0">
              <a:latin typeface="Helvetica" charset="0"/>
            </a:endParaRPr>
          </a:p>
        </p:txBody>
      </p:sp>
      <p:sp>
        <p:nvSpPr>
          <p:cNvPr id="55310" name="Rectangle 37"/>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55334" name="Rectangle 38"/>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52</a:t>
            </a:r>
          </a:p>
        </p:txBody>
      </p:sp>
      <p:sp>
        <p:nvSpPr>
          <p:cNvPr id="55335" name="Text Box 39"/>
          <p:cNvSpPr txBox="1">
            <a:spLocks noChangeArrowheads="1"/>
          </p:cNvSpPr>
          <p:nvPr/>
        </p:nvSpPr>
        <p:spPr bwMode="auto">
          <a:xfrm>
            <a:off x="1779588" y="0"/>
            <a:ext cx="7364412"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a:solidFill>
                  <a:schemeClr val="tx1"/>
                </a:solidFill>
                <a:latin typeface="WinInnwa" pitchFamily="2" charset="0"/>
                <a:ea typeface="+mn-ea"/>
                <a:cs typeface="+mn-cs"/>
              </a:rPr>
              <a:t> </a:t>
            </a:r>
            <a:r>
              <a:rPr lang="my-MM" sz="2000" b="1" dirty="0">
                <a:solidFill>
                  <a:schemeClr val="tx1"/>
                </a:solidFill>
                <a:latin typeface="Pyidaungsu" panose="020B0502040204020203" pitchFamily="34" charset="0"/>
                <a:ea typeface="+mn-ea"/>
                <a:cs typeface="Pyidaungsu" panose="020B0502040204020203" pitchFamily="34" charset="0"/>
              </a:rPr>
              <a:t>၄ ဓမ္မ ၂၅ </a:t>
            </a:r>
            <a:r>
              <a:rPr lang="en-US" sz="2000" b="1" dirty="0">
                <a:solidFill>
                  <a:schemeClr val="tx1"/>
                </a:solidFill>
                <a:latin typeface="Pyidaungsu" panose="020B0502040204020203" pitchFamily="34" charset="0"/>
                <a:ea typeface="+mn-ea"/>
                <a:cs typeface="Pyidaungsu" panose="020B0502040204020203" pitchFamily="34" charset="0"/>
              </a:rPr>
              <a:t>:</a:t>
            </a:r>
            <a:r>
              <a:rPr lang="my-MM" sz="2000" b="1" dirty="0">
                <a:solidFill>
                  <a:schemeClr val="tx1"/>
                </a:solidFill>
                <a:latin typeface="Pyidaungsu" panose="020B0502040204020203" pitchFamily="34" charset="0"/>
                <a:ea typeface="+mn-ea"/>
                <a:cs typeface="Pyidaungsu" panose="020B0502040204020203" pitchFamily="34" charset="0"/>
              </a:rPr>
              <a:t> ၁ - ၂၁</a:t>
            </a:r>
            <a:endParaRPr lang="en-US" sz="2000" b="1" dirty="0">
              <a:solidFill>
                <a:schemeClr val="tx1"/>
              </a:solidFill>
              <a:latin typeface="Pyidaungsu" panose="020B0502040204020203" pitchFamily="34" charset="0"/>
              <a:ea typeface="+mn-ea"/>
              <a:cs typeface="Pyidaungsu" panose="020B0502040204020203" pitchFamily="34" charset="0"/>
            </a:endParaRPr>
          </a:p>
        </p:txBody>
      </p:sp>
      <p:sp>
        <p:nvSpPr>
          <p:cNvPr id="55313" name="Text Box 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32-37</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4130675" y="519113"/>
            <a:ext cx="3924300" cy="5789612"/>
            <a:chOff x="0" y="0"/>
            <a:chExt cx="2472" cy="3647"/>
          </a:xfrm>
        </p:grpSpPr>
        <p:grpSp>
          <p:nvGrpSpPr>
            <p:cNvPr id="56482" name="Group 3"/>
            <p:cNvGrpSpPr>
              <a:grpSpLocks/>
            </p:cNvGrpSpPr>
            <p:nvPr/>
          </p:nvGrpSpPr>
          <p:grpSpPr bwMode="auto">
            <a:xfrm>
              <a:off x="0" y="0"/>
              <a:ext cx="1226" cy="3647"/>
              <a:chOff x="0" y="0"/>
              <a:chExt cx="1226" cy="3647"/>
            </a:xfrm>
          </p:grpSpPr>
          <p:sp>
            <p:nvSpPr>
              <p:cNvPr id="56524" name="Rectangle 4"/>
              <p:cNvSpPr>
                <a:spLocks noChangeArrowheads="1"/>
              </p:cNvSpPr>
              <p:nvPr/>
            </p:nvSpPr>
            <p:spPr bwMode="auto">
              <a:xfrm>
                <a:off x="743" y="0"/>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 name="Rectangle 5"/>
              <p:cNvSpPr>
                <a:spLocks noChangeArrowheads="1"/>
              </p:cNvSpPr>
              <p:nvPr/>
            </p:nvSpPr>
            <p:spPr bwMode="auto">
              <a:xfrm>
                <a:off x="485" y="913"/>
                <a:ext cx="499" cy="1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(2000 B.C.)</a:t>
                </a:r>
              </a:p>
            </p:txBody>
          </p:sp>
          <p:sp>
            <p:nvSpPr>
              <p:cNvPr id="56526" name="Rectangle 6"/>
              <p:cNvSpPr>
                <a:spLocks noChangeArrowheads="1"/>
              </p:cNvSpPr>
              <p:nvPr/>
            </p:nvSpPr>
            <p:spPr bwMode="auto">
              <a:xfrm>
                <a:off x="263" y="0"/>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527" name="Unknown Shape"/>
              <p:cNvSpPr>
                <a:spLocks/>
              </p:cNvSpPr>
              <p:nvPr/>
            </p:nvSpPr>
            <p:spPr bwMode="auto">
              <a:xfrm>
                <a:off x="511" y="103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528" name="AutoShape 8"/>
              <p:cNvSpPr>
                <a:spLocks noChangeArrowheads="1"/>
              </p:cNvSpPr>
              <p:nvPr/>
            </p:nvSpPr>
            <p:spPr bwMode="auto">
              <a:xfrm>
                <a:off x="63" y="963"/>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529" name="Rectangle 9"/>
              <p:cNvSpPr>
                <a:spLocks noChangeArrowheads="1"/>
              </p:cNvSpPr>
              <p:nvPr/>
            </p:nvSpPr>
            <p:spPr bwMode="auto">
              <a:xfrm>
                <a:off x="62" y="1062"/>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530" name="Unknown Shape"/>
              <p:cNvSpPr>
                <a:spLocks/>
              </p:cNvSpPr>
              <p:nvPr/>
            </p:nvSpPr>
            <p:spPr bwMode="auto">
              <a:xfrm>
                <a:off x="437" y="192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531" name="Rectangle 11"/>
              <p:cNvSpPr>
                <a:spLocks noChangeArrowheads="1"/>
              </p:cNvSpPr>
              <p:nvPr/>
            </p:nvSpPr>
            <p:spPr bwMode="auto">
              <a:xfrm>
                <a:off x="173" y="2129"/>
                <a:ext cx="192"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532" name="Unknown Shape"/>
              <p:cNvSpPr>
                <a:spLocks/>
              </p:cNvSpPr>
              <p:nvPr/>
            </p:nvSpPr>
            <p:spPr bwMode="auto">
              <a:xfrm>
                <a:off x="434" y="1896"/>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533" name="AutoShape 13"/>
              <p:cNvSpPr>
                <a:spLocks noChangeArrowheads="1"/>
              </p:cNvSpPr>
              <p:nvPr/>
            </p:nvSpPr>
            <p:spPr bwMode="auto">
              <a:xfrm>
                <a:off x="70" y="1842"/>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534" name="Rectangle 14"/>
              <p:cNvSpPr>
                <a:spLocks noChangeArrowheads="1"/>
              </p:cNvSpPr>
              <p:nvPr/>
            </p:nvSpPr>
            <p:spPr bwMode="auto">
              <a:xfrm>
                <a:off x="71" y="1935"/>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535" name="Rectangle 15"/>
              <p:cNvSpPr>
                <a:spLocks noChangeArrowheads="1"/>
              </p:cNvSpPr>
              <p:nvPr/>
            </p:nvSpPr>
            <p:spPr bwMode="auto">
              <a:xfrm>
                <a:off x="141" y="2098"/>
                <a:ext cx="324" cy="1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 name="AutoShape 16"/>
              <p:cNvSpPr>
                <a:spLocks noChangeArrowheads="1"/>
              </p:cNvSpPr>
              <p:nvPr/>
            </p:nvSpPr>
            <p:spPr bwMode="auto">
              <a:xfrm>
                <a:off x="37" y="28"/>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537" name="Rectangle 17"/>
              <p:cNvSpPr>
                <a:spLocks noChangeArrowheads="1"/>
              </p:cNvSpPr>
              <p:nvPr/>
            </p:nvSpPr>
            <p:spPr bwMode="auto">
              <a:xfrm>
                <a:off x="36" y="144"/>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538" name="AutoShape 18"/>
              <p:cNvSpPr>
                <a:spLocks noChangeArrowheads="1"/>
              </p:cNvSpPr>
              <p:nvPr/>
            </p:nvSpPr>
            <p:spPr bwMode="auto">
              <a:xfrm>
                <a:off x="47" y="42"/>
                <a:ext cx="438" cy="686"/>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539" name="AutoShape 19"/>
              <p:cNvSpPr>
                <a:spLocks noChangeArrowheads="1"/>
              </p:cNvSpPr>
              <p:nvPr/>
            </p:nvSpPr>
            <p:spPr bwMode="auto">
              <a:xfrm>
                <a:off x="73" y="979"/>
                <a:ext cx="438" cy="569"/>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540" name="AutoShape 20"/>
              <p:cNvSpPr>
                <a:spLocks noChangeArrowheads="1"/>
              </p:cNvSpPr>
              <p:nvPr/>
            </p:nvSpPr>
            <p:spPr bwMode="auto">
              <a:xfrm>
                <a:off x="84" y="1862"/>
                <a:ext cx="434" cy="18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541" name="Rectangle 21"/>
              <p:cNvSpPr>
                <a:spLocks noChangeArrowheads="1"/>
              </p:cNvSpPr>
              <p:nvPr/>
            </p:nvSpPr>
            <p:spPr bwMode="auto">
              <a:xfrm>
                <a:off x="213" y="2961"/>
                <a:ext cx="160" cy="7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542" name="Rectangle 22"/>
              <p:cNvSpPr>
                <a:spLocks noChangeArrowheads="1"/>
              </p:cNvSpPr>
              <p:nvPr/>
            </p:nvSpPr>
            <p:spPr bwMode="auto">
              <a:xfrm>
                <a:off x="178" y="2931"/>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40</a:t>
                </a:r>
              </a:p>
            </p:txBody>
          </p:sp>
          <p:sp>
            <p:nvSpPr>
              <p:cNvPr id="56543" name="AutoShape 23"/>
              <p:cNvSpPr>
                <a:spLocks noChangeArrowheads="1"/>
              </p:cNvSpPr>
              <p:nvPr/>
            </p:nvSpPr>
            <p:spPr bwMode="auto">
              <a:xfrm>
                <a:off x="70" y="2365"/>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544" name="Rectangle 24"/>
              <p:cNvSpPr>
                <a:spLocks noChangeArrowheads="1"/>
              </p:cNvSpPr>
              <p:nvPr/>
            </p:nvSpPr>
            <p:spPr bwMode="auto">
              <a:xfrm>
                <a:off x="69" y="2465"/>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545" name="AutoShape 25"/>
              <p:cNvSpPr>
                <a:spLocks noChangeArrowheads="1"/>
              </p:cNvSpPr>
              <p:nvPr/>
            </p:nvSpPr>
            <p:spPr bwMode="auto">
              <a:xfrm>
                <a:off x="82" y="2383"/>
                <a:ext cx="440" cy="212"/>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546" name="Unknown Shape"/>
              <p:cNvSpPr>
                <a:spLocks/>
              </p:cNvSpPr>
              <p:nvPr/>
            </p:nvSpPr>
            <p:spPr bwMode="auto">
              <a:xfrm>
                <a:off x="439" y="331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547" name="Rectangle 27"/>
              <p:cNvSpPr>
                <a:spLocks noChangeArrowheads="1"/>
              </p:cNvSpPr>
              <p:nvPr/>
            </p:nvSpPr>
            <p:spPr bwMode="auto">
              <a:xfrm>
                <a:off x="175" y="3527"/>
                <a:ext cx="192"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 name="Unknown Shape"/>
              <p:cNvSpPr>
                <a:spLocks/>
              </p:cNvSpPr>
              <p:nvPr/>
            </p:nvSpPr>
            <p:spPr bwMode="auto">
              <a:xfrm>
                <a:off x="436" y="3294"/>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AutoShape 29"/>
              <p:cNvSpPr>
                <a:spLocks noChangeArrowheads="1"/>
              </p:cNvSpPr>
              <p:nvPr/>
            </p:nvSpPr>
            <p:spPr bwMode="auto">
              <a:xfrm>
                <a:off x="76" y="3240"/>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550" name="Rectangle 30"/>
              <p:cNvSpPr>
                <a:spLocks noChangeArrowheads="1"/>
              </p:cNvSpPr>
              <p:nvPr/>
            </p:nvSpPr>
            <p:spPr bwMode="auto">
              <a:xfrm>
                <a:off x="73" y="3333"/>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551" name="Rectangle 31"/>
              <p:cNvSpPr>
                <a:spLocks noChangeArrowheads="1"/>
              </p:cNvSpPr>
              <p:nvPr/>
            </p:nvSpPr>
            <p:spPr bwMode="auto">
              <a:xfrm>
                <a:off x="143" y="3496"/>
                <a:ext cx="324" cy="1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552" name="AutoShape 32"/>
              <p:cNvSpPr>
                <a:spLocks noChangeArrowheads="1"/>
              </p:cNvSpPr>
              <p:nvPr/>
            </p:nvSpPr>
            <p:spPr bwMode="auto">
              <a:xfrm>
                <a:off x="86" y="3256"/>
                <a:ext cx="448" cy="18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53" name="Rectangle 33"/>
              <p:cNvSpPr>
                <a:spLocks noChangeArrowheads="1"/>
              </p:cNvSpPr>
              <p:nvPr/>
            </p:nvSpPr>
            <p:spPr bwMode="auto">
              <a:xfrm>
                <a:off x="493" y="2321"/>
                <a:ext cx="499" cy="1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(1500 B.C.)</a:t>
                </a:r>
              </a:p>
            </p:txBody>
          </p:sp>
          <p:sp>
            <p:nvSpPr>
              <p:cNvPr id="56554" name="Line 34"/>
              <p:cNvSpPr>
                <a:spLocks noChangeShapeType="1"/>
              </p:cNvSpPr>
              <p:nvPr/>
            </p:nvSpPr>
            <p:spPr bwMode="auto">
              <a:xfrm>
                <a:off x="65" y="31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55" name="Line 35"/>
              <p:cNvSpPr>
                <a:spLocks noChangeShapeType="1"/>
              </p:cNvSpPr>
              <p:nvPr/>
            </p:nvSpPr>
            <p:spPr bwMode="auto">
              <a:xfrm>
                <a:off x="65" y="4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56" name="Line 36"/>
              <p:cNvSpPr>
                <a:spLocks noChangeShapeType="1"/>
              </p:cNvSpPr>
              <p:nvPr/>
            </p:nvSpPr>
            <p:spPr bwMode="auto">
              <a:xfrm>
                <a:off x="65" y="51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57" name="Line 37"/>
              <p:cNvSpPr>
                <a:spLocks noChangeShapeType="1"/>
              </p:cNvSpPr>
              <p:nvPr/>
            </p:nvSpPr>
            <p:spPr bwMode="auto">
              <a:xfrm>
                <a:off x="68" y="6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58" name="Line 38"/>
              <p:cNvSpPr>
                <a:spLocks noChangeShapeType="1"/>
              </p:cNvSpPr>
              <p:nvPr/>
            </p:nvSpPr>
            <p:spPr bwMode="auto">
              <a:xfrm>
                <a:off x="65" y="72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59" name="Line 39"/>
              <p:cNvSpPr>
                <a:spLocks noChangeShapeType="1"/>
              </p:cNvSpPr>
              <p:nvPr/>
            </p:nvSpPr>
            <p:spPr bwMode="auto">
              <a:xfrm>
                <a:off x="65" y="8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60" name="Rectangle 40"/>
              <p:cNvSpPr>
                <a:spLocks noChangeArrowheads="1"/>
              </p:cNvSpPr>
              <p:nvPr/>
            </p:nvSpPr>
            <p:spPr bwMode="auto">
              <a:xfrm>
                <a:off x="139" y="211"/>
                <a:ext cx="33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dirty="0">
                    <a:latin typeface="WinInnwa" charset="0"/>
                  </a:rPr>
                  <a:t> </a:t>
                </a:r>
                <a:r>
                  <a:rPr lang="en-US" sz="1000" b="1" dirty="0" err="1">
                    <a:solidFill>
                      <a:schemeClr val="bg2"/>
                    </a:solidFill>
                    <a:latin typeface="Pyidaungsu" panose="020B0502040204020203" pitchFamily="34" charset="0"/>
                    <a:cs typeface="Pyidaungsu" panose="020B0502040204020203" pitchFamily="34" charset="0"/>
                  </a:rPr>
                  <a:t>အပြစ</a:t>
                </a:r>
                <a:r>
                  <a:rPr lang="en-US" sz="1000" b="1" dirty="0">
                    <a:solidFill>
                      <a:schemeClr val="bg2"/>
                    </a:solidFill>
                    <a:latin typeface="Pyidaungsu" panose="020B0502040204020203" pitchFamily="34" charset="0"/>
                    <a:cs typeface="Pyidaungsu" panose="020B0502040204020203" pitchFamily="34" charset="0"/>
                  </a:rPr>
                  <a:t>်</a:t>
                </a:r>
                <a:endParaRPr lang="en-US" sz="1000" dirty="0">
                  <a:latin typeface="Pyidaungsu" panose="020B0502040204020203" pitchFamily="34" charset="0"/>
                  <a:cs typeface="Pyidaungsu" panose="020B0502040204020203" pitchFamily="34" charset="0"/>
                </a:endParaRPr>
              </a:p>
            </p:txBody>
          </p:sp>
          <p:sp>
            <p:nvSpPr>
              <p:cNvPr id="56561" name="Rectangle 41"/>
              <p:cNvSpPr>
                <a:spLocks noChangeArrowheads="1"/>
              </p:cNvSpPr>
              <p:nvPr/>
            </p:nvSpPr>
            <p:spPr bwMode="auto">
              <a:xfrm>
                <a:off x="66" y="307"/>
                <a:ext cx="59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000" b="1" dirty="0" err="1">
                    <a:solidFill>
                      <a:schemeClr val="bg2"/>
                    </a:solidFill>
                    <a:latin typeface="Pyidaungsu" panose="020B0502040204020203" pitchFamily="34" charset="0"/>
                    <a:cs typeface="Pyidaungsu" panose="020B0502040204020203" pitchFamily="34" charset="0"/>
                  </a:rPr>
                  <a:t>သတင်းကောင်း</a:t>
                </a:r>
                <a:endParaRPr lang="en-US" sz="1200" dirty="0">
                  <a:latin typeface="Pyidaungsu" panose="020B0502040204020203" pitchFamily="34" charset="0"/>
                  <a:cs typeface="Pyidaungsu" panose="020B0502040204020203" pitchFamily="34" charset="0"/>
                </a:endParaRPr>
              </a:p>
            </p:txBody>
          </p:sp>
          <p:sp>
            <p:nvSpPr>
              <p:cNvPr id="56562" name="Rectangle 42"/>
              <p:cNvSpPr>
                <a:spLocks noChangeArrowheads="1"/>
              </p:cNvSpPr>
              <p:nvPr/>
            </p:nvSpPr>
            <p:spPr bwMode="auto">
              <a:xfrm>
                <a:off x="93" y="411"/>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မိသားစု</a:t>
                </a:r>
                <a:endParaRPr lang="en-US" sz="1000" dirty="0">
                  <a:latin typeface="Pyidaungsu" panose="020B0502040204020203" pitchFamily="34" charset="0"/>
                  <a:cs typeface="Pyidaungsu" panose="020B0502040204020203" pitchFamily="34" charset="0"/>
                </a:endParaRPr>
              </a:p>
            </p:txBody>
          </p:sp>
          <p:sp>
            <p:nvSpPr>
              <p:cNvPr id="56563" name="Rectangle 43"/>
              <p:cNvSpPr>
                <a:spLocks noChangeArrowheads="1"/>
              </p:cNvSpPr>
              <p:nvPr/>
            </p:nvSpPr>
            <p:spPr bwMode="auto">
              <a:xfrm>
                <a:off x="88" y="515"/>
                <a:ext cx="41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လူသတ်မှု</a:t>
                </a:r>
                <a:endParaRPr lang="en-US" sz="1000" b="1" dirty="0">
                  <a:solidFill>
                    <a:schemeClr val="bg2"/>
                  </a:solidFill>
                  <a:latin typeface="Pyidaungsu" panose="020B0502040204020203" pitchFamily="34" charset="0"/>
                  <a:cs typeface="Pyidaungsu" panose="020B0502040204020203" pitchFamily="34" charset="0"/>
                </a:endParaRPr>
              </a:p>
            </p:txBody>
          </p:sp>
          <p:sp>
            <p:nvSpPr>
              <p:cNvPr id="56564" name="Rectangle 44"/>
              <p:cNvSpPr>
                <a:spLocks noChangeArrowheads="1"/>
              </p:cNvSpPr>
              <p:nvPr/>
            </p:nvSpPr>
            <p:spPr bwMode="auto">
              <a:xfrm>
                <a:off x="25" y="611"/>
                <a:ext cx="41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သက်တံ</a:t>
                </a:r>
                <a:r>
                  <a:rPr lang="en-US" sz="1200" b="1" dirty="0">
                    <a:solidFill>
                      <a:schemeClr val="bg2"/>
                    </a:solidFill>
                    <a:latin typeface="Pyidaungsu" panose="020B0502040204020203" pitchFamily="34" charset="0"/>
                    <a:cs typeface="Pyidaungsu" panose="020B0502040204020203" pitchFamily="34" charset="0"/>
                  </a:rPr>
                  <a:t>့</a:t>
                </a:r>
                <a:endParaRPr lang="en-US" sz="1200" dirty="0">
                  <a:solidFill>
                    <a:schemeClr val="bg2"/>
                  </a:solidFill>
                  <a:latin typeface="Pyidaungsu" panose="020B0502040204020203" pitchFamily="34" charset="0"/>
                  <a:cs typeface="Pyidaungsu" panose="020B0502040204020203" pitchFamily="34" charset="0"/>
                </a:endParaRPr>
              </a:p>
            </p:txBody>
          </p:sp>
          <p:sp>
            <p:nvSpPr>
              <p:cNvPr id="56565" name="Rectangle 45"/>
              <p:cNvSpPr>
                <a:spLocks noChangeArrowheads="1"/>
              </p:cNvSpPr>
              <p:nvPr/>
            </p:nvSpPr>
            <p:spPr bwMode="auto">
              <a:xfrm>
                <a:off x="165" y="715"/>
                <a:ext cx="45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000" b="1" dirty="0" err="1">
                    <a:solidFill>
                      <a:schemeClr val="bg2"/>
                    </a:solidFill>
                    <a:latin typeface="Pyidaungsu" panose="020B0502040204020203" pitchFamily="34" charset="0"/>
                    <a:cs typeface="Pyidaungsu" panose="020B0502040204020203" pitchFamily="34" charset="0"/>
                  </a:rPr>
                  <a:t>ရဲတိုက်ကြီး</a:t>
                </a:r>
                <a:endParaRPr lang="en-US" sz="1000" dirty="0">
                  <a:solidFill>
                    <a:schemeClr val="bg2"/>
                  </a:solidFill>
                  <a:latin typeface="Pyidaungsu" panose="020B0502040204020203" pitchFamily="34" charset="0"/>
                  <a:cs typeface="Pyidaungsu" panose="020B0502040204020203" pitchFamily="34" charset="0"/>
                </a:endParaRPr>
              </a:p>
            </p:txBody>
          </p:sp>
          <p:sp>
            <p:nvSpPr>
              <p:cNvPr id="56566" name="Rectangle 46"/>
              <p:cNvSpPr>
                <a:spLocks noChangeArrowheads="1"/>
              </p:cNvSpPr>
              <p:nvPr/>
            </p:nvSpPr>
            <p:spPr bwMode="auto">
              <a:xfrm>
                <a:off x="5" y="17"/>
                <a:ext cx="54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ဖန်ဆင်းခြင်း</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56567" name="Rectangle 47"/>
              <p:cNvSpPr>
                <a:spLocks noChangeArrowheads="1"/>
              </p:cNvSpPr>
              <p:nvPr/>
            </p:nvSpPr>
            <p:spPr bwMode="auto">
              <a:xfrm>
                <a:off x="0" y="131"/>
                <a:ext cx="342"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လူသား</a:t>
                </a:r>
                <a:endParaRPr lang="en-US" sz="1000" dirty="0">
                  <a:latin typeface="Pyidaungsu" panose="020B0502040204020203" pitchFamily="34" charset="0"/>
                  <a:cs typeface="Pyidaungsu" panose="020B0502040204020203" pitchFamily="34" charset="0"/>
                </a:endParaRPr>
              </a:p>
            </p:txBody>
          </p:sp>
          <p:sp>
            <p:nvSpPr>
              <p:cNvPr id="56568" name="Line 48"/>
              <p:cNvSpPr>
                <a:spLocks noChangeShapeType="1"/>
              </p:cNvSpPr>
              <p:nvPr/>
            </p:nvSpPr>
            <p:spPr bwMode="auto">
              <a:xfrm>
                <a:off x="101" y="1315"/>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69" name="Line 49"/>
              <p:cNvSpPr>
                <a:spLocks noChangeShapeType="1"/>
              </p:cNvSpPr>
              <p:nvPr/>
            </p:nvSpPr>
            <p:spPr bwMode="auto">
              <a:xfrm>
                <a:off x="101" y="1443"/>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70" name="Rectangle 50"/>
              <p:cNvSpPr>
                <a:spLocks noChangeArrowheads="1"/>
              </p:cNvSpPr>
              <p:nvPr/>
            </p:nvSpPr>
            <p:spPr bwMode="auto">
              <a:xfrm>
                <a:off x="305" y="1343"/>
                <a:ext cx="208"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571" name="Rectangle 51"/>
              <p:cNvSpPr>
                <a:spLocks noChangeArrowheads="1"/>
              </p:cNvSpPr>
              <p:nvPr/>
            </p:nvSpPr>
            <p:spPr bwMode="auto">
              <a:xfrm>
                <a:off x="147" y="120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L - S - B</a:t>
                </a:r>
              </a:p>
            </p:txBody>
          </p:sp>
          <p:sp>
            <p:nvSpPr>
              <p:cNvPr id="56572" name="Rectangle 52"/>
              <p:cNvSpPr>
                <a:spLocks noChangeArrowheads="1"/>
              </p:cNvSpPr>
              <p:nvPr/>
            </p:nvSpPr>
            <p:spPr bwMode="auto">
              <a:xfrm>
                <a:off x="210" y="1444"/>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J - E</a:t>
                </a:r>
              </a:p>
            </p:txBody>
          </p:sp>
          <p:sp>
            <p:nvSpPr>
              <p:cNvPr id="56573" name="Rectangle 53"/>
              <p:cNvSpPr>
                <a:spLocks noChangeArrowheads="1"/>
              </p:cNvSpPr>
              <p:nvPr/>
            </p:nvSpPr>
            <p:spPr bwMode="auto">
              <a:xfrm>
                <a:off x="244" y="1564"/>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12</a:t>
                </a:r>
              </a:p>
            </p:txBody>
          </p:sp>
          <p:sp>
            <p:nvSpPr>
              <p:cNvPr id="56574" name="Rectangle 54"/>
              <p:cNvSpPr>
                <a:spLocks noChangeArrowheads="1"/>
              </p:cNvSpPr>
              <p:nvPr/>
            </p:nvSpPr>
            <p:spPr bwMode="auto">
              <a:xfrm>
                <a:off x="140" y="1087"/>
                <a:ext cx="71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ရွေးခေ</a:t>
                </a:r>
                <a:r>
                  <a:rPr lang="en-US" sz="1000" b="1" dirty="0">
                    <a:solidFill>
                      <a:schemeClr val="bg2"/>
                    </a:solidFill>
                    <a:latin typeface="Pyidaungsu" panose="020B0502040204020203" pitchFamily="34" charset="0"/>
                    <a:cs typeface="Pyidaungsu" panose="020B0502040204020203" pitchFamily="34" charset="0"/>
                  </a:rPr>
                  <a:t>ါ်</a:t>
                </a:r>
                <a:r>
                  <a:rPr lang="en-US" sz="1000" b="1" dirty="0" err="1">
                    <a:solidFill>
                      <a:schemeClr val="bg2"/>
                    </a:solidFill>
                    <a:latin typeface="Pyidaungsu" panose="020B0502040204020203" pitchFamily="34" charset="0"/>
                    <a:cs typeface="Pyidaungsu" panose="020B0502040204020203" pitchFamily="34" charset="0"/>
                  </a:rPr>
                  <a:t>တော်မူခြင်း</a:t>
                </a:r>
                <a:endParaRPr lang="en-US" sz="1000" dirty="0">
                  <a:latin typeface="Pyidaungsu" panose="020B0502040204020203" pitchFamily="34" charset="0"/>
                  <a:cs typeface="Pyidaungsu" panose="020B0502040204020203" pitchFamily="34" charset="0"/>
                </a:endParaRPr>
              </a:p>
            </p:txBody>
          </p:sp>
          <p:sp>
            <p:nvSpPr>
              <p:cNvPr id="56575" name="Rectangle 55"/>
              <p:cNvSpPr>
                <a:spLocks noChangeArrowheads="1"/>
              </p:cNvSpPr>
              <p:nvPr/>
            </p:nvSpPr>
            <p:spPr bwMode="auto">
              <a:xfrm>
                <a:off x="32" y="947"/>
                <a:ext cx="40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အာဗြဟံ</a:t>
                </a:r>
                <a:endParaRPr lang="en-US" sz="1100" dirty="0">
                  <a:solidFill>
                    <a:schemeClr val="bg2"/>
                  </a:solidFill>
                  <a:latin typeface="Pyidaungsu" panose="020B0502040204020203" pitchFamily="34" charset="0"/>
                  <a:cs typeface="Pyidaungsu" panose="020B0502040204020203" pitchFamily="34" charset="0"/>
                </a:endParaRPr>
              </a:p>
            </p:txBody>
          </p:sp>
          <p:sp>
            <p:nvSpPr>
              <p:cNvPr id="56576" name="Rectangle 56"/>
              <p:cNvSpPr>
                <a:spLocks noChangeArrowheads="1"/>
              </p:cNvSpPr>
              <p:nvPr/>
            </p:nvSpPr>
            <p:spPr bwMode="auto">
              <a:xfrm>
                <a:off x="232" y="1326"/>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I - I</a:t>
                </a:r>
              </a:p>
            </p:txBody>
          </p:sp>
          <p:sp>
            <p:nvSpPr>
              <p:cNvPr id="56577" name="Line 57"/>
              <p:cNvSpPr>
                <a:spLocks noChangeShapeType="1"/>
              </p:cNvSpPr>
              <p:nvPr/>
            </p:nvSpPr>
            <p:spPr bwMode="auto">
              <a:xfrm>
                <a:off x="99" y="208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78" name="Line 58"/>
              <p:cNvSpPr>
                <a:spLocks noChangeShapeType="1"/>
              </p:cNvSpPr>
              <p:nvPr/>
            </p:nvSpPr>
            <p:spPr bwMode="auto">
              <a:xfrm>
                <a:off x="97" y="220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79" name="Rectangle 59"/>
              <p:cNvSpPr>
                <a:spLocks noChangeArrowheads="1"/>
              </p:cNvSpPr>
              <p:nvPr/>
            </p:nvSpPr>
            <p:spPr bwMode="auto">
              <a:xfrm>
                <a:off x="92" y="1825"/>
                <a:ext cx="47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ယောသပ</a:t>
                </a:r>
                <a:r>
                  <a:rPr lang="en-US" sz="1200" b="1" dirty="0">
                    <a:solidFill>
                      <a:schemeClr val="bg2"/>
                    </a:solidFill>
                    <a:latin typeface="Pyidaungsu" panose="020B0502040204020203" pitchFamily="34" charset="0"/>
                    <a:cs typeface="Pyidaungsu" panose="020B0502040204020203" pitchFamily="34" charset="0"/>
                  </a:rPr>
                  <a:t>်</a:t>
                </a:r>
                <a:endParaRPr lang="en-US" sz="1600" dirty="0">
                  <a:latin typeface="WinInnwa" charset="0"/>
                </a:endParaRPr>
              </a:p>
            </p:txBody>
          </p:sp>
          <p:sp>
            <p:nvSpPr>
              <p:cNvPr id="56580" name="Rectangle 60"/>
              <p:cNvSpPr>
                <a:spLocks noChangeArrowheads="1"/>
              </p:cNvSpPr>
              <p:nvPr/>
            </p:nvSpPr>
            <p:spPr bwMode="auto">
              <a:xfrm>
                <a:off x="122" y="1974"/>
                <a:ext cx="48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a:solidFill>
                      <a:schemeClr val="bg2"/>
                    </a:solidFill>
                    <a:latin typeface="Pyidaungsu" panose="020B0502040204020203" pitchFamily="34" charset="0"/>
                    <a:cs typeface="Pyidaungsu" panose="020B0502040204020203" pitchFamily="34" charset="0"/>
                  </a:rPr>
                  <a:t>ကျွ</a:t>
                </a:r>
                <a:r>
                  <a:rPr lang="en-US" sz="1200" b="1" dirty="0" err="1">
                    <a:solidFill>
                      <a:schemeClr val="bg2"/>
                    </a:solidFill>
                    <a:latin typeface="Pyidaungsu" panose="020B0502040204020203" pitchFamily="34" charset="0"/>
                    <a:cs typeface="Pyidaungsu" panose="020B0502040204020203" pitchFamily="34" charset="0"/>
                  </a:rPr>
                  <a:t>န်ဘဝ</a:t>
                </a:r>
                <a:r>
                  <a:rPr lang="en-US" sz="1600" dirty="0">
                    <a:latin typeface="WinInnwa" charset="0"/>
                  </a:rPr>
                  <a:t> </a:t>
                </a:r>
              </a:p>
            </p:txBody>
          </p:sp>
          <p:sp>
            <p:nvSpPr>
              <p:cNvPr id="56581" name="Rectangle 61"/>
              <p:cNvSpPr>
                <a:spLocks noChangeArrowheads="1"/>
              </p:cNvSpPr>
              <p:nvPr/>
            </p:nvSpPr>
            <p:spPr bwMode="auto">
              <a:xfrm>
                <a:off x="254" y="2093"/>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430</a:t>
                </a:r>
              </a:p>
            </p:txBody>
          </p:sp>
          <p:sp>
            <p:nvSpPr>
              <p:cNvPr id="56582" name="Line 62"/>
              <p:cNvSpPr>
                <a:spLocks noChangeShapeType="1"/>
              </p:cNvSpPr>
              <p:nvPr/>
            </p:nvSpPr>
            <p:spPr bwMode="auto">
              <a:xfrm>
                <a:off x="97" y="1195"/>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3" name="Line 63"/>
              <p:cNvSpPr>
                <a:spLocks noChangeShapeType="1"/>
              </p:cNvSpPr>
              <p:nvPr/>
            </p:nvSpPr>
            <p:spPr bwMode="auto">
              <a:xfrm>
                <a:off x="97" y="1559"/>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4" name="Line 64"/>
              <p:cNvSpPr>
                <a:spLocks noChangeShapeType="1"/>
              </p:cNvSpPr>
              <p:nvPr/>
            </p:nvSpPr>
            <p:spPr bwMode="auto">
              <a:xfrm>
                <a:off x="97" y="1683"/>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5" name="Line 65"/>
              <p:cNvSpPr>
                <a:spLocks noChangeShapeType="1"/>
              </p:cNvSpPr>
              <p:nvPr/>
            </p:nvSpPr>
            <p:spPr bwMode="auto">
              <a:xfrm>
                <a:off x="97" y="2605"/>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6" name="Line 66"/>
              <p:cNvSpPr>
                <a:spLocks noChangeShapeType="1"/>
              </p:cNvSpPr>
              <p:nvPr/>
            </p:nvSpPr>
            <p:spPr bwMode="auto">
              <a:xfrm>
                <a:off x="97" y="2717"/>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7" name="Line 67"/>
              <p:cNvSpPr>
                <a:spLocks noChangeShapeType="1"/>
              </p:cNvSpPr>
              <p:nvPr/>
            </p:nvSpPr>
            <p:spPr bwMode="auto">
              <a:xfrm>
                <a:off x="97" y="2829"/>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8" name="Line 68"/>
              <p:cNvSpPr>
                <a:spLocks noChangeShapeType="1"/>
              </p:cNvSpPr>
              <p:nvPr/>
            </p:nvSpPr>
            <p:spPr bwMode="auto">
              <a:xfrm>
                <a:off x="97" y="2941"/>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89" name="Line 69"/>
              <p:cNvSpPr>
                <a:spLocks noChangeShapeType="1"/>
              </p:cNvSpPr>
              <p:nvPr/>
            </p:nvSpPr>
            <p:spPr bwMode="auto">
              <a:xfrm>
                <a:off x="105" y="3053"/>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90" name="Rectangle 70"/>
              <p:cNvSpPr>
                <a:spLocks noChangeArrowheads="1"/>
              </p:cNvSpPr>
              <p:nvPr/>
            </p:nvSpPr>
            <p:spPr bwMode="auto">
              <a:xfrm>
                <a:off x="106" y="2347"/>
                <a:ext cx="39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မောရှေ</a:t>
                </a:r>
                <a:endParaRPr lang="en-US" sz="1600" b="1" dirty="0">
                  <a:solidFill>
                    <a:schemeClr val="bg2"/>
                  </a:solidFill>
                  <a:latin typeface="WinInnwa" charset="0"/>
                </a:endParaRPr>
              </a:p>
            </p:txBody>
          </p:sp>
          <p:sp>
            <p:nvSpPr>
              <p:cNvPr id="56591" name="Rectangle 71"/>
              <p:cNvSpPr>
                <a:spLocks noChangeArrowheads="1"/>
              </p:cNvSpPr>
              <p:nvPr/>
            </p:nvSpPr>
            <p:spPr bwMode="auto">
              <a:xfrm>
                <a:off x="200" y="2607"/>
                <a:ext cx="4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err="1">
                    <a:solidFill>
                      <a:schemeClr val="bg2"/>
                    </a:solidFill>
                    <a:latin typeface="Pyidaungsu" panose="020B0502040204020203" pitchFamily="34" charset="0"/>
                    <a:cs typeface="Pyidaungsu" panose="020B0502040204020203" pitchFamily="34" charset="0"/>
                  </a:rPr>
                  <a:t>သိနာတောင</a:t>
                </a:r>
                <a:r>
                  <a:rPr lang="en-US" sz="900" b="1" dirty="0">
                    <a:solidFill>
                      <a:schemeClr val="bg2"/>
                    </a:solidFill>
                    <a:latin typeface="Pyidaungsu" panose="020B0502040204020203" pitchFamily="34" charset="0"/>
                    <a:cs typeface="Pyidaungsu" panose="020B0502040204020203" pitchFamily="34" charset="0"/>
                  </a:rPr>
                  <a:t>်</a:t>
                </a:r>
                <a:r>
                  <a:rPr lang="en-US" sz="900" dirty="0">
                    <a:latin typeface="WinInnwa" charset="0"/>
                  </a:rPr>
                  <a:t> </a:t>
                </a:r>
              </a:p>
            </p:txBody>
          </p:sp>
          <p:sp>
            <p:nvSpPr>
              <p:cNvPr id="56592" name="Rectangle 72"/>
              <p:cNvSpPr>
                <a:spLocks noChangeArrowheads="1"/>
              </p:cNvSpPr>
              <p:nvPr/>
            </p:nvSpPr>
            <p:spPr bwMode="auto">
              <a:xfrm>
                <a:off x="149" y="2723"/>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M - C - C</a:t>
                </a:r>
              </a:p>
            </p:txBody>
          </p:sp>
          <p:sp>
            <p:nvSpPr>
              <p:cNvPr id="56593" name="Rectangle 73"/>
              <p:cNvSpPr>
                <a:spLocks noChangeArrowheads="1"/>
              </p:cNvSpPr>
              <p:nvPr/>
            </p:nvSpPr>
            <p:spPr bwMode="auto">
              <a:xfrm>
                <a:off x="46" y="2831"/>
                <a:ext cx="38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ကာဒေရ</a:t>
                </a:r>
                <a:r>
                  <a:rPr lang="en-US" sz="1000" b="1" dirty="0">
                    <a:solidFill>
                      <a:schemeClr val="bg2"/>
                    </a:solidFill>
                    <a:latin typeface="Pyidaungsu" panose="020B0502040204020203" pitchFamily="34" charset="0"/>
                    <a:cs typeface="Pyidaungsu" panose="020B0502040204020203" pitchFamily="34" charset="0"/>
                  </a:rPr>
                  <a:t>ှ</a:t>
                </a:r>
              </a:p>
            </p:txBody>
          </p:sp>
          <p:sp>
            <p:nvSpPr>
              <p:cNvPr id="56594" name="Rectangle 74"/>
              <p:cNvSpPr>
                <a:spLocks noChangeArrowheads="1"/>
              </p:cNvSpPr>
              <p:nvPr/>
            </p:nvSpPr>
            <p:spPr bwMode="auto">
              <a:xfrm>
                <a:off x="270" y="2947"/>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40</a:t>
                </a:r>
              </a:p>
            </p:txBody>
          </p:sp>
          <p:sp>
            <p:nvSpPr>
              <p:cNvPr id="56595" name="Rectangle 75"/>
              <p:cNvSpPr>
                <a:spLocks noChangeArrowheads="1"/>
              </p:cNvSpPr>
              <p:nvPr/>
            </p:nvSpPr>
            <p:spPr bwMode="auto">
              <a:xfrm>
                <a:off x="122" y="3055"/>
                <a:ext cx="57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ဒေသနာ</a:t>
                </a:r>
                <a:r>
                  <a:rPr lang="en-US" sz="1000" b="1" dirty="0">
                    <a:solidFill>
                      <a:schemeClr val="bg2"/>
                    </a:solidFill>
                    <a:latin typeface="Pyidaungsu" panose="020B0502040204020203" pitchFamily="34" charset="0"/>
                    <a:cs typeface="Pyidaungsu" panose="020B0502040204020203" pitchFamily="34" charset="0"/>
                  </a:rPr>
                  <a:t> ၅ </a:t>
                </a:r>
                <a:r>
                  <a:rPr lang="en-US" sz="1000" b="1" dirty="0" err="1">
                    <a:solidFill>
                      <a:schemeClr val="bg2"/>
                    </a:solidFill>
                    <a:latin typeface="Pyidaungsu" panose="020B0502040204020203" pitchFamily="34" charset="0"/>
                    <a:cs typeface="Pyidaungsu" panose="020B0502040204020203" pitchFamily="34" charset="0"/>
                  </a:rPr>
                  <a:t>ရပ</a:t>
                </a:r>
                <a:r>
                  <a:rPr lang="en-US" sz="1000" b="1" dirty="0">
                    <a:solidFill>
                      <a:schemeClr val="bg2"/>
                    </a:solidFill>
                    <a:latin typeface="Pyidaungsu" panose="020B0502040204020203" pitchFamily="34" charset="0"/>
                    <a:cs typeface="Pyidaungsu" panose="020B0502040204020203" pitchFamily="34" charset="0"/>
                  </a:rPr>
                  <a:t>်</a:t>
                </a:r>
                <a:endParaRPr lang="en-US" sz="1000" dirty="0">
                  <a:solidFill>
                    <a:schemeClr val="bg2"/>
                  </a:solidFill>
                  <a:latin typeface="WinInnwa" charset="0"/>
                </a:endParaRPr>
              </a:p>
            </p:txBody>
          </p:sp>
          <p:sp>
            <p:nvSpPr>
              <p:cNvPr id="56596" name="Line 76"/>
              <p:cNvSpPr>
                <a:spLocks noChangeShapeType="1"/>
              </p:cNvSpPr>
              <p:nvPr/>
            </p:nvSpPr>
            <p:spPr bwMode="auto">
              <a:xfrm>
                <a:off x="93" y="316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97" name="Rectangle 77"/>
              <p:cNvSpPr>
                <a:spLocks noChangeArrowheads="1"/>
              </p:cNvSpPr>
              <p:nvPr/>
            </p:nvSpPr>
            <p:spPr bwMode="auto">
              <a:xfrm>
                <a:off x="165" y="2499"/>
                <a:ext cx="4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900" b="1" dirty="0" err="1">
                    <a:solidFill>
                      <a:schemeClr val="bg2"/>
                    </a:solidFill>
                    <a:latin typeface="Pyidaungsu" panose="020B0502040204020203" pitchFamily="34" charset="0"/>
                    <a:cs typeface="Pyidaungsu" panose="020B0502040204020203" pitchFamily="34" charset="0"/>
                  </a:rPr>
                  <a:t>ထွက်မြောက</a:t>
                </a:r>
                <a:r>
                  <a:rPr lang="en-US" sz="900" b="1" dirty="0">
                    <a:solidFill>
                      <a:schemeClr val="bg2"/>
                    </a:solidFill>
                    <a:latin typeface="Pyidaungsu" panose="020B0502040204020203" pitchFamily="34" charset="0"/>
                    <a:cs typeface="Pyidaungsu" panose="020B0502040204020203" pitchFamily="34" charset="0"/>
                  </a:rPr>
                  <a:t>်</a:t>
                </a:r>
                <a:endParaRPr lang="en-US" sz="900" b="1" dirty="0">
                  <a:solidFill>
                    <a:schemeClr val="bg2"/>
                  </a:solidFill>
                  <a:latin typeface="WinInnwa" charset="0"/>
                </a:endParaRPr>
              </a:p>
            </p:txBody>
          </p:sp>
          <p:sp>
            <p:nvSpPr>
              <p:cNvPr id="56598" name="Line 78"/>
              <p:cNvSpPr>
                <a:spLocks noChangeShapeType="1"/>
              </p:cNvSpPr>
              <p:nvPr/>
            </p:nvSpPr>
            <p:spPr bwMode="auto">
              <a:xfrm>
                <a:off x="65" y="23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99" name="Line 79"/>
              <p:cNvSpPr>
                <a:spLocks noChangeShapeType="1"/>
              </p:cNvSpPr>
              <p:nvPr/>
            </p:nvSpPr>
            <p:spPr bwMode="auto">
              <a:xfrm>
                <a:off x="93" y="3473"/>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00" name="Line 80"/>
              <p:cNvSpPr>
                <a:spLocks noChangeShapeType="1"/>
              </p:cNvSpPr>
              <p:nvPr/>
            </p:nvSpPr>
            <p:spPr bwMode="auto">
              <a:xfrm>
                <a:off x="93" y="3593"/>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01" name="Rectangle 81"/>
              <p:cNvSpPr>
                <a:spLocks noChangeArrowheads="1"/>
              </p:cNvSpPr>
              <p:nvPr/>
            </p:nvSpPr>
            <p:spPr bwMode="auto">
              <a:xfrm>
                <a:off x="95" y="3223"/>
                <a:ext cx="379"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dirty="0" err="1">
                    <a:solidFill>
                      <a:schemeClr val="bg2"/>
                    </a:solidFill>
                    <a:latin typeface="Pyidaungsu" panose="020B0502040204020203" pitchFamily="34" charset="0"/>
                    <a:cs typeface="Pyidaungsu" panose="020B0502040204020203" pitchFamily="34" charset="0"/>
                  </a:rPr>
                  <a:t>ယောရှု</a:t>
                </a:r>
                <a:endParaRPr lang="en-US" sz="1200" b="1" dirty="0">
                  <a:solidFill>
                    <a:schemeClr val="bg2"/>
                  </a:solidFill>
                  <a:latin typeface="Pyidaungsu" panose="020B0502040204020203" pitchFamily="34" charset="0"/>
                  <a:cs typeface="Pyidaungsu" panose="020B0502040204020203" pitchFamily="34" charset="0"/>
                </a:endParaRPr>
              </a:p>
              <a:p>
                <a:pPr algn="l"/>
                <a:endParaRPr lang="en-US" sz="500" b="1" dirty="0">
                  <a:solidFill>
                    <a:schemeClr val="bg2"/>
                  </a:solidFill>
                  <a:latin typeface="WinInnwa" charset="0"/>
                </a:endParaRPr>
              </a:p>
            </p:txBody>
          </p:sp>
          <p:sp>
            <p:nvSpPr>
              <p:cNvPr id="56602" name="Rectangle 82"/>
              <p:cNvSpPr>
                <a:spLocks noChangeArrowheads="1"/>
              </p:cNvSpPr>
              <p:nvPr/>
            </p:nvSpPr>
            <p:spPr bwMode="auto">
              <a:xfrm>
                <a:off x="136" y="3359"/>
                <a:ext cx="406"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ယေရိခေ</a:t>
                </a:r>
                <a:r>
                  <a:rPr lang="en-US" sz="1000" b="1" dirty="0">
                    <a:solidFill>
                      <a:schemeClr val="bg2"/>
                    </a:solidFill>
                    <a:latin typeface="Pyidaungsu" panose="020B0502040204020203" pitchFamily="34" charset="0"/>
                    <a:cs typeface="Pyidaungsu" panose="020B0502040204020203" pitchFamily="34" charset="0"/>
                  </a:rPr>
                  <a:t>ါ</a:t>
                </a:r>
              </a:p>
              <a:p>
                <a:pPr algn="l"/>
                <a:endParaRPr lang="en-US" sz="500" b="1" dirty="0">
                  <a:solidFill>
                    <a:schemeClr val="bg2"/>
                  </a:solidFill>
                  <a:latin typeface="WinInnwa" charset="0"/>
                </a:endParaRPr>
              </a:p>
            </p:txBody>
          </p:sp>
          <p:sp>
            <p:nvSpPr>
              <p:cNvPr id="6" name="Rectangle 83"/>
              <p:cNvSpPr>
                <a:spLocks noChangeArrowheads="1"/>
              </p:cNvSpPr>
              <p:nvPr/>
            </p:nvSpPr>
            <p:spPr bwMode="auto">
              <a:xfrm>
                <a:off x="84" y="3479"/>
                <a:ext cx="64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dirty="0" err="1">
                    <a:solidFill>
                      <a:schemeClr val="bg2"/>
                    </a:solidFill>
                    <a:latin typeface="Pyidaungsu" panose="020B0502040204020203" pitchFamily="34" charset="0"/>
                    <a:cs typeface="Pyidaungsu" panose="020B0502040204020203" pitchFamily="34" charset="0"/>
                  </a:rPr>
                  <a:t>နယ်မြေခွဲဝေခြင်း</a:t>
                </a:r>
                <a:endParaRPr lang="en-US" sz="1000" b="1" dirty="0">
                  <a:solidFill>
                    <a:schemeClr val="bg2"/>
                  </a:solidFill>
                  <a:latin typeface="Pyidaungsu" panose="020B0502040204020203" pitchFamily="34" charset="0"/>
                  <a:cs typeface="Pyidaungsu" panose="020B0502040204020203" pitchFamily="34" charset="0"/>
                </a:endParaRPr>
              </a:p>
            </p:txBody>
          </p:sp>
        </p:grpSp>
        <p:grpSp>
          <p:nvGrpSpPr>
            <p:cNvPr id="56483" name="Group 84"/>
            <p:cNvGrpSpPr>
              <a:grpSpLocks/>
            </p:cNvGrpSpPr>
            <p:nvPr/>
          </p:nvGrpSpPr>
          <p:grpSpPr bwMode="auto">
            <a:xfrm>
              <a:off x="1517" y="25"/>
              <a:ext cx="955" cy="1610"/>
              <a:chOff x="0" y="0"/>
              <a:chExt cx="955" cy="1610"/>
            </a:xfrm>
          </p:grpSpPr>
          <p:sp>
            <p:nvSpPr>
              <p:cNvPr id="56484" name="Unknown Shape"/>
              <p:cNvSpPr>
                <a:spLocks/>
              </p:cNvSpPr>
              <p:nvPr/>
            </p:nvSpPr>
            <p:spPr bwMode="auto">
              <a:xfrm>
                <a:off x="512" y="52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485" name="Unknown Shape"/>
              <p:cNvSpPr>
                <a:spLocks/>
              </p:cNvSpPr>
              <p:nvPr/>
            </p:nvSpPr>
            <p:spPr bwMode="auto">
              <a:xfrm>
                <a:off x="504"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486" name="Unknown Shape"/>
              <p:cNvSpPr>
                <a:spLocks/>
              </p:cNvSpPr>
              <p:nvPr/>
            </p:nvSpPr>
            <p:spPr bwMode="auto">
              <a:xfrm>
                <a:off x="496"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487" name="Rectangle 88"/>
              <p:cNvSpPr>
                <a:spLocks noChangeArrowheads="1"/>
              </p:cNvSpPr>
              <p:nvPr/>
            </p:nvSpPr>
            <p:spPr bwMode="auto">
              <a:xfrm>
                <a:off x="209" y="26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7" name="Unknown Shape"/>
              <p:cNvSpPr>
                <a:spLocks/>
              </p:cNvSpPr>
              <p:nvPr/>
            </p:nvSpPr>
            <p:spPr bwMode="auto">
              <a:xfrm>
                <a:off x="504"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489" name="AutoShape 90"/>
              <p:cNvSpPr>
                <a:spLocks noChangeArrowheads="1"/>
              </p:cNvSpPr>
              <p:nvPr/>
            </p:nvSpPr>
            <p:spPr bwMode="auto">
              <a:xfrm>
                <a:off x="37"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490" name="Rectangle 91"/>
              <p:cNvSpPr>
                <a:spLocks noChangeArrowheads="1"/>
              </p:cNvSpPr>
              <p:nvPr/>
            </p:nvSpPr>
            <p:spPr bwMode="auto">
              <a:xfrm>
                <a:off x="36"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491" name="AutoShape 92"/>
              <p:cNvSpPr>
                <a:spLocks noChangeArrowheads="1"/>
              </p:cNvSpPr>
              <p:nvPr/>
            </p:nvSpPr>
            <p:spPr bwMode="auto">
              <a:xfrm>
                <a:off x="49"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92" name="AutoShape 93"/>
              <p:cNvSpPr>
                <a:spLocks noChangeArrowheads="1"/>
              </p:cNvSpPr>
              <p:nvPr/>
            </p:nvSpPr>
            <p:spPr bwMode="auto">
              <a:xfrm>
                <a:off x="31" y="454"/>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493" name="Rectangle 94"/>
              <p:cNvSpPr>
                <a:spLocks noChangeArrowheads="1"/>
              </p:cNvSpPr>
              <p:nvPr/>
            </p:nvSpPr>
            <p:spPr bwMode="auto">
              <a:xfrm>
                <a:off x="30" y="557"/>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494" name="AutoShape 95"/>
              <p:cNvSpPr>
                <a:spLocks noChangeArrowheads="1"/>
              </p:cNvSpPr>
              <p:nvPr/>
            </p:nvSpPr>
            <p:spPr bwMode="auto">
              <a:xfrm>
                <a:off x="43" y="474"/>
                <a:ext cx="445" cy="670"/>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Rectangle 96"/>
              <p:cNvSpPr>
                <a:spLocks noChangeArrowheads="1"/>
              </p:cNvSpPr>
              <p:nvPr/>
            </p:nvSpPr>
            <p:spPr bwMode="auto">
              <a:xfrm>
                <a:off x="456" y="416"/>
                <a:ext cx="499" cy="1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(1000 B.C.)</a:t>
                </a:r>
              </a:p>
            </p:txBody>
          </p:sp>
          <p:sp>
            <p:nvSpPr>
              <p:cNvPr id="56496" name="Line 97"/>
              <p:cNvSpPr>
                <a:spLocks noChangeShapeType="1"/>
              </p:cNvSpPr>
              <p:nvPr/>
            </p:nvSpPr>
            <p:spPr bwMode="auto">
              <a:xfrm>
                <a:off x="60"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97" name="Line 98"/>
              <p:cNvSpPr>
                <a:spLocks noChangeShapeType="1"/>
              </p:cNvSpPr>
              <p:nvPr/>
            </p:nvSpPr>
            <p:spPr bwMode="auto">
              <a:xfrm>
                <a:off x="56"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98" name="Rectangle 99"/>
              <p:cNvSpPr>
                <a:spLocks noChangeArrowheads="1"/>
              </p:cNvSpPr>
              <p:nvPr/>
            </p:nvSpPr>
            <p:spPr bwMode="auto">
              <a:xfrm>
                <a:off x="193" y="234"/>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350</a:t>
                </a:r>
              </a:p>
            </p:txBody>
          </p:sp>
          <p:sp>
            <p:nvSpPr>
              <p:cNvPr id="56499" name="Rectangle 100"/>
              <p:cNvSpPr>
                <a:spLocks noChangeArrowheads="1"/>
              </p:cNvSpPr>
              <p:nvPr/>
            </p:nvSpPr>
            <p:spPr bwMode="auto">
              <a:xfrm>
                <a:off x="129" y="128"/>
                <a:ext cx="5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dirty="0" err="1">
                    <a:solidFill>
                      <a:schemeClr val="bg2"/>
                    </a:solidFill>
                    <a:latin typeface="Pyidaungsu" panose="020B0502040204020203" pitchFamily="34" charset="0"/>
                    <a:cs typeface="Pyidaungsu" panose="020B0502040204020203" pitchFamily="34" charset="0"/>
                  </a:rPr>
                  <a:t>တရားသူကြီးများ</a:t>
                </a:r>
                <a:endParaRPr lang="en-US" sz="900" dirty="0">
                  <a:solidFill>
                    <a:schemeClr val="bg2"/>
                  </a:solidFill>
                  <a:latin typeface="Pyidaungsu" panose="020B0502040204020203" pitchFamily="34" charset="0"/>
                  <a:cs typeface="Pyidaungsu" panose="020B0502040204020203" pitchFamily="34" charset="0"/>
                </a:endParaRPr>
              </a:p>
            </p:txBody>
          </p:sp>
          <p:sp>
            <p:nvSpPr>
              <p:cNvPr id="56500" name="Rectangle 101"/>
              <p:cNvSpPr>
                <a:spLocks noChangeArrowheads="1"/>
              </p:cNvSpPr>
              <p:nvPr/>
            </p:nvSpPr>
            <p:spPr bwMode="auto">
              <a:xfrm>
                <a:off x="22" y="0"/>
                <a:ext cx="35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မင်းမဲ</a:t>
                </a:r>
                <a:r>
                  <a:rPr lang="en-US" sz="1400" b="1" dirty="0">
                    <a:solidFill>
                      <a:schemeClr val="bg2"/>
                    </a:solidFill>
                    <a:latin typeface="Pyidaungsu" panose="020B0502040204020203" pitchFamily="34" charset="0"/>
                    <a:cs typeface="Pyidaungsu" panose="020B0502040204020203" pitchFamily="34" charset="0"/>
                  </a:rPr>
                  <a:t>့</a:t>
                </a:r>
              </a:p>
            </p:txBody>
          </p:sp>
          <p:sp>
            <p:nvSpPr>
              <p:cNvPr id="56501" name="Line 102"/>
              <p:cNvSpPr>
                <a:spLocks noChangeShapeType="1"/>
              </p:cNvSpPr>
              <p:nvPr/>
            </p:nvSpPr>
            <p:spPr bwMode="auto">
              <a:xfrm>
                <a:off x="56" y="77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02" name="Line 103"/>
              <p:cNvSpPr>
                <a:spLocks noChangeShapeType="1"/>
              </p:cNvSpPr>
              <p:nvPr/>
            </p:nvSpPr>
            <p:spPr bwMode="auto">
              <a:xfrm>
                <a:off x="48" y="121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03" name="Line 104"/>
              <p:cNvSpPr>
                <a:spLocks noChangeShapeType="1"/>
              </p:cNvSpPr>
              <p:nvPr/>
            </p:nvSpPr>
            <p:spPr bwMode="auto">
              <a:xfrm>
                <a:off x="48" y="13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Rectangle 105"/>
              <p:cNvSpPr>
                <a:spLocks noChangeArrowheads="1"/>
              </p:cNvSpPr>
              <p:nvPr/>
            </p:nvSpPr>
            <p:spPr bwMode="auto">
              <a:xfrm>
                <a:off x="72" y="656"/>
                <a:ext cx="571" cy="153"/>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bg2"/>
                    </a:solidFill>
                    <a:latin typeface="Pyidaungsu" panose="020B0502040204020203" pitchFamily="34" charset="0"/>
                    <a:cs typeface="Pyidaungsu" panose="020B0502040204020203" pitchFamily="34" charset="0"/>
                  </a:rPr>
                  <a:t>နှစ်ခြမ်းကွဲခြင်း</a:t>
                </a:r>
                <a:endParaRPr lang="en-US" sz="1000" b="1" dirty="0">
                  <a:solidFill>
                    <a:schemeClr val="bg2"/>
                  </a:solidFill>
                  <a:latin typeface="Pyidaungsu" panose="020B0502040204020203" pitchFamily="34" charset="0"/>
                  <a:cs typeface="Pyidaungsu" panose="020B0502040204020203" pitchFamily="34" charset="0"/>
                </a:endParaRPr>
              </a:p>
            </p:txBody>
          </p:sp>
          <p:sp>
            <p:nvSpPr>
              <p:cNvPr id="56505" name="Rectangle 106"/>
              <p:cNvSpPr>
                <a:spLocks noChangeArrowheads="1"/>
              </p:cNvSpPr>
              <p:nvPr/>
            </p:nvSpPr>
            <p:spPr bwMode="auto">
              <a:xfrm>
                <a:off x="32" y="894"/>
                <a:ext cx="383"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700" b="1" dirty="0">
                    <a:solidFill>
                      <a:schemeClr val="bg2"/>
                    </a:solidFill>
                    <a:latin typeface="Pyidaungsu" panose="020B0502040204020203" pitchFamily="34" charset="0"/>
                    <a:cs typeface="Pyidaungsu" panose="020B0502040204020203" pitchFamily="34" charset="0"/>
                  </a:rPr>
                  <a:t>ဣ</a:t>
                </a:r>
                <a:r>
                  <a:rPr lang="en-US" sz="700" b="1" dirty="0" err="1">
                    <a:solidFill>
                      <a:schemeClr val="bg2"/>
                    </a:solidFill>
                    <a:latin typeface="Pyidaungsu" panose="020B0502040204020203" pitchFamily="34" charset="0"/>
                    <a:cs typeface="Pyidaungsu" panose="020B0502040204020203" pitchFamily="34" charset="0"/>
                  </a:rPr>
                  <a:t>သရေလ</a:t>
                </a:r>
                <a:endParaRPr lang="en-US" sz="700" b="1" dirty="0">
                  <a:solidFill>
                    <a:schemeClr val="bg2"/>
                  </a:solidFill>
                  <a:latin typeface="Pyidaungsu" panose="020B0502040204020203" pitchFamily="34" charset="0"/>
                  <a:cs typeface="Pyidaungsu" panose="020B0502040204020203" pitchFamily="34" charset="0"/>
                </a:endParaRPr>
              </a:p>
            </p:txBody>
          </p:sp>
          <p:sp>
            <p:nvSpPr>
              <p:cNvPr id="56506" name="Rectangle 107"/>
              <p:cNvSpPr>
                <a:spLocks noChangeArrowheads="1"/>
              </p:cNvSpPr>
              <p:nvPr/>
            </p:nvSpPr>
            <p:spPr bwMode="auto">
              <a:xfrm>
                <a:off x="89" y="998"/>
                <a:ext cx="474" cy="13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10              2</a:t>
                </a:r>
              </a:p>
            </p:txBody>
          </p:sp>
          <p:sp>
            <p:nvSpPr>
              <p:cNvPr id="10" name="Rectangle 108"/>
              <p:cNvSpPr>
                <a:spLocks noChangeArrowheads="1"/>
              </p:cNvSpPr>
              <p:nvPr/>
            </p:nvSpPr>
            <p:spPr bwMode="auto">
              <a:xfrm>
                <a:off x="37" y="1222"/>
                <a:ext cx="56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latin typeface="Helvetica" charset="0"/>
                  </a:rPr>
                  <a:t> 20-J         20-R</a:t>
                </a:r>
              </a:p>
            </p:txBody>
          </p:sp>
          <p:sp>
            <p:nvSpPr>
              <p:cNvPr id="11" name="Rectangle 109"/>
              <p:cNvSpPr>
                <a:spLocks noChangeArrowheads="1"/>
              </p:cNvSpPr>
              <p:nvPr/>
            </p:nvSpPr>
            <p:spPr bwMode="auto">
              <a:xfrm>
                <a:off x="48" y="1342"/>
                <a:ext cx="54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200           350</a:t>
                </a:r>
              </a:p>
            </p:txBody>
          </p:sp>
          <p:sp>
            <p:nvSpPr>
              <p:cNvPr id="56509" name="Rectangle 110"/>
              <p:cNvSpPr>
                <a:spLocks noChangeArrowheads="1"/>
              </p:cNvSpPr>
              <p:nvPr/>
            </p:nvSpPr>
            <p:spPr bwMode="auto">
              <a:xfrm>
                <a:off x="0" y="1446"/>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endParaRPr lang="my-MM" sz="800" b="1">
                  <a:latin typeface="Helvetica" charset="0"/>
                </a:endParaRPr>
              </a:p>
            </p:txBody>
          </p:sp>
          <p:sp>
            <p:nvSpPr>
              <p:cNvPr id="12" name="Line 111"/>
              <p:cNvSpPr>
                <a:spLocks noChangeShapeType="1"/>
              </p:cNvSpPr>
              <p:nvPr/>
            </p:nvSpPr>
            <p:spPr bwMode="auto">
              <a:xfrm>
                <a:off x="56" y="143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Rectangle 112"/>
              <p:cNvSpPr>
                <a:spLocks noChangeArrowheads="1"/>
              </p:cNvSpPr>
              <p:nvPr/>
            </p:nvSpPr>
            <p:spPr bwMode="auto">
              <a:xfrm>
                <a:off x="50" y="782"/>
                <a:ext cx="70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bg2"/>
                    </a:solidFill>
                    <a:latin typeface="Pyidaungsu" panose="020B0502040204020203" pitchFamily="34" charset="0"/>
                    <a:cs typeface="Pyidaungsu" panose="020B0502040204020203" pitchFamily="34" charset="0"/>
                  </a:rPr>
                  <a:t>မြောက်ပိုင်း</a:t>
                </a:r>
                <a:r>
                  <a:rPr lang="en-US" sz="800" b="1" dirty="0">
                    <a:solidFill>
                      <a:schemeClr val="bg2"/>
                    </a:solidFill>
                    <a:latin typeface="Pyidaungsu" panose="020B0502040204020203" pitchFamily="34" charset="0"/>
                    <a:cs typeface="Pyidaungsu" panose="020B0502040204020203" pitchFamily="34" charset="0"/>
                  </a:rPr>
                  <a:t>  </a:t>
                </a:r>
                <a:r>
                  <a:rPr lang="en-US" sz="800" b="1" dirty="0" err="1">
                    <a:solidFill>
                      <a:schemeClr val="bg2"/>
                    </a:solidFill>
                    <a:latin typeface="Pyidaungsu" panose="020B0502040204020203" pitchFamily="34" charset="0"/>
                    <a:cs typeface="Pyidaungsu" panose="020B0502040204020203" pitchFamily="34" charset="0"/>
                  </a:rPr>
                  <a:t>တောင်ပိုင်း</a:t>
                </a:r>
                <a:endParaRPr lang="en-US" sz="800" b="1" dirty="0">
                  <a:solidFill>
                    <a:schemeClr val="bg2"/>
                  </a:solidFill>
                  <a:latin typeface="Pyidaungsu" panose="020B0502040204020203" pitchFamily="34" charset="0"/>
                  <a:cs typeface="Pyidaungsu" panose="020B0502040204020203" pitchFamily="34" charset="0"/>
                </a:endParaRPr>
              </a:p>
            </p:txBody>
          </p:sp>
          <p:sp>
            <p:nvSpPr>
              <p:cNvPr id="14" name="Line 113"/>
              <p:cNvSpPr>
                <a:spLocks noChangeShapeType="1"/>
              </p:cNvSpPr>
              <p:nvPr/>
            </p:nvSpPr>
            <p:spPr bwMode="auto">
              <a:xfrm>
                <a:off x="52" y="15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13" name="Line 114"/>
              <p:cNvSpPr>
                <a:spLocks noChangeShapeType="1"/>
              </p:cNvSpPr>
              <p:nvPr/>
            </p:nvSpPr>
            <p:spPr bwMode="auto">
              <a:xfrm>
                <a:off x="328" y="824"/>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Rectangle 115"/>
              <p:cNvSpPr>
                <a:spLocks noChangeArrowheads="1"/>
              </p:cNvSpPr>
              <p:nvPr/>
            </p:nvSpPr>
            <p:spPr bwMode="auto">
              <a:xfrm>
                <a:off x="31" y="1102"/>
                <a:ext cx="64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ပရောဖက်များ</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56515" name="Line 116"/>
              <p:cNvSpPr>
                <a:spLocks noChangeShapeType="1"/>
              </p:cNvSpPr>
              <p:nvPr/>
            </p:nvSpPr>
            <p:spPr bwMode="auto">
              <a:xfrm>
                <a:off x="124" y="672"/>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16" name="Rectangle 117"/>
              <p:cNvSpPr>
                <a:spLocks noChangeArrowheads="1"/>
              </p:cNvSpPr>
              <p:nvPr/>
            </p:nvSpPr>
            <p:spPr bwMode="auto">
              <a:xfrm>
                <a:off x="132" y="556"/>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sp>
            <p:nvSpPr>
              <p:cNvPr id="56517" name="Line 118"/>
              <p:cNvSpPr>
                <a:spLocks noChangeShapeType="1"/>
              </p:cNvSpPr>
              <p:nvPr/>
            </p:nvSpPr>
            <p:spPr bwMode="auto">
              <a:xfrm>
                <a:off x="52" y="99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18" name="Line 119"/>
              <p:cNvSpPr>
                <a:spLocks noChangeShapeType="1"/>
              </p:cNvSpPr>
              <p:nvPr/>
            </p:nvSpPr>
            <p:spPr bwMode="auto">
              <a:xfrm flipV="1">
                <a:off x="56" y="11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19" name="Line 120"/>
              <p:cNvSpPr>
                <a:spLocks noChangeShapeType="1"/>
              </p:cNvSpPr>
              <p:nvPr/>
            </p:nvSpPr>
            <p:spPr bwMode="auto">
              <a:xfrm flipV="1">
                <a:off x="56" y="884"/>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20" name="Rectangle 121"/>
              <p:cNvSpPr>
                <a:spLocks noChangeArrowheads="1"/>
              </p:cNvSpPr>
              <p:nvPr/>
            </p:nvSpPr>
            <p:spPr bwMode="auto">
              <a:xfrm>
                <a:off x="26" y="444"/>
                <a:ext cx="527"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100" b="1" dirty="0" err="1">
                    <a:solidFill>
                      <a:schemeClr val="bg2"/>
                    </a:solidFill>
                    <a:latin typeface="Pyidaungsu" panose="020B0502040204020203" pitchFamily="34" charset="0"/>
                    <a:cs typeface="Pyidaungsu" panose="020B0502040204020203" pitchFamily="34" charset="0"/>
                  </a:rPr>
                  <a:t>မင်းစံ</a:t>
                </a:r>
                <a:endParaRPr lang="en-US" sz="1100" b="1" dirty="0">
                  <a:solidFill>
                    <a:schemeClr val="bg2"/>
                  </a:solidFill>
                  <a:latin typeface="Pyidaungsu" panose="020B0502040204020203" pitchFamily="34" charset="0"/>
                  <a:cs typeface="Pyidaungsu" panose="020B0502040204020203" pitchFamily="34" charset="0"/>
                </a:endParaRPr>
              </a:p>
            </p:txBody>
          </p:sp>
          <p:sp>
            <p:nvSpPr>
              <p:cNvPr id="56521" name="Rectangle 122"/>
              <p:cNvSpPr>
                <a:spLocks noChangeArrowheads="1"/>
              </p:cNvSpPr>
              <p:nvPr/>
            </p:nvSpPr>
            <p:spPr bwMode="auto">
              <a:xfrm>
                <a:off x="296" y="894"/>
                <a:ext cx="359"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500" b="1" dirty="0" err="1">
                    <a:solidFill>
                      <a:schemeClr val="bg2"/>
                    </a:solidFill>
                    <a:latin typeface="Pyidaungsu" panose="020B0502040204020203" pitchFamily="34" charset="0"/>
                    <a:cs typeface="Pyidaungsu" panose="020B0502040204020203" pitchFamily="34" charset="0"/>
                  </a:rPr>
                  <a:t>ယူဒ</a:t>
                </a:r>
                <a:endParaRPr lang="en-US" sz="500" b="1" dirty="0">
                  <a:solidFill>
                    <a:schemeClr val="bg2"/>
                  </a:solidFill>
                  <a:latin typeface="Pyidaungsu" panose="020B0502040204020203" pitchFamily="34" charset="0"/>
                  <a:cs typeface="Pyidaungsu" panose="020B0502040204020203" pitchFamily="34" charset="0"/>
                </a:endParaRPr>
              </a:p>
            </p:txBody>
          </p:sp>
          <p:sp>
            <p:nvSpPr>
              <p:cNvPr id="56522" name="Line 123"/>
              <p:cNvSpPr>
                <a:spLocks noChangeShapeType="1"/>
              </p:cNvSpPr>
              <p:nvPr/>
            </p:nvSpPr>
            <p:spPr bwMode="auto">
              <a:xfrm>
                <a:off x="320" y="780"/>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23" name="Line 124"/>
              <p:cNvSpPr>
                <a:spLocks noChangeShapeType="1"/>
              </p:cNvSpPr>
              <p:nvPr/>
            </p:nvSpPr>
            <p:spPr bwMode="auto">
              <a:xfrm>
                <a:off x="52" y="6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pic>
        <p:nvPicPr>
          <p:cNvPr id="56322" name="Picture 125"/>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Line 126"/>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24" name="Rectangle 12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56325" name="Rectangle 12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6" name="Rectangle 129"/>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7" name="Rectangle 13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8" name="Rectangle 13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9" name="Rectangle 13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30" name="Rectangle 13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a:latin typeface="Times" charset="0"/>
              </a:rPr>
              <a:t>S</a:t>
            </a:r>
          </a:p>
        </p:txBody>
      </p:sp>
      <p:sp>
        <p:nvSpPr>
          <p:cNvPr id="56454" name="Rectangle 134"/>
          <p:cNvSpPr>
            <a:spLocks noChangeArrowheads="1"/>
          </p:cNvSpPr>
          <p:nvPr/>
        </p:nvSpPr>
        <p:spPr bwMode="auto">
          <a:xfrm>
            <a:off x="4900613" y="19685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(2000 B.C.)</a:t>
            </a:r>
          </a:p>
        </p:txBody>
      </p:sp>
      <p:sp>
        <p:nvSpPr>
          <p:cNvPr id="56455" name="Rectangle 135"/>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FAFD00"/>
                </a:solidFill>
                <a:latin typeface="Times" charset="0"/>
                <a:ea typeface="+mn-ea"/>
                <a:cs typeface="+mn-cs"/>
              </a:rPr>
              <a:t>C 7 S J </a:t>
            </a:r>
          </a:p>
        </p:txBody>
      </p:sp>
      <p:sp>
        <p:nvSpPr>
          <p:cNvPr id="56456" name="Rectangle 13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56457" name="Rectangle 137"/>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00FF00"/>
                </a:solidFill>
                <a:latin typeface="Times" charset="0"/>
                <a:ea typeface="+mn-ea"/>
                <a:cs typeface="+mn-cs"/>
              </a:rPr>
              <a:t>7 = 4 + 3 </a:t>
            </a:r>
          </a:p>
        </p:txBody>
      </p:sp>
      <p:sp>
        <p:nvSpPr>
          <p:cNvPr id="55312" name="Line 13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6459" name="Rectangle 139"/>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5314" name="Line 140"/>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6338" name="Rectangle 141"/>
          <p:cNvSpPr>
            <a:spLocks noChangeArrowheads="1"/>
          </p:cNvSpPr>
          <p:nvPr/>
        </p:nvSpPr>
        <p:spPr bwMode="auto">
          <a:xfrm rot="-5400000">
            <a:off x="5729288" y="5359400"/>
            <a:ext cx="91122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339" name="Rectangle 142"/>
          <p:cNvSpPr>
            <a:spLocks noChangeArrowheads="1"/>
          </p:cNvSpPr>
          <p:nvPr/>
        </p:nvSpPr>
        <p:spPr bwMode="auto">
          <a:xfrm rot="-5400000">
            <a:off x="5749926" y="4232275"/>
            <a:ext cx="863600"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63" name="Text Box 143"/>
          <p:cNvSpPr txBox="1">
            <a:spLocks noChangeArrowheads="1"/>
          </p:cNvSpPr>
          <p:nvPr/>
        </p:nvSpPr>
        <p:spPr bwMode="auto">
          <a:xfrm rot="-5385663">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endParaRPr lang="my-MM" b="1">
              <a:solidFill>
                <a:srgbClr val="EEFF4B"/>
              </a:solidFill>
              <a:latin typeface="Times" charset="0"/>
              <a:ea typeface="+mn-ea"/>
              <a:cs typeface="+mn-cs"/>
            </a:endParaRPr>
          </a:p>
        </p:txBody>
      </p:sp>
      <p:sp>
        <p:nvSpPr>
          <p:cNvPr id="55318" name="Text Box 144"/>
          <p:cNvSpPr txBox="1">
            <a:spLocks noChangeArrowheads="1"/>
          </p:cNvSpPr>
          <p:nvPr/>
        </p:nvSpPr>
        <p:spPr bwMode="auto">
          <a:xfrm rot="-5400000">
            <a:off x="5895975" y="4916488"/>
            <a:ext cx="1150938" cy="1160462"/>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a:latin typeface="WinInnwa" charset="0"/>
              </a:rPr>
              <a:t> </a:t>
            </a:r>
            <a:r>
              <a:rPr lang="en-US" b="1">
                <a:solidFill>
                  <a:srgbClr val="FFFF66"/>
                </a:solidFill>
                <a:latin typeface="WinInnwa" charset="0"/>
              </a:rPr>
              <a:t>a,±_</a:t>
            </a:r>
          </a:p>
          <a:p>
            <a:pPr algn="l">
              <a:spcBef>
                <a:spcPct val="50000"/>
              </a:spcBef>
              <a:defRPr/>
            </a:pPr>
            <a:endParaRPr lang="en-US" b="1">
              <a:solidFill>
                <a:srgbClr val="EEFF4B"/>
              </a:solidFill>
              <a:latin typeface="WinInnwa" charset="0"/>
            </a:endParaRPr>
          </a:p>
        </p:txBody>
      </p:sp>
      <p:sp>
        <p:nvSpPr>
          <p:cNvPr id="56342" name="Rectangle 145"/>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66" name="Text Box 146"/>
          <p:cNvSpPr txBox="1">
            <a:spLocks noChangeArrowheads="1"/>
          </p:cNvSpPr>
          <p:nvPr/>
        </p:nvSpPr>
        <p:spPr bwMode="auto">
          <a:xfrm rot="-5388536">
            <a:off x="3031029" y="3329827"/>
            <a:ext cx="1966912" cy="10772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dirty="0">
                <a:latin typeface="WinInnwa" pitchFamily="2" charset="0"/>
                <a:ea typeface="+mn-ea"/>
                <a:cs typeface="+mn-cs"/>
              </a:rPr>
              <a:t> </a:t>
            </a:r>
            <a:r>
              <a:rPr lang="en-US" sz="1800" b="1" dirty="0" err="1">
                <a:solidFill>
                  <a:srgbClr val="FFFF66"/>
                </a:solidFill>
                <a:latin typeface="Pyidaungsu" panose="020B0502040204020203" pitchFamily="34" charset="0"/>
                <a:ea typeface="+mn-ea"/>
                <a:cs typeface="Pyidaungsu" panose="020B0502040204020203" pitchFamily="34" charset="0"/>
              </a:rPr>
              <a:t>ပုဂ္ဂိုလ်လေးဦး</a:t>
            </a:r>
            <a:endParaRPr lang="en-US" sz="1800" b="1" dirty="0">
              <a:solidFill>
                <a:srgbClr val="FFFF66"/>
              </a:solidFill>
              <a:latin typeface="Pyidaungsu" panose="020B0502040204020203" pitchFamily="34" charset="0"/>
              <a:ea typeface="+mn-ea"/>
              <a:cs typeface="Pyidaungsu" panose="020B0502040204020203" pitchFamily="34" charset="0"/>
            </a:endParaRPr>
          </a:p>
          <a:p>
            <a:pPr algn="l">
              <a:spcBef>
                <a:spcPct val="50000"/>
              </a:spcBef>
              <a:defRPr/>
            </a:pPr>
            <a:endParaRPr lang="en-US" sz="2400" b="1" dirty="0">
              <a:solidFill>
                <a:srgbClr val="FFFF66"/>
              </a:solidFill>
              <a:latin typeface="WinInnwa" pitchFamily="2" charset="0"/>
              <a:ea typeface="+mn-ea"/>
              <a:cs typeface="+mn-cs"/>
            </a:endParaRPr>
          </a:p>
        </p:txBody>
      </p:sp>
      <p:sp>
        <p:nvSpPr>
          <p:cNvPr id="56344" name="Rectangle 147"/>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45" name="Rectangle 148"/>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46" name="Rectangle 149"/>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47" name="Rectangle 150"/>
          <p:cNvSpPr>
            <a:spLocks noChangeArrowheads="1"/>
          </p:cNvSpPr>
          <p:nvPr/>
        </p:nvSpPr>
        <p:spPr bwMode="auto">
          <a:xfrm rot="-5400000">
            <a:off x="3141663" y="803275"/>
            <a:ext cx="1168400"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71" name="Text Box 151"/>
          <p:cNvSpPr txBox="1">
            <a:spLocks noChangeArrowheads="1"/>
          </p:cNvSpPr>
          <p:nvPr/>
        </p:nvSpPr>
        <p:spPr bwMode="auto">
          <a:xfrm rot="-5400000">
            <a:off x="2861469" y="633382"/>
            <a:ext cx="1666875"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FFFF66"/>
                </a:solidFill>
                <a:latin typeface="Pyidaungsu" panose="020B0502040204020203" pitchFamily="34" charset="0"/>
                <a:ea typeface="+mn-ea"/>
                <a:cs typeface="Pyidaungsu" panose="020B0502040204020203" pitchFamily="34" charset="0"/>
              </a:rPr>
              <a:t>ဖန်ဆင်းခြင်း</a:t>
            </a:r>
            <a:endParaRPr lang="en-US" sz="2000" b="1" dirty="0">
              <a:solidFill>
                <a:srgbClr val="FFFF66"/>
              </a:solidFill>
              <a:latin typeface="Pyidaungsu" panose="020B0502040204020203" pitchFamily="34" charset="0"/>
              <a:ea typeface="+mn-ea"/>
              <a:cs typeface="Pyidaungsu" panose="020B0502040204020203" pitchFamily="34" charset="0"/>
            </a:endParaRPr>
          </a:p>
        </p:txBody>
      </p:sp>
      <p:sp>
        <p:nvSpPr>
          <p:cNvPr id="56349" name="Unknown Shape"/>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350" name="Rectangle 153"/>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51" name="Rectangle 154"/>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5" name="Rectangle 155"/>
          <p:cNvSpPr>
            <a:spLocks noChangeArrowheads="1"/>
          </p:cNvSpPr>
          <p:nvPr/>
        </p:nvSpPr>
        <p:spPr bwMode="auto">
          <a:xfrm>
            <a:off x="4913313" y="42037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(1500 B.C.)</a:t>
            </a:r>
          </a:p>
        </p:txBody>
      </p:sp>
      <p:sp>
        <p:nvSpPr>
          <p:cNvPr id="56476" name="Rectangle 156"/>
          <p:cNvSpPr>
            <a:spLocks noChangeArrowheads="1"/>
          </p:cNvSpPr>
          <p:nvPr/>
        </p:nvSpPr>
        <p:spPr bwMode="auto">
          <a:xfrm>
            <a:off x="7262813" y="12192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(1000 B.C.)</a:t>
            </a:r>
          </a:p>
        </p:txBody>
      </p:sp>
      <p:sp>
        <p:nvSpPr>
          <p:cNvPr id="56354" name="AutoShape 15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6355" name="Unknown Shape"/>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356" name="Unknown Shape"/>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35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6358" name="Unknown Shape"/>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359"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6360"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6361" name="Group 164"/>
          <p:cNvGrpSpPr>
            <a:grpSpLocks/>
          </p:cNvGrpSpPr>
          <p:nvPr/>
        </p:nvGrpSpPr>
        <p:grpSpPr bwMode="auto">
          <a:xfrm>
            <a:off x="6591300" y="4418013"/>
            <a:ext cx="952500" cy="527050"/>
            <a:chOff x="0" y="0"/>
            <a:chExt cx="600" cy="332"/>
          </a:xfrm>
        </p:grpSpPr>
        <p:sp>
          <p:nvSpPr>
            <p:cNvPr id="56479" name="AutoShape 165"/>
            <p:cNvSpPr>
              <a:spLocks noChangeArrowheads="1"/>
            </p:cNvSpPr>
            <p:nvPr/>
          </p:nvSpPr>
          <p:spPr bwMode="auto">
            <a:xfrm>
              <a:off x="1" y="0"/>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6480" name="Rectangle 166"/>
            <p:cNvSpPr>
              <a:spLocks noChangeArrowheads="1"/>
            </p:cNvSpPr>
            <p:nvPr/>
          </p:nvSpPr>
          <p:spPr bwMode="auto">
            <a:xfrm>
              <a:off x="0" y="83"/>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6481" name="AutoShape 167"/>
            <p:cNvSpPr>
              <a:spLocks noChangeArrowheads="1"/>
            </p:cNvSpPr>
            <p:nvPr/>
          </p:nvSpPr>
          <p:spPr bwMode="auto">
            <a:xfrm>
              <a:off x="13" y="16"/>
              <a:ext cx="436" cy="226"/>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488" name="Rectangle 168"/>
          <p:cNvSpPr>
            <a:spLocks noChangeArrowheads="1"/>
          </p:cNvSpPr>
          <p:nvPr/>
        </p:nvSpPr>
        <p:spPr bwMode="auto">
          <a:xfrm>
            <a:off x="7269163" y="4330700"/>
            <a:ext cx="7286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(500 B.C.)</a:t>
            </a:r>
          </a:p>
        </p:txBody>
      </p:sp>
      <p:sp>
        <p:nvSpPr>
          <p:cNvPr id="56363" name="Line 16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4" name="Line 17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5" name="Rectangle 171"/>
          <p:cNvSpPr>
            <a:spLocks noChangeArrowheads="1"/>
          </p:cNvSpPr>
          <p:nvPr/>
        </p:nvSpPr>
        <p:spPr bwMode="auto">
          <a:xfrm>
            <a:off x="6523038" y="3213100"/>
            <a:ext cx="69249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dirty="0">
              <a:solidFill>
                <a:schemeClr val="bg2"/>
              </a:solidFill>
              <a:latin typeface="Pyidaungsu" panose="020B0502040204020203" pitchFamily="34" charset="0"/>
              <a:cs typeface="Pyidaungsu" panose="020B0502040204020203" pitchFamily="34" charset="0"/>
            </a:endParaRPr>
          </a:p>
        </p:txBody>
      </p:sp>
      <p:sp>
        <p:nvSpPr>
          <p:cNvPr id="56366" name="Line 17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7" name="Line 17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8" name="Line 17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69" name="Rectangle 175"/>
          <p:cNvSpPr>
            <a:spLocks noChangeArrowheads="1"/>
          </p:cNvSpPr>
          <p:nvPr/>
        </p:nvSpPr>
        <p:spPr bwMode="auto">
          <a:xfrm>
            <a:off x="6599238" y="4394200"/>
            <a:ext cx="71974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1200" b="1" dirty="0" err="1">
                <a:solidFill>
                  <a:schemeClr val="bg2"/>
                </a:solidFill>
                <a:latin typeface="Pyidaungsu" panose="020B0502040204020203" pitchFamily="34" charset="0"/>
                <a:cs typeface="Pyidaungsu" panose="020B0502040204020203" pitchFamily="34" charset="0"/>
              </a:rPr>
              <a:t>ဆိတ်ငြိမ</a:t>
            </a:r>
            <a:r>
              <a:rPr lang="en-US" sz="1200" b="1" dirty="0">
                <a:solidFill>
                  <a:schemeClr val="bg2"/>
                </a:solidFill>
                <a:latin typeface="Pyidaungsu" panose="020B0502040204020203" pitchFamily="34" charset="0"/>
                <a:cs typeface="Pyidaungsu" panose="020B0502040204020203" pitchFamily="34" charset="0"/>
              </a:rPr>
              <a:t>်</a:t>
            </a:r>
            <a:endParaRPr lang="en-US" sz="1200" dirty="0">
              <a:solidFill>
                <a:schemeClr val="bg2"/>
              </a:solidFill>
              <a:latin typeface="Pyidaungsu" panose="020B0502040204020203" pitchFamily="34" charset="0"/>
              <a:cs typeface="Pyidaungsu" panose="020B0502040204020203" pitchFamily="34" charset="0"/>
            </a:endParaRPr>
          </a:p>
        </p:txBody>
      </p:sp>
      <p:sp>
        <p:nvSpPr>
          <p:cNvPr id="56370" name="Line 17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1" name="Rectangle 17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6372" name="AutoShape 178"/>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73" name="Rectangle 179"/>
          <p:cNvSpPr>
            <a:spLocks noChangeArrowheads="1"/>
          </p:cNvSpPr>
          <p:nvPr/>
        </p:nvSpPr>
        <p:spPr bwMode="auto">
          <a:xfrm>
            <a:off x="6610350" y="5054600"/>
            <a:ext cx="72135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2000" dirty="0">
                <a:solidFill>
                  <a:schemeClr val="bg2"/>
                </a:solidFill>
              </a:rPr>
              <a:t> </a:t>
            </a:r>
            <a:r>
              <a:rPr lang="en-US" sz="1600" b="1" dirty="0" err="1">
                <a:solidFill>
                  <a:schemeClr val="bg2"/>
                </a:solidFill>
                <a:latin typeface="Pyidaungsu" panose="020B0502040204020203" pitchFamily="34" charset="0"/>
                <a:cs typeface="Pyidaungsu" panose="020B0502040204020203" pitchFamily="34" charset="0"/>
              </a:rPr>
              <a:t>ယေရှု</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56374" name="Line 180"/>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5" name="Line 181"/>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6" name="Line 182"/>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7" name="Line 183"/>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8" name="Line 184"/>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79" name="Line 185"/>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80" name="Line 186"/>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507" name="Rectangle 187"/>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6508" name="Rectangle 188"/>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6383" name="Rectangle 189"/>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10" name="Text Box 190"/>
          <p:cNvSpPr txBox="1">
            <a:spLocks noChangeArrowheads="1"/>
          </p:cNvSpPr>
          <p:nvPr/>
        </p:nvSpPr>
        <p:spPr bwMode="auto">
          <a:xfrm rot="-5400000">
            <a:off x="4972050" y="1013588"/>
            <a:ext cx="2427288"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FFFF66"/>
                </a:solidFill>
                <a:latin typeface="Pyidaungsu" panose="020B0502040204020203" pitchFamily="34" charset="0"/>
                <a:ea typeface="+mn-ea"/>
                <a:cs typeface="Pyidaungsu" panose="020B0502040204020203" pitchFamily="34" charset="0"/>
              </a:rPr>
              <a:t>ဖြစ်စဉ</a:t>
            </a:r>
            <a:r>
              <a:rPr lang="en-US" sz="2000" b="1" dirty="0">
                <a:solidFill>
                  <a:srgbClr val="FFFF66"/>
                </a:solidFill>
                <a:latin typeface="Pyidaungsu" panose="020B0502040204020203" pitchFamily="34" charset="0"/>
                <a:ea typeface="+mn-ea"/>
                <a:cs typeface="Pyidaungsu" panose="020B0502040204020203" pitchFamily="34" charset="0"/>
              </a:rPr>
              <a:t>် ၃ </a:t>
            </a:r>
            <a:r>
              <a:rPr lang="en-US" sz="2000" b="1" dirty="0" err="1">
                <a:solidFill>
                  <a:srgbClr val="FFFF66"/>
                </a:solidFill>
                <a:latin typeface="Pyidaungsu" panose="020B0502040204020203" pitchFamily="34" charset="0"/>
                <a:ea typeface="+mn-ea"/>
                <a:cs typeface="Pyidaungsu" panose="020B0502040204020203" pitchFamily="34" charset="0"/>
              </a:rPr>
              <a:t>ရပ</a:t>
            </a:r>
            <a:r>
              <a:rPr lang="en-US" sz="2000" b="1" dirty="0">
                <a:solidFill>
                  <a:srgbClr val="FFFF66"/>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56511" name="Rectangle 191"/>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6512" name="Rectangle 192"/>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56387" name="Text Box 19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56514" name="Text Box 194"/>
          <p:cNvSpPr txBox="1">
            <a:spLocks noChangeArrowheads="1"/>
          </p:cNvSpPr>
          <p:nvPr/>
        </p:nvSpPr>
        <p:spPr bwMode="auto">
          <a:xfrm>
            <a:off x="1751013" y="-20638"/>
            <a:ext cx="2917825" cy="27699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200" b="1" dirty="0" err="1">
                <a:solidFill>
                  <a:schemeClr val="tx1"/>
                </a:solidFill>
                <a:latin typeface="Pyidaungsu" panose="020B0502040204020203" pitchFamily="34" charset="0"/>
                <a:ea typeface="+mn-ea"/>
                <a:cs typeface="Pyidaungsu" panose="020B0502040204020203" pitchFamily="34" charset="0"/>
              </a:rPr>
              <a:t>ကမ္ဘာဦးကျမ်း</a:t>
            </a:r>
            <a:r>
              <a:rPr lang="en-US" sz="1200" b="1" dirty="0">
                <a:solidFill>
                  <a:schemeClr val="tx1"/>
                </a:solidFill>
                <a:latin typeface="Pyidaungsu" panose="020B0502040204020203" pitchFamily="34" charset="0"/>
                <a:ea typeface="+mn-ea"/>
                <a:cs typeface="Pyidaungsu" panose="020B0502040204020203" pitchFamily="34" charset="0"/>
              </a:rPr>
              <a:t> - </a:t>
            </a:r>
            <a:r>
              <a:rPr lang="en-US" sz="1200" b="1" dirty="0" err="1">
                <a:solidFill>
                  <a:schemeClr val="tx1"/>
                </a:solidFill>
                <a:latin typeface="Pyidaungsu" panose="020B0502040204020203" pitchFamily="34" charset="0"/>
                <a:ea typeface="+mn-ea"/>
                <a:cs typeface="Pyidaungsu" panose="020B0502040204020203" pitchFamily="34" charset="0"/>
              </a:rPr>
              <a:t>နေဟမိ</a:t>
            </a:r>
            <a:endParaRPr lang="en-US" sz="1200" b="1" dirty="0">
              <a:solidFill>
                <a:schemeClr val="tx1"/>
              </a:solidFill>
              <a:latin typeface="Pyidaungsu" panose="020B0502040204020203" pitchFamily="34" charset="0"/>
              <a:ea typeface="+mn-ea"/>
              <a:cs typeface="Pyidaungsu" panose="020B0502040204020203" pitchFamily="34" charset="0"/>
            </a:endParaRPr>
          </a:p>
        </p:txBody>
      </p:sp>
      <p:sp>
        <p:nvSpPr>
          <p:cNvPr id="56389" name="Text Box 19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grpSp>
        <p:nvGrpSpPr>
          <p:cNvPr id="56390" name="Group 196"/>
          <p:cNvGrpSpPr>
            <a:grpSpLocks/>
          </p:cNvGrpSpPr>
          <p:nvPr/>
        </p:nvGrpSpPr>
        <p:grpSpPr bwMode="auto">
          <a:xfrm>
            <a:off x="8018463" y="3436938"/>
            <a:ext cx="981075" cy="1843087"/>
            <a:chOff x="0" y="0"/>
            <a:chExt cx="618" cy="1161"/>
          </a:xfrm>
        </p:grpSpPr>
        <p:grpSp>
          <p:nvGrpSpPr>
            <p:cNvPr id="56460" name="Group 197"/>
            <p:cNvGrpSpPr>
              <a:grpSpLocks/>
            </p:cNvGrpSpPr>
            <p:nvPr/>
          </p:nvGrpSpPr>
          <p:grpSpPr bwMode="auto">
            <a:xfrm>
              <a:off x="0" y="0"/>
              <a:ext cx="618" cy="1161"/>
              <a:chOff x="0" y="0"/>
              <a:chExt cx="618" cy="1161"/>
            </a:xfrm>
          </p:grpSpPr>
          <p:sp>
            <p:nvSpPr>
              <p:cNvPr id="56462" name="Unknown Shape"/>
              <p:cNvSpPr>
                <a:spLocks/>
              </p:cNvSpPr>
              <p:nvPr/>
            </p:nvSpPr>
            <p:spPr bwMode="auto">
              <a:xfrm>
                <a:off x="488" y="7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AutoShape 199"/>
              <p:cNvSpPr>
                <a:spLocks noChangeArrowheads="1"/>
              </p:cNvSpPr>
              <p:nvPr/>
            </p:nvSpPr>
            <p:spPr bwMode="auto">
              <a:xfrm>
                <a:off x="5" y="7"/>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464" name="Rectangle 200"/>
              <p:cNvSpPr>
                <a:spLocks noChangeArrowheads="1"/>
              </p:cNvSpPr>
              <p:nvPr/>
            </p:nvSpPr>
            <p:spPr bwMode="auto">
              <a:xfrm>
                <a:off x="6" y="108"/>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465" name="Line 201"/>
              <p:cNvSpPr>
                <a:spLocks noChangeShapeType="1"/>
              </p:cNvSpPr>
              <p:nvPr/>
            </p:nvSpPr>
            <p:spPr bwMode="auto">
              <a:xfrm>
                <a:off x="43" y="20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202"/>
              <p:cNvSpPr>
                <a:spLocks noChangeArrowheads="1"/>
              </p:cNvSpPr>
              <p:nvPr/>
            </p:nvSpPr>
            <p:spPr bwMode="auto">
              <a:xfrm>
                <a:off x="240" y="75"/>
                <a:ext cx="224"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67" name="Rectangle 203"/>
              <p:cNvSpPr>
                <a:spLocks noChangeArrowheads="1"/>
              </p:cNvSpPr>
              <p:nvPr/>
            </p:nvSpPr>
            <p:spPr bwMode="auto">
              <a:xfrm>
                <a:off x="23" y="61"/>
                <a:ext cx="232" cy="8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68" name="Line 204"/>
              <p:cNvSpPr>
                <a:spLocks noChangeShapeType="1"/>
              </p:cNvSpPr>
              <p:nvPr/>
            </p:nvSpPr>
            <p:spPr bwMode="auto">
              <a:xfrm>
                <a:off x="43" y="32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69" name="Line 205"/>
              <p:cNvSpPr>
                <a:spLocks noChangeShapeType="1"/>
              </p:cNvSpPr>
              <p:nvPr/>
            </p:nvSpPr>
            <p:spPr bwMode="auto">
              <a:xfrm>
                <a:off x="43" y="43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0" name="Line 206"/>
              <p:cNvSpPr>
                <a:spLocks noChangeShapeType="1"/>
              </p:cNvSpPr>
              <p:nvPr/>
            </p:nvSpPr>
            <p:spPr bwMode="auto">
              <a:xfrm>
                <a:off x="43" y="54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Line 207"/>
              <p:cNvSpPr>
                <a:spLocks noChangeShapeType="1"/>
              </p:cNvSpPr>
              <p:nvPr/>
            </p:nvSpPr>
            <p:spPr bwMode="auto">
              <a:xfrm>
                <a:off x="44" y="875"/>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2" name="Line 208"/>
              <p:cNvSpPr>
                <a:spLocks noChangeShapeType="1"/>
              </p:cNvSpPr>
              <p:nvPr/>
            </p:nvSpPr>
            <p:spPr bwMode="auto">
              <a:xfrm>
                <a:off x="43" y="651"/>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3" name="Line 209"/>
              <p:cNvSpPr>
                <a:spLocks noChangeShapeType="1"/>
              </p:cNvSpPr>
              <p:nvPr/>
            </p:nvSpPr>
            <p:spPr bwMode="auto">
              <a:xfrm>
                <a:off x="43" y="987"/>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4" name="Line 210"/>
              <p:cNvSpPr>
                <a:spLocks noChangeShapeType="1"/>
              </p:cNvSpPr>
              <p:nvPr/>
            </p:nvSpPr>
            <p:spPr bwMode="auto">
              <a:xfrm>
                <a:off x="43" y="1099"/>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211"/>
              <p:cNvSpPr>
                <a:spLocks noChangeShapeType="1"/>
              </p:cNvSpPr>
              <p:nvPr/>
            </p:nvSpPr>
            <p:spPr bwMode="auto">
              <a:xfrm>
                <a:off x="43" y="763"/>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212"/>
              <p:cNvSpPr>
                <a:spLocks noChangeShapeType="1"/>
              </p:cNvSpPr>
              <p:nvPr/>
            </p:nvSpPr>
            <p:spPr bwMode="auto">
              <a:xfrm>
                <a:off x="308" y="375"/>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7" name="Line 213"/>
              <p:cNvSpPr>
                <a:spLocks noChangeShapeType="1"/>
              </p:cNvSpPr>
              <p:nvPr/>
            </p:nvSpPr>
            <p:spPr bwMode="auto">
              <a:xfrm>
                <a:off x="300" y="331"/>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478" name="Rectangle 214"/>
              <p:cNvSpPr>
                <a:spLocks noChangeArrowheads="1"/>
              </p:cNvSpPr>
              <p:nvPr/>
            </p:nvSpPr>
            <p:spPr bwMode="auto">
              <a:xfrm>
                <a:off x="0" y="0"/>
                <a:ext cx="52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မင်းစံ</a:t>
                </a:r>
                <a:endParaRPr lang="en-US" sz="1400" b="1" dirty="0">
                  <a:solidFill>
                    <a:schemeClr val="bg2"/>
                  </a:solidFill>
                  <a:latin typeface="Pyidaungsu" panose="020B0502040204020203" pitchFamily="34" charset="0"/>
                  <a:cs typeface="Pyidaungsu" panose="020B0502040204020203" pitchFamily="34" charset="0"/>
                </a:endParaRPr>
              </a:p>
            </p:txBody>
          </p:sp>
        </p:grpSp>
        <p:sp>
          <p:nvSpPr>
            <p:cNvPr id="56461" name="Rectangle 215"/>
            <p:cNvSpPr>
              <a:spLocks noChangeArrowheads="1"/>
            </p:cNvSpPr>
            <p:nvPr/>
          </p:nvSpPr>
          <p:spPr bwMode="auto">
            <a:xfrm>
              <a:off x="88" y="102"/>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latin typeface="Helvetica" charset="0"/>
                </a:rPr>
                <a:t>S - D - S</a:t>
              </a:r>
            </a:p>
          </p:txBody>
        </p:sp>
      </p:grpSp>
      <p:sp>
        <p:nvSpPr>
          <p:cNvPr id="56536" name="Rectangle 216"/>
          <p:cNvSpPr>
            <a:spLocks noChangeArrowheads="1"/>
          </p:cNvSpPr>
          <p:nvPr/>
        </p:nvSpPr>
        <p:spPr bwMode="auto">
          <a:xfrm>
            <a:off x="8051800" y="3789363"/>
            <a:ext cx="905696" cy="243656"/>
          </a:xfrm>
          <a:prstGeom prst="rect">
            <a:avLst/>
          </a:prstGeom>
          <a:noFill/>
          <a:ln w="9525">
            <a:noFill/>
            <a:miter lim="800000"/>
            <a:headEnd/>
            <a:tailEnd/>
          </a:ln>
          <a:effectLst/>
        </p:spPr>
        <p:txBody>
          <a:bodyPr wrap="none" lIns="90487" tIns="44450" rIns="90487" bIns="44450">
            <a:spAutoFit/>
          </a:bodyPr>
          <a:lstStyle/>
          <a:p>
            <a:pPr algn="l">
              <a:defRPr/>
            </a:pPr>
            <a:r>
              <a:rPr lang="en-US" sz="1000" b="1" dirty="0" err="1">
                <a:solidFill>
                  <a:schemeClr val="bg2"/>
                </a:solidFill>
                <a:effectLst>
                  <a:outerShdw blurRad="38100" dist="38100" dir="2700000" algn="tl">
                    <a:srgbClr val="000000"/>
                  </a:outerShdw>
                </a:effectLst>
                <a:latin typeface="Pyidaungsu" panose="020B0502040204020203" pitchFamily="34" charset="0"/>
                <a:cs typeface="Pyidaungsu" panose="020B0502040204020203" pitchFamily="34" charset="0"/>
              </a:rPr>
              <a:t>နှစ်ခြမ်းကွဲခြင်း</a:t>
            </a:r>
            <a:endParaRPr lang="en-US" sz="1000" b="1" dirty="0">
              <a:solidFill>
                <a:schemeClr val="bg2"/>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56392" name="Rectangle 217"/>
          <p:cNvSpPr>
            <a:spLocks noChangeArrowheads="1"/>
          </p:cNvSpPr>
          <p:nvPr/>
        </p:nvSpPr>
        <p:spPr bwMode="auto">
          <a:xfrm>
            <a:off x="8032750" y="3973513"/>
            <a:ext cx="1120499"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bg2"/>
                </a:solidFill>
                <a:latin typeface="Pyidaungsu" panose="020B0502040204020203" pitchFamily="34" charset="0"/>
                <a:cs typeface="Pyidaungsu" panose="020B0502040204020203" pitchFamily="34" charset="0"/>
              </a:rPr>
              <a:t>မြောက်ပိုင်း</a:t>
            </a:r>
            <a:r>
              <a:rPr lang="en-US" sz="800" b="1" dirty="0">
                <a:solidFill>
                  <a:schemeClr val="bg2"/>
                </a:solidFill>
                <a:latin typeface="Pyidaungsu" panose="020B0502040204020203" pitchFamily="34" charset="0"/>
                <a:cs typeface="Pyidaungsu" panose="020B0502040204020203" pitchFamily="34" charset="0"/>
              </a:rPr>
              <a:t>  </a:t>
            </a:r>
            <a:r>
              <a:rPr lang="en-US" sz="800" b="1" dirty="0" err="1">
                <a:solidFill>
                  <a:schemeClr val="bg2"/>
                </a:solidFill>
                <a:latin typeface="Pyidaungsu" panose="020B0502040204020203" pitchFamily="34" charset="0"/>
                <a:cs typeface="Pyidaungsu" panose="020B0502040204020203" pitchFamily="34" charset="0"/>
              </a:rPr>
              <a:t>တောင်ပိုင်း</a:t>
            </a:r>
            <a:endParaRPr lang="en-US" sz="800" b="1" dirty="0">
              <a:solidFill>
                <a:schemeClr val="bg2"/>
              </a:solidFill>
              <a:latin typeface="WinInnwa" charset="0"/>
            </a:endParaRPr>
          </a:p>
        </p:txBody>
      </p:sp>
      <p:sp>
        <p:nvSpPr>
          <p:cNvPr id="56393" name="Rectangle 218"/>
          <p:cNvSpPr>
            <a:spLocks noChangeArrowheads="1"/>
          </p:cNvSpPr>
          <p:nvPr/>
        </p:nvSpPr>
        <p:spPr bwMode="auto">
          <a:xfrm>
            <a:off x="8040688" y="4378325"/>
            <a:ext cx="10291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accent1"/>
                </a:solidFill>
                <a:latin typeface="Pyidaungsu" panose="020B0502040204020203" pitchFamily="34" charset="0"/>
                <a:cs typeface="Pyidaungsu" panose="020B0502040204020203" pitchFamily="34" charset="0"/>
              </a:rPr>
              <a:t>ပရောဖက်များ</a:t>
            </a:r>
            <a:endParaRPr lang="en-US" sz="1200" b="1" dirty="0">
              <a:solidFill>
                <a:schemeClr val="accent1"/>
              </a:solidFill>
              <a:latin typeface="Pyidaungsu" panose="020B0502040204020203" pitchFamily="34" charset="0"/>
              <a:cs typeface="Pyidaungsu" panose="020B0502040204020203" pitchFamily="34" charset="0"/>
            </a:endParaRPr>
          </a:p>
        </p:txBody>
      </p:sp>
      <p:sp>
        <p:nvSpPr>
          <p:cNvPr id="56394" name="Rectangle 219"/>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200        </a:t>
            </a:r>
          </a:p>
        </p:txBody>
      </p:sp>
      <p:sp>
        <p:nvSpPr>
          <p:cNvPr id="56395" name="Rectangle 220"/>
          <p:cNvSpPr>
            <a:spLocks noChangeArrowheads="1"/>
          </p:cNvSpPr>
          <p:nvPr/>
        </p:nvSpPr>
        <p:spPr bwMode="auto">
          <a:xfrm>
            <a:off x="8031163" y="5003800"/>
            <a:ext cx="676466"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700" b="1" dirty="0" err="1">
                <a:solidFill>
                  <a:schemeClr val="bg2"/>
                </a:solidFill>
                <a:latin typeface="Pyidaungsu" panose="020B0502040204020203" pitchFamily="34" charset="0"/>
                <a:cs typeface="Pyidaungsu" panose="020B0502040204020203" pitchFamily="34" charset="0"/>
              </a:rPr>
              <a:t>အာဆီးရီးယား</a:t>
            </a:r>
            <a:endParaRPr lang="en-US" sz="700" b="1" dirty="0">
              <a:solidFill>
                <a:schemeClr val="bg2"/>
              </a:solidFill>
              <a:latin typeface="Pyidaungsu" panose="020B0502040204020203" pitchFamily="34" charset="0"/>
              <a:cs typeface="Pyidaungsu" panose="020B0502040204020203" pitchFamily="34" charset="0"/>
            </a:endParaRPr>
          </a:p>
        </p:txBody>
      </p:sp>
      <p:sp>
        <p:nvSpPr>
          <p:cNvPr id="56396" name="Rectangle 221"/>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 20-J         20-R</a:t>
            </a:r>
          </a:p>
        </p:txBody>
      </p:sp>
      <p:grpSp>
        <p:nvGrpSpPr>
          <p:cNvPr id="56397" name="Group 222"/>
          <p:cNvGrpSpPr>
            <a:grpSpLocks/>
          </p:cNvGrpSpPr>
          <p:nvPr/>
        </p:nvGrpSpPr>
        <p:grpSpPr bwMode="auto">
          <a:xfrm>
            <a:off x="8089900" y="4073237"/>
            <a:ext cx="931863" cy="497319"/>
            <a:chOff x="0" y="0"/>
            <a:chExt cx="587" cy="265"/>
          </a:xfrm>
        </p:grpSpPr>
        <p:sp>
          <p:nvSpPr>
            <p:cNvPr id="21" name="Rectangle 223"/>
            <p:cNvSpPr>
              <a:spLocks noChangeArrowheads="1"/>
            </p:cNvSpPr>
            <p:nvPr/>
          </p:nvSpPr>
          <p:spPr bwMode="auto">
            <a:xfrm>
              <a:off x="0" y="0"/>
              <a:ext cx="38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900" b="1" dirty="0">
                  <a:solidFill>
                    <a:schemeClr val="bg2"/>
                  </a:solidFill>
                  <a:latin typeface="Pyidaungsu Numbers" panose="020B0502040204020203" pitchFamily="34" charset="0"/>
                  <a:cs typeface="Pyidaungsu Numbers" panose="020B0502040204020203" pitchFamily="34" charset="0"/>
                </a:rPr>
                <a:t>ဣ</a:t>
              </a:r>
              <a:r>
                <a:rPr lang="en-US" sz="900" b="1" dirty="0" err="1">
                  <a:solidFill>
                    <a:schemeClr val="bg2"/>
                  </a:solidFill>
                  <a:latin typeface="Pyidaungsu Numbers" panose="020B0502040204020203" pitchFamily="34" charset="0"/>
                  <a:cs typeface="Pyidaungsu Numbers" panose="020B0502040204020203" pitchFamily="34" charset="0"/>
                </a:rPr>
                <a:t>သရေလ</a:t>
              </a:r>
              <a:endParaRPr lang="en-US" sz="900" b="1" dirty="0">
                <a:solidFill>
                  <a:schemeClr val="bg2"/>
                </a:solidFill>
                <a:latin typeface="Pyidaungsu" panose="020B0502040204020203" pitchFamily="34" charset="0"/>
                <a:cs typeface="Pyidaungsu" panose="020B0502040204020203" pitchFamily="34" charset="0"/>
              </a:endParaRPr>
            </a:p>
          </p:txBody>
        </p:sp>
        <p:sp>
          <p:nvSpPr>
            <p:cNvPr id="56458" name="Rectangle 224"/>
            <p:cNvSpPr>
              <a:spLocks noChangeArrowheads="1"/>
            </p:cNvSpPr>
            <p:nvPr/>
          </p:nvSpPr>
          <p:spPr bwMode="auto">
            <a:xfrm>
              <a:off x="228" y="0"/>
              <a:ext cx="359"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600" b="1" dirty="0">
                  <a:latin typeface="WinInnwa" charset="0"/>
                </a:rPr>
                <a:t>  </a:t>
              </a:r>
              <a:r>
                <a:rPr lang="en-US" sz="800" dirty="0">
                  <a:latin typeface="WinInnwa" charset="0"/>
                </a:rPr>
                <a:t>        </a:t>
              </a:r>
              <a:r>
                <a:rPr lang="en-US" sz="800" b="1" dirty="0" err="1">
                  <a:solidFill>
                    <a:schemeClr val="bg2"/>
                  </a:solidFill>
                  <a:latin typeface="Pyidaungsu" panose="020B0502040204020203" pitchFamily="34" charset="0"/>
                  <a:cs typeface="Pyidaungsu" panose="020B0502040204020203" pitchFamily="34" charset="0"/>
                </a:rPr>
                <a:t>ယုဒ</a:t>
              </a:r>
              <a:endParaRPr lang="en-US" sz="800" b="1" dirty="0">
                <a:solidFill>
                  <a:schemeClr val="bg2"/>
                </a:solidFill>
                <a:latin typeface="Pyidaungsu" panose="020B0502040204020203" pitchFamily="34" charset="0"/>
                <a:cs typeface="Pyidaungsu" panose="020B0502040204020203" pitchFamily="34" charset="0"/>
              </a:endParaRPr>
            </a:p>
            <a:p>
              <a:pPr algn="l"/>
              <a:endParaRPr lang="en-US" sz="600" b="1" dirty="0">
                <a:latin typeface="WinInnwa" charset="0"/>
              </a:endParaRPr>
            </a:p>
          </p:txBody>
        </p:sp>
        <p:sp>
          <p:nvSpPr>
            <p:cNvPr id="22" name="Rectangle 225"/>
            <p:cNvSpPr>
              <a:spLocks noChangeArrowheads="1"/>
            </p:cNvSpPr>
            <p:nvPr/>
          </p:nvSpPr>
          <p:spPr bwMode="auto">
            <a:xfrm>
              <a:off x="55" y="132"/>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latin typeface="Pyidaungsu" panose="020B0502040204020203" pitchFamily="34" charset="0"/>
                  <a:cs typeface="Pyidaungsu" panose="020B0502040204020203" pitchFamily="34" charset="0"/>
                </a:rPr>
                <a:t>10              2</a:t>
              </a:r>
            </a:p>
          </p:txBody>
        </p:sp>
      </p:grpSp>
      <p:sp>
        <p:nvSpPr>
          <p:cNvPr id="56398" name="Rectangle 226"/>
          <p:cNvSpPr>
            <a:spLocks noChangeArrowheads="1"/>
          </p:cNvSpPr>
          <p:nvPr/>
        </p:nvSpPr>
        <p:spPr bwMode="auto">
          <a:xfrm>
            <a:off x="8420100" y="4994275"/>
            <a:ext cx="53860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chemeClr val="accent2"/>
                </a:solidFill>
                <a:latin typeface="Pyidaungsu" panose="020B0502040204020203" pitchFamily="34" charset="0"/>
                <a:cs typeface="Pyidaungsu" panose="020B0502040204020203" pitchFamily="34" charset="0"/>
              </a:rPr>
              <a:t>ဗာဗုလုန်</a:t>
            </a:r>
            <a:r>
              <a:rPr lang="en-US" sz="800" b="1" dirty="0" err="1">
                <a:solidFill>
                  <a:schemeClr val="accent2"/>
                </a:solidFill>
                <a:latin typeface="WinInnwa" charset="0"/>
              </a:rPr>
              <a:t>K</a:t>
            </a:r>
            <a:endParaRPr lang="en-US" sz="800" b="1" dirty="0">
              <a:solidFill>
                <a:schemeClr val="accent2"/>
              </a:solidFill>
              <a:latin typeface="WinInnwa" charset="0"/>
            </a:endParaRPr>
          </a:p>
        </p:txBody>
      </p:sp>
      <p:sp>
        <p:nvSpPr>
          <p:cNvPr id="56399" name="Rectangle 227"/>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56548" name="AutoShape 228"/>
          <p:cNvSpPr>
            <a:spLocks noChangeArrowheads="1"/>
          </p:cNvSpPr>
          <p:nvPr/>
        </p:nvSpPr>
        <p:spPr bwMode="auto">
          <a:xfrm rot="3720218">
            <a:off x="6867525" y="332740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56549" name="Rectangle 229"/>
          <p:cNvSpPr>
            <a:spLocks noChangeArrowheads="1"/>
          </p:cNvSpPr>
          <p:nvPr/>
        </p:nvSpPr>
        <p:spPr bwMode="auto">
          <a:xfrm>
            <a:off x="808513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53</a:t>
            </a:r>
          </a:p>
        </p:txBody>
      </p:sp>
      <p:grpSp>
        <p:nvGrpSpPr>
          <p:cNvPr id="56402" name="Group 230"/>
          <p:cNvGrpSpPr>
            <a:grpSpLocks/>
          </p:cNvGrpSpPr>
          <p:nvPr/>
        </p:nvGrpSpPr>
        <p:grpSpPr bwMode="auto">
          <a:xfrm>
            <a:off x="5154613" y="1331913"/>
            <a:ext cx="2894012" cy="4484687"/>
            <a:chOff x="0" y="0"/>
            <a:chExt cx="1823" cy="2825"/>
          </a:xfrm>
        </p:grpSpPr>
        <p:grpSp>
          <p:nvGrpSpPr>
            <p:cNvPr id="56405" name="Group 231"/>
            <p:cNvGrpSpPr>
              <a:grpSpLocks/>
            </p:cNvGrpSpPr>
            <p:nvPr/>
          </p:nvGrpSpPr>
          <p:grpSpPr bwMode="auto">
            <a:xfrm>
              <a:off x="0" y="551"/>
              <a:ext cx="331" cy="369"/>
              <a:chOff x="0" y="0"/>
              <a:chExt cx="331" cy="369"/>
            </a:xfrm>
          </p:grpSpPr>
          <p:grpSp>
            <p:nvGrpSpPr>
              <p:cNvPr id="56445" name="Group 232"/>
              <p:cNvGrpSpPr>
                <a:grpSpLocks/>
              </p:cNvGrpSpPr>
              <p:nvPr/>
            </p:nvGrpSpPr>
            <p:grpSpPr bwMode="auto">
              <a:xfrm>
                <a:off x="0" y="0"/>
                <a:ext cx="331" cy="369"/>
                <a:chOff x="0" y="0"/>
                <a:chExt cx="2950" cy="2769"/>
              </a:xfrm>
            </p:grpSpPr>
            <p:grpSp>
              <p:nvGrpSpPr>
                <p:cNvPr id="56447" name="Group 233"/>
                <p:cNvGrpSpPr>
                  <a:grpSpLocks/>
                </p:cNvGrpSpPr>
                <p:nvPr/>
              </p:nvGrpSpPr>
              <p:grpSpPr bwMode="auto">
                <a:xfrm>
                  <a:off x="0" y="0"/>
                  <a:ext cx="2950" cy="2769"/>
                  <a:chOff x="0" y="0"/>
                  <a:chExt cx="2950" cy="2769"/>
                </a:xfrm>
              </p:grpSpPr>
              <p:grpSp>
                <p:nvGrpSpPr>
                  <p:cNvPr id="56453" name="Group 234"/>
                  <p:cNvGrpSpPr>
                    <a:grpSpLocks/>
                  </p:cNvGrpSpPr>
                  <p:nvPr/>
                </p:nvGrpSpPr>
                <p:grpSpPr bwMode="auto">
                  <a:xfrm>
                    <a:off x="473" y="498"/>
                    <a:ext cx="2105" cy="1421"/>
                    <a:chOff x="0" y="0"/>
                    <a:chExt cx="2105" cy="1421"/>
                  </a:xfrm>
                </p:grpSpPr>
                <p:sp>
                  <p:nvSpPr>
                    <p:cNvPr id="2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25" name="Picture 237"/>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448"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49"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50"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51"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52"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446" name="Rectangle 243"/>
              <p:cNvSpPr>
                <a:spLocks noChangeArrowheads="1"/>
              </p:cNvSpPr>
              <p:nvPr/>
            </p:nvSpPr>
            <p:spPr bwMode="auto">
              <a:xfrm>
                <a:off x="42" y="45"/>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AC</a:t>
                </a:r>
                <a:endParaRPr lang="en-US" sz="1600" i="1">
                  <a:solidFill>
                    <a:schemeClr val="bg2"/>
                  </a:solidFill>
                  <a:latin typeface="Helvetica" charset="0"/>
                </a:endParaRPr>
              </a:p>
            </p:txBody>
          </p:sp>
        </p:grpSp>
        <p:grpSp>
          <p:nvGrpSpPr>
            <p:cNvPr id="56406" name="Group 244"/>
            <p:cNvGrpSpPr>
              <a:grpSpLocks/>
            </p:cNvGrpSpPr>
            <p:nvPr/>
          </p:nvGrpSpPr>
          <p:grpSpPr bwMode="auto">
            <a:xfrm>
              <a:off x="3" y="2456"/>
              <a:ext cx="331" cy="369"/>
              <a:chOff x="0" y="0"/>
              <a:chExt cx="331" cy="369"/>
            </a:xfrm>
          </p:grpSpPr>
          <p:grpSp>
            <p:nvGrpSpPr>
              <p:cNvPr id="56433" name="Group 245"/>
              <p:cNvGrpSpPr>
                <a:grpSpLocks/>
              </p:cNvGrpSpPr>
              <p:nvPr/>
            </p:nvGrpSpPr>
            <p:grpSpPr bwMode="auto">
              <a:xfrm>
                <a:off x="0" y="0"/>
                <a:ext cx="331" cy="369"/>
                <a:chOff x="0" y="0"/>
                <a:chExt cx="2950" cy="2769"/>
              </a:xfrm>
            </p:grpSpPr>
            <p:grpSp>
              <p:nvGrpSpPr>
                <p:cNvPr id="56435" name="Group 246"/>
                <p:cNvGrpSpPr>
                  <a:grpSpLocks/>
                </p:cNvGrpSpPr>
                <p:nvPr/>
              </p:nvGrpSpPr>
              <p:grpSpPr bwMode="auto">
                <a:xfrm>
                  <a:off x="0" y="0"/>
                  <a:ext cx="2950" cy="2769"/>
                  <a:chOff x="0" y="0"/>
                  <a:chExt cx="2950" cy="2769"/>
                </a:xfrm>
              </p:grpSpPr>
              <p:grpSp>
                <p:nvGrpSpPr>
                  <p:cNvPr id="56441" name="Group 247"/>
                  <p:cNvGrpSpPr>
                    <a:grpSpLocks/>
                  </p:cNvGrpSpPr>
                  <p:nvPr/>
                </p:nvGrpSpPr>
                <p:grpSpPr bwMode="auto">
                  <a:xfrm>
                    <a:off x="473" y="498"/>
                    <a:ext cx="2105" cy="1421"/>
                    <a:chOff x="0" y="0"/>
                    <a:chExt cx="2105" cy="1421"/>
                  </a:xfrm>
                </p:grpSpPr>
                <p:sp>
                  <p:nvSpPr>
                    <p:cNvPr id="5644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4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6442" name="Picture 25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43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3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3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3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4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434" name="Rectangle 256"/>
              <p:cNvSpPr>
                <a:spLocks noChangeArrowheads="1"/>
              </p:cNvSpPr>
              <p:nvPr/>
            </p:nvSpPr>
            <p:spPr bwMode="auto">
              <a:xfrm>
                <a:off x="42" y="45"/>
                <a:ext cx="216"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LC</a:t>
                </a:r>
                <a:endParaRPr lang="en-US" sz="1600" i="1">
                  <a:solidFill>
                    <a:schemeClr val="bg2"/>
                  </a:solidFill>
                  <a:latin typeface="Helvetica" charset="0"/>
                </a:endParaRPr>
              </a:p>
            </p:txBody>
          </p:sp>
        </p:grpSp>
        <p:grpSp>
          <p:nvGrpSpPr>
            <p:cNvPr id="56407" name="Group 257"/>
            <p:cNvGrpSpPr>
              <a:grpSpLocks/>
            </p:cNvGrpSpPr>
            <p:nvPr/>
          </p:nvGrpSpPr>
          <p:grpSpPr bwMode="auto">
            <a:xfrm>
              <a:off x="1492" y="0"/>
              <a:ext cx="331" cy="369"/>
              <a:chOff x="0" y="0"/>
              <a:chExt cx="331" cy="369"/>
            </a:xfrm>
          </p:grpSpPr>
          <p:grpSp>
            <p:nvGrpSpPr>
              <p:cNvPr id="56421" name="Group 258"/>
              <p:cNvGrpSpPr>
                <a:grpSpLocks/>
              </p:cNvGrpSpPr>
              <p:nvPr/>
            </p:nvGrpSpPr>
            <p:grpSpPr bwMode="auto">
              <a:xfrm>
                <a:off x="0" y="0"/>
                <a:ext cx="331" cy="369"/>
                <a:chOff x="0" y="0"/>
                <a:chExt cx="2950" cy="2769"/>
              </a:xfrm>
            </p:grpSpPr>
            <p:grpSp>
              <p:nvGrpSpPr>
                <p:cNvPr id="56423" name="Group 259"/>
                <p:cNvGrpSpPr>
                  <a:grpSpLocks/>
                </p:cNvGrpSpPr>
                <p:nvPr/>
              </p:nvGrpSpPr>
              <p:grpSpPr bwMode="auto">
                <a:xfrm>
                  <a:off x="0" y="0"/>
                  <a:ext cx="2950" cy="2769"/>
                  <a:chOff x="0" y="0"/>
                  <a:chExt cx="2950" cy="2769"/>
                </a:xfrm>
              </p:grpSpPr>
              <p:grpSp>
                <p:nvGrpSpPr>
                  <p:cNvPr id="56429" name="Group 260"/>
                  <p:cNvGrpSpPr>
                    <a:grpSpLocks/>
                  </p:cNvGrpSpPr>
                  <p:nvPr/>
                </p:nvGrpSpPr>
                <p:grpSpPr bwMode="auto">
                  <a:xfrm>
                    <a:off x="473" y="498"/>
                    <a:ext cx="2105" cy="1421"/>
                    <a:chOff x="0" y="0"/>
                    <a:chExt cx="2105" cy="1421"/>
                  </a:xfrm>
                </p:grpSpPr>
                <p:sp>
                  <p:nvSpPr>
                    <p:cNvPr id="56431"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3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6430" name="Picture 26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42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2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26"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2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28"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422" name="Rectangle 269"/>
              <p:cNvSpPr>
                <a:spLocks noChangeArrowheads="1"/>
              </p:cNvSpPr>
              <p:nvPr/>
            </p:nvSpPr>
            <p:spPr bwMode="auto">
              <a:xfrm>
                <a:off x="42" y="45"/>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DC</a:t>
                </a:r>
                <a:endParaRPr lang="en-US" sz="1600" i="1">
                  <a:solidFill>
                    <a:schemeClr val="bg2"/>
                  </a:solidFill>
                  <a:latin typeface="Helvetica" charset="0"/>
                </a:endParaRPr>
              </a:p>
            </p:txBody>
          </p:sp>
        </p:grpSp>
        <p:grpSp>
          <p:nvGrpSpPr>
            <p:cNvPr id="56408" name="Group 270"/>
            <p:cNvGrpSpPr>
              <a:grpSpLocks/>
            </p:cNvGrpSpPr>
            <p:nvPr/>
          </p:nvGrpSpPr>
          <p:grpSpPr bwMode="auto">
            <a:xfrm>
              <a:off x="1492" y="512"/>
              <a:ext cx="331" cy="369"/>
              <a:chOff x="0" y="0"/>
              <a:chExt cx="331" cy="369"/>
            </a:xfrm>
          </p:grpSpPr>
          <p:grpSp>
            <p:nvGrpSpPr>
              <p:cNvPr id="56409" name="Group 271"/>
              <p:cNvGrpSpPr>
                <a:grpSpLocks/>
              </p:cNvGrpSpPr>
              <p:nvPr/>
            </p:nvGrpSpPr>
            <p:grpSpPr bwMode="auto">
              <a:xfrm>
                <a:off x="0" y="0"/>
                <a:ext cx="331" cy="369"/>
                <a:chOff x="0" y="0"/>
                <a:chExt cx="2950" cy="2769"/>
              </a:xfrm>
            </p:grpSpPr>
            <p:grpSp>
              <p:nvGrpSpPr>
                <p:cNvPr id="56411" name="Group 272"/>
                <p:cNvGrpSpPr>
                  <a:grpSpLocks/>
                </p:cNvGrpSpPr>
                <p:nvPr/>
              </p:nvGrpSpPr>
              <p:grpSpPr bwMode="auto">
                <a:xfrm>
                  <a:off x="0" y="0"/>
                  <a:ext cx="2950" cy="2769"/>
                  <a:chOff x="0" y="0"/>
                  <a:chExt cx="2950" cy="2769"/>
                </a:xfrm>
              </p:grpSpPr>
              <p:grpSp>
                <p:nvGrpSpPr>
                  <p:cNvPr id="56417" name="Group 273"/>
                  <p:cNvGrpSpPr>
                    <a:grpSpLocks/>
                  </p:cNvGrpSpPr>
                  <p:nvPr/>
                </p:nvGrpSpPr>
                <p:grpSpPr bwMode="auto">
                  <a:xfrm>
                    <a:off x="473" y="498"/>
                    <a:ext cx="2105" cy="1421"/>
                    <a:chOff x="0" y="0"/>
                    <a:chExt cx="2105" cy="1421"/>
                  </a:xfrm>
                </p:grpSpPr>
                <p:sp>
                  <p:nvSpPr>
                    <p:cNvPr id="56419"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20"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56418" name="Picture 27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412"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13"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14"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15"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416"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410" name="Rectangle 282"/>
              <p:cNvSpPr>
                <a:spLocks noChangeArrowheads="1"/>
              </p:cNvSpPr>
              <p:nvPr/>
            </p:nvSpPr>
            <p:spPr bwMode="auto">
              <a:xfrm>
                <a:off x="42" y="45"/>
                <a:ext cx="22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NC</a:t>
                </a:r>
                <a:endParaRPr lang="en-US" sz="1600" i="1">
                  <a:solidFill>
                    <a:schemeClr val="bg2"/>
                  </a:solidFill>
                  <a:latin typeface="Helvetica" charset="0"/>
                </a:endParaRPr>
              </a:p>
            </p:txBody>
          </p:sp>
        </p:grpSp>
      </p:grpSp>
      <p:sp>
        <p:nvSpPr>
          <p:cNvPr id="56603" name="Text Box 283"/>
          <p:cNvSpPr txBox="1">
            <a:spLocks noChangeArrowheads="1"/>
          </p:cNvSpPr>
          <p:nvPr/>
        </p:nvSpPr>
        <p:spPr bwMode="auto">
          <a:xfrm rot="-5385663">
            <a:off x="5610225" y="4222234"/>
            <a:ext cx="114935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FFEA18"/>
                </a:solidFill>
                <a:latin typeface="Pyidaungsu" panose="020B0502040204020203" pitchFamily="34" charset="0"/>
                <a:ea typeface="+mn-ea"/>
                <a:cs typeface="Pyidaungsu" panose="020B0502040204020203" pitchFamily="34" charset="0"/>
              </a:rPr>
              <a:t>ဆိတ်ငြိမ</a:t>
            </a:r>
            <a:r>
              <a:rPr lang="en-US" sz="1800" b="1" dirty="0">
                <a:solidFill>
                  <a:srgbClr val="FFEA18"/>
                </a:solidFill>
                <a:latin typeface="Pyidaungsu" panose="020B0502040204020203" pitchFamily="34" charset="0"/>
                <a:ea typeface="+mn-ea"/>
                <a:cs typeface="Pyidaungsu" panose="020B0502040204020203" pitchFamily="34" charset="0"/>
              </a:rPr>
              <a:t>်</a:t>
            </a:r>
            <a:endParaRPr lang="en-US" sz="300" dirty="0">
              <a:solidFill>
                <a:srgbClr val="FFEA18"/>
              </a:solidFill>
              <a:latin typeface="Pyidaungsu" panose="020B0502040204020203" pitchFamily="34" charset="0"/>
              <a:ea typeface="+mn-ea"/>
              <a:cs typeface="Pyidaungsu" panose="020B0502040204020203" pitchFamily="34" charset="0"/>
            </a:endParaRPr>
          </a:p>
        </p:txBody>
      </p:sp>
      <p:sp>
        <p:nvSpPr>
          <p:cNvPr id="56404" name="Text Box 284"/>
          <p:cNvSpPr txBox="1">
            <a:spLocks noChangeArrowheads="1"/>
          </p:cNvSpPr>
          <p:nvPr/>
        </p:nvSpPr>
        <p:spPr bwMode="auto">
          <a:xfrm>
            <a:off x="6562725" y="2819400"/>
            <a:ext cx="233362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r>
              <a:rPr lang="en-US" sz="900" b="1" dirty="0" err="1">
                <a:solidFill>
                  <a:schemeClr val="bg2"/>
                </a:solidFill>
                <a:latin typeface="Pyidaungsu" panose="020B0502040204020203" pitchFamily="34" charset="0"/>
                <a:cs typeface="Pyidaungsu" panose="020B0502040204020203" pitchFamily="34" charset="0"/>
              </a:rPr>
              <a:t>အာဆီးရီးယား</a:t>
            </a:r>
            <a:r>
              <a:rPr lang="en-US" sz="900" b="1" dirty="0">
                <a:solidFill>
                  <a:schemeClr val="bg2"/>
                </a:solidFill>
                <a:latin typeface="Pyidaungsu" panose="020B0502040204020203" pitchFamily="34" charset="0"/>
                <a:cs typeface="Pyidaungsu" panose="020B0502040204020203" pitchFamily="34" charset="0"/>
              </a:rPr>
              <a:t>   </a:t>
            </a:r>
            <a:r>
              <a:rPr lang="en-US" sz="900" b="1" dirty="0" err="1">
                <a:solidFill>
                  <a:schemeClr val="bg2"/>
                </a:solidFill>
                <a:latin typeface="Pyidaungsu" panose="020B0502040204020203" pitchFamily="34" charset="0"/>
                <a:cs typeface="Pyidaungsu" panose="020B0502040204020203" pitchFamily="34" charset="0"/>
              </a:rPr>
              <a:t>ဗာဗုလုန</a:t>
            </a:r>
            <a:r>
              <a:rPr lang="en-US" sz="900" b="1" dirty="0">
                <a:solidFill>
                  <a:schemeClr val="bg2"/>
                </a:solidFill>
                <a:latin typeface="Pyidaungsu" panose="020B0502040204020203" pitchFamily="34" charset="0"/>
                <a:cs typeface="Pyidaungsu" panose="020B0502040204020203" pitchFamily="34" charset="0"/>
              </a:rPr>
              <a:t>်</a:t>
            </a:r>
            <a:endParaRPr lang="en-US" sz="500" b="1" dirty="0">
              <a:solidFill>
                <a:schemeClr val="bg2"/>
              </a:solidFill>
              <a:latin typeface="Pyidaungsu" panose="020B0502040204020203" pitchFamily="34" charset="0"/>
              <a:cs typeface="Pyidaungsu" panose="020B0502040204020203" pitchFamily="34" charset="0"/>
            </a:endParaRPr>
          </a:p>
          <a:p>
            <a:pPr>
              <a:spcBef>
                <a:spcPct val="50000"/>
              </a:spcBef>
            </a:pPr>
            <a:endParaRPr lang="en-US" sz="900" dirty="0">
              <a:solidFill>
                <a:schemeClr val="bg2"/>
              </a:solidFill>
              <a:latin typeface="WinInnw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507"/>
                                        </p:tgtEl>
                                        <p:attrNameLst>
                                          <p:attrName>style.visibility</p:attrName>
                                        </p:attrNameLst>
                                      </p:cBhvr>
                                      <p:to>
                                        <p:strVal val="visible"/>
                                      </p:to>
                                    </p:set>
                                    <p:anim calcmode="lin" valueType="num">
                                      <p:cBhvr>
                                        <p:cTn id="7" dur="500" fill="hold"/>
                                        <p:tgtEl>
                                          <p:spTgt spid="56507"/>
                                        </p:tgtEl>
                                        <p:attrNameLst>
                                          <p:attrName>ppt_w</p:attrName>
                                        </p:attrNameLst>
                                      </p:cBhvr>
                                      <p:tavLst>
                                        <p:tav tm="0">
                                          <p:val>
                                            <p:fltVal val="0"/>
                                          </p:val>
                                        </p:tav>
                                        <p:tav tm="100000">
                                          <p:val>
                                            <p:strVal val="#ppt_w"/>
                                          </p:val>
                                        </p:tav>
                                      </p:tavLst>
                                    </p:anim>
                                    <p:anim calcmode="lin" valueType="num">
                                      <p:cBhvr>
                                        <p:cTn id="8" dur="500" fill="hold"/>
                                        <p:tgtEl>
                                          <p:spTgt spid="56507"/>
                                        </p:tgtEl>
                                        <p:attrNameLst>
                                          <p:attrName>ppt_h</p:attrName>
                                        </p:attrNameLst>
                                      </p:cBhvr>
                                      <p:tavLst>
                                        <p:tav tm="0">
                                          <p:val>
                                            <p:fltVal val="0"/>
                                          </p:val>
                                        </p:tav>
                                        <p:tav tm="100000">
                                          <p:val>
                                            <p:strVal val="#ppt_h"/>
                                          </p:val>
                                        </p:tav>
                                      </p:tavLst>
                                    </p:anim>
                                    <p:anim calcmode="lin" valueType="num">
                                      <p:cBhvr>
                                        <p:cTn id="9" dur="500" fill="hold"/>
                                        <p:tgtEl>
                                          <p:spTgt spid="56507"/>
                                        </p:tgtEl>
                                        <p:attrNameLst>
                                          <p:attrName>ppt_x</p:attrName>
                                        </p:attrNameLst>
                                      </p:cBhvr>
                                      <p:tavLst>
                                        <p:tav tm="0">
                                          <p:val>
                                            <p:fltVal val="0.5"/>
                                          </p:val>
                                        </p:tav>
                                        <p:tav tm="100000">
                                          <p:val>
                                            <p:strVal val="#ppt_x"/>
                                          </p:val>
                                        </p:tav>
                                      </p:tavLst>
                                    </p:anim>
                                    <p:anim calcmode="lin" valueType="num">
                                      <p:cBhvr>
                                        <p:cTn id="10" dur="500" fill="hold"/>
                                        <p:tgtEl>
                                          <p:spTgt spid="565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508"/>
                                        </p:tgtEl>
                                        <p:attrNameLst>
                                          <p:attrName>style.visibility</p:attrName>
                                        </p:attrNameLst>
                                      </p:cBhvr>
                                      <p:to>
                                        <p:strVal val="visible"/>
                                      </p:to>
                                    </p:set>
                                    <p:anim calcmode="lin" valueType="num">
                                      <p:cBhvr>
                                        <p:cTn id="14" dur="500" fill="hold"/>
                                        <p:tgtEl>
                                          <p:spTgt spid="56508"/>
                                        </p:tgtEl>
                                        <p:attrNameLst>
                                          <p:attrName>ppt_w</p:attrName>
                                        </p:attrNameLst>
                                      </p:cBhvr>
                                      <p:tavLst>
                                        <p:tav tm="0">
                                          <p:val>
                                            <p:fltVal val="0"/>
                                          </p:val>
                                        </p:tav>
                                        <p:tav tm="100000">
                                          <p:val>
                                            <p:strVal val="#ppt_w"/>
                                          </p:val>
                                        </p:tav>
                                      </p:tavLst>
                                    </p:anim>
                                    <p:anim calcmode="lin" valueType="num">
                                      <p:cBhvr>
                                        <p:cTn id="15" dur="500" fill="hold"/>
                                        <p:tgtEl>
                                          <p:spTgt spid="56508"/>
                                        </p:tgtEl>
                                        <p:attrNameLst>
                                          <p:attrName>ppt_h</p:attrName>
                                        </p:attrNameLst>
                                      </p:cBhvr>
                                      <p:tavLst>
                                        <p:tav tm="0">
                                          <p:val>
                                            <p:fltVal val="0"/>
                                          </p:val>
                                        </p:tav>
                                        <p:tav tm="100000">
                                          <p:val>
                                            <p:strVal val="#ppt_h"/>
                                          </p:val>
                                        </p:tav>
                                      </p:tavLst>
                                    </p:anim>
                                    <p:anim calcmode="lin" valueType="num">
                                      <p:cBhvr>
                                        <p:cTn id="16" dur="500" fill="hold"/>
                                        <p:tgtEl>
                                          <p:spTgt spid="56508"/>
                                        </p:tgtEl>
                                        <p:attrNameLst>
                                          <p:attrName>ppt_x</p:attrName>
                                        </p:attrNameLst>
                                      </p:cBhvr>
                                      <p:tavLst>
                                        <p:tav tm="0">
                                          <p:val>
                                            <p:fltVal val="0.5"/>
                                          </p:val>
                                        </p:tav>
                                        <p:tav tm="100000">
                                          <p:val>
                                            <p:strVal val="#ppt_x"/>
                                          </p:val>
                                        </p:tav>
                                      </p:tavLst>
                                    </p:anim>
                                    <p:anim calcmode="lin" valueType="num">
                                      <p:cBhvr>
                                        <p:cTn id="17" dur="500" fill="hold"/>
                                        <p:tgtEl>
                                          <p:spTgt spid="565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511"/>
                                        </p:tgtEl>
                                        <p:attrNameLst>
                                          <p:attrName>style.visibility</p:attrName>
                                        </p:attrNameLst>
                                      </p:cBhvr>
                                      <p:to>
                                        <p:strVal val="visible"/>
                                      </p:to>
                                    </p:set>
                                    <p:anim calcmode="lin" valueType="num">
                                      <p:cBhvr>
                                        <p:cTn id="21" dur="500" fill="hold"/>
                                        <p:tgtEl>
                                          <p:spTgt spid="56511"/>
                                        </p:tgtEl>
                                        <p:attrNameLst>
                                          <p:attrName>ppt_w</p:attrName>
                                        </p:attrNameLst>
                                      </p:cBhvr>
                                      <p:tavLst>
                                        <p:tav tm="0">
                                          <p:val>
                                            <p:fltVal val="0"/>
                                          </p:val>
                                        </p:tav>
                                        <p:tav tm="100000">
                                          <p:val>
                                            <p:strVal val="#ppt_w"/>
                                          </p:val>
                                        </p:tav>
                                      </p:tavLst>
                                    </p:anim>
                                    <p:anim calcmode="lin" valueType="num">
                                      <p:cBhvr>
                                        <p:cTn id="22" dur="500" fill="hold"/>
                                        <p:tgtEl>
                                          <p:spTgt spid="56511"/>
                                        </p:tgtEl>
                                        <p:attrNameLst>
                                          <p:attrName>ppt_h</p:attrName>
                                        </p:attrNameLst>
                                      </p:cBhvr>
                                      <p:tavLst>
                                        <p:tav tm="0">
                                          <p:val>
                                            <p:fltVal val="0"/>
                                          </p:val>
                                        </p:tav>
                                        <p:tav tm="100000">
                                          <p:val>
                                            <p:strVal val="#ppt_h"/>
                                          </p:val>
                                        </p:tav>
                                      </p:tavLst>
                                    </p:anim>
                                    <p:anim calcmode="lin" valueType="num">
                                      <p:cBhvr>
                                        <p:cTn id="23" dur="500" fill="hold"/>
                                        <p:tgtEl>
                                          <p:spTgt spid="56511"/>
                                        </p:tgtEl>
                                        <p:attrNameLst>
                                          <p:attrName>ppt_x</p:attrName>
                                        </p:attrNameLst>
                                      </p:cBhvr>
                                      <p:tavLst>
                                        <p:tav tm="0">
                                          <p:val>
                                            <p:fltVal val="0.5"/>
                                          </p:val>
                                        </p:tav>
                                        <p:tav tm="100000">
                                          <p:val>
                                            <p:strVal val="#ppt_x"/>
                                          </p:val>
                                        </p:tav>
                                      </p:tavLst>
                                    </p:anim>
                                    <p:anim calcmode="lin" valueType="num">
                                      <p:cBhvr>
                                        <p:cTn id="24" dur="500" fill="hold"/>
                                        <p:tgtEl>
                                          <p:spTgt spid="565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548"/>
                                        </p:tgtEl>
                                        <p:attrNameLst>
                                          <p:attrName>style.visibility</p:attrName>
                                        </p:attrNameLst>
                                      </p:cBhvr>
                                      <p:to>
                                        <p:strVal val="visible"/>
                                      </p:to>
                                    </p:set>
                                    <p:animEffect transition="in" filter="wipe(right)">
                                      <p:cBhvr>
                                        <p:cTn id="28" dur="500"/>
                                        <p:tgtEl>
                                          <p:spTgt spid="5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07" grpId="0" animBg="1"/>
      <p:bldP spid="56508" grpId="0" animBg="1"/>
      <p:bldP spid="56511" grpId="0" animBg="1"/>
      <p:bldP spid="5654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5632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734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348" name="Unknown Shape"/>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49" name="Unknown Shape"/>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0" name="Unknown Shape"/>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1" name="Unknown Shape"/>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2" name="Unknown Shape"/>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3" name="Unknown Shape"/>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4" name="Unknown Shape"/>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5" name="Unknown Shape"/>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356" name="Unknown Shape"/>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58"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359" name="Text Box 15"/>
          <p:cNvSpPr txBox="1">
            <a:spLocks noChangeArrowheads="1"/>
          </p:cNvSpPr>
          <p:nvPr/>
        </p:nvSpPr>
        <p:spPr bwMode="auto">
          <a:xfrm>
            <a:off x="5106988" y="2374900"/>
            <a:ext cx="2908300" cy="120032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7200" b="1" i="1" dirty="0" err="1">
                <a:solidFill>
                  <a:srgbClr val="1CFF23"/>
                </a:solidFill>
                <a:latin typeface="Pyidaungsu" panose="020B0502040204020203" pitchFamily="34" charset="0"/>
                <a:ea typeface="+mn-ea"/>
                <a:cs typeface="Pyidaungsu" panose="020B0502040204020203" pitchFamily="34" charset="0"/>
              </a:rPr>
              <a:t>ဖမ်းဆီး</a:t>
            </a:r>
            <a:endParaRPr lang="en-US" sz="10600" b="1" i="1" dirty="0">
              <a:solidFill>
                <a:srgbClr val="1CFF23"/>
              </a:solidFill>
              <a:latin typeface="WinInnwa" pitchFamily="2" charset="0"/>
              <a:ea typeface="+mn-ea"/>
              <a:cs typeface="+mn-cs"/>
            </a:endParaRPr>
          </a:p>
        </p:txBody>
      </p:sp>
      <p:sp>
        <p:nvSpPr>
          <p:cNvPr id="57360" name="Rectangle 16"/>
          <p:cNvSpPr>
            <a:spLocks noChangeArrowheads="1"/>
          </p:cNvSpPr>
          <p:nvPr/>
        </p:nvSpPr>
        <p:spPr bwMode="auto">
          <a:xfrm>
            <a:off x="2295525" y="3636963"/>
            <a:ext cx="2401888" cy="156709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800" b="1" i="1" dirty="0" err="1">
                <a:solidFill>
                  <a:schemeClr val="tx2"/>
                </a:solidFill>
                <a:latin typeface="Pyidaungsu" panose="020B0502040204020203" pitchFamily="34" charset="0"/>
                <a:ea typeface="+mn-ea"/>
                <a:cs typeface="Pyidaungsu" panose="020B0502040204020203" pitchFamily="34" charset="0"/>
              </a:rPr>
              <a:t>မင်းမဲ</a:t>
            </a:r>
            <a:r>
              <a:rPr lang="en-US" sz="4800" b="1" i="1" dirty="0">
                <a:solidFill>
                  <a:schemeClr val="tx2"/>
                </a:solidFill>
                <a:latin typeface="Pyidaungsu" panose="020B0502040204020203" pitchFamily="34" charset="0"/>
                <a:ea typeface="+mn-ea"/>
                <a:cs typeface="Pyidaungsu" panose="020B0502040204020203" pitchFamily="34" charset="0"/>
              </a:rPr>
              <a:t>့</a:t>
            </a:r>
          </a:p>
          <a:p>
            <a:pPr>
              <a:defRPr/>
            </a:pPr>
            <a:r>
              <a:rPr lang="en-US" sz="4800" b="1" i="1" dirty="0" err="1">
                <a:solidFill>
                  <a:schemeClr val="tx2"/>
                </a:solidFill>
                <a:latin typeface="Pyidaungsu" panose="020B0502040204020203" pitchFamily="34" charset="0"/>
                <a:ea typeface="+mn-ea"/>
                <a:cs typeface="Pyidaungsu" panose="020B0502040204020203" pitchFamily="34" charset="0"/>
              </a:rPr>
              <a:t>မင်းစံ</a:t>
            </a:r>
            <a:endParaRPr lang="en-US" sz="4800" dirty="0">
              <a:latin typeface="Pyidaungsu" panose="020B0502040204020203" pitchFamily="34" charset="0"/>
              <a:ea typeface="+mn-ea"/>
              <a:cs typeface="Pyidaungsu" panose="020B0502040204020203" pitchFamily="34" charset="0"/>
            </a:endParaRPr>
          </a:p>
        </p:txBody>
      </p:sp>
      <p:sp>
        <p:nvSpPr>
          <p:cNvPr id="57361" name="Rectangle 17"/>
          <p:cNvSpPr>
            <a:spLocks noChangeArrowheads="1"/>
          </p:cNvSpPr>
          <p:nvPr/>
        </p:nvSpPr>
        <p:spPr bwMode="auto">
          <a:xfrm>
            <a:off x="1728268" y="4802188"/>
            <a:ext cx="6017673"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4800" i="1" dirty="0" err="1">
                <a:solidFill>
                  <a:srgbClr val="1CFF23"/>
                </a:solidFill>
                <a:latin typeface="Pyidaungsu" panose="020B0502040204020203" pitchFamily="34" charset="0"/>
                <a:ea typeface="+mn-ea"/>
                <a:cs typeface="Pyidaungsu" panose="020B0502040204020203" pitchFamily="34" charset="0"/>
              </a:rPr>
              <a:t>ဖမ်းဆီးချုပ်နှောင်ခံရခြင်း</a:t>
            </a:r>
            <a:endParaRPr lang="en-US" sz="4800" dirty="0">
              <a:solidFill>
                <a:srgbClr val="1CFF23"/>
              </a:solidFill>
              <a:latin typeface="Pyidaungsu" panose="020B0502040204020203" pitchFamily="34" charset="0"/>
              <a:ea typeface="+mn-ea"/>
              <a:cs typeface="Pyidaungsu" panose="020B0502040204020203" pitchFamily="34" charset="0"/>
            </a:endParaRPr>
          </a:p>
        </p:txBody>
      </p:sp>
      <p:sp>
        <p:nvSpPr>
          <p:cNvPr id="2" name="Text Box 1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57362" name="Text Box 19"/>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57364" name="Rectangle 20"/>
          <p:cNvSpPr>
            <a:spLocks noChangeArrowheads="1"/>
          </p:cNvSpPr>
          <p:nvPr/>
        </p:nvSpPr>
        <p:spPr bwMode="auto">
          <a:xfrm>
            <a:off x="8085138"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54</a:t>
            </a:r>
          </a:p>
        </p:txBody>
      </p:sp>
      <p:sp>
        <p:nvSpPr>
          <p:cNvPr id="3" name="Text Box 2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358"/>
                                        </p:tgtEl>
                                        <p:attrNameLst>
                                          <p:attrName>style.visibility</p:attrName>
                                        </p:attrNameLst>
                                      </p:cBhvr>
                                      <p:to>
                                        <p:strVal val="visible"/>
                                      </p:to>
                                    </p:set>
                                    <p:animEffect transition="in" filter="wipe(down)">
                                      <p:cBhvr>
                                        <p:cTn id="7" dur="500"/>
                                        <p:tgtEl>
                                          <p:spTgt spid="57358"/>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7359"/>
                                        </p:tgtEl>
                                        <p:attrNameLst>
                                          <p:attrName>style.visibility</p:attrName>
                                        </p:attrNameLst>
                                      </p:cBhvr>
                                      <p:to>
                                        <p:strVal val="visible"/>
                                      </p:to>
                                    </p:set>
                                    <p:anim calcmode="lin" valueType="num">
                                      <p:cBhvr>
                                        <p:cTn id="11" dur="500" fill="hold"/>
                                        <p:tgtEl>
                                          <p:spTgt spid="57359"/>
                                        </p:tgtEl>
                                        <p:attrNameLst>
                                          <p:attrName>ppt_w</p:attrName>
                                        </p:attrNameLst>
                                      </p:cBhvr>
                                      <p:tavLst>
                                        <p:tav tm="0">
                                          <p:val>
                                            <p:fltVal val="0"/>
                                          </p:val>
                                        </p:tav>
                                        <p:tav tm="100000">
                                          <p:val>
                                            <p:strVal val="#ppt_w"/>
                                          </p:val>
                                        </p:tav>
                                      </p:tavLst>
                                    </p:anim>
                                    <p:anim calcmode="lin" valueType="num">
                                      <p:cBhvr>
                                        <p:cTn id="12" dur="500" fill="hold"/>
                                        <p:tgtEl>
                                          <p:spTgt spid="57359"/>
                                        </p:tgtEl>
                                        <p:attrNameLst>
                                          <p:attrName>ppt_h</p:attrName>
                                        </p:attrNameLst>
                                      </p:cBhvr>
                                      <p:tavLst>
                                        <p:tav tm="0">
                                          <p:val>
                                            <p:fltVal val="0"/>
                                          </p:val>
                                        </p:tav>
                                        <p:tav tm="100000">
                                          <p:val>
                                            <p:strVal val="#ppt_h"/>
                                          </p:val>
                                        </p:tav>
                                      </p:tavLst>
                                    </p:anim>
                                    <p:anim calcmode="lin" valueType="num">
                                      <p:cBhvr>
                                        <p:cTn id="13" dur="500" fill="hold"/>
                                        <p:tgtEl>
                                          <p:spTgt spid="57359"/>
                                        </p:tgtEl>
                                        <p:attrNameLst>
                                          <p:attrName>ppt_x</p:attrName>
                                        </p:attrNameLst>
                                      </p:cBhvr>
                                      <p:tavLst>
                                        <p:tav tm="0">
                                          <p:val>
                                            <p:fltVal val="0.5"/>
                                          </p:val>
                                        </p:tav>
                                        <p:tav tm="100000">
                                          <p:val>
                                            <p:strVal val="#ppt_x"/>
                                          </p:val>
                                        </p:tav>
                                      </p:tavLst>
                                    </p:anim>
                                    <p:anim calcmode="lin" valueType="num">
                                      <p:cBhvr>
                                        <p:cTn id="14" dur="500" fill="hold"/>
                                        <p:tgtEl>
                                          <p:spTgt spid="573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8" grpId="0" animBg="1"/>
      <p:bldP spid="5735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2"/>
          <p:cNvGrpSpPr>
            <a:grpSpLocks/>
          </p:cNvGrpSpPr>
          <p:nvPr/>
        </p:nvGrpSpPr>
        <p:grpSpPr bwMode="auto">
          <a:xfrm>
            <a:off x="2463800" y="1649413"/>
            <a:ext cx="4362450" cy="3598862"/>
            <a:chOff x="0" y="0"/>
            <a:chExt cx="2748" cy="2267"/>
          </a:xfrm>
        </p:grpSpPr>
        <p:sp>
          <p:nvSpPr>
            <p:cNvPr id="58383" name="Rectangle 3"/>
            <p:cNvSpPr>
              <a:spLocks noChangeArrowheads="1"/>
            </p:cNvSpPr>
            <p:nvPr/>
          </p:nvSpPr>
          <p:spPr bwMode="auto">
            <a:xfrm>
              <a:off x="0" y="216"/>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2" name="Rectangle 4"/>
            <p:cNvSpPr>
              <a:spLocks noChangeArrowheads="1"/>
            </p:cNvSpPr>
            <p:nvPr/>
          </p:nvSpPr>
          <p:spPr bwMode="auto">
            <a:xfrm>
              <a:off x="80" y="34"/>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58385" name="Rectangle 5"/>
            <p:cNvSpPr>
              <a:spLocks noChangeArrowheads="1"/>
            </p:cNvSpPr>
            <p:nvPr/>
          </p:nvSpPr>
          <p:spPr bwMode="auto">
            <a:xfrm>
              <a:off x="0" y="216"/>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8386" name="AutoShape 6"/>
            <p:cNvSpPr>
              <a:spLocks noChangeArrowheads="1"/>
            </p:cNvSpPr>
            <p:nvPr/>
          </p:nvSpPr>
          <p:spPr bwMode="auto">
            <a:xfrm>
              <a:off x="0" y="0"/>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387" name="Rectangle 7"/>
            <p:cNvSpPr>
              <a:spLocks noChangeArrowheads="1"/>
            </p:cNvSpPr>
            <p:nvPr/>
          </p:nvSpPr>
          <p:spPr bwMode="auto">
            <a:xfrm>
              <a:off x="0" y="216"/>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58388" name="Rectangle 8"/>
            <p:cNvSpPr>
              <a:spLocks noChangeArrowheads="1"/>
            </p:cNvSpPr>
            <p:nvPr/>
          </p:nvSpPr>
          <p:spPr bwMode="auto">
            <a:xfrm>
              <a:off x="322" y="2"/>
              <a:ext cx="8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latin typeface="Helvetica" charset="0"/>
                </a:rPr>
                <a:t>  </a:t>
              </a:r>
              <a:endParaRPr lang="en-US" sz="1600" b="1"/>
            </a:p>
          </p:txBody>
        </p:sp>
        <p:sp>
          <p:nvSpPr>
            <p:cNvPr id="58389" name="Line 9"/>
            <p:cNvSpPr>
              <a:spLocks noChangeShapeType="1"/>
            </p:cNvSpPr>
            <p:nvPr/>
          </p:nvSpPr>
          <p:spPr bwMode="auto">
            <a:xfrm>
              <a:off x="0" y="162"/>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90" name="Line 10"/>
            <p:cNvSpPr>
              <a:spLocks noChangeShapeType="1"/>
            </p:cNvSpPr>
            <p:nvPr/>
          </p:nvSpPr>
          <p:spPr bwMode="auto">
            <a:xfrm>
              <a:off x="789" y="2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91" name="Rectangle 11"/>
            <p:cNvSpPr>
              <a:spLocks noChangeArrowheads="1"/>
            </p:cNvSpPr>
            <p:nvPr/>
          </p:nvSpPr>
          <p:spPr bwMode="auto">
            <a:xfrm>
              <a:off x="147" y="377"/>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8380" name="Rectangle 12"/>
            <p:cNvSpPr>
              <a:spLocks noChangeArrowheads="1"/>
            </p:cNvSpPr>
            <p:nvPr/>
          </p:nvSpPr>
          <p:spPr bwMode="auto">
            <a:xfrm>
              <a:off x="223" y="209"/>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58393" name="Rectangle 13"/>
            <p:cNvSpPr>
              <a:spLocks noChangeArrowheads="1"/>
            </p:cNvSpPr>
            <p:nvPr/>
          </p:nvSpPr>
          <p:spPr bwMode="auto">
            <a:xfrm>
              <a:off x="147" y="377"/>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8394" name="AutoShape 14"/>
            <p:cNvSpPr>
              <a:spLocks noChangeArrowheads="1"/>
            </p:cNvSpPr>
            <p:nvPr/>
          </p:nvSpPr>
          <p:spPr bwMode="auto">
            <a:xfrm>
              <a:off x="147" y="162"/>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8395" name="Rectangle 15"/>
            <p:cNvSpPr>
              <a:spLocks noChangeArrowheads="1"/>
            </p:cNvSpPr>
            <p:nvPr/>
          </p:nvSpPr>
          <p:spPr bwMode="auto">
            <a:xfrm>
              <a:off x="147" y="377"/>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58396" name="Rectangle 16"/>
            <p:cNvSpPr>
              <a:spLocks noChangeArrowheads="1"/>
            </p:cNvSpPr>
            <p:nvPr/>
          </p:nvSpPr>
          <p:spPr bwMode="auto">
            <a:xfrm>
              <a:off x="332" y="169"/>
              <a:ext cx="45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WinInnwa" charset="0"/>
                </a:rPr>
                <a:t>  </a:t>
              </a:r>
              <a:r>
                <a:rPr lang="en-US" sz="1400" b="1" dirty="0" err="1">
                  <a:solidFill>
                    <a:schemeClr val="accent2"/>
                  </a:solidFill>
                  <a:latin typeface="Pyidaungsu" panose="020B0502040204020203" pitchFamily="34" charset="0"/>
                  <a:cs typeface="Pyidaungsu" panose="020B0502040204020203" pitchFamily="34" charset="0"/>
                </a:rPr>
                <a:t>အာဗြဟံ</a:t>
              </a:r>
              <a:endParaRPr lang="en-US" sz="1400" b="1" dirty="0">
                <a:latin typeface="Pyidaungsu" panose="020B0502040204020203" pitchFamily="34" charset="0"/>
                <a:cs typeface="Pyidaungsu" panose="020B0502040204020203" pitchFamily="34" charset="0"/>
              </a:endParaRPr>
            </a:p>
          </p:txBody>
        </p:sp>
        <p:sp>
          <p:nvSpPr>
            <p:cNvPr id="58397" name="Line 17"/>
            <p:cNvSpPr>
              <a:spLocks noChangeShapeType="1"/>
            </p:cNvSpPr>
            <p:nvPr/>
          </p:nvSpPr>
          <p:spPr bwMode="auto">
            <a:xfrm>
              <a:off x="147" y="337"/>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98" name="Line 18"/>
            <p:cNvSpPr>
              <a:spLocks noChangeShapeType="1"/>
            </p:cNvSpPr>
            <p:nvPr/>
          </p:nvSpPr>
          <p:spPr bwMode="auto">
            <a:xfrm>
              <a:off x="936" y="377"/>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99" name="Rectangle 19"/>
            <p:cNvSpPr>
              <a:spLocks noChangeArrowheads="1"/>
            </p:cNvSpPr>
            <p:nvPr/>
          </p:nvSpPr>
          <p:spPr bwMode="auto">
            <a:xfrm>
              <a:off x="294" y="552"/>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3" name="Rectangle 20"/>
            <p:cNvSpPr>
              <a:spLocks noChangeArrowheads="1"/>
            </p:cNvSpPr>
            <p:nvPr/>
          </p:nvSpPr>
          <p:spPr bwMode="auto">
            <a:xfrm>
              <a:off x="366" y="370"/>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58401" name="Rectangle 21"/>
            <p:cNvSpPr>
              <a:spLocks noChangeArrowheads="1"/>
            </p:cNvSpPr>
            <p:nvPr/>
          </p:nvSpPr>
          <p:spPr bwMode="auto">
            <a:xfrm>
              <a:off x="294" y="552"/>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8402" name="AutoShape 22"/>
            <p:cNvSpPr>
              <a:spLocks noChangeArrowheads="1"/>
            </p:cNvSpPr>
            <p:nvPr/>
          </p:nvSpPr>
          <p:spPr bwMode="auto">
            <a:xfrm>
              <a:off x="294" y="337"/>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403" name="Rectangle 23"/>
            <p:cNvSpPr>
              <a:spLocks noChangeArrowheads="1"/>
            </p:cNvSpPr>
            <p:nvPr/>
          </p:nvSpPr>
          <p:spPr bwMode="auto">
            <a:xfrm>
              <a:off x="294" y="552"/>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58404" name="Rectangle 24"/>
            <p:cNvSpPr>
              <a:spLocks noChangeArrowheads="1"/>
            </p:cNvSpPr>
            <p:nvPr/>
          </p:nvSpPr>
          <p:spPr bwMode="auto">
            <a:xfrm>
              <a:off x="421" y="338"/>
              <a:ext cx="481"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err="1">
                  <a:solidFill>
                    <a:schemeClr val="accent2"/>
                  </a:solidFill>
                  <a:latin typeface="Pyidaungsu" panose="020B0502040204020203" pitchFamily="34" charset="0"/>
                  <a:cs typeface="Pyidaungsu" panose="020B0502040204020203" pitchFamily="34" charset="0"/>
                </a:rPr>
                <a:t>ယောသပ</a:t>
              </a:r>
              <a:r>
                <a:rPr lang="en-US" sz="1600" b="1" dirty="0">
                  <a:solidFill>
                    <a:schemeClr val="accent2"/>
                  </a:solidFill>
                  <a:latin typeface="Pyidaungsu" panose="020B0502040204020203" pitchFamily="34" charset="0"/>
                  <a:cs typeface="Pyidaungsu" panose="020B0502040204020203" pitchFamily="34" charset="0"/>
                </a:rPr>
                <a:t>်</a:t>
              </a:r>
              <a:endParaRPr lang="en-US" sz="1600" b="1" dirty="0">
                <a:latin typeface="Pyidaungsu" panose="020B0502040204020203" pitchFamily="34" charset="0"/>
                <a:cs typeface="Pyidaungsu" panose="020B0502040204020203" pitchFamily="34" charset="0"/>
              </a:endParaRPr>
            </a:p>
          </p:txBody>
        </p:sp>
        <p:sp>
          <p:nvSpPr>
            <p:cNvPr id="58405" name="Line 25"/>
            <p:cNvSpPr>
              <a:spLocks noChangeShapeType="1"/>
            </p:cNvSpPr>
            <p:nvPr/>
          </p:nvSpPr>
          <p:spPr bwMode="auto">
            <a:xfrm>
              <a:off x="294" y="498"/>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06" name="Line 26"/>
            <p:cNvSpPr>
              <a:spLocks noChangeShapeType="1"/>
            </p:cNvSpPr>
            <p:nvPr/>
          </p:nvSpPr>
          <p:spPr bwMode="auto">
            <a:xfrm>
              <a:off x="1070" y="552"/>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07" name="Rectangle 27"/>
            <p:cNvSpPr>
              <a:spLocks noChangeArrowheads="1"/>
            </p:cNvSpPr>
            <p:nvPr/>
          </p:nvSpPr>
          <p:spPr bwMode="auto">
            <a:xfrm>
              <a:off x="468" y="71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8408" name="AutoShape 28"/>
            <p:cNvSpPr>
              <a:spLocks noChangeArrowheads="1"/>
            </p:cNvSpPr>
            <p:nvPr/>
          </p:nvSpPr>
          <p:spPr bwMode="auto">
            <a:xfrm>
              <a:off x="468" y="49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409" name="Rectangle 29"/>
            <p:cNvSpPr>
              <a:spLocks noChangeArrowheads="1"/>
            </p:cNvSpPr>
            <p:nvPr/>
          </p:nvSpPr>
          <p:spPr bwMode="auto">
            <a:xfrm>
              <a:off x="468" y="713"/>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58410" name="Rectangle 30"/>
            <p:cNvSpPr>
              <a:spLocks noChangeArrowheads="1"/>
            </p:cNvSpPr>
            <p:nvPr/>
          </p:nvSpPr>
          <p:spPr bwMode="auto">
            <a:xfrm>
              <a:off x="603" y="499"/>
              <a:ext cx="4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600" b="1" dirty="0" err="1">
                  <a:solidFill>
                    <a:schemeClr val="accent2"/>
                  </a:solidFill>
                  <a:latin typeface="Pyidaungsu" panose="020B0502040204020203" pitchFamily="34" charset="0"/>
                  <a:cs typeface="Pyidaungsu" panose="020B0502040204020203" pitchFamily="34" charset="0"/>
                </a:rPr>
                <a:t>မောရှေ</a:t>
              </a:r>
              <a:endParaRPr lang="en-US" sz="1200" b="1" dirty="0">
                <a:latin typeface="Pyidaungsu" panose="020B0502040204020203" pitchFamily="34" charset="0"/>
                <a:cs typeface="Pyidaungsu" panose="020B0502040204020203" pitchFamily="34" charset="0"/>
              </a:endParaRPr>
            </a:p>
          </p:txBody>
        </p:sp>
        <p:sp>
          <p:nvSpPr>
            <p:cNvPr id="58411" name="Line 31"/>
            <p:cNvSpPr>
              <a:spLocks noChangeShapeType="1"/>
            </p:cNvSpPr>
            <p:nvPr/>
          </p:nvSpPr>
          <p:spPr bwMode="auto">
            <a:xfrm>
              <a:off x="468" y="67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12" name="Line 32"/>
            <p:cNvSpPr>
              <a:spLocks noChangeShapeType="1"/>
            </p:cNvSpPr>
            <p:nvPr/>
          </p:nvSpPr>
          <p:spPr bwMode="auto">
            <a:xfrm>
              <a:off x="1258" y="7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13" name="Rectangle 33"/>
            <p:cNvSpPr>
              <a:spLocks noChangeArrowheads="1"/>
            </p:cNvSpPr>
            <p:nvPr/>
          </p:nvSpPr>
          <p:spPr bwMode="auto">
            <a:xfrm>
              <a:off x="615" y="87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8414" name="AutoShape 34"/>
            <p:cNvSpPr>
              <a:spLocks noChangeArrowheads="1"/>
            </p:cNvSpPr>
            <p:nvPr/>
          </p:nvSpPr>
          <p:spPr bwMode="auto">
            <a:xfrm>
              <a:off x="615" y="67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415" name="Rectangle 35"/>
            <p:cNvSpPr>
              <a:spLocks noChangeArrowheads="1"/>
            </p:cNvSpPr>
            <p:nvPr/>
          </p:nvSpPr>
          <p:spPr bwMode="auto">
            <a:xfrm>
              <a:off x="615" y="875"/>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58416" name="Rectangle 36"/>
            <p:cNvSpPr>
              <a:spLocks noChangeArrowheads="1"/>
            </p:cNvSpPr>
            <p:nvPr/>
          </p:nvSpPr>
          <p:spPr bwMode="auto">
            <a:xfrm>
              <a:off x="779" y="674"/>
              <a:ext cx="47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600" b="1" dirty="0" err="1">
                  <a:solidFill>
                    <a:schemeClr val="accent2"/>
                  </a:solidFill>
                  <a:latin typeface="Pyidaungsu" panose="020B0502040204020203" pitchFamily="34" charset="0"/>
                  <a:cs typeface="Pyidaungsu" panose="020B0502040204020203" pitchFamily="34" charset="0"/>
                </a:rPr>
                <a:t>ယောရှု</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58417" name="Line 37"/>
            <p:cNvSpPr>
              <a:spLocks noChangeShapeType="1"/>
            </p:cNvSpPr>
            <p:nvPr/>
          </p:nvSpPr>
          <p:spPr bwMode="auto">
            <a:xfrm>
              <a:off x="615" y="835"/>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18" name="Rectangle 38"/>
            <p:cNvSpPr>
              <a:spLocks noChangeArrowheads="1"/>
            </p:cNvSpPr>
            <p:nvPr/>
          </p:nvSpPr>
          <p:spPr bwMode="auto">
            <a:xfrm>
              <a:off x="749" y="105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8419" name="AutoShape 39"/>
            <p:cNvSpPr>
              <a:spLocks noChangeArrowheads="1"/>
            </p:cNvSpPr>
            <p:nvPr/>
          </p:nvSpPr>
          <p:spPr bwMode="auto">
            <a:xfrm>
              <a:off x="749" y="835"/>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58420" name="Rectangle 40"/>
            <p:cNvSpPr>
              <a:spLocks noChangeArrowheads="1"/>
            </p:cNvSpPr>
            <p:nvPr/>
          </p:nvSpPr>
          <p:spPr bwMode="auto">
            <a:xfrm>
              <a:off x="749" y="1058"/>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58421" name="Rectangle 41"/>
            <p:cNvSpPr>
              <a:spLocks noChangeArrowheads="1"/>
            </p:cNvSpPr>
            <p:nvPr/>
          </p:nvSpPr>
          <p:spPr bwMode="auto">
            <a:xfrm>
              <a:off x="791" y="836"/>
              <a:ext cx="6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400" b="1" dirty="0" err="1">
                  <a:solidFill>
                    <a:schemeClr val="accent2"/>
                  </a:solidFill>
                  <a:latin typeface="Pyidaungsu" panose="020B0502040204020203" pitchFamily="34" charset="0"/>
                  <a:cs typeface="Pyidaungsu" panose="020B0502040204020203" pitchFamily="34" charset="0"/>
                </a:rPr>
                <a:t>မင်းမဲ့ကာလ</a:t>
              </a:r>
              <a:r>
                <a:rPr lang="en-US" sz="1400" b="1" dirty="0">
                  <a:solidFill>
                    <a:schemeClr val="accent2"/>
                  </a:solidFill>
                  <a:latin typeface="Pyidaungsu" panose="020B0502040204020203" pitchFamily="34" charset="0"/>
                  <a:cs typeface="Pyidaungsu" panose="020B0502040204020203" pitchFamily="34" charset="0"/>
                </a:rPr>
                <a:t> </a:t>
              </a:r>
            </a:p>
          </p:txBody>
        </p:sp>
        <p:sp>
          <p:nvSpPr>
            <p:cNvPr id="58422" name="Line 42"/>
            <p:cNvSpPr>
              <a:spLocks noChangeShapeType="1"/>
            </p:cNvSpPr>
            <p:nvPr/>
          </p:nvSpPr>
          <p:spPr bwMode="auto">
            <a:xfrm>
              <a:off x="749" y="1018"/>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23" name="Rectangle 43"/>
            <p:cNvSpPr>
              <a:spLocks noChangeArrowheads="1"/>
            </p:cNvSpPr>
            <p:nvPr/>
          </p:nvSpPr>
          <p:spPr bwMode="auto">
            <a:xfrm>
              <a:off x="888" y="1245"/>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58424" name="AutoShape 44"/>
            <p:cNvSpPr>
              <a:spLocks noChangeArrowheads="1"/>
            </p:cNvSpPr>
            <p:nvPr/>
          </p:nvSpPr>
          <p:spPr bwMode="auto">
            <a:xfrm>
              <a:off x="888" y="1018"/>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425" name="Rectangle 45"/>
            <p:cNvSpPr>
              <a:spLocks noChangeArrowheads="1"/>
            </p:cNvSpPr>
            <p:nvPr/>
          </p:nvSpPr>
          <p:spPr bwMode="auto">
            <a:xfrm>
              <a:off x="888" y="1249"/>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 name="Rectangle 46"/>
            <p:cNvSpPr>
              <a:spLocks noChangeArrowheads="1"/>
            </p:cNvSpPr>
            <p:nvPr/>
          </p:nvSpPr>
          <p:spPr bwMode="auto">
            <a:xfrm>
              <a:off x="1184" y="1019"/>
              <a:ext cx="1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ea typeface="+mn-ea"/>
                  <a:cs typeface="+mn-cs"/>
                </a:rPr>
                <a:t>   </a:t>
              </a:r>
              <a:endParaRPr lang="en-US" b="1">
                <a:solidFill>
                  <a:srgbClr val="FFA27C"/>
                </a:solidFill>
                <a:effectLst>
                  <a:outerShdw blurRad="38100" dist="38100" dir="2700000" algn="tl">
                    <a:srgbClr val="000000"/>
                  </a:outerShdw>
                </a:effectLst>
                <a:latin typeface="Helvetica" charset="0"/>
                <a:ea typeface="+mn-ea"/>
                <a:cs typeface="+mn-cs"/>
              </a:endParaRPr>
            </a:p>
          </p:txBody>
        </p:sp>
        <p:sp>
          <p:nvSpPr>
            <p:cNvPr id="58427" name="Line 47"/>
            <p:cNvSpPr>
              <a:spLocks noChangeShapeType="1"/>
            </p:cNvSpPr>
            <p:nvPr/>
          </p:nvSpPr>
          <p:spPr bwMode="auto">
            <a:xfrm>
              <a:off x="888" y="1196"/>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28" name="Rectangle 48"/>
            <p:cNvSpPr>
              <a:spLocks noChangeArrowheads="1"/>
            </p:cNvSpPr>
            <p:nvPr/>
          </p:nvSpPr>
          <p:spPr bwMode="auto">
            <a:xfrm>
              <a:off x="1038" y="141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8429" name="AutoShape 49"/>
            <p:cNvSpPr>
              <a:spLocks noChangeArrowheads="1"/>
            </p:cNvSpPr>
            <p:nvPr/>
          </p:nvSpPr>
          <p:spPr bwMode="auto">
            <a:xfrm>
              <a:off x="1038" y="1196"/>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8430" name="Rectangle 50"/>
            <p:cNvSpPr>
              <a:spLocks noChangeArrowheads="1"/>
            </p:cNvSpPr>
            <p:nvPr/>
          </p:nvSpPr>
          <p:spPr bwMode="auto">
            <a:xfrm>
              <a:off x="1038" y="1419"/>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58431" name="Rectangle 51"/>
            <p:cNvSpPr>
              <a:spLocks noChangeArrowheads="1"/>
            </p:cNvSpPr>
            <p:nvPr/>
          </p:nvSpPr>
          <p:spPr bwMode="auto">
            <a:xfrm>
              <a:off x="1127" y="1194"/>
              <a:ext cx="61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ဖမ်းဆီးကာလ</a:t>
              </a:r>
              <a:endParaRPr lang="en-US" sz="1600" b="1" dirty="0"/>
            </a:p>
          </p:txBody>
        </p:sp>
        <p:sp>
          <p:nvSpPr>
            <p:cNvPr id="58432" name="Line 52"/>
            <p:cNvSpPr>
              <a:spLocks noChangeShapeType="1"/>
            </p:cNvSpPr>
            <p:nvPr/>
          </p:nvSpPr>
          <p:spPr bwMode="auto">
            <a:xfrm>
              <a:off x="1038" y="137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33" name="Line 53"/>
            <p:cNvSpPr>
              <a:spLocks noChangeShapeType="1"/>
            </p:cNvSpPr>
            <p:nvPr/>
          </p:nvSpPr>
          <p:spPr bwMode="auto">
            <a:xfrm>
              <a:off x="1828" y="1419"/>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34" name="Rectangle 54"/>
            <p:cNvSpPr>
              <a:spLocks noChangeArrowheads="1"/>
            </p:cNvSpPr>
            <p:nvPr/>
          </p:nvSpPr>
          <p:spPr bwMode="auto">
            <a:xfrm>
              <a:off x="1210" y="1594"/>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58435" name="AutoShape 55"/>
            <p:cNvSpPr>
              <a:spLocks noChangeArrowheads="1"/>
            </p:cNvSpPr>
            <p:nvPr/>
          </p:nvSpPr>
          <p:spPr bwMode="auto">
            <a:xfrm>
              <a:off x="1210" y="137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 name="Rectangle 56"/>
            <p:cNvSpPr>
              <a:spLocks noChangeArrowheads="1"/>
            </p:cNvSpPr>
            <p:nvPr/>
          </p:nvSpPr>
          <p:spPr bwMode="auto">
            <a:xfrm>
              <a:off x="1210" y="1594"/>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 name="Rectangle 57"/>
            <p:cNvSpPr>
              <a:spLocks noChangeArrowheads="1"/>
            </p:cNvSpPr>
            <p:nvPr/>
          </p:nvSpPr>
          <p:spPr bwMode="auto">
            <a:xfrm>
              <a:off x="1218" y="1380"/>
              <a:ext cx="8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400" b="1" dirty="0" err="1">
                  <a:solidFill>
                    <a:schemeClr val="accent2"/>
                  </a:solidFill>
                  <a:latin typeface="Pyidaungsu" panose="020B0502040204020203" pitchFamily="34" charset="0"/>
                  <a:cs typeface="Pyidaungsu" panose="020B0502040204020203" pitchFamily="34" charset="0"/>
                </a:rPr>
                <a:t>ဆိတ်ငြိမ်ကာလ</a:t>
              </a:r>
              <a:endParaRPr lang="en-US" sz="1400" b="1" dirty="0">
                <a:solidFill>
                  <a:schemeClr val="accent2"/>
                </a:solidFill>
                <a:latin typeface="Pyidaungsu" panose="020B0502040204020203" pitchFamily="34" charset="0"/>
                <a:cs typeface="Pyidaungsu" panose="020B0502040204020203" pitchFamily="34" charset="0"/>
              </a:endParaRPr>
            </a:p>
          </p:txBody>
        </p:sp>
        <p:sp>
          <p:nvSpPr>
            <p:cNvPr id="58438" name="Line 58"/>
            <p:cNvSpPr>
              <a:spLocks noChangeShapeType="1"/>
            </p:cNvSpPr>
            <p:nvPr/>
          </p:nvSpPr>
          <p:spPr bwMode="auto">
            <a:xfrm>
              <a:off x="1210" y="155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59"/>
            <p:cNvSpPr>
              <a:spLocks noChangeShapeType="1"/>
            </p:cNvSpPr>
            <p:nvPr/>
          </p:nvSpPr>
          <p:spPr bwMode="auto">
            <a:xfrm>
              <a:off x="1999" y="1594"/>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40" name="Rectangle 60"/>
            <p:cNvSpPr>
              <a:spLocks noChangeArrowheads="1"/>
            </p:cNvSpPr>
            <p:nvPr/>
          </p:nvSpPr>
          <p:spPr bwMode="auto">
            <a:xfrm>
              <a:off x="1383" y="1804"/>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8" name="AutoShape 61"/>
            <p:cNvSpPr>
              <a:spLocks noChangeArrowheads="1"/>
            </p:cNvSpPr>
            <p:nvPr/>
          </p:nvSpPr>
          <p:spPr bwMode="auto">
            <a:xfrm>
              <a:off x="1383" y="155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8442" name="Rectangle 62"/>
            <p:cNvSpPr>
              <a:spLocks noChangeArrowheads="1"/>
            </p:cNvSpPr>
            <p:nvPr/>
          </p:nvSpPr>
          <p:spPr bwMode="auto">
            <a:xfrm>
              <a:off x="1383" y="1824"/>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58443" name="Group 63"/>
            <p:cNvGrpSpPr>
              <a:grpSpLocks/>
            </p:cNvGrpSpPr>
            <p:nvPr/>
          </p:nvGrpSpPr>
          <p:grpSpPr bwMode="auto">
            <a:xfrm>
              <a:off x="1462" y="1568"/>
              <a:ext cx="748" cy="310"/>
              <a:chOff x="0" y="0"/>
              <a:chExt cx="748" cy="310"/>
            </a:xfrm>
          </p:grpSpPr>
          <p:sp>
            <p:nvSpPr>
              <p:cNvPr id="10" name="Rectangle 64"/>
              <p:cNvSpPr>
                <a:spLocks noChangeArrowheads="1"/>
              </p:cNvSpPr>
              <p:nvPr/>
            </p:nvSpPr>
            <p:spPr bwMode="auto">
              <a:xfrm>
                <a:off x="0" y="11"/>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latin typeface="Helvetica" charset="0"/>
                    <a:ea typeface="+mn-ea"/>
                    <a:cs typeface="+mn-cs"/>
                  </a:rPr>
                  <a:t>   </a:t>
                </a:r>
                <a:endParaRPr lang="en-US" sz="4000" b="1">
                  <a:solidFill>
                    <a:schemeClr val="accent1"/>
                  </a:solidFill>
                  <a:effectLst>
                    <a:outerShdw blurRad="38100" dist="38100" dir="2700000" algn="tl">
                      <a:srgbClr val="000000"/>
                    </a:outerShdw>
                  </a:effectLst>
                  <a:latin typeface="Helvetica" charset="0"/>
                  <a:ea typeface="+mn-ea"/>
                  <a:cs typeface="+mn-cs"/>
                </a:endParaRPr>
              </a:p>
            </p:txBody>
          </p:sp>
          <p:sp>
            <p:nvSpPr>
              <p:cNvPr id="58447" name="Rectangle 65"/>
              <p:cNvSpPr>
                <a:spLocks noChangeArrowheads="1"/>
              </p:cNvSpPr>
              <p:nvPr/>
            </p:nvSpPr>
            <p:spPr bwMode="auto">
              <a:xfrm>
                <a:off x="110" y="0"/>
                <a:ext cx="638"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t> </a:t>
                </a:r>
                <a:r>
                  <a:rPr lang="en-US" sz="3200" b="1" dirty="0" err="1">
                    <a:solidFill>
                      <a:schemeClr val="accent2"/>
                    </a:solidFill>
                    <a:latin typeface="Pyidaungsu" panose="020B0502040204020203" pitchFamily="34" charset="0"/>
                    <a:cs typeface="Pyidaungsu" panose="020B0502040204020203" pitchFamily="34" charset="0"/>
                  </a:rPr>
                  <a:t>ယေရှု</a:t>
                </a:r>
                <a:endParaRPr lang="en-US" sz="3200" b="1" dirty="0">
                  <a:solidFill>
                    <a:schemeClr val="accent2"/>
                  </a:solidFill>
                  <a:latin typeface="Pyidaungsu" panose="020B0502040204020203" pitchFamily="34" charset="0"/>
                  <a:cs typeface="Pyidaungsu" panose="020B0502040204020203" pitchFamily="34" charset="0"/>
                </a:endParaRPr>
              </a:p>
            </p:txBody>
          </p:sp>
        </p:grpSp>
        <p:sp>
          <p:nvSpPr>
            <p:cNvPr id="58444" name="Line 66"/>
            <p:cNvSpPr>
              <a:spLocks noChangeShapeType="1"/>
            </p:cNvSpPr>
            <p:nvPr/>
          </p:nvSpPr>
          <p:spPr bwMode="auto">
            <a:xfrm>
              <a:off x="1383" y="175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45" name="Line 67"/>
            <p:cNvSpPr>
              <a:spLocks noChangeShapeType="1"/>
            </p:cNvSpPr>
            <p:nvPr/>
          </p:nvSpPr>
          <p:spPr bwMode="auto">
            <a:xfrm flipV="1">
              <a:off x="1842" y="1248"/>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8436" name="AutoShape 68"/>
          <p:cNvSpPr>
            <a:spLocks noChangeArrowheads="1"/>
          </p:cNvSpPr>
          <p:nvPr/>
        </p:nvSpPr>
        <p:spPr bwMode="auto">
          <a:xfrm rot="-1440000">
            <a:off x="2919413" y="36639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58437" name="Text Box 69"/>
          <p:cNvSpPr txBox="1">
            <a:spLocks noChangeArrowheads="1"/>
          </p:cNvSpPr>
          <p:nvPr/>
        </p:nvSpPr>
        <p:spPr bwMode="auto">
          <a:xfrm>
            <a:off x="1763713" y="23813"/>
            <a:ext cx="3713162" cy="3077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400" b="1" dirty="0">
                <a:solidFill>
                  <a:schemeClr val="tx1"/>
                </a:solidFill>
                <a:latin typeface="Pyidaungsu" panose="020B0502040204020203" pitchFamily="34" charset="0"/>
                <a:ea typeface="+mn-ea"/>
                <a:cs typeface="Pyidaungsu" panose="020B0502040204020203" pitchFamily="34" charset="0"/>
              </a:rPr>
              <a:t>၄ ဓမ္မ ၂၅း ၂၁ မှ ဧဇ၇ ၁း ၃</a:t>
            </a:r>
            <a:endParaRPr lang="en-US" sz="1400" b="1" dirty="0">
              <a:solidFill>
                <a:schemeClr val="tx1"/>
              </a:solidFill>
              <a:latin typeface="Pyidaungsu" panose="020B0502040204020203" pitchFamily="34" charset="0"/>
              <a:ea typeface="+mn-ea"/>
              <a:cs typeface="Pyidaungsu" panose="020B0502040204020203" pitchFamily="34" charset="0"/>
            </a:endParaRPr>
          </a:p>
        </p:txBody>
      </p:sp>
      <p:sp>
        <p:nvSpPr>
          <p:cNvPr id="58372" name="Text Box 70"/>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58439" name="Rectangle 7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57351" name="Line 7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8441" name="Rectangle 73"/>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02</a:t>
            </a:r>
          </a:p>
        </p:txBody>
      </p:sp>
      <p:sp>
        <p:nvSpPr>
          <p:cNvPr id="58376" name="Text Box 7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26-29</a:t>
            </a:r>
          </a:p>
        </p:txBody>
      </p:sp>
      <p:sp>
        <p:nvSpPr>
          <p:cNvPr id="58377" name="Rectangle 75"/>
          <p:cNvSpPr>
            <a:spLocks noChangeArrowheads="1"/>
          </p:cNvSpPr>
          <p:nvPr/>
        </p:nvSpPr>
        <p:spPr bwMode="auto">
          <a:xfrm>
            <a:off x="2463800" y="1619250"/>
            <a:ext cx="12959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en-US" sz="1400" b="1" dirty="0" err="1">
                <a:solidFill>
                  <a:schemeClr val="accent2"/>
                </a:solidFill>
                <a:latin typeface="Pyidaungsu" panose="020B0502040204020203" pitchFamily="34" charset="0"/>
                <a:cs typeface="Pyidaungsu" panose="020B0502040204020203" pitchFamily="34" charset="0"/>
              </a:rPr>
              <a:t>ဖန်ဆင်းခြင်း</a:t>
            </a:r>
            <a:endParaRPr lang="en-US" sz="1100" b="1" dirty="0">
              <a:latin typeface="Pyidaungsu" panose="020B0502040204020203" pitchFamily="34" charset="0"/>
              <a:cs typeface="Pyidaungsu" panose="020B0502040204020203" pitchFamily="34" charset="0"/>
            </a:endParaRPr>
          </a:p>
        </p:txBody>
      </p:sp>
      <p:sp>
        <p:nvSpPr>
          <p:cNvPr id="58378" name="Rectangle 76"/>
          <p:cNvSpPr>
            <a:spLocks noChangeArrowheads="1"/>
          </p:cNvSpPr>
          <p:nvPr/>
        </p:nvSpPr>
        <p:spPr bwMode="auto">
          <a:xfrm>
            <a:off x="4070350" y="3230533"/>
            <a:ext cx="11512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a:r>
              <a:rPr lang="en-US" sz="2000" b="1" dirty="0">
                <a:solidFill>
                  <a:schemeClr val="accent2"/>
                </a:solidFill>
                <a:latin typeface="WinInnwa" charset="0"/>
              </a:rPr>
              <a:t> </a:t>
            </a:r>
            <a:r>
              <a:rPr lang="en-US" sz="1400" b="1" dirty="0" err="1">
                <a:solidFill>
                  <a:schemeClr val="accent2"/>
                </a:solidFill>
                <a:latin typeface="Pyidaungsu" panose="020B0502040204020203" pitchFamily="34" charset="0"/>
                <a:cs typeface="Pyidaungsu" panose="020B0502040204020203" pitchFamily="34" charset="0"/>
              </a:rPr>
              <a:t>မင်းစံကာလ</a:t>
            </a:r>
            <a:r>
              <a:rPr lang="en-US" sz="1400" b="1" dirty="0">
                <a:solidFill>
                  <a:schemeClr val="accent2"/>
                </a:solidFill>
                <a:latin typeface="Pyidaungsu" panose="020B0502040204020203" pitchFamily="34" charset="0"/>
                <a:cs typeface="Pyidaungsu" panose="020B0502040204020203" pitchFamily="34" charset="0"/>
              </a:rPr>
              <a:t> </a:t>
            </a:r>
            <a:endParaRPr lang="en-US" sz="1100" b="1" dirty="0">
              <a:latin typeface="Pyidaungsu" panose="020B0502040204020203" pitchFamily="34" charset="0"/>
              <a:cs typeface="Pyidaungsu" panose="020B0502040204020203" pitchFamily="34" charset="0"/>
            </a:endParaRPr>
          </a:p>
        </p:txBody>
      </p:sp>
      <p:grpSp>
        <p:nvGrpSpPr>
          <p:cNvPr id="58379" name="Group 77"/>
          <p:cNvGrpSpPr>
            <a:grpSpLocks/>
          </p:cNvGrpSpPr>
          <p:nvPr/>
        </p:nvGrpSpPr>
        <p:grpSpPr bwMode="auto">
          <a:xfrm>
            <a:off x="5957888" y="771525"/>
            <a:ext cx="2659062" cy="1689100"/>
            <a:chOff x="0" y="0"/>
            <a:chExt cx="1375" cy="1064"/>
          </a:xfrm>
        </p:grpSpPr>
        <p:sp>
          <p:nvSpPr>
            <p:cNvPr id="58446" name="Oval 78"/>
            <p:cNvSpPr>
              <a:spLocks noChangeArrowheads="1"/>
            </p:cNvSpPr>
            <p:nvPr/>
          </p:nvSpPr>
          <p:spPr bwMode="auto">
            <a:xfrm>
              <a:off x="0" y="52"/>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8381" name="Unknown Shape"/>
            <p:cNvSpPr>
              <a:spLocks/>
            </p:cNvSpPr>
            <p:nvPr/>
          </p:nvSpPr>
          <p:spPr bwMode="auto">
            <a:xfrm>
              <a:off x="524" y="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48" name="Rectangle 80"/>
            <p:cNvSpPr>
              <a:spLocks noChangeArrowheads="1"/>
            </p:cNvSpPr>
            <p:nvPr/>
          </p:nvSpPr>
          <p:spPr bwMode="auto">
            <a:xfrm>
              <a:off x="213" y="82"/>
              <a:ext cx="1162" cy="91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endParaRPr lang="en-US" sz="3200" dirty="0">
                <a:solidFill>
                  <a:schemeClr val="accent2"/>
                </a:solidFill>
                <a:latin typeface="Pyidaungsu" panose="020B0502040204020203" pitchFamily="34" charset="0"/>
                <a:ea typeface="+mn-ea"/>
                <a:cs typeface="Pyidaungsu" panose="020B0502040204020203" pitchFamily="34" charset="0"/>
              </a:endParaRPr>
            </a:p>
            <a:p>
              <a:pPr algn="l">
                <a:defRPr/>
              </a:pPr>
              <a:r>
                <a:rPr lang="en-US" sz="2000" b="1" i="1" dirty="0" err="1">
                  <a:solidFill>
                    <a:schemeClr val="tx2"/>
                  </a:solidFill>
                  <a:latin typeface="Pyidaungsu" panose="020B0502040204020203" pitchFamily="34" charset="0"/>
                  <a:ea typeface="+mn-ea"/>
                  <a:cs typeface="Pyidaungsu" panose="020B0502040204020203" pitchFamily="34" charset="0"/>
                </a:rPr>
                <a:t>မင်းစံ</a:t>
              </a:r>
              <a:r>
                <a:rPr lang="en-US" sz="3600" b="1" i="1" dirty="0" err="1">
                  <a:solidFill>
                    <a:srgbClr val="1CFF23"/>
                  </a:solidFill>
                  <a:latin typeface="Pyidaungsu" panose="020B0502040204020203" pitchFamily="34" charset="0"/>
                  <a:ea typeface="+mn-ea"/>
                  <a:cs typeface="Pyidaungsu" panose="020B0502040204020203" pitchFamily="34" charset="0"/>
                </a:rPr>
                <a:t>ဖမ်းဆီး</a:t>
              </a:r>
              <a:endParaRPr lang="en-US" sz="3600" b="1" i="1" dirty="0">
                <a:solidFill>
                  <a:srgbClr val="1CFF23"/>
                </a:solidFill>
                <a:latin typeface="Pyidaungsu" panose="020B0502040204020203" pitchFamily="34" charset="0"/>
                <a:ea typeface="+mn-ea"/>
                <a:cs typeface="Pyidaungsu" panose="020B0502040204020203" pitchFamily="34" charset="0"/>
              </a:endParaRPr>
            </a:p>
            <a:p>
              <a:pPr algn="l">
                <a:defRPr/>
              </a:pPr>
              <a:r>
                <a:rPr lang="en-US" sz="3200" b="1" dirty="0">
                  <a:solidFill>
                    <a:schemeClr val="accent2"/>
                  </a:solidFill>
                  <a:latin typeface="WinInnwa" pitchFamily="2" charset="0"/>
                  <a:ea typeface="+mn-ea"/>
                  <a:cs typeface="+mn-cs"/>
                </a:rPr>
                <a:t>/</a:t>
              </a:r>
              <a:r>
                <a:rPr lang="en-US" sz="3200" dirty="0">
                  <a:solidFill>
                    <a:schemeClr val="accent2"/>
                  </a:solidFill>
                  <a:latin typeface="WinInnwa" pitchFamily="2" charset="0"/>
                  <a:ea typeface="+mn-ea"/>
                  <a:cs typeface="+mn-cs"/>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58436"/>
                                        </p:tgtEl>
                                        <p:attrNameLst>
                                          <p:attrName>style.visibility</p:attrName>
                                        </p:attrNameLst>
                                      </p:cBhvr>
                                      <p:to>
                                        <p:strVal val="visible"/>
                                      </p:to>
                                    </p:set>
                                    <p:anim calcmode="lin" valueType="num">
                                      <p:cBhvr additive="base">
                                        <p:cTn id="7" dur="500" fill="hold"/>
                                        <p:tgtEl>
                                          <p:spTgt spid="58436"/>
                                        </p:tgtEl>
                                        <p:attrNameLst>
                                          <p:attrName>ppt_x</p:attrName>
                                        </p:attrNameLst>
                                      </p:cBhvr>
                                      <p:tavLst>
                                        <p:tav tm="0">
                                          <p:val>
                                            <p:strVal val="0-#ppt_w/2"/>
                                          </p:val>
                                        </p:tav>
                                        <p:tav tm="100000">
                                          <p:val>
                                            <p:strVal val="#ppt_x"/>
                                          </p:val>
                                        </p:tav>
                                      </p:tavLst>
                                    </p:anim>
                                    <p:anim calcmode="lin" valueType="num">
                                      <p:cBhvr additive="base">
                                        <p:cTn id="8" dur="500" fill="hold"/>
                                        <p:tgtEl>
                                          <p:spTgt spid="584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3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5939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9396" name="Rectangle 4"/>
          <p:cNvSpPr>
            <a:spLocks noChangeArrowheads="1"/>
          </p:cNvSpPr>
          <p:nvPr/>
        </p:nvSpPr>
        <p:spPr bwMode="auto">
          <a:xfrm>
            <a:off x="738188" y="900113"/>
            <a:ext cx="7921625" cy="279820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800" b="1" dirty="0">
                <a:solidFill>
                  <a:srgbClr val="FAFD00"/>
                </a:solidFill>
                <a:latin typeface="WinInnwa" charset="0"/>
                <a:cs typeface="MS PGothic" charset="0"/>
              </a:rPr>
              <a:t> </a:t>
            </a:r>
            <a:r>
              <a:rPr lang="en-AU" sz="4800" b="1" dirty="0" err="1">
                <a:latin typeface="Pyidaungsu" panose="020B0502040204020203" pitchFamily="34" charset="0"/>
                <a:cs typeface="Pyidaungsu" panose="020B0502040204020203" pitchFamily="34" charset="0"/>
              </a:rPr>
              <a:t>ကျမ်းသမိုင်း</a:t>
            </a:r>
            <a:r>
              <a:rPr lang="en-AU" sz="4800" b="1" dirty="0">
                <a:latin typeface="Pyidaungsu" panose="020B0502040204020203" pitchFamily="34" charset="0"/>
                <a:cs typeface="Pyidaungsu" panose="020B0502040204020203" pitchFamily="34" charset="0"/>
              </a:rPr>
              <a:t>၏ </a:t>
            </a:r>
            <a:r>
              <a:rPr lang="en-AU" sz="4800" b="1" dirty="0" err="1">
                <a:latin typeface="Pyidaungsu" panose="020B0502040204020203" pitchFamily="34" charset="0"/>
                <a:cs typeface="Pyidaungsu" panose="020B0502040204020203" pitchFamily="34" charset="0"/>
              </a:rPr>
              <a:t>ခုနှစ်သက်တမ်းများ</a:t>
            </a:r>
            <a:r>
              <a:rPr lang="en-AU" sz="4800" b="1" dirty="0">
                <a:latin typeface="Pyidaungsu" panose="020B0502040204020203" pitchFamily="34" charset="0"/>
                <a:cs typeface="Pyidaungsu" panose="020B0502040204020203" pitchFamily="34" charset="0"/>
              </a:rPr>
              <a:t> </a:t>
            </a:r>
          </a:p>
          <a:p>
            <a:pPr>
              <a:defRPr/>
            </a:pPr>
            <a:r>
              <a:rPr lang="en-US" sz="1600" b="1" dirty="0">
                <a:cs typeface="MS PGothic" charset="0"/>
              </a:rPr>
              <a:t> </a:t>
            </a:r>
            <a:r>
              <a:rPr lang="my-MM" sz="4000" b="1" dirty="0">
                <a:solidFill>
                  <a:srgbClr val="FEE600"/>
                </a:solidFill>
                <a:latin typeface="Pyidaungsu" panose="020B0502040204020203" pitchFamily="34" charset="0"/>
                <a:cs typeface="Pyidaungsu" panose="020B0502040204020203" pitchFamily="34" charset="0"/>
              </a:rPr>
              <a:t>အာဗြဟံမှ ယောသပ်။ 	  	၂ဝဝဝ ဘီစ</a:t>
            </a:r>
            <a:r>
              <a:rPr lang="en-US" sz="4000" b="1" dirty="0">
                <a:solidFill>
                  <a:srgbClr val="FEE600"/>
                </a:solidFill>
                <a:latin typeface="Pyidaungsu" panose="020B0502040204020203" pitchFamily="34" charset="0"/>
                <a:cs typeface="Pyidaungsu" panose="020B0502040204020203" pitchFamily="34" charset="0"/>
              </a:rPr>
              <a:t>ီ</a:t>
            </a:r>
          </a:p>
          <a:p>
            <a:pPr>
              <a:defRPr/>
            </a:pPr>
            <a:r>
              <a:rPr lang="my-MM" sz="4000" b="1" dirty="0">
                <a:solidFill>
                  <a:srgbClr val="FEE600"/>
                </a:solidFill>
                <a:latin typeface="Pyidaungsu" panose="020B0502040204020203" pitchFamily="34" charset="0"/>
                <a:cs typeface="Pyidaungsu" panose="020B0502040204020203" pitchFamily="34" charset="0"/>
              </a:rPr>
              <a:t>မောရှေ မှ ယောရှု။   	</a:t>
            </a:r>
            <a:r>
              <a:rPr lang="en-US" sz="4000" b="1" dirty="0">
                <a:solidFill>
                  <a:srgbClr val="FEE600"/>
                </a:solidFill>
                <a:latin typeface="Pyidaungsu" panose="020B0502040204020203" pitchFamily="34" charset="0"/>
                <a:cs typeface="Pyidaungsu" panose="020B0502040204020203" pitchFamily="34" charset="0"/>
              </a:rPr>
              <a:t> </a:t>
            </a:r>
            <a:r>
              <a:rPr lang="my-MM" sz="4000" b="1" dirty="0">
                <a:solidFill>
                  <a:srgbClr val="FEE600"/>
                </a:solidFill>
                <a:latin typeface="Pyidaungsu" panose="020B0502040204020203" pitchFamily="34" charset="0"/>
                <a:cs typeface="Pyidaungsu" panose="020B0502040204020203" pitchFamily="34" charset="0"/>
              </a:rPr>
              <a:t>၁၅ဝဝ ဘီစီ</a:t>
            </a:r>
            <a:endParaRPr lang="en-US" b="1" dirty="0">
              <a:solidFill>
                <a:srgbClr val="FAFD00"/>
              </a:solidFill>
              <a:latin typeface="Pyidaungsu" panose="020B0502040204020203" pitchFamily="34" charset="0"/>
              <a:cs typeface="Pyidaungsu" panose="020B0502040204020203" pitchFamily="34" charset="0"/>
            </a:endParaRPr>
          </a:p>
        </p:txBody>
      </p:sp>
      <p:sp>
        <p:nvSpPr>
          <p:cNvPr id="2"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398" name="Rectangle 6"/>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01</a:t>
            </a:r>
          </a:p>
        </p:txBody>
      </p:sp>
      <p:sp>
        <p:nvSpPr>
          <p:cNvPr id="59399" name="Oval 7"/>
          <p:cNvSpPr>
            <a:spLocks noChangeArrowheads="1"/>
          </p:cNvSpPr>
          <p:nvPr/>
        </p:nvSpPr>
        <p:spPr bwMode="auto">
          <a:xfrm>
            <a:off x="342900" y="4813300"/>
            <a:ext cx="8458200" cy="881063"/>
          </a:xfrm>
          <a:prstGeom prst="ellipse">
            <a:avLst/>
          </a:prstGeom>
          <a:noFill/>
          <a:ln w="57150">
            <a:solidFill>
              <a:srgbClr val="EEFF4B"/>
            </a:solidFill>
            <a:round/>
            <a:headEnd/>
            <a:tailEnd/>
          </a:ln>
          <a:effectLst>
            <a:outerShdw dist="109250" dir="2132261"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59400" name="Text Box 8"/>
          <p:cNvSpPr txBox="1">
            <a:spLocks noChangeArrowheads="1"/>
          </p:cNvSpPr>
          <p:nvPr/>
        </p:nvSpPr>
        <p:spPr bwMode="auto">
          <a:xfrm>
            <a:off x="914400" y="4902200"/>
            <a:ext cx="69215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my-MM" sz="3600" b="1" dirty="0">
                <a:solidFill>
                  <a:schemeClr val="tx1"/>
                </a:solidFill>
                <a:latin typeface="Pyidaungsu" panose="020B0502040204020203" pitchFamily="34" charset="0"/>
                <a:cs typeface="Pyidaungsu" panose="020B0502040204020203" pitchFamily="34" charset="0"/>
              </a:rPr>
              <a:t>ဖမ်းဆီးကာလ - ဆိတ်ငြိမ်ကာလ ၅ဝဝ ဘီစီ</a:t>
            </a:r>
            <a:endParaRPr lang="en-US" sz="3600" b="1" dirty="0">
              <a:solidFill>
                <a:schemeClr val="tx1"/>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dissolve">
                                      <p:cBhvr>
                                        <p:cTn id="7" dur="500"/>
                                        <p:tgtEl>
                                          <p:spTgt spid="5939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400"/>
                                        </p:tgtEl>
                                        <p:attrNameLst>
                                          <p:attrName>style.visibility</p:attrName>
                                        </p:attrNameLst>
                                      </p:cBhvr>
                                      <p:to>
                                        <p:strVal val="visible"/>
                                      </p:to>
                                    </p:set>
                                    <p:animEffect transition="in" filter="dissolve">
                                      <p:cBhvr>
                                        <p:cTn id="10" dur="500"/>
                                        <p:tgtEl>
                                          <p:spTgt spid="59400"/>
                                        </p:tgtEl>
                                      </p:cBhvr>
                                    </p:animEffect>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9399"/>
                                        </p:tgtEl>
                                        <p:attrNameLst>
                                          <p:attrName>style.visibility</p:attrName>
                                        </p:attrNameLst>
                                      </p:cBhvr>
                                      <p:to>
                                        <p:strVal val="visible"/>
                                      </p:to>
                                    </p:set>
                                    <p:anim calcmode="lin" valueType="num">
                                      <p:cBhvr>
                                        <p:cTn id="14" dur="500" fill="hold"/>
                                        <p:tgtEl>
                                          <p:spTgt spid="59399"/>
                                        </p:tgtEl>
                                        <p:attrNameLst>
                                          <p:attrName>ppt_w</p:attrName>
                                        </p:attrNameLst>
                                      </p:cBhvr>
                                      <p:tavLst>
                                        <p:tav tm="0">
                                          <p:val>
                                            <p:fltVal val="0"/>
                                          </p:val>
                                        </p:tav>
                                        <p:tav tm="100000">
                                          <p:val>
                                            <p:strVal val="#ppt_w"/>
                                          </p:val>
                                        </p:tav>
                                      </p:tavLst>
                                    </p:anim>
                                    <p:anim calcmode="lin" valueType="num">
                                      <p:cBhvr>
                                        <p:cTn id="15" dur="500" fill="hold"/>
                                        <p:tgtEl>
                                          <p:spTgt spid="59399"/>
                                        </p:tgtEl>
                                        <p:attrNameLst>
                                          <p:attrName>ppt_h</p:attrName>
                                        </p:attrNameLst>
                                      </p:cBhvr>
                                      <p:tavLst>
                                        <p:tav tm="0">
                                          <p:val>
                                            <p:fltVal val="0"/>
                                          </p:val>
                                        </p:tav>
                                        <p:tav tm="100000">
                                          <p:val>
                                            <p:strVal val="#ppt_h"/>
                                          </p:val>
                                        </p:tav>
                                      </p:tavLst>
                                    </p:anim>
                                    <p:anim calcmode="lin" valueType="num">
                                      <p:cBhvr>
                                        <p:cTn id="16" dur="500" fill="hold"/>
                                        <p:tgtEl>
                                          <p:spTgt spid="59399"/>
                                        </p:tgtEl>
                                        <p:attrNameLst>
                                          <p:attrName>ppt_x</p:attrName>
                                        </p:attrNameLst>
                                      </p:cBhvr>
                                      <p:tavLst>
                                        <p:tav tm="0">
                                          <p:val>
                                            <p:fltVal val="0.5"/>
                                          </p:val>
                                        </p:tav>
                                        <p:tav tm="100000">
                                          <p:val>
                                            <p:strVal val="#ppt_x"/>
                                          </p:val>
                                        </p:tav>
                                      </p:tavLst>
                                    </p:anim>
                                    <p:anim calcmode="lin" valueType="num">
                                      <p:cBhvr>
                                        <p:cTn id="17" dur="500" fill="hold"/>
                                        <p:tgtEl>
                                          <p:spTgt spid="5939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9" grpId="0" animBg="1"/>
      <p:bldP spid="5940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ChangeArrowheads="1"/>
          </p:cNvSpPr>
          <p:nvPr/>
        </p:nvSpPr>
        <p:spPr bwMode="auto">
          <a:xfrm>
            <a:off x="2916237" y="676275"/>
            <a:ext cx="5440363" cy="550545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sp>
        <p:nvSpPr>
          <p:cNvPr id="6147" name="Rectangle 3"/>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5124"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grpSp>
        <p:nvGrpSpPr>
          <p:cNvPr id="6148" name="Group 5"/>
          <p:cNvGrpSpPr>
            <a:grpSpLocks/>
          </p:cNvGrpSpPr>
          <p:nvPr/>
        </p:nvGrpSpPr>
        <p:grpSpPr bwMode="auto">
          <a:xfrm>
            <a:off x="5473700" y="2120900"/>
            <a:ext cx="558800" cy="3644900"/>
            <a:chOff x="0" y="0"/>
            <a:chExt cx="352" cy="2296"/>
          </a:xfrm>
        </p:grpSpPr>
        <p:grpSp>
          <p:nvGrpSpPr>
            <p:cNvPr id="2" name="Group 6"/>
            <p:cNvGrpSpPr>
              <a:grpSpLocks/>
            </p:cNvGrpSpPr>
            <p:nvPr/>
          </p:nvGrpSpPr>
          <p:grpSpPr bwMode="auto">
            <a:xfrm>
              <a:off x="208" y="0"/>
              <a:ext cx="144" cy="1416"/>
              <a:chOff x="0" y="0"/>
              <a:chExt cx="144" cy="1416"/>
            </a:xfrm>
          </p:grpSpPr>
          <p:sp>
            <p:nvSpPr>
              <p:cNvPr id="6151" name="Unknown Shape" descr="Large confetti"/>
              <p:cNvSpPr>
                <a:spLocks/>
              </p:cNvSpPr>
              <p:nvPr/>
            </p:nvSpPr>
            <p:spPr bwMode="auto">
              <a:xfrm>
                <a:off x="0" y="0"/>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249"/>
                  <a:gd name="T32" fmla="*/ 144 w 144"/>
                  <a:gd name="T33" fmla="*/ 249 h 2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2"/>
                <a:srcRect/>
                <a:tile tx="0" ty="0" sx="100000" sy="100000" flip="none" algn="tl"/>
              </a:blipFill>
              <a:ln w="12700">
                <a:solidFill>
                  <a:srgbClr val="7AFEEE"/>
                </a:solidFill>
                <a:round/>
                <a:headEnd/>
                <a:tailEnd/>
              </a:ln>
              <a:effectLst>
                <a:outerShdw blurRad="63500" dist="71842" dir="2700000" algn="ctr" rotWithShape="0">
                  <a:schemeClr val="bg2">
                    <a:alpha val="74997"/>
                  </a:schemeClr>
                </a:outerShdw>
              </a:effectLst>
            </p:spPr>
            <p:txBody>
              <a:bodyPr wrap="none" anchor="ctr"/>
              <a:lstStyle/>
              <a:p>
                <a:pPr>
                  <a:defRPr/>
                </a:pPr>
                <a:endParaRPr lang="en-US">
                  <a:cs typeface="MS PGothic" charset="0"/>
                </a:endParaRPr>
              </a:p>
            </p:txBody>
          </p:sp>
          <p:sp>
            <p:nvSpPr>
              <p:cNvPr id="6203" name="Unknown Shape"/>
              <p:cNvSpPr>
                <a:spLocks/>
              </p:cNvSpPr>
              <p:nvPr/>
            </p:nvSpPr>
            <p:spPr bwMode="auto">
              <a:xfrm>
                <a:off x="16" y="232"/>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53" name="Unknown Shape" descr="Large confetti"/>
            <p:cNvSpPr>
              <a:spLocks/>
            </p:cNvSpPr>
            <p:nvPr/>
          </p:nvSpPr>
          <p:spPr bwMode="auto">
            <a:xfrm>
              <a:off x="0" y="1356"/>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
                <a:gd name="T58" fmla="*/ 0 h 940"/>
                <a:gd name="T59" fmla="*/ 274 w 274"/>
                <a:gd name="T60" fmla="*/ 940 h 9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2"/>
              <a:srcRect/>
              <a:tile tx="0" ty="0" sx="100000" sy="100000" flip="none" algn="tl"/>
            </a:blipFill>
            <a:ln w="12700">
              <a:solidFill>
                <a:srgbClr val="7AFEEE"/>
              </a:solidFill>
              <a:round/>
              <a:headEnd/>
              <a:tailEnd/>
            </a:ln>
            <a:effectLst>
              <a:outerShdw blurRad="63500" dist="71842" dir="2700000" algn="ctr" rotWithShape="0">
                <a:schemeClr val="bg2">
                  <a:alpha val="74997"/>
                </a:schemeClr>
              </a:outerShdw>
            </a:effectLst>
          </p:spPr>
          <p:txBody>
            <a:bodyPr wrap="none" anchor="ctr"/>
            <a:lstStyle/>
            <a:p>
              <a:pPr>
                <a:defRPr/>
              </a:pPr>
              <a:endParaRPr lang="en-US">
                <a:cs typeface="MS PGothic" charset="0"/>
              </a:endParaRPr>
            </a:p>
          </p:txBody>
        </p:sp>
      </p:grpSp>
      <p:grpSp>
        <p:nvGrpSpPr>
          <p:cNvPr id="6149" name="Group 10"/>
          <p:cNvGrpSpPr>
            <a:grpSpLocks/>
          </p:cNvGrpSpPr>
          <p:nvPr/>
        </p:nvGrpSpPr>
        <p:grpSpPr bwMode="auto">
          <a:xfrm>
            <a:off x="3073400" y="1079500"/>
            <a:ext cx="2317750" cy="4584700"/>
            <a:chOff x="0" y="0"/>
            <a:chExt cx="1460" cy="2888"/>
          </a:xfrm>
        </p:grpSpPr>
        <p:sp>
          <p:nvSpPr>
            <p:cNvPr id="6198" name="Unknown Shape"/>
            <p:cNvSpPr>
              <a:spLocks/>
            </p:cNvSpPr>
            <p:nvPr/>
          </p:nvSpPr>
          <p:spPr bwMode="auto">
            <a:xfrm>
              <a:off x="368" y="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round/>
              <a:headEnd/>
              <a:tailEnd/>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9" name="Unknown Shape"/>
            <p:cNvSpPr>
              <a:spLocks/>
            </p:cNvSpPr>
            <p:nvPr/>
          </p:nvSpPr>
          <p:spPr bwMode="auto">
            <a:xfrm>
              <a:off x="0" y="256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round/>
              <a:headEnd/>
              <a:tailEnd/>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57" name="Text Box 13"/>
          <p:cNvSpPr txBox="1">
            <a:spLocks noChangeArrowheads="1"/>
          </p:cNvSpPr>
          <p:nvPr/>
        </p:nvSpPr>
        <p:spPr bwMode="auto">
          <a:xfrm>
            <a:off x="5741988" y="1574801"/>
            <a:ext cx="1739968" cy="27699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en-US" sz="1200" i="1" dirty="0" err="1">
                <a:solidFill>
                  <a:srgbClr val="66FF33"/>
                </a:solidFill>
                <a:latin typeface="Pyidaungsu" panose="020B0502040204020203" pitchFamily="34" charset="0"/>
                <a:ea typeface="+mn-ea"/>
                <a:cs typeface="Pyidaungsu" panose="020B0502040204020203" pitchFamily="34" charset="0"/>
              </a:rPr>
              <a:t>ဂါလိလဲအိုင</a:t>
            </a:r>
            <a:r>
              <a:rPr lang="en-US" sz="1200" i="1" dirty="0">
                <a:solidFill>
                  <a:srgbClr val="66FF33"/>
                </a:solidFill>
                <a:latin typeface="Pyidaungsu" panose="020B0502040204020203" pitchFamily="34" charset="0"/>
                <a:ea typeface="+mn-ea"/>
                <a:cs typeface="Pyidaungsu" panose="020B0502040204020203" pitchFamily="34" charset="0"/>
              </a:rPr>
              <a:t>်</a:t>
            </a:r>
            <a:endParaRPr lang="en-US" sz="1200" b="1" dirty="0">
              <a:solidFill>
                <a:srgbClr val="66FF33"/>
              </a:solidFill>
              <a:latin typeface="Pyidaungsu" panose="020B0502040204020203" pitchFamily="34" charset="0"/>
              <a:ea typeface="+mn-ea"/>
              <a:cs typeface="Pyidaungsu" panose="020B0502040204020203" pitchFamily="34" charset="0"/>
            </a:endParaRPr>
          </a:p>
        </p:txBody>
      </p:sp>
      <p:sp>
        <p:nvSpPr>
          <p:cNvPr id="6158" name="Text Box 14"/>
          <p:cNvSpPr txBox="1">
            <a:spLocks noChangeArrowheads="1"/>
          </p:cNvSpPr>
          <p:nvPr/>
        </p:nvSpPr>
        <p:spPr bwMode="auto">
          <a:xfrm>
            <a:off x="5614988" y="269875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i="1" dirty="0" err="1">
                <a:solidFill>
                  <a:srgbClr val="66FF33"/>
                </a:solidFill>
                <a:latin typeface="Pyidaungsu" panose="020B0502040204020203" pitchFamily="34" charset="0"/>
                <a:ea typeface="+mn-ea"/>
                <a:cs typeface="Pyidaungsu" panose="020B0502040204020203" pitchFamily="34" charset="0"/>
              </a:rPr>
              <a:t>ဂိလဗောတောင</a:t>
            </a:r>
            <a:r>
              <a:rPr lang="en-US" sz="1400" i="1" dirty="0">
                <a:solidFill>
                  <a:srgbClr val="66FF33"/>
                </a:solidFill>
                <a:latin typeface="Pyidaungsu" panose="020B0502040204020203" pitchFamily="34" charset="0"/>
                <a:ea typeface="+mn-ea"/>
                <a:cs typeface="Pyidaungsu" panose="020B0502040204020203" pitchFamily="34" charset="0"/>
              </a:rPr>
              <a:t>်</a:t>
            </a:r>
            <a:endParaRPr lang="en-US" sz="1400" b="1" dirty="0">
              <a:solidFill>
                <a:srgbClr val="66FF33"/>
              </a:solidFill>
              <a:latin typeface="Pyidaungsu" panose="020B0502040204020203" pitchFamily="34" charset="0"/>
              <a:ea typeface="+mn-ea"/>
              <a:cs typeface="Pyidaungsu" panose="020B0502040204020203" pitchFamily="34" charset="0"/>
            </a:endParaRPr>
          </a:p>
        </p:txBody>
      </p:sp>
      <p:sp>
        <p:nvSpPr>
          <p:cNvPr id="6159" name="Text Box 15"/>
          <p:cNvSpPr txBox="1">
            <a:spLocks noChangeArrowheads="1"/>
          </p:cNvSpPr>
          <p:nvPr/>
        </p:nvSpPr>
        <p:spPr bwMode="auto">
          <a:xfrm>
            <a:off x="4760913" y="4602163"/>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i="1" dirty="0" err="1">
                <a:solidFill>
                  <a:srgbClr val="66FF33"/>
                </a:solidFill>
                <a:latin typeface="Pyidaungsu" panose="020B0502040204020203" pitchFamily="34" charset="0"/>
                <a:ea typeface="+mn-ea"/>
                <a:cs typeface="Pyidaungsu" panose="020B0502040204020203" pitchFamily="34" charset="0"/>
              </a:rPr>
              <a:t>ဟေဗြုန်မြို</a:t>
            </a:r>
            <a:r>
              <a:rPr lang="en-US" sz="1400" i="1" dirty="0">
                <a:solidFill>
                  <a:srgbClr val="66FF33"/>
                </a:solidFill>
                <a:latin typeface="Pyidaungsu" panose="020B0502040204020203" pitchFamily="34" charset="0"/>
                <a:ea typeface="+mn-ea"/>
                <a:cs typeface="Pyidaungsu" panose="020B0502040204020203" pitchFamily="34" charset="0"/>
              </a:rPr>
              <a:t>့</a:t>
            </a:r>
            <a:endParaRPr lang="en-US" sz="1400" b="1" dirty="0">
              <a:solidFill>
                <a:srgbClr val="66FF33"/>
              </a:solidFill>
              <a:latin typeface="Pyidaungsu" panose="020B0502040204020203" pitchFamily="34" charset="0"/>
              <a:ea typeface="+mn-ea"/>
              <a:cs typeface="Pyidaungsu" panose="020B0502040204020203" pitchFamily="34" charset="0"/>
            </a:endParaRPr>
          </a:p>
        </p:txBody>
      </p:sp>
      <p:sp>
        <p:nvSpPr>
          <p:cNvPr id="6160" name="Text Box 16"/>
          <p:cNvSpPr txBox="1">
            <a:spLocks noChangeArrowheads="1"/>
          </p:cNvSpPr>
          <p:nvPr/>
        </p:nvSpPr>
        <p:spPr bwMode="auto">
          <a:xfrm rot="-5286213">
            <a:off x="4437063" y="1343353"/>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FF0000"/>
                </a:solidFill>
                <a:latin typeface="Pyidaungsu" panose="020B0502040204020203" pitchFamily="34" charset="0"/>
                <a:ea typeface="+mn-ea"/>
                <a:cs typeface="Pyidaungsu" panose="020B0502040204020203" pitchFamily="34" charset="0"/>
              </a:rPr>
              <a:t>အာရှာ</a:t>
            </a:r>
            <a:endParaRPr lang="en-US" b="1" dirty="0">
              <a:solidFill>
                <a:srgbClr val="FF0000"/>
              </a:solidFill>
              <a:latin typeface="Pyidaungsu" panose="020B0502040204020203" pitchFamily="34" charset="0"/>
              <a:ea typeface="+mn-ea"/>
              <a:cs typeface="Pyidaungsu" panose="020B0502040204020203" pitchFamily="34" charset="0"/>
            </a:endParaRPr>
          </a:p>
        </p:txBody>
      </p:sp>
      <p:sp>
        <p:nvSpPr>
          <p:cNvPr id="6161" name="Text Box 17"/>
          <p:cNvSpPr txBox="1">
            <a:spLocks noChangeArrowheads="1"/>
          </p:cNvSpPr>
          <p:nvPr/>
        </p:nvSpPr>
        <p:spPr bwMode="auto">
          <a:xfrm rot="-844666">
            <a:off x="5105400" y="2294086"/>
            <a:ext cx="1612900" cy="46166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my-MM" sz="2400" b="1" dirty="0">
                <a:solidFill>
                  <a:schemeClr val="tx1"/>
                </a:solidFill>
                <a:latin typeface="Pyidaungsu Numbers" panose="020B0502040204020203" pitchFamily="34" charset="0"/>
                <a:cs typeface="Pyidaungsu Numbers" panose="020B0502040204020203" pitchFamily="34" charset="0"/>
              </a:rPr>
              <a:t>ဣ</a:t>
            </a:r>
            <a:r>
              <a:rPr lang="en-US" sz="2400" b="1" dirty="0" err="1">
                <a:solidFill>
                  <a:schemeClr val="tx1"/>
                </a:solidFill>
                <a:latin typeface="Pyidaungsu Numbers" panose="020B0502040204020203" pitchFamily="34" charset="0"/>
                <a:cs typeface="Pyidaungsu Numbers" panose="020B0502040204020203" pitchFamily="34" charset="0"/>
              </a:rPr>
              <a:t>သခ</a:t>
            </a:r>
            <a:r>
              <a:rPr lang="en-US" sz="2400" b="1" dirty="0">
                <a:solidFill>
                  <a:schemeClr val="tx1"/>
                </a:solidFill>
                <a:latin typeface="Pyidaungsu Numbers" panose="020B0502040204020203" pitchFamily="34" charset="0"/>
                <a:cs typeface="Pyidaungsu Numbers" panose="020B0502040204020203" pitchFamily="34" charset="0"/>
              </a:rPr>
              <a:t>့</a:t>
            </a:r>
            <a:endParaRPr lang="en-US" sz="2400" b="1" dirty="0">
              <a:solidFill>
                <a:schemeClr val="tx1"/>
              </a:solidFill>
              <a:latin typeface="Pyidaungsu" panose="020B0502040204020203" pitchFamily="34" charset="0"/>
              <a:cs typeface="Pyidaungsu" panose="020B0502040204020203" pitchFamily="34" charset="0"/>
            </a:endParaRPr>
          </a:p>
        </p:txBody>
      </p:sp>
      <p:sp>
        <p:nvSpPr>
          <p:cNvPr id="6162" name="Text Box 18"/>
          <p:cNvSpPr txBox="1">
            <a:spLocks noChangeArrowheads="1"/>
          </p:cNvSpPr>
          <p:nvPr/>
        </p:nvSpPr>
        <p:spPr bwMode="auto">
          <a:xfrm rot="2606806">
            <a:off x="5762625" y="4315152"/>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FFFF66"/>
                </a:solidFill>
                <a:latin typeface="Pyidaungsu" panose="020B0502040204020203" pitchFamily="34" charset="0"/>
                <a:ea typeface="+mn-ea"/>
                <a:cs typeface="Pyidaungsu" panose="020B0502040204020203" pitchFamily="34" charset="0"/>
              </a:rPr>
              <a:t>ဂဒ</a:t>
            </a:r>
            <a:r>
              <a:rPr lang="en-US" b="1" dirty="0">
                <a:solidFill>
                  <a:srgbClr val="FFFF66"/>
                </a:solidFill>
                <a:latin typeface="Pyidaungsu" panose="020B0502040204020203" pitchFamily="34" charset="0"/>
                <a:ea typeface="+mn-ea"/>
                <a:cs typeface="Pyidaungsu" panose="020B0502040204020203" pitchFamily="34" charset="0"/>
              </a:rPr>
              <a:t>်</a:t>
            </a:r>
          </a:p>
        </p:txBody>
      </p:sp>
      <p:sp>
        <p:nvSpPr>
          <p:cNvPr id="6163" name="Text Box 19"/>
          <p:cNvSpPr txBox="1">
            <a:spLocks noChangeArrowheads="1"/>
          </p:cNvSpPr>
          <p:nvPr/>
        </p:nvSpPr>
        <p:spPr bwMode="auto">
          <a:xfrm rot="-2225046">
            <a:off x="4614861" y="3637728"/>
            <a:ext cx="1612900"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E923CD"/>
                </a:solidFill>
                <a:latin typeface="Pyidaungsu" panose="020B0502040204020203" pitchFamily="34" charset="0"/>
                <a:ea typeface="+mn-ea"/>
                <a:cs typeface="Pyidaungsu" panose="020B0502040204020203" pitchFamily="34" charset="0"/>
              </a:rPr>
              <a:t>ဧဖရိန</a:t>
            </a:r>
            <a:r>
              <a:rPr lang="en-US" sz="2000" b="1" dirty="0">
                <a:solidFill>
                  <a:srgbClr val="E923CD"/>
                </a:solidFill>
                <a:latin typeface="Pyidaungsu" panose="020B0502040204020203" pitchFamily="34" charset="0"/>
                <a:ea typeface="+mn-ea"/>
                <a:cs typeface="Pyidaungsu" panose="020B0502040204020203" pitchFamily="34" charset="0"/>
              </a:rPr>
              <a:t>်</a:t>
            </a:r>
            <a:endParaRPr lang="en-US" sz="2000" dirty="0">
              <a:solidFill>
                <a:srgbClr val="E923CD"/>
              </a:solidFill>
              <a:latin typeface="Pyidaungsu" panose="020B0502040204020203" pitchFamily="34" charset="0"/>
              <a:ea typeface="+mn-ea"/>
              <a:cs typeface="Pyidaungsu" panose="020B0502040204020203" pitchFamily="34" charset="0"/>
            </a:endParaRPr>
          </a:p>
        </p:txBody>
      </p:sp>
      <p:sp>
        <p:nvSpPr>
          <p:cNvPr id="6164" name="Text Box 20"/>
          <p:cNvSpPr txBox="1">
            <a:spLocks noChangeArrowheads="1"/>
          </p:cNvSpPr>
          <p:nvPr/>
        </p:nvSpPr>
        <p:spPr bwMode="auto">
          <a:xfrm>
            <a:off x="4800600" y="4267200"/>
            <a:ext cx="1598613"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en-US" sz="2000" b="1" dirty="0" err="1">
                <a:solidFill>
                  <a:schemeClr val="tx2"/>
                </a:solidFill>
                <a:latin typeface="Pyidaungsu" panose="020B0502040204020203" pitchFamily="34" charset="0"/>
                <a:ea typeface="+mn-ea"/>
                <a:cs typeface="Pyidaungsu" panose="020B0502040204020203" pitchFamily="34" charset="0"/>
              </a:rPr>
              <a:t>ဗင</a:t>
            </a:r>
            <a:r>
              <a:rPr lang="en-US" sz="2000" b="1" dirty="0">
                <a:solidFill>
                  <a:schemeClr val="tx2"/>
                </a:solidFill>
                <a:latin typeface="Pyidaungsu" panose="020B0502040204020203" pitchFamily="34" charset="0"/>
                <a:ea typeface="+mn-ea"/>
                <a:cs typeface="Pyidaungsu" panose="020B0502040204020203" pitchFamily="34" charset="0"/>
              </a:rPr>
              <a:t>်္</a:t>
            </a:r>
            <a:r>
              <a:rPr lang="en-US" sz="2000" b="1" dirty="0" err="1">
                <a:solidFill>
                  <a:schemeClr val="tx2"/>
                </a:solidFill>
                <a:latin typeface="Pyidaungsu" panose="020B0502040204020203" pitchFamily="34" charset="0"/>
                <a:ea typeface="+mn-ea"/>
                <a:cs typeface="Pyidaungsu" panose="020B0502040204020203" pitchFamily="34" charset="0"/>
              </a:rPr>
              <a:t>ယာမိန</a:t>
            </a:r>
            <a:r>
              <a:rPr lang="en-US" sz="2000" b="1" dirty="0">
                <a:solidFill>
                  <a:schemeClr val="tx2"/>
                </a:solidFill>
                <a:latin typeface="Pyidaungsu" panose="020B0502040204020203" pitchFamily="34" charset="0"/>
                <a:ea typeface="+mn-ea"/>
                <a:cs typeface="Pyidaungsu" panose="020B0502040204020203" pitchFamily="34" charset="0"/>
              </a:rPr>
              <a:t>်</a:t>
            </a:r>
          </a:p>
        </p:txBody>
      </p:sp>
      <p:sp>
        <p:nvSpPr>
          <p:cNvPr id="6165" name="Text Box 21"/>
          <p:cNvSpPr txBox="1">
            <a:spLocks noChangeArrowheads="1"/>
          </p:cNvSpPr>
          <p:nvPr/>
        </p:nvSpPr>
        <p:spPr bwMode="auto">
          <a:xfrm rot="2953560">
            <a:off x="5795652" y="5121220"/>
            <a:ext cx="1612900" cy="40011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2000" b="1" dirty="0" err="1">
                <a:solidFill>
                  <a:srgbClr val="FF0000"/>
                </a:solidFill>
                <a:latin typeface="Pyidaungsu" panose="020B0502040204020203" pitchFamily="34" charset="0"/>
                <a:cs typeface="Pyidaungsu" panose="020B0502040204020203" pitchFamily="34" charset="0"/>
              </a:rPr>
              <a:t>ရုဗင</a:t>
            </a:r>
            <a:r>
              <a:rPr lang="en-US" sz="2000" b="1" dirty="0">
                <a:solidFill>
                  <a:srgbClr val="FF0000"/>
                </a:solidFill>
                <a:latin typeface="Pyidaungsu" panose="020B0502040204020203" pitchFamily="34" charset="0"/>
                <a:cs typeface="Pyidaungsu" panose="020B0502040204020203" pitchFamily="34" charset="0"/>
              </a:rPr>
              <a:t>်</a:t>
            </a:r>
          </a:p>
        </p:txBody>
      </p:sp>
      <p:sp>
        <p:nvSpPr>
          <p:cNvPr id="6166" name="Text Box 22"/>
          <p:cNvSpPr txBox="1">
            <a:spLocks noChangeArrowheads="1"/>
          </p:cNvSpPr>
          <p:nvPr/>
        </p:nvSpPr>
        <p:spPr bwMode="auto">
          <a:xfrm rot="-3254641">
            <a:off x="3973513" y="3994477"/>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FF0000"/>
                </a:solidFill>
                <a:latin typeface="Pyidaungsu" panose="020B0502040204020203" pitchFamily="34" charset="0"/>
                <a:ea typeface="+mn-ea"/>
                <a:cs typeface="Pyidaungsu" panose="020B0502040204020203" pitchFamily="34" charset="0"/>
              </a:rPr>
              <a:t>ဒန</a:t>
            </a:r>
            <a:r>
              <a:rPr lang="en-US" b="1" dirty="0">
                <a:solidFill>
                  <a:srgbClr val="FF0000"/>
                </a:solidFill>
                <a:latin typeface="Pyidaungsu" panose="020B0502040204020203" pitchFamily="34" charset="0"/>
                <a:ea typeface="+mn-ea"/>
                <a:cs typeface="Pyidaungsu" panose="020B0502040204020203" pitchFamily="34" charset="0"/>
              </a:rPr>
              <a:t>်</a:t>
            </a:r>
          </a:p>
        </p:txBody>
      </p:sp>
      <p:sp>
        <p:nvSpPr>
          <p:cNvPr id="6167" name="Text Box 23"/>
          <p:cNvSpPr txBox="1">
            <a:spLocks noChangeArrowheads="1"/>
          </p:cNvSpPr>
          <p:nvPr/>
        </p:nvSpPr>
        <p:spPr bwMode="auto">
          <a:xfrm rot="-2428638">
            <a:off x="3851275" y="4667250"/>
            <a:ext cx="161290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dirty="0">
                <a:solidFill>
                  <a:schemeClr val="tx1"/>
                </a:solidFill>
                <a:latin typeface="WinInnwa" pitchFamily="2" charset="0"/>
                <a:ea typeface="+mn-ea"/>
                <a:cs typeface="+mn-cs"/>
              </a:rPr>
              <a:t> </a:t>
            </a:r>
            <a:r>
              <a:rPr lang="en-US" sz="2400" b="1" dirty="0" err="1">
                <a:solidFill>
                  <a:schemeClr val="tx1"/>
                </a:solidFill>
                <a:latin typeface="Pyidaungsu" panose="020B0502040204020203" pitchFamily="34" charset="0"/>
                <a:ea typeface="+mn-ea"/>
                <a:cs typeface="Pyidaungsu" panose="020B0502040204020203" pitchFamily="34" charset="0"/>
              </a:rPr>
              <a:t>ယုဒ</a:t>
            </a:r>
            <a:endParaRPr lang="en-US" sz="2400" b="1" dirty="0">
              <a:solidFill>
                <a:schemeClr val="tx1"/>
              </a:solidFill>
              <a:latin typeface="Pyidaungsu" panose="020B0502040204020203" pitchFamily="34" charset="0"/>
              <a:ea typeface="+mn-ea"/>
              <a:cs typeface="Pyidaungsu" panose="020B0502040204020203" pitchFamily="34" charset="0"/>
            </a:endParaRPr>
          </a:p>
        </p:txBody>
      </p:sp>
      <p:sp>
        <p:nvSpPr>
          <p:cNvPr id="6168" name="Text Box 24"/>
          <p:cNvSpPr txBox="1">
            <a:spLocks noChangeArrowheads="1"/>
          </p:cNvSpPr>
          <p:nvPr/>
        </p:nvSpPr>
        <p:spPr bwMode="auto">
          <a:xfrm>
            <a:off x="3898900" y="5537200"/>
            <a:ext cx="1612900"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66FF33"/>
                </a:solidFill>
                <a:latin typeface="Pyidaungsu" panose="020B0502040204020203" pitchFamily="34" charset="0"/>
                <a:ea typeface="+mn-ea"/>
                <a:cs typeface="Pyidaungsu" panose="020B0502040204020203" pitchFamily="34" charset="0"/>
              </a:rPr>
              <a:t>ရှိမောင</a:t>
            </a:r>
            <a:r>
              <a:rPr lang="en-US" sz="1800" b="1" dirty="0">
                <a:solidFill>
                  <a:srgbClr val="66FF33"/>
                </a:solidFill>
                <a:latin typeface="Pyidaungsu" panose="020B0502040204020203" pitchFamily="34" charset="0"/>
                <a:ea typeface="+mn-ea"/>
                <a:cs typeface="Pyidaungsu" panose="020B0502040204020203" pitchFamily="34" charset="0"/>
              </a:rPr>
              <a:t>်</a:t>
            </a:r>
            <a:endParaRPr lang="en-US" sz="1400" b="1" dirty="0">
              <a:solidFill>
                <a:srgbClr val="66FF33"/>
              </a:solidFill>
              <a:latin typeface="Pyidaungsu" panose="020B0502040204020203" pitchFamily="34" charset="0"/>
              <a:ea typeface="+mn-ea"/>
              <a:cs typeface="Pyidaungsu" panose="020B0502040204020203" pitchFamily="34" charset="0"/>
            </a:endParaRPr>
          </a:p>
        </p:txBody>
      </p:sp>
      <p:grpSp>
        <p:nvGrpSpPr>
          <p:cNvPr id="5" name="Group 25"/>
          <p:cNvGrpSpPr>
            <a:grpSpLocks/>
          </p:cNvGrpSpPr>
          <p:nvPr/>
        </p:nvGrpSpPr>
        <p:grpSpPr bwMode="auto">
          <a:xfrm>
            <a:off x="4410075" y="3121026"/>
            <a:ext cx="3036888" cy="573088"/>
            <a:chOff x="0" y="47"/>
            <a:chExt cx="1913" cy="361"/>
          </a:xfrm>
        </p:grpSpPr>
        <p:sp>
          <p:nvSpPr>
            <p:cNvPr id="6170" name="Text Box 26"/>
            <p:cNvSpPr txBox="1">
              <a:spLocks noChangeArrowheads="1"/>
            </p:cNvSpPr>
            <p:nvPr/>
          </p:nvSpPr>
          <p:spPr bwMode="auto">
            <a:xfrm rot="469584">
              <a:off x="0" y="47"/>
              <a:ext cx="1016" cy="23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err="1">
                  <a:solidFill>
                    <a:srgbClr val="1CFF23"/>
                  </a:solidFill>
                  <a:latin typeface="Pyidaungsu" panose="020B0502040204020203" pitchFamily="34" charset="0"/>
                  <a:ea typeface="+mn-ea"/>
                  <a:cs typeface="Pyidaungsu" panose="020B0502040204020203" pitchFamily="34" charset="0"/>
                </a:rPr>
                <a:t>မနာရှေ</a:t>
              </a:r>
              <a:endParaRPr lang="en-US" sz="1800" dirty="0">
                <a:solidFill>
                  <a:srgbClr val="1CFF23"/>
                </a:solidFill>
                <a:latin typeface="Pyidaungsu" panose="020B0502040204020203" pitchFamily="34" charset="0"/>
                <a:ea typeface="+mn-ea"/>
                <a:cs typeface="Pyidaungsu" panose="020B0502040204020203" pitchFamily="34" charset="0"/>
              </a:endParaRPr>
            </a:p>
          </p:txBody>
        </p:sp>
        <p:sp>
          <p:nvSpPr>
            <p:cNvPr id="6171" name="Text Box 27"/>
            <p:cNvSpPr txBox="1">
              <a:spLocks noChangeArrowheads="1"/>
            </p:cNvSpPr>
            <p:nvPr/>
          </p:nvSpPr>
          <p:spPr bwMode="auto">
            <a:xfrm rot="20128894">
              <a:off x="897" y="156"/>
              <a:ext cx="1016" cy="25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1CFF23"/>
                  </a:solidFill>
                  <a:latin typeface="Pyidaungsu" panose="020B0502040204020203" pitchFamily="34" charset="0"/>
                  <a:ea typeface="+mn-ea"/>
                  <a:cs typeface="Pyidaungsu" panose="020B0502040204020203" pitchFamily="34" charset="0"/>
                </a:rPr>
                <a:t>မနာရှေ</a:t>
              </a:r>
              <a:endParaRPr lang="en-US" sz="2000" dirty="0">
                <a:solidFill>
                  <a:srgbClr val="1CFF23"/>
                </a:solidFill>
                <a:latin typeface="Pyidaungsu" panose="020B0502040204020203" pitchFamily="34" charset="0"/>
                <a:ea typeface="+mn-ea"/>
                <a:cs typeface="Pyidaungsu" panose="020B0502040204020203" pitchFamily="34" charset="0"/>
              </a:endParaRPr>
            </a:p>
          </p:txBody>
        </p:sp>
      </p:grpSp>
      <p:sp>
        <p:nvSpPr>
          <p:cNvPr id="6172" name="Text Box 28"/>
          <p:cNvSpPr txBox="1">
            <a:spLocks noChangeArrowheads="1"/>
          </p:cNvSpPr>
          <p:nvPr/>
        </p:nvSpPr>
        <p:spPr bwMode="auto">
          <a:xfrm rot="-4430453">
            <a:off x="5919788" y="1205239"/>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FFFF66"/>
                </a:solidFill>
                <a:latin typeface="Pyidaungsu" panose="020B0502040204020203" pitchFamily="34" charset="0"/>
                <a:ea typeface="+mn-ea"/>
                <a:cs typeface="Pyidaungsu" panose="020B0502040204020203" pitchFamily="34" charset="0"/>
              </a:rPr>
              <a:t>နသလိ</a:t>
            </a:r>
            <a:endParaRPr lang="en-US" b="1" dirty="0">
              <a:solidFill>
                <a:srgbClr val="FFFF66"/>
              </a:solidFill>
              <a:latin typeface="Pyidaungsu" panose="020B0502040204020203" pitchFamily="34" charset="0"/>
              <a:ea typeface="+mn-ea"/>
              <a:cs typeface="Pyidaungsu" panose="020B0502040204020203" pitchFamily="34" charset="0"/>
            </a:endParaRPr>
          </a:p>
        </p:txBody>
      </p:sp>
      <p:sp>
        <p:nvSpPr>
          <p:cNvPr id="6173" name="Text Box 29"/>
          <p:cNvSpPr txBox="1">
            <a:spLocks noChangeArrowheads="1"/>
          </p:cNvSpPr>
          <p:nvPr/>
        </p:nvSpPr>
        <p:spPr bwMode="auto">
          <a:xfrm rot="-5105054">
            <a:off x="4942681" y="1351904"/>
            <a:ext cx="1597025" cy="4616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err="1">
                <a:solidFill>
                  <a:srgbClr val="FF00FF"/>
                </a:solidFill>
                <a:latin typeface="Pyidaungsu" panose="020B0502040204020203" pitchFamily="34" charset="0"/>
                <a:ea typeface="+mn-ea"/>
                <a:cs typeface="Pyidaungsu" panose="020B0502040204020203" pitchFamily="34" charset="0"/>
              </a:rPr>
              <a:t>ဇာဗုလုန</a:t>
            </a:r>
            <a:r>
              <a:rPr lang="en-US" sz="2400" b="1" dirty="0">
                <a:solidFill>
                  <a:srgbClr val="FF00FF"/>
                </a:solidFill>
                <a:latin typeface="Pyidaungsu" panose="020B0502040204020203" pitchFamily="34" charset="0"/>
                <a:ea typeface="+mn-ea"/>
                <a:cs typeface="Pyidaungsu" panose="020B0502040204020203" pitchFamily="34" charset="0"/>
              </a:rPr>
              <a:t>်</a:t>
            </a:r>
          </a:p>
        </p:txBody>
      </p:sp>
      <p:sp>
        <p:nvSpPr>
          <p:cNvPr id="6174" name="Text Box 30"/>
          <p:cNvSpPr txBox="1">
            <a:spLocks noChangeArrowheads="1"/>
          </p:cNvSpPr>
          <p:nvPr/>
        </p:nvSpPr>
        <p:spPr bwMode="auto">
          <a:xfrm>
            <a:off x="4051300" y="231140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b="1" i="1" dirty="0" err="1">
                <a:solidFill>
                  <a:schemeClr val="tx2"/>
                </a:solidFill>
                <a:latin typeface="Pyidaungsu" panose="020B0502040204020203" pitchFamily="34" charset="0"/>
                <a:ea typeface="+mn-ea"/>
                <a:cs typeface="Pyidaungsu" panose="020B0502040204020203" pitchFamily="34" charset="0"/>
              </a:rPr>
              <a:t>ကရမေလတောင</a:t>
            </a:r>
            <a:r>
              <a:rPr lang="en-US" sz="1400" b="1" i="1" dirty="0">
                <a:solidFill>
                  <a:schemeClr val="tx2"/>
                </a:solidFill>
                <a:latin typeface="Pyidaungsu" panose="020B0502040204020203" pitchFamily="34" charset="0"/>
                <a:ea typeface="+mn-ea"/>
                <a:cs typeface="Pyidaungsu" panose="020B0502040204020203" pitchFamily="34" charset="0"/>
              </a:rPr>
              <a:t>်</a:t>
            </a:r>
            <a:endParaRPr lang="en-US" sz="1800" b="1" dirty="0">
              <a:solidFill>
                <a:schemeClr val="tx2"/>
              </a:solidFill>
              <a:latin typeface="WinInnwa" pitchFamily="2" charset="0"/>
              <a:ea typeface="+mn-ea"/>
              <a:cs typeface="+mn-cs"/>
            </a:endParaRPr>
          </a:p>
        </p:txBody>
      </p:sp>
      <p:sp>
        <p:nvSpPr>
          <p:cNvPr id="6175" name="Text Box 31"/>
          <p:cNvSpPr txBox="1">
            <a:spLocks noChangeArrowheads="1"/>
          </p:cNvSpPr>
          <p:nvPr/>
        </p:nvSpPr>
        <p:spPr bwMode="auto">
          <a:xfrm>
            <a:off x="5410200" y="2165350"/>
            <a:ext cx="1612900" cy="27699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200" b="1" dirty="0" err="1">
                <a:solidFill>
                  <a:srgbClr val="66FF33"/>
                </a:solidFill>
                <a:latin typeface="Pyidaungsu" panose="020B0502040204020203" pitchFamily="34" charset="0"/>
                <a:ea typeface="+mn-ea"/>
                <a:cs typeface="Pyidaungsu" panose="020B0502040204020203" pitchFamily="34" charset="0"/>
              </a:rPr>
              <a:t>တာဗော်တောင</a:t>
            </a:r>
            <a:r>
              <a:rPr lang="en-US" sz="1200" b="1" dirty="0">
                <a:solidFill>
                  <a:srgbClr val="66FF33"/>
                </a:solidFill>
                <a:latin typeface="Pyidaungsu" panose="020B0502040204020203" pitchFamily="34" charset="0"/>
                <a:ea typeface="+mn-ea"/>
                <a:cs typeface="Pyidaungsu" panose="020B0502040204020203" pitchFamily="34" charset="0"/>
              </a:rPr>
              <a:t>်</a:t>
            </a:r>
          </a:p>
        </p:txBody>
      </p:sp>
      <p:sp>
        <p:nvSpPr>
          <p:cNvPr id="6176" name="Text Box 32"/>
          <p:cNvSpPr txBox="1">
            <a:spLocks noChangeArrowheads="1"/>
          </p:cNvSpPr>
          <p:nvPr/>
        </p:nvSpPr>
        <p:spPr bwMode="auto">
          <a:xfrm>
            <a:off x="4914900" y="509270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i="1" dirty="0" err="1">
                <a:solidFill>
                  <a:srgbClr val="66FF33"/>
                </a:solidFill>
                <a:latin typeface="Pyidaungsu" panose="020B0502040204020203" pitchFamily="34" charset="0"/>
                <a:ea typeface="+mn-ea"/>
                <a:cs typeface="Pyidaungsu" panose="020B0502040204020203" pitchFamily="34" charset="0"/>
              </a:rPr>
              <a:t>ပင်လယ်သေ</a:t>
            </a:r>
            <a:endParaRPr lang="en-US" sz="1400" b="1" dirty="0">
              <a:solidFill>
                <a:srgbClr val="66FF33"/>
              </a:solidFill>
              <a:latin typeface="Pyidaungsu" panose="020B0502040204020203" pitchFamily="34" charset="0"/>
              <a:ea typeface="+mn-ea"/>
              <a:cs typeface="Pyidaungsu" panose="020B0502040204020203" pitchFamily="34" charset="0"/>
            </a:endParaRPr>
          </a:p>
        </p:txBody>
      </p:sp>
      <p:sp>
        <p:nvSpPr>
          <p:cNvPr id="6177" name="Text Box 33"/>
          <p:cNvSpPr txBox="1">
            <a:spLocks noChangeArrowheads="1"/>
          </p:cNvSpPr>
          <p:nvPr/>
        </p:nvSpPr>
        <p:spPr bwMode="auto">
          <a:xfrm>
            <a:off x="2959100" y="852488"/>
            <a:ext cx="1955800"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en-US" sz="2000" b="1" dirty="0" err="1">
                <a:solidFill>
                  <a:srgbClr val="66FF33"/>
                </a:solidFill>
                <a:latin typeface="Pyidaungsu" panose="020B0502040204020203" pitchFamily="34" charset="0"/>
                <a:ea typeface="+mn-ea"/>
                <a:cs typeface="Pyidaungsu" panose="020B0502040204020203" pitchFamily="34" charset="0"/>
              </a:rPr>
              <a:t>မြေထဲပင်လယ</a:t>
            </a:r>
            <a:r>
              <a:rPr lang="en-US" sz="2000" b="1" dirty="0">
                <a:solidFill>
                  <a:srgbClr val="66FF33"/>
                </a:solidFill>
                <a:latin typeface="Pyidaungsu" panose="020B0502040204020203" pitchFamily="34" charset="0"/>
                <a:ea typeface="+mn-ea"/>
                <a:cs typeface="Pyidaungsu" panose="020B0502040204020203" pitchFamily="34" charset="0"/>
              </a:rPr>
              <a:t>်</a:t>
            </a:r>
          </a:p>
        </p:txBody>
      </p:sp>
      <p:sp>
        <p:nvSpPr>
          <p:cNvPr id="6178" name="Oval 34"/>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6179" name="Oval 35"/>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6180" name="Oval 36"/>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6181" name="Oval 37"/>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6182" name="Text Box 38"/>
          <p:cNvSpPr txBox="1">
            <a:spLocks noChangeArrowheads="1"/>
          </p:cNvSpPr>
          <p:nvPr/>
        </p:nvSpPr>
        <p:spPr bwMode="auto">
          <a:xfrm rot="-37200">
            <a:off x="6350000" y="4313641"/>
            <a:ext cx="1717675" cy="155811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150000"/>
              </a:lnSpc>
              <a:spcBef>
                <a:spcPct val="50000"/>
              </a:spcBef>
              <a:defRPr/>
            </a:pPr>
            <a:endParaRPr lang="en-US" sz="1800" b="1" i="1" dirty="0">
              <a:solidFill>
                <a:srgbClr val="FFFF66"/>
              </a:solidFill>
              <a:latin typeface="WinInnwa" pitchFamily="2" charset="0"/>
              <a:ea typeface="+mn-ea"/>
              <a:cs typeface="+mn-cs"/>
            </a:endParaRPr>
          </a:p>
          <a:p>
            <a:pPr algn="r">
              <a:lnSpc>
                <a:spcPct val="150000"/>
              </a:lnSpc>
              <a:spcBef>
                <a:spcPct val="50000"/>
              </a:spcBef>
              <a:defRPr/>
            </a:pPr>
            <a:r>
              <a:rPr lang="en-US" sz="1400" b="1" i="1" dirty="0" err="1">
                <a:solidFill>
                  <a:srgbClr val="FFFF66"/>
                </a:solidFill>
                <a:latin typeface="Pyidaungsu" panose="020B0502040204020203" pitchFamily="34" charset="0"/>
                <a:ea typeface="+mn-ea"/>
                <a:cs typeface="Pyidaungsu" panose="020B0502040204020203" pitchFamily="34" charset="0"/>
              </a:rPr>
              <a:t>တဲတော်တည်ရာ</a:t>
            </a:r>
            <a:r>
              <a:rPr lang="en-US" sz="1400" b="1" i="1" dirty="0">
                <a:solidFill>
                  <a:srgbClr val="FFFF66"/>
                </a:solidFill>
                <a:latin typeface="Pyidaungsu" panose="020B0502040204020203" pitchFamily="34" charset="0"/>
                <a:ea typeface="+mn-ea"/>
                <a:cs typeface="Pyidaungsu" panose="020B0502040204020203" pitchFamily="34" charset="0"/>
              </a:rPr>
              <a:t> </a:t>
            </a:r>
            <a:r>
              <a:rPr lang="en-US" sz="1400" b="1" i="1" dirty="0" err="1">
                <a:solidFill>
                  <a:srgbClr val="FFFF66"/>
                </a:solidFill>
                <a:latin typeface="Pyidaungsu" panose="020B0502040204020203" pitchFamily="34" charset="0"/>
                <a:ea typeface="+mn-ea"/>
                <a:cs typeface="Pyidaungsu" panose="020B0502040204020203" pitchFamily="34" charset="0"/>
              </a:rPr>
              <a:t>မြို့တိုင်းတွင</a:t>
            </a:r>
            <a:r>
              <a:rPr lang="en-US" sz="1400" b="1" i="1" dirty="0">
                <a:solidFill>
                  <a:srgbClr val="FFFF66"/>
                </a:solidFill>
                <a:latin typeface="Pyidaungsu" panose="020B0502040204020203" pitchFamily="34" charset="0"/>
                <a:ea typeface="+mn-ea"/>
                <a:cs typeface="Pyidaungsu" panose="020B0502040204020203" pitchFamily="34" charset="0"/>
              </a:rPr>
              <a:t>် </a:t>
            </a:r>
            <a:r>
              <a:rPr lang="en-US" sz="1400" b="1" i="1" dirty="0" err="1">
                <a:solidFill>
                  <a:srgbClr val="FFFF66"/>
                </a:solidFill>
                <a:latin typeface="Pyidaungsu" panose="020B0502040204020203" pitchFamily="34" charset="0"/>
                <a:ea typeface="+mn-ea"/>
                <a:cs typeface="Pyidaungsu" panose="020B0502040204020203" pitchFamily="34" charset="0"/>
              </a:rPr>
              <a:t>နေထိုင်ရမည</a:t>
            </a:r>
            <a:r>
              <a:rPr lang="en-US" sz="1400" b="1" i="1" dirty="0">
                <a:solidFill>
                  <a:srgbClr val="FFFF66"/>
                </a:solidFill>
                <a:latin typeface="Pyidaungsu" panose="020B0502040204020203" pitchFamily="34" charset="0"/>
                <a:ea typeface="+mn-ea"/>
                <a:cs typeface="Pyidaungsu" panose="020B0502040204020203" pitchFamily="34" charset="0"/>
              </a:rPr>
              <a:t>်။</a:t>
            </a:r>
            <a:endParaRPr lang="en-US" sz="1400" b="1" dirty="0">
              <a:solidFill>
                <a:srgbClr val="FFFF66"/>
              </a:solidFill>
              <a:latin typeface="Pyidaungsu" panose="020B0502040204020203" pitchFamily="34" charset="0"/>
              <a:ea typeface="+mn-ea"/>
              <a:cs typeface="Pyidaungsu" panose="020B0502040204020203" pitchFamily="34" charset="0"/>
            </a:endParaRPr>
          </a:p>
        </p:txBody>
      </p:sp>
      <p:sp>
        <p:nvSpPr>
          <p:cNvPr id="6183" name="Text Box 39"/>
          <p:cNvSpPr txBox="1">
            <a:spLocks noChangeArrowheads="1"/>
          </p:cNvSpPr>
          <p:nvPr/>
        </p:nvSpPr>
        <p:spPr bwMode="auto">
          <a:xfrm>
            <a:off x="1717675" y="0"/>
            <a:ext cx="4895850" cy="3385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rgbClr val="FFEA18"/>
                </a:solidFill>
                <a:latin typeface="Pyidaungsu" panose="020B0502040204020203" pitchFamily="34" charset="0"/>
                <a:ea typeface="+mn-ea"/>
                <a:cs typeface="Pyidaungsu" panose="020B0502040204020203" pitchFamily="34" charset="0"/>
              </a:rPr>
              <a:t>တရားသူကြီး</a:t>
            </a:r>
            <a:r>
              <a:rPr lang="en-US" sz="1600" b="1" dirty="0">
                <a:solidFill>
                  <a:srgbClr val="FFEA18"/>
                </a:solidFill>
                <a:latin typeface="Pyidaungsu" panose="020B0502040204020203" pitchFamily="34" charset="0"/>
                <a:ea typeface="+mn-ea"/>
                <a:cs typeface="Pyidaungsu" panose="020B0502040204020203" pitchFamily="34" charset="0"/>
              </a:rPr>
              <a:t> ၁၇:၆</a:t>
            </a:r>
            <a:endParaRPr lang="en-US" sz="1600" dirty="0">
              <a:solidFill>
                <a:srgbClr val="FFEA18"/>
              </a:solidFill>
              <a:latin typeface="Pyidaungsu" panose="020B0502040204020203" pitchFamily="34" charset="0"/>
              <a:ea typeface="+mn-ea"/>
              <a:cs typeface="Pyidaungsu" panose="020B0502040204020203" pitchFamily="34" charset="0"/>
            </a:endParaRPr>
          </a:p>
        </p:txBody>
      </p:sp>
      <p:sp>
        <p:nvSpPr>
          <p:cNvPr id="6184" name="AutoShape 40"/>
          <p:cNvSpPr>
            <a:spLocks noChangeArrowheads="1"/>
          </p:cNvSpPr>
          <p:nvPr/>
        </p:nvSpPr>
        <p:spPr bwMode="auto">
          <a:xfrm>
            <a:off x="6854825" y="4530725"/>
            <a:ext cx="1335088" cy="1566863"/>
          </a:xfrm>
          <a:prstGeom prst="roundRect">
            <a:avLst>
              <a:gd name="adj" fmla="val 16667"/>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185" name="Text Box 41"/>
          <p:cNvSpPr txBox="1">
            <a:spLocks noChangeArrowheads="1"/>
          </p:cNvSpPr>
          <p:nvPr/>
        </p:nvSpPr>
        <p:spPr bwMode="auto">
          <a:xfrm>
            <a:off x="545198" y="1810290"/>
            <a:ext cx="3629025" cy="3299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80000"/>
              </a:lnSpc>
              <a:spcBef>
                <a:spcPct val="50000"/>
              </a:spcBef>
              <a:defRPr/>
            </a:pPr>
            <a:r>
              <a:rPr lang="en-US" sz="3600" b="1" dirty="0" err="1">
                <a:solidFill>
                  <a:srgbClr val="FFFF66"/>
                </a:solidFill>
                <a:latin typeface="Pyidaungsu" panose="020B0502040204020203" pitchFamily="34" charset="0"/>
                <a:ea typeface="+mn-ea"/>
                <a:cs typeface="Pyidaungsu" panose="020B0502040204020203" pitchFamily="34" charset="0"/>
              </a:rPr>
              <a:t>မိမိမှန်သည်ဟု</a:t>
            </a:r>
            <a:r>
              <a:rPr lang="en-US" sz="3600" b="1" dirty="0">
                <a:solidFill>
                  <a:srgbClr val="FFFF66"/>
                </a:solidFill>
                <a:latin typeface="Pyidaungsu" panose="020B0502040204020203" pitchFamily="34" charset="0"/>
                <a:ea typeface="+mn-ea"/>
                <a:cs typeface="Pyidaungsu" panose="020B0502040204020203" pitchFamily="34" charset="0"/>
              </a:rPr>
              <a:t> </a:t>
            </a:r>
          </a:p>
          <a:p>
            <a:pPr>
              <a:lnSpc>
                <a:spcPct val="80000"/>
              </a:lnSpc>
              <a:spcBef>
                <a:spcPct val="50000"/>
              </a:spcBef>
              <a:defRPr/>
            </a:pPr>
            <a:r>
              <a:rPr lang="en-US" sz="3600" b="1" dirty="0" err="1">
                <a:solidFill>
                  <a:srgbClr val="FFFF66"/>
                </a:solidFill>
                <a:latin typeface="Pyidaungsu" panose="020B0502040204020203" pitchFamily="34" charset="0"/>
                <a:ea typeface="+mn-ea"/>
                <a:cs typeface="Pyidaungsu" panose="020B0502040204020203" pitchFamily="34" charset="0"/>
              </a:rPr>
              <a:t>ထင်သည</a:t>
            </a:r>
            <a:r>
              <a:rPr lang="en-US" sz="3600" b="1" dirty="0">
                <a:solidFill>
                  <a:srgbClr val="FFFF66"/>
                </a:solidFill>
                <a:latin typeface="Pyidaungsu" panose="020B0502040204020203" pitchFamily="34" charset="0"/>
                <a:ea typeface="+mn-ea"/>
                <a:cs typeface="Pyidaungsu" panose="020B0502040204020203" pitchFamily="34" charset="0"/>
              </a:rPr>
              <a:t>့်</a:t>
            </a:r>
            <a:r>
              <a:rPr lang="en-US" sz="3600" b="1" dirty="0" err="1">
                <a:solidFill>
                  <a:srgbClr val="FFFF66"/>
                </a:solidFill>
                <a:latin typeface="Pyidaungsu" panose="020B0502040204020203" pitchFamily="34" charset="0"/>
                <a:ea typeface="+mn-ea"/>
                <a:cs typeface="Pyidaungsu" panose="020B0502040204020203" pitchFamily="34" charset="0"/>
              </a:rPr>
              <a:t>အရာကို</a:t>
            </a:r>
            <a:r>
              <a:rPr lang="en-US" sz="3600" b="1" dirty="0">
                <a:solidFill>
                  <a:srgbClr val="FFFF66"/>
                </a:solidFill>
                <a:latin typeface="Pyidaungsu" panose="020B0502040204020203" pitchFamily="34" charset="0"/>
                <a:ea typeface="+mn-ea"/>
                <a:cs typeface="Pyidaungsu" panose="020B0502040204020203" pitchFamily="34" charset="0"/>
              </a:rPr>
              <a:t> </a:t>
            </a:r>
          </a:p>
          <a:p>
            <a:pPr>
              <a:lnSpc>
                <a:spcPct val="80000"/>
              </a:lnSpc>
              <a:spcBef>
                <a:spcPct val="50000"/>
              </a:spcBef>
              <a:defRPr/>
            </a:pPr>
            <a:r>
              <a:rPr lang="en-US" sz="3600" b="1" dirty="0" err="1">
                <a:solidFill>
                  <a:srgbClr val="FFFF66"/>
                </a:solidFill>
                <a:latin typeface="Pyidaungsu" panose="020B0502040204020203" pitchFamily="34" charset="0"/>
                <a:ea typeface="+mn-ea"/>
                <a:cs typeface="Pyidaungsu" panose="020B0502040204020203" pitchFamily="34" charset="0"/>
              </a:rPr>
              <a:t>ပြုလုပ်နေခဲ့ကြသည</a:t>
            </a:r>
            <a:r>
              <a:rPr lang="en-US" sz="3600" b="1" dirty="0">
                <a:solidFill>
                  <a:srgbClr val="FFFF66"/>
                </a:solidFill>
                <a:latin typeface="Pyidaungsu" panose="020B0502040204020203" pitchFamily="34" charset="0"/>
                <a:ea typeface="+mn-ea"/>
                <a:cs typeface="Pyidaungsu" panose="020B0502040204020203" pitchFamily="34" charset="0"/>
              </a:rPr>
              <a:t>်</a:t>
            </a:r>
          </a:p>
          <a:p>
            <a:pPr>
              <a:lnSpc>
                <a:spcPct val="80000"/>
              </a:lnSpc>
              <a:spcBef>
                <a:spcPct val="50000"/>
              </a:spcBef>
              <a:defRPr/>
            </a:pPr>
            <a:endParaRPr lang="en-US" sz="4400" b="1" dirty="0">
              <a:solidFill>
                <a:srgbClr val="FFFF66"/>
              </a:solidFill>
              <a:latin typeface="Win Innwa" pitchFamily="2" charset="0"/>
              <a:ea typeface="+mn-ea"/>
              <a:cs typeface="+mn-cs"/>
            </a:endParaRPr>
          </a:p>
        </p:txBody>
      </p:sp>
      <p:sp>
        <p:nvSpPr>
          <p:cNvPr id="3" name="Unknown Shape"/>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 name="Rectangle 43"/>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Unknown Shape"/>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AutoShape 45"/>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 name="Rectangle 46"/>
          <p:cNvSpPr>
            <a:spLocks noChangeArrowheads="1"/>
          </p:cNvSpPr>
          <p:nvPr/>
        </p:nvSpPr>
        <p:spPr bwMode="auto">
          <a:xfrm>
            <a:off x="8018462" y="3603625"/>
            <a:ext cx="1125537"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 name="AutoShape 48"/>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Line 49"/>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50"/>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6" name="Rectangle 51"/>
          <p:cNvSpPr>
            <a:spLocks noChangeArrowheads="1"/>
          </p:cNvSpPr>
          <p:nvPr/>
        </p:nvSpPr>
        <p:spPr bwMode="auto">
          <a:xfrm>
            <a:off x="8053388" y="3429000"/>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accent2"/>
                </a:solidFill>
                <a:latin typeface="Pyidaungsu" panose="020B0502040204020203" pitchFamily="34" charset="0"/>
                <a:cs typeface="Pyidaungsu" panose="020B0502040204020203" pitchFamily="34" charset="0"/>
              </a:rPr>
              <a:t>ယောရှု</a:t>
            </a:r>
            <a:endParaRPr lang="en-US" sz="1200" b="1" dirty="0">
              <a:solidFill>
                <a:schemeClr val="accent2"/>
              </a:solidFill>
              <a:latin typeface="Pyidaungsu" panose="020B0502040204020203" pitchFamily="34" charset="0"/>
              <a:cs typeface="Pyidaungsu" panose="020B0502040204020203" pitchFamily="34" charset="0"/>
            </a:endParaRPr>
          </a:p>
        </p:txBody>
      </p:sp>
      <p:sp>
        <p:nvSpPr>
          <p:cNvPr id="6187" name="Rectangle 52"/>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accent2"/>
                </a:solidFill>
                <a:latin typeface="Pyidaungsu" panose="020B0502040204020203" pitchFamily="34" charset="0"/>
                <a:cs typeface="Pyidaungsu" panose="020B0502040204020203" pitchFamily="34" charset="0"/>
              </a:rPr>
              <a:t>ယေရိခေ</a:t>
            </a:r>
            <a:r>
              <a:rPr lang="en-US" sz="1200" b="1" dirty="0">
                <a:solidFill>
                  <a:schemeClr val="accent2"/>
                </a:solidFill>
                <a:latin typeface="Pyidaungsu" panose="020B0502040204020203" pitchFamily="34" charset="0"/>
                <a:cs typeface="Pyidaungsu" panose="020B0502040204020203" pitchFamily="34" charset="0"/>
              </a:rPr>
              <a:t>ါ</a:t>
            </a:r>
            <a:endParaRPr lang="en-US" sz="1200" b="1" dirty="0">
              <a:latin typeface="Pyidaungsu" panose="020B0502040204020203" pitchFamily="34" charset="0"/>
              <a:cs typeface="Pyidaungsu" panose="020B0502040204020203" pitchFamily="34" charset="0"/>
            </a:endParaRPr>
          </a:p>
        </p:txBody>
      </p:sp>
      <p:sp>
        <p:nvSpPr>
          <p:cNvPr id="6188" name="Rectangle 53"/>
          <p:cNvSpPr>
            <a:spLocks noChangeArrowheads="1"/>
          </p:cNvSpPr>
          <p:nvPr/>
        </p:nvSpPr>
        <p:spPr bwMode="auto">
          <a:xfrm>
            <a:off x="7984166" y="3835400"/>
            <a:ext cx="113973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100" b="1" dirty="0" err="1">
                <a:solidFill>
                  <a:schemeClr val="accent2"/>
                </a:solidFill>
                <a:latin typeface="Pyidaungsu" panose="020B0502040204020203" pitchFamily="34" charset="0"/>
                <a:cs typeface="Pyidaungsu" panose="020B0502040204020203" pitchFamily="34" charset="0"/>
              </a:rPr>
              <a:t>နယ်မြေခွဲဝေခြင်း</a:t>
            </a:r>
            <a:endParaRPr lang="en-US" sz="1400" b="1" dirty="0">
              <a:solidFill>
                <a:schemeClr val="accent2"/>
              </a:solidFill>
              <a:latin typeface="WinInnwa" charset="0"/>
            </a:endParaRPr>
          </a:p>
        </p:txBody>
      </p:sp>
      <p:sp>
        <p:nvSpPr>
          <p:cNvPr id="6189" name="Text Box 54"/>
          <p:cNvSpPr txBox="1">
            <a:spLocks noChangeArrowheads="1"/>
          </p:cNvSpPr>
          <p:nvPr/>
        </p:nvSpPr>
        <p:spPr bwMode="auto">
          <a:xfrm>
            <a:off x="8721725"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6190" name="Text Box 55"/>
          <p:cNvSpPr txBox="1">
            <a:spLocks noChangeArrowheads="1"/>
          </p:cNvSpPr>
          <p:nvPr/>
        </p:nvSpPr>
        <p:spPr bwMode="auto">
          <a:xfrm>
            <a:off x="8518525" y="6410325"/>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latin typeface="Arial" charset="0"/>
              </a:rPr>
              <a:t>13</a:t>
            </a:r>
          </a:p>
        </p:txBody>
      </p:sp>
      <p:sp>
        <p:nvSpPr>
          <p:cNvPr id="6200" name="Rectangle 56"/>
          <p:cNvSpPr>
            <a:spLocks noChangeArrowheads="1"/>
          </p:cNvSpPr>
          <p:nvPr/>
        </p:nvSpPr>
        <p:spPr bwMode="auto">
          <a:xfrm>
            <a:off x="8091488"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47</a:t>
            </a:r>
          </a:p>
        </p:txBody>
      </p:sp>
      <p:grpSp>
        <p:nvGrpSpPr>
          <p:cNvPr id="6" name="Group 57"/>
          <p:cNvGrpSpPr>
            <a:grpSpLocks/>
          </p:cNvGrpSpPr>
          <p:nvPr/>
        </p:nvGrpSpPr>
        <p:grpSpPr bwMode="auto">
          <a:xfrm>
            <a:off x="4275138" y="2395538"/>
            <a:ext cx="3800475" cy="1992312"/>
            <a:chOff x="0" y="0"/>
            <a:chExt cx="2394" cy="1255"/>
          </a:xfrm>
        </p:grpSpPr>
        <p:sp>
          <p:nvSpPr>
            <p:cNvPr id="6202" name="Text Box 58"/>
            <p:cNvSpPr txBox="1">
              <a:spLocks noChangeArrowheads="1"/>
            </p:cNvSpPr>
            <p:nvPr/>
          </p:nvSpPr>
          <p:spPr bwMode="auto">
            <a:xfrm>
              <a:off x="1378" y="0"/>
              <a:ext cx="1016" cy="64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400" b="1" dirty="0" err="1">
                  <a:solidFill>
                    <a:schemeClr val="tx1"/>
                  </a:solidFill>
                  <a:latin typeface="Pyidaungsu" panose="020B0502040204020203" pitchFamily="34" charset="0"/>
                  <a:ea typeface="+mn-ea"/>
                  <a:cs typeface="Pyidaungsu" panose="020B0502040204020203" pitchFamily="34" charset="0"/>
                </a:rPr>
                <a:t>ယောသပ</a:t>
              </a:r>
              <a:r>
                <a:rPr lang="en-US" sz="2400" b="1" dirty="0">
                  <a:solidFill>
                    <a:schemeClr val="tx1"/>
                  </a:solidFill>
                  <a:latin typeface="Pyidaungsu" panose="020B0502040204020203" pitchFamily="34" charset="0"/>
                  <a:ea typeface="+mn-ea"/>
                  <a:cs typeface="Pyidaungsu" panose="020B0502040204020203" pitchFamily="34" charset="0"/>
                </a:rPr>
                <a:t>်</a:t>
              </a:r>
            </a:p>
            <a:p>
              <a:pPr>
                <a:spcBef>
                  <a:spcPct val="50000"/>
                </a:spcBef>
                <a:defRPr/>
              </a:pPr>
              <a:r>
                <a:rPr lang="en-US" sz="2400" b="1" dirty="0" err="1">
                  <a:solidFill>
                    <a:schemeClr val="tx1"/>
                  </a:solidFill>
                  <a:latin typeface="Pyidaungsu" panose="020B0502040204020203" pitchFamily="34" charset="0"/>
                  <a:ea typeface="+mn-ea"/>
                  <a:cs typeface="Pyidaungsu" panose="020B0502040204020203" pitchFamily="34" charset="0"/>
                </a:rPr>
                <a:t>သားများ</a:t>
              </a:r>
              <a:endParaRPr lang="en-US" sz="2400" dirty="0">
                <a:solidFill>
                  <a:schemeClr val="tx1"/>
                </a:solidFill>
                <a:latin typeface="Pyidaungsu" panose="020B0502040204020203" pitchFamily="34" charset="0"/>
                <a:ea typeface="+mn-ea"/>
                <a:cs typeface="Pyidaungsu" panose="020B0502040204020203" pitchFamily="34" charset="0"/>
              </a:endParaRPr>
            </a:p>
          </p:txBody>
        </p:sp>
        <p:sp>
          <p:nvSpPr>
            <p:cNvPr id="6195" name="Unknown Shape"/>
            <p:cNvSpPr>
              <a:spLocks/>
            </p:cNvSpPr>
            <p:nvPr/>
          </p:nvSpPr>
          <p:spPr bwMode="auto">
            <a:xfrm>
              <a:off x="0" y="367"/>
              <a:ext cx="1893" cy="888"/>
            </a:xfrm>
            <a:custGeom>
              <a:avLst/>
              <a:gdLst>
                <a:gd name="T0" fmla="*/ 507 w 1893"/>
                <a:gd name="T1" fmla="*/ 9 h 888"/>
                <a:gd name="T2" fmla="*/ 103 w 1893"/>
                <a:gd name="T3" fmla="*/ 17 h 888"/>
                <a:gd name="T4" fmla="*/ 39 w 1893"/>
                <a:gd name="T5" fmla="*/ 65 h 888"/>
                <a:gd name="T6" fmla="*/ 0 w 1893"/>
                <a:gd name="T7" fmla="*/ 152 h 888"/>
                <a:gd name="T8" fmla="*/ 55 w 1893"/>
                <a:gd name="T9" fmla="*/ 215 h 888"/>
                <a:gd name="T10" fmla="*/ 79 w 1893"/>
                <a:gd name="T11" fmla="*/ 247 h 888"/>
                <a:gd name="T12" fmla="*/ 158 w 1893"/>
                <a:gd name="T13" fmla="*/ 286 h 888"/>
                <a:gd name="T14" fmla="*/ 206 w 1893"/>
                <a:gd name="T15" fmla="*/ 318 h 888"/>
                <a:gd name="T16" fmla="*/ 245 w 1893"/>
                <a:gd name="T17" fmla="*/ 358 h 888"/>
                <a:gd name="T18" fmla="*/ 269 w 1893"/>
                <a:gd name="T19" fmla="*/ 429 h 888"/>
                <a:gd name="T20" fmla="*/ 277 w 1893"/>
                <a:gd name="T21" fmla="*/ 453 h 888"/>
                <a:gd name="T22" fmla="*/ 237 w 1893"/>
                <a:gd name="T23" fmla="*/ 722 h 888"/>
                <a:gd name="T24" fmla="*/ 325 w 1893"/>
                <a:gd name="T25" fmla="*/ 888 h 888"/>
                <a:gd name="T26" fmla="*/ 515 w 1893"/>
                <a:gd name="T27" fmla="*/ 857 h 888"/>
                <a:gd name="T28" fmla="*/ 768 w 1893"/>
                <a:gd name="T29" fmla="*/ 627 h 888"/>
                <a:gd name="T30" fmla="*/ 1014 w 1893"/>
                <a:gd name="T31" fmla="*/ 619 h 888"/>
                <a:gd name="T32" fmla="*/ 1101 w 1893"/>
                <a:gd name="T33" fmla="*/ 603 h 888"/>
                <a:gd name="T34" fmla="*/ 1204 w 1893"/>
                <a:gd name="T35" fmla="*/ 524 h 888"/>
                <a:gd name="T36" fmla="*/ 1291 w 1893"/>
                <a:gd name="T37" fmla="*/ 492 h 888"/>
                <a:gd name="T38" fmla="*/ 1624 w 1893"/>
                <a:gd name="T39" fmla="*/ 429 h 888"/>
                <a:gd name="T40" fmla="*/ 1671 w 1893"/>
                <a:gd name="T41" fmla="*/ 397 h 888"/>
                <a:gd name="T42" fmla="*/ 1774 w 1893"/>
                <a:gd name="T43" fmla="*/ 334 h 888"/>
                <a:gd name="T44" fmla="*/ 1790 w 1893"/>
                <a:gd name="T45" fmla="*/ 310 h 888"/>
                <a:gd name="T46" fmla="*/ 1814 w 1893"/>
                <a:gd name="T47" fmla="*/ 294 h 888"/>
                <a:gd name="T48" fmla="*/ 1861 w 1893"/>
                <a:gd name="T49" fmla="*/ 247 h 888"/>
                <a:gd name="T50" fmla="*/ 1869 w 1893"/>
                <a:gd name="T51" fmla="*/ 223 h 888"/>
                <a:gd name="T52" fmla="*/ 1877 w 1893"/>
                <a:gd name="T53" fmla="*/ 191 h 888"/>
                <a:gd name="T54" fmla="*/ 1893 w 1893"/>
                <a:gd name="T55" fmla="*/ 144 h 888"/>
                <a:gd name="T56" fmla="*/ 1798 w 1893"/>
                <a:gd name="T57" fmla="*/ 57 h 888"/>
                <a:gd name="T58" fmla="*/ 1750 w 1893"/>
                <a:gd name="T59" fmla="*/ 41 h 888"/>
                <a:gd name="T60" fmla="*/ 1441 w 1893"/>
                <a:gd name="T61" fmla="*/ 49 h 888"/>
                <a:gd name="T62" fmla="*/ 1386 w 1893"/>
                <a:gd name="T63" fmla="*/ 81 h 888"/>
                <a:gd name="T64" fmla="*/ 1243 w 1893"/>
                <a:gd name="T65" fmla="*/ 160 h 888"/>
                <a:gd name="T66" fmla="*/ 950 w 1893"/>
                <a:gd name="T67" fmla="*/ 144 h 888"/>
                <a:gd name="T68" fmla="*/ 808 w 1893"/>
                <a:gd name="T69" fmla="*/ 65 h 888"/>
                <a:gd name="T70" fmla="*/ 507 w 1893"/>
                <a:gd name="T71" fmla="*/ 9 h 8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round/>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93" name="Text Box 6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29-31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85"/>
                                        </p:tgtEl>
                                        <p:attrNameLst>
                                          <p:attrName>style.visibility</p:attrName>
                                        </p:attrNameLst>
                                      </p:cBhvr>
                                      <p:to>
                                        <p:strVal val="visible"/>
                                      </p:to>
                                    </p:set>
                                    <p:animEffect transition="in" filter="wipe(up)">
                                      <p:cBhvr>
                                        <p:cTn id="7" dur="500"/>
                                        <p:tgtEl>
                                          <p:spTgt spid="61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160"/>
                                        </p:tgtEl>
                                        <p:attrNameLst>
                                          <p:attrName>style.visibility</p:attrName>
                                        </p:attrNameLst>
                                      </p:cBhvr>
                                      <p:to>
                                        <p:strVal val="visible"/>
                                      </p:to>
                                    </p:set>
                                    <p:anim calcmode="lin" valueType="num">
                                      <p:cBhvr>
                                        <p:cTn id="12" dur="500" fill="hold"/>
                                        <p:tgtEl>
                                          <p:spTgt spid="6160"/>
                                        </p:tgtEl>
                                        <p:attrNameLst>
                                          <p:attrName>ppt_w</p:attrName>
                                        </p:attrNameLst>
                                      </p:cBhvr>
                                      <p:tavLst>
                                        <p:tav tm="0">
                                          <p:val>
                                            <p:strVal val="(6*min(max(#ppt_w*#ppt_h,.3),1)-7.4)/-.7*#ppt_w"/>
                                          </p:val>
                                        </p:tav>
                                        <p:tav tm="100000">
                                          <p:val>
                                            <p:strVal val="#ppt_w"/>
                                          </p:val>
                                        </p:tav>
                                      </p:tavLst>
                                    </p:anim>
                                    <p:anim calcmode="lin" valueType="num">
                                      <p:cBhvr>
                                        <p:cTn id="13" dur="500" fill="hold"/>
                                        <p:tgtEl>
                                          <p:spTgt spid="6160"/>
                                        </p:tgtEl>
                                        <p:attrNameLst>
                                          <p:attrName>ppt_h</p:attrName>
                                        </p:attrNameLst>
                                      </p:cBhvr>
                                      <p:tavLst>
                                        <p:tav tm="0">
                                          <p:val>
                                            <p:strVal val="(6*min(max(#ppt_w*#ppt_h,.3),1)-7.4)/-.7*#ppt_h"/>
                                          </p:val>
                                        </p:tav>
                                        <p:tav tm="100000">
                                          <p:val>
                                            <p:strVal val="#ppt_h"/>
                                          </p:val>
                                        </p:tav>
                                      </p:tavLst>
                                    </p:anim>
                                    <p:anim calcmode="lin" valueType="num">
                                      <p:cBhvr>
                                        <p:cTn id="14" dur="500" fill="hold"/>
                                        <p:tgtEl>
                                          <p:spTgt spid="6160"/>
                                        </p:tgtEl>
                                        <p:attrNameLst>
                                          <p:attrName>ppt_x</p:attrName>
                                        </p:attrNameLst>
                                      </p:cBhvr>
                                      <p:tavLst>
                                        <p:tav tm="0">
                                          <p:val>
                                            <p:fltVal val="0.5"/>
                                          </p:val>
                                        </p:tav>
                                        <p:tav tm="100000">
                                          <p:val>
                                            <p:strVal val="#ppt_x"/>
                                          </p:val>
                                        </p:tav>
                                      </p:tavLst>
                                    </p:anim>
                                    <p:anim calcmode="lin" valueType="num">
                                      <p:cBhvr>
                                        <p:cTn id="15" dur="500" fill="hold"/>
                                        <p:tgtEl>
                                          <p:spTgt spid="6160"/>
                                        </p:tgtEl>
                                        <p:attrNameLst>
                                          <p:attrName>ppt_y</p:attrName>
                                        </p:attrNameLst>
                                      </p:cBhvr>
                                      <p:tavLst>
                                        <p:tav tm="0">
                                          <p:val>
                                            <p:strVal val="1+(6*min(max(#ppt_w*#ppt_h,.3),1)-7.4)/-.7*#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173"/>
                                        </p:tgtEl>
                                        <p:attrNameLst>
                                          <p:attrName>style.visibility</p:attrName>
                                        </p:attrNameLst>
                                      </p:cBhvr>
                                      <p:to>
                                        <p:strVal val="visible"/>
                                      </p:to>
                                    </p:set>
                                    <p:anim calcmode="lin" valueType="num">
                                      <p:cBhvr>
                                        <p:cTn id="20" dur="500" fill="hold"/>
                                        <p:tgtEl>
                                          <p:spTgt spid="6173"/>
                                        </p:tgtEl>
                                        <p:attrNameLst>
                                          <p:attrName>ppt_w</p:attrName>
                                        </p:attrNameLst>
                                      </p:cBhvr>
                                      <p:tavLst>
                                        <p:tav tm="0">
                                          <p:val>
                                            <p:strVal val="(6*min(max(#ppt_w*#ppt_h,.3),1)-7.4)/-.7*#ppt_w"/>
                                          </p:val>
                                        </p:tav>
                                        <p:tav tm="100000">
                                          <p:val>
                                            <p:strVal val="#ppt_w"/>
                                          </p:val>
                                        </p:tav>
                                      </p:tavLst>
                                    </p:anim>
                                    <p:anim calcmode="lin" valueType="num">
                                      <p:cBhvr>
                                        <p:cTn id="21" dur="500" fill="hold"/>
                                        <p:tgtEl>
                                          <p:spTgt spid="6173"/>
                                        </p:tgtEl>
                                        <p:attrNameLst>
                                          <p:attrName>ppt_h</p:attrName>
                                        </p:attrNameLst>
                                      </p:cBhvr>
                                      <p:tavLst>
                                        <p:tav tm="0">
                                          <p:val>
                                            <p:strVal val="(6*min(max(#ppt_w*#ppt_h,.3),1)-7.4)/-.7*#ppt_h"/>
                                          </p:val>
                                        </p:tav>
                                        <p:tav tm="100000">
                                          <p:val>
                                            <p:strVal val="#ppt_h"/>
                                          </p:val>
                                        </p:tav>
                                      </p:tavLst>
                                    </p:anim>
                                    <p:anim calcmode="lin" valueType="num">
                                      <p:cBhvr>
                                        <p:cTn id="22" dur="500" fill="hold"/>
                                        <p:tgtEl>
                                          <p:spTgt spid="6173"/>
                                        </p:tgtEl>
                                        <p:attrNameLst>
                                          <p:attrName>ppt_x</p:attrName>
                                        </p:attrNameLst>
                                      </p:cBhvr>
                                      <p:tavLst>
                                        <p:tav tm="0">
                                          <p:val>
                                            <p:fltVal val="0.5"/>
                                          </p:val>
                                        </p:tav>
                                        <p:tav tm="100000">
                                          <p:val>
                                            <p:strVal val="#ppt_x"/>
                                          </p:val>
                                        </p:tav>
                                      </p:tavLst>
                                    </p:anim>
                                    <p:anim calcmode="lin" valueType="num">
                                      <p:cBhvr>
                                        <p:cTn id="23" dur="500" fill="hold"/>
                                        <p:tgtEl>
                                          <p:spTgt spid="6173"/>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172"/>
                                        </p:tgtEl>
                                        <p:attrNameLst>
                                          <p:attrName>style.visibility</p:attrName>
                                        </p:attrNameLst>
                                      </p:cBhvr>
                                      <p:to>
                                        <p:strVal val="visible"/>
                                      </p:to>
                                    </p:set>
                                    <p:anim calcmode="lin" valueType="num">
                                      <p:cBhvr>
                                        <p:cTn id="28" dur="500" fill="hold"/>
                                        <p:tgtEl>
                                          <p:spTgt spid="617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17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172"/>
                                        </p:tgtEl>
                                        <p:attrNameLst>
                                          <p:attrName>ppt_x</p:attrName>
                                        </p:attrNameLst>
                                      </p:cBhvr>
                                      <p:tavLst>
                                        <p:tav tm="0">
                                          <p:val>
                                            <p:fltVal val="0.5"/>
                                          </p:val>
                                        </p:tav>
                                        <p:tav tm="100000">
                                          <p:val>
                                            <p:strVal val="#ppt_x"/>
                                          </p:val>
                                        </p:tav>
                                      </p:tavLst>
                                    </p:anim>
                                    <p:anim calcmode="lin" valueType="num">
                                      <p:cBhvr>
                                        <p:cTn id="31" dur="500" fill="hold"/>
                                        <p:tgtEl>
                                          <p:spTgt spid="617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161"/>
                                        </p:tgtEl>
                                        <p:attrNameLst>
                                          <p:attrName>style.visibility</p:attrName>
                                        </p:attrNameLst>
                                      </p:cBhvr>
                                      <p:to>
                                        <p:strVal val="visible"/>
                                      </p:to>
                                    </p:set>
                                    <p:anim calcmode="lin" valueType="num">
                                      <p:cBhvr>
                                        <p:cTn id="36" dur="500" fill="hold"/>
                                        <p:tgtEl>
                                          <p:spTgt spid="6161"/>
                                        </p:tgtEl>
                                        <p:attrNameLst>
                                          <p:attrName>ppt_w</p:attrName>
                                        </p:attrNameLst>
                                      </p:cBhvr>
                                      <p:tavLst>
                                        <p:tav tm="0">
                                          <p:val>
                                            <p:strVal val="(6*min(max(#ppt_w*#ppt_h,.3),1)-7.4)/-.7*#ppt_w"/>
                                          </p:val>
                                        </p:tav>
                                        <p:tav tm="100000">
                                          <p:val>
                                            <p:strVal val="#ppt_w"/>
                                          </p:val>
                                        </p:tav>
                                      </p:tavLst>
                                    </p:anim>
                                    <p:anim calcmode="lin" valueType="num">
                                      <p:cBhvr>
                                        <p:cTn id="37" dur="500" fill="hold"/>
                                        <p:tgtEl>
                                          <p:spTgt spid="6161"/>
                                        </p:tgtEl>
                                        <p:attrNameLst>
                                          <p:attrName>ppt_h</p:attrName>
                                        </p:attrNameLst>
                                      </p:cBhvr>
                                      <p:tavLst>
                                        <p:tav tm="0">
                                          <p:val>
                                            <p:strVal val="(6*min(max(#ppt_w*#ppt_h,.3),1)-7.4)/-.7*#ppt_h"/>
                                          </p:val>
                                        </p:tav>
                                        <p:tav tm="100000">
                                          <p:val>
                                            <p:strVal val="#ppt_h"/>
                                          </p:val>
                                        </p:tav>
                                      </p:tavLst>
                                    </p:anim>
                                    <p:anim calcmode="lin" valueType="num">
                                      <p:cBhvr>
                                        <p:cTn id="38" dur="500" fill="hold"/>
                                        <p:tgtEl>
                                          <p:spTgt spid="6161"/>
                                        </p:tgtEl>
                                        <p:attrNameLst>
                                          <p:attrName>ppt_x</p:attrName>
                                        </p:attrNameLst>
                                      </p:cBhvr>
                                      <p:tavLst>
                                        <p:tav tm="0">
                                          <p:val>
                                            <p:fltVal val="0.5"/>
                                          </p:val>
                                        </p:tav>
                                        <p:tav tm="100000">
                                          <p:val>
                                            <p:strVal val="#ppt_x"/>
                                          </p:val>
                                        </p:tav>
                                      </p:tavLst>
                                    </p:anim>
                                    <p:anim calcmode="lin" valueType="num">
                                      <p:cBhvr>
                                        <p:cTn id="39" dur="500" fill="hold"/>
                                        <p:tgtEl>
                                          <p:spTgt spid="6161"/>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163"/>
                                        </p:tgtEl>
                                        <p:attrNameLst>
                                          <p:attrName>style.visibility</p:attrName>
                                        </p:attrNameLst>
                                      </p:cBhvr>
                                      <p:to>
                                        <p:strVal val="visible"/>
                                      </p:to>
                                    </p:set>
                                    <p:anim calcmode="lin" valueType="num">
                                      <p:cBhvr>
                                        <p:cTn id="44" dur="500" fill="hold"/>
                                        <p:tgtEl>
                                          <p:spTgt spid="6163"/>
                                        </p:tgtEl>
                                        <p:attrNameLst>
                                          <p:attrName>ppt_w</p:attrName>
                                        </p:attrNameLst>
                                      </p:cBhvr>
                                      <p:tavLst>
                                        <p:tav tm="0">
                                          <p:val>
                                            <p:strVal val="(6*min(max(#ppt_w*#ppt_h,.3),1)-7.4)/-.7*#ppt_w"/>
                                          </p:val>
                                        </p:tav>
                                        <p:tav tm="100000">
                                          <p:val>
                                            <p:strVal val="#ppt_w"/>
                                          </p:val>
                                        </p:tav>
                                      </p:tavLst>
                                    </p:anim>
                                    <p:anim calcmode="lin" valueType="num">
                                      <p:cBhvr>
                                        <p:cTn id="45" dur="500" fill="hold"/>
                                        <p:tgtEl>
                                          <p:spTgt spid="6163"/>
                                        </p:tgtEl>
                                        <p:attrNameLst>
                                          <p:attrName>ppt_h</p:attrName>
                                        </p:attrNameLst>
                                      </p:cBhvr>
                                      <p:tavLst>
                                        <p:tav tm="0">
                                          <p:val>
                                            <p:strVal val="(6*min(max(#ppt_w*#ppt_h,.3),1)-7.4)/-.7*#ppt_h"/>
                                          </p:val>
                                        </p:tav>
                                        <p:tav tm="100000">
                                          <p:val>
                                            <p:strVal val="#ppt_h"/>
                                          </p:val>
                                        </p:tav>
                                      </p:tavLst>
                                    </p:anim>
                                    <p:anim calcmode="lin" valueType="num">
                                      <p:cBhvr>
                                        <p:cTn id="46" dur="500" fill="hold"/>
                                        <p:tgtEl>
                                          <p:spTgt spid="6163"/>
                                        </p:tgtEl>
                                        <p:attrNameLst>
                                          <p:attrName>ppt_x</p:attrName>
                                        </p:attrNameLst>
                                      </p:cBhvr>
                                      <p:tavLst>
                                        <p:tav tm="0">
                                          <p:val>
                                            <p:fltVal val="0.5"/>
                                          </p:val>
                                        </p:tav>
                                        <p:tav tm="100000">
                                          <p:val>
                                            <p:strVal val="#ppt_x"/>
                                          </p:val>
                                        </p:tav>
                                      </p:tavLst>
                                    </p:anim>
                                    <p:anim calcmode="lin" valueType="num">
                                      <p:cBhvr>
                                        <p:cTn id="47" dur="500" fill="hold"/>
                                        <p:tgtEl>
                                          <p:spTgt spid="6163"/>
                                        </p:tgtEl>
                                        <p:attrNameLst>
                                          <p:attrName>ppt_y</p:attrName>
                                        </p:attrNameLst>
                                      </p:cBhvr>
                                      <p:tavLst>
                                        <p:tav tm="0">
                                          <p:val>
                                            <p:strVal val="1+(6*min(max(#ppt_w*#ppt_h,.3),1)-7.4)/-.7*#ppt_h/2"/>
                                          </p:val>
                                        </p:tav>
                                        <p:tav tm="100000">
                                          <p:val>
                                            <p:strVal val="#ppt_y"/>
                                          </p:val>
                                        </p:tav>
                                      </p:tavLst>
                                    </p:anim>
                                  </p:childTnLst>
                                </p:cTn>
                              </p:par>
                            </p:childTnLst>
                          </p:cTn>
                        </p:par>
                        <p:par>
                          <p:cTn id="48" fill="hold" nodeType="afterGroup">
                            <p:stCondLst>
                              <p:cond delay="500"/>
                            </p:stCondLst>
                            <p:childTnLst>
                              <p:par>
                                <p:cTn id="49" presetID="23" presetClass="entr" presetSubtype="36"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strVal val="(6*min(max(#ppt_w*#ppt_h,.3),1)-7.4)/-.7*#ppt_w"/>
                                          </p:val>
                                        </p:tav>
                                        <p:tav tm="100000">
                                          <p:val>
                                            <p:strVal val="#ppt_w"/>
                                          </p:val>
                                        </p:tav>
                                      </p:tavLst>
                                    </p:anim>
                                    <p:anim calcmode="lin" valueType="num">
                                      <p:cBhvr>
                                        <p:cTn id="52" dur="500" fill="hold"/>
                                        <p:tgtEl>
                                          <p:spTgt spid="5"/>
                                        </p:tgtEl>
                                        <p:attrNameLst>
                                          <p:attrName>ppt_h</p:attrName>
                                        </p:attrNameLst>
                                      </p:cBhvr>
                                      <p:tavLst>
                                        <p:tav tm="0">
                                          <p:val>
                                            <p:strVal val="(6*min(max(#ppt_w*#ppt_h,.3),1)-7.4)/-.7*#ppt_h"/>
                                          </p:val>
                                        </p:tav>
                                        <p:tav tm="100000">
                                          <p:val>
                                            <p:strVal val="#ppt_h"/>
                                          </p:val>
                                        </p:tav>
                                      </p:tavLst>
                                    </p:anim>
                                    <p:anim calcmode="lin" valueType="num">
                                      <p:cBhvr>
                                        <p:cTn id="53" dur="500" fill="hold"/>
                                        <p:tgtEl>
                                          <p:spTgt spid="5"/>
                                        </p:tgtEl>
                                        <p:attrNameLst>
                                          <p:attrName>ppt_x</p:attrName>
                                        </p:attrNameLst>
                                      </p:cBhvr>
                                      <p:tavLst>
                                        <p:tav tm="0">
                                          <p:val>
                                            <p:fltVal val="0.5"/>
                                          </p:val>
                                        </p:tav>
                                        <p:tav tm="100000">
                                          <p:val>
                                            <p:strVal val="#ppt_x"/>
                                          </p:val>
                                        </p:tav>
                                      </p:tavLst>
                                    </p:anim>
                                    <p:anim calcmode="lin" valueType="num">
                                      <p:cBhvr>
                                        <p:cTn id="54"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55" fill="hold" nodeType="afterGroup">
                            <p:stCondLst>
                              <p:cond delay="1000"/>
                            </p:stCondLst>
                            <p:childTnLst>
                              <p:par>
                                <p:cTn id="56" presetID="22" presetClass="entr" presetSubtype="8"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36" fill="hold" grpId="0" nodeType="clickEffect">
                                  <p:stCondLst>
                                    <p:cond delay="0"/>
                                  </p:stCondLst>
                                  <p:childTnLst>
                                    <p:set>
                                      <p:cBhvr>
                                        <p:cTn id="62" dur="1" fill="hold">
                                          <p:stCondLst>
                                            <p:cond delay="0"/>
                                          </p:stCondLst>
                                        </p:cTn>
                                        <p:tgtEl>
                                          <p:spTgt spid="6162"/>
                                        </p:tgtEl>
                                        <p:attrNameLst>
                                          <p:attrName>style.visibility</p:attrName>
                                        </p:attrNameLst>
                                      </p:cBhvr>
                                      <p:to>
                                        <p:strVal val="visible"/>
                                      </p:to>
                                    </p:set>
                                    <p:anim calcmode="lin" valueType="num">
                                      <p:cBhvr>
                                        <p:cTn id="63" dur="500" fill="hold"/>
                                        <p:tgtEl>
                                          <p:spTgt spid="6162"/>
                                        </p:tgtEl>
                                        <p:attrNameLst>
                                          <p:attrName>ppt_w</p:attrName>
                                        </p:attrNameLst>
                                      </p:cBhvr>
                                      <p:tavLst>
                                        <p:tav tm="0">
                                          <p:val>
                                            <p:strVal val="(6*min(max(#ppt_w*#ppt_h,.3),1)-7.4)/-.7*#ppt_w"/>
                                          </p:val>
                                        </p:tav>
                                        <p:tav tm="100000">
                                          <p:val>
                                            <p:strVal val="#ppt_w"/>
                                          </p:val>
                                        </p:tav>
                                      </p:tavLst>
                                    </p:anim>
                                    <p:anim calcmode="lin" valueType="num">
                                      <p:cBhvr>
                                        <p:cTn id="64" dur="500" fill="hold"/>
                                        <p:tgtEl>
                                          <p:spTgt spid="6162"/>
                                        </p:tgtEl>
                                        <p:attrNameLst>
                                          <p:attrName>ppt_h</p:attrName>
                                        </p:attrNameLst>
                                      </p:cBhvr>
                                      <p:tavLst>
                                        <p:tav tm="0">
                                          <p:val>
                                            <p:strVal val="(6*min(max(#ppt_w*#ppt_h,.3),1)-7.4)/-.7*#ppt_h"/>
                                          </p:val>
                                        </p:tav>
                                        <p:tav tm="100000">
                                          <p:val>
                                            <p:strVal val="#ppt_h"/>
                                          </p:val>
                                        </p:tav>
                                      </p:tavLst>
                                    </p:anim>
                                    <p:anim calcmode="lin" valueType="num">
                                      <p:cBhvr>
                                        <p:cTn id="65" dur="500" fill="hold"/>
                                        <p:tgtEl>
                                          <p:spTgt spid="6162"/>
                                        </p:tgtEl>
                                        <p:attrNameLst>
                                          <p:attrName>ppt_x</p:attrName>
                                        </p:attrNameLst>
                                      </p:cBhvr>
                                      <p:tavLst>
                                        <p:tav tm="0">
                                          <p:val>
                                            <p:fltVal val="0.5"/>
                                          </p:val>
                                        </p:tav>
                                        <p:tav tm="100000">
                                          <p:val>
                                            <p:strVal val="#ppt_x"/>
                                          </p:val>
                                        </p:tav>
                                      </p:tavLst>
                                    </p:anim>
                                    <p:anim calcmode="lin" valueType="num">
                                      <p:cBhvr>
                                        <p:cTn id="66" dur="500" fill="hold"/>
                                        <p:tgtEl>
                                          <p:spTgt spid="6162"/>
                                        </p:tgtEl>
                                        <p:attrNameLst>
                                          <p:attrName>ppt_y</p:attrName>
                                        </p:attrNameLst>
                                      </p:cBhvr>
                                      <p:tavLst>
                                        <p:tav tm="0">
                                          <p:val>
                                            <p:strVal val="1+(6*min(max(#ppt_w*#ppt_h,.3),1)-7.4)/-.7*#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6166"/>
                                        </p:tgtEl>
                                        <p:attrNameLst>
                                          <p:attrName>style.visibility</p:attrName>
                                        </p:attrNameLst>
                                      </p:cBhvr>
                                      <p:to>
                                        <p:strVal val="visible"/>
                                      </p:to>
                                    </p:set>
                                    <p:anim calcmode="lin" valueType="num">
                                      <p:cBhvr>
                                        <p:cTn id="71" dur="500" fill="hold"/>
                                        <p:tgtEl>
                                          <p:spTgt spid="6166"/>
                                        </p:tgtEl>
                                        <p:attrNameLst>
                                          <p:attrName>ppt_w</p:attrName>
                                        </p:attrNameLst>
                                      </p:cBhvr>
                                      <p:tavLst>
                                        <p:tav tm="0">
                                          <p:val>
                                            <p:strVal val="(6*min(max(#ppt_w*#ppt_h,.3),1)-7.4)/-.7*#ppt_w"/>
                                          </p:val>
                                        </p:tav>
                                        <p:tav tm="100000">
                                          <p:val>
                                            <p:strVal val="#ppt_w"/>
                                          </p:val>
                                        </p:tav>
                                      </p:tavLst>
                                    </p:anim>
                                    <p:anim calcmode="lin" valueType="num">
                                      <p:cBhvr>
                                        <p:cTn id="72" dur="500" fill="hold"/>
                                        <p:tgtEl>
                                          <p:spTgt spid="6166"/>
                                        </p:tgtEl>
                                        <p:attrNameLst>
                                          <p:attrName>ppt_h</p:attrName>
                                        </p:attrNameLst>
                                      </p:cBhvr>
                                      <p:tavLst>
                                        <p:tav tm="0">
                                          <p:val>
                                            <p:strVal val="(6*min(max(#ppt_w*#ppt_h,.3),1)-7.4)/-.7*#ppt_h"/>
                                          </p:val>
                                        </p:tav>
                                        <p:tav tm="100000">
                                          <p:val>
                                            <p:strVal val="#ppt_h"/>
                                          </p:val>
                                        </p:tav>
                                      </p:tavLst>
                                    </p:anim>
                                    <p:anim calcmode="lin" valueType="num">
                                      <p:cBhvr>
                                        <p:cTn id="73" dur="500" fill="hold"/>
                                        <p:tgtEl>
                                          <p:spTgt spid="6166"/>
                                        </p:tgtEl>
                                        <p:attrNameLst>
                                          <p:attrName>ppt_x</p:attrName>
                                        </p:attrNameLst>
                                      </p:cBhvr>
                                      <p:tavLst>
                                        <p:tav tm="0">
                                          <p:val>
                                            <p:fltVal val="0.5"/>
                                          </p:val>
                                        </p:tav>
                                        <p:tav tm="100000">
                                          <p:val>
                                            <p:strVal val="#ppt_x"/>
                                          </p:val>
                                        </p:tav>
                                      </p:tavLst>
                                    </p:anim>
                                    <p:anim calcmode="lin" valueType="num">
                                      <p:cBhvr>
                                        <p:cTn id="74" dur="500" fill="hold"/>
                                        <p:tgtEl>
                                          <p:spTgt spid="6166"/>
                                        </p:tgtEl>
                                        <p:attrNameLst>
                                          <p:attrName>ppt_y</p:attrName>
                                        </p:attrNameLst>
                                      </p:cBhvr>
                                      <p:tavLst>
                                        <p:tav tm="0">
                                          <p:val>
                                            <p:strVal val="1+(6*min(max(#ppt_w*#ppt_h,.3),1)-7.4)/-.7*#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grpId="0" nodeType="clickEffect">
                                  <p:stCondLst>
                                    <p:cond delay="0"/>
                                  </p:stCondLst>
                                  <p:childTnLst>
                                    <p:set>
                                      <p:cBhvr>
                                        <p:cTn id="78" dur="1" fill="hold">
                                          <p:stCondLst>
                                            <p:cond delay="0"/>
                                          </p:stCondLst>
                                        </p:cTn>
                                        <p:tgtEl>
                                          <p:spTgt spid="6165"/>
                                        </p:tgtEl>
                                        <p:attrNameLst>
                                          <p:attrName>style.visibility</p:attrName>
                                        </p:attrNameLst>
                                      </p:cBhvr>
                                      <p:to>
                                        <p:strVal val="visible"/>
                                      </p:to>
                                    </p:set>
                                    <p:anim calcmode="lin" valueType="num">
                                      <p:cBhvr>
                                        <p:cTn id="79" dur="500" fill="hold"/>
                                        <p:tgtEl>
                                          <p:spTgt spid="6165"/>
                                        </p:tgtEl>
                                        <p:attrNameLst>
                                          <p:attrName>ppt_w</p:attrName>
                                        </p:attrNameLst>
                                      </p:cBhvr>
                                      <p:tavLst>
                                        <p:tav tm="0">
                                          <p:val>
                                            <p:strVal val="(6*min(max(#ppt_w*#ppt_h,.3),1)-7.4)/-.7*#ppt_w"/>
                                          </p:val>
                                        </p:tav>
                                        <p:tav tm="100000">
                                          <p:val>
                                            <p:strVal val="#ppt_w"/>
                                          </p:val>
                                        </p:tav>
                                      </p:tavLst>
                                    </p:anim>
                                    <p:anim calcmode="lin" valueType="num">
                                      <p:cBhvr>
                                        <p:cTn id="80" dur="500" fill="hold"/>
                                        <p:tgtEl>
                                          <p:spTgt spid="6165"/>
                                        </p:tgtEl>
                                        <p:attrNameLst>
                                          <p:attrName>ppt_h</p:attrName>
                                        </p:attrNameLst>
                                      </p:cBhvr>
                                      <p:tavLst>
                                        <p:tav tm="0">
                                          <p:val>
                                            <p:strVal val="(6*min(max(#ppt_w*#ppt_h,.3),1)-7.4)/-.7*#ppt_h"/>
                                          </p:val>
                                        </p:tav>
                                        <p:tav tm="100000">
                                          <p:val>
                                            <p:strVal val="#ppt_h"/>
                                          </p:val>
                                        </p:tav>
                                      </p:tavLst>
                                    </p:anim>
                                    <p:anim calcmode="lin" valueType="num">
                                      <p:cBhvr>
                                        <p:cTn id="81" dur="500" fill="hold"/>
                                        <p:tgtEl>
                                          <p:spTgt spid="6165"/>
                                        </p:tgtEl>
                                        <p:attrNameLst>
                                          <p:attrName>ppt_x</p:attrName>
                                        </p:attrNameLst>
                                      </p:cBhvr>
                                      <p:tavLst>
                                        <p:tav tm="0">
                                          <p:val>
                                            <p:fltVal val="0.5"/>
                                          </p:val>
                                        </p:tav>
                                        <p:tav tm="100000">
                                          <p:val>
                                            <p:strVal val="#ppt_x"/>
                                          </p:val>
                                        </p:tav>
                                      </p:tavLst>
                                    </p:anim>
                                    <p:anim calcmode="lin" valueType="num">
                                      <p:cBhvr>
                                        <p:cTn id="82" dur="500" fill="hold"/>
                                        <p:tgtEl>
                                          <p:spTgt spid="6165"/>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6168"/>
                                        </p:tgtEl>
                                        <p:attrNameLst>
                                          <p:attrName>style.visibility</p:attrName>
                                        </p:attrNameLst>
                                      </p:cBhvr>
                                      <p:to>
                                        <p:strVal val="visible"/>
                                      </p:to>
                                    </p:set>
                                    <p:anim calcmode="lin" valueType="num">
                                      <p:cBhvr>
                                        <p:cTn id="87" dur="500" fill="hold"/>
                                        <p:tgtEl>
                                          <p:spTgt spid="6168"/>
                                        </p:tgtEl>
                                        <p:attrNameLst>
                                          <p:attrName>ppt_w</p:attrName>
                                        </p:attrNameLst>
                                      </p:cBhvr>
                                      <p:tavLst>
                                        <p:tav tm="0">
                                          <p:val>
                                            <p:strVal val="(6*min(max(#ppt_w*#ppt_h,.3),1)-7.4)/-.7*#ppt_w"/>
                                          </p:val>
                                        </p:tav>
                                        <p:tav tm="100000">
                                          <p:val>
                                            <p:strVal val="#ppt_w"/>
                                          </p:val>
                                        </p:tav>
                                      </p:tavLst>
                                    </p:anim>
                                    <p:anim calcmode="lin" valueType="num">
                                      <p:cBhvr>
                                        <p:cTn id="88" dur="500" fill="hold"/>
                                        <p:tgtEl>
                                          <p:spTgt spid="6168"/>
                                        </p:tgtEl>
                                        <p:attrNameLst>
                                          <p:attrName>ppt_h</p:attrName>
                                        </p:attrNameLst>
                                      </p:cBhvr>
                                      <p:tavLst>
                                        <p:tav tm="0">
                                          <p:val>
                                            <p:strVal val="(6*min(max(#ppt_w*#ppt_h,.3),1)-7.4)/-.7*#ppt_h"/>
                                          </p:val>
                                        </p:tav>
                                        <p:tav tm="100000">
                                          <p:val>
                                            <p:strVal val="#ppt_h"/>
                                          </p:val>
                                        </p:tav>
                                      </p:tavLst>
                                    </p:anim>
                                    <p:anim calcmode="lin" valueType="num">
                                      <p:cBhvr>
                                        <p:cTn id="89" dur="500" fill="hold"/>
                                        <p:tgtEl>
                                          <p:spTgt spid="6168"/>
                                        </p:tgtEl>
                                        <p:attrNameLst>
                                          <p:attrName>ppt_x</p:attrName>
                                        </p:attrNameLst>
                                      </p:cBhvr>
                                      <p:tavLst>
                                        <p:tav tm="0">
                                          <p:val>
                                            <p:fltVal val="0.5"/>
                                          </p:val>
                                        </p:tav>
                                        <p:tav tm="100000">
                                          <p:val>
                                            <p:strVal val="#ppt_x"/>
                                          </p:val>
                                        </p:tav>
                                      </p:tavLst>
                                    </p:anim>
                                    <p:anim calcmode="lin" valueType="num">
                                      <p:cBhvr>
                                        <p:cTn id="90" dur="500" fill="hold"/>
                                        <p:tgtEl>
                                          <p:spTgt spid="6168"/>
                                        </p:tgtEl>
                                        <p:attrNameLst>
                                          <p:attrName>ppt_y</p:attrName>
                                        </p:attrNameLst>
                                      </p:cBhvr>
                                      <p:tavLst>
                                        <p:tav tm="0">
                                          <p:val>
                                            <p:strVal val="1+(6*min(max(#ppt_w*#ppt_h,.3),1)-7.4)/-.7*#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grpId="0" nodeType="clickEffect">
                                  <p:stCondLst>
                                    <p:cond delay="0"/>
                                  </p:stCondLst>
                                  <p:childTnLst>
                                    <p:set>
                                      <p:cBhvr>
                                        <p:cTn id="94" dur="1" fill="hold">
                                          <p:stCondLst>
                                            <p:cond delay="0"/>
                                          </p:stCondLst>
                                        </p:cTn>
                                        <p:tgtEl>
                                          <p:spTgt spid="6167"/>
                                        </p:tgtEl>
                                        <p:attrNameLst>
                                          <p:attrName>style.visibility</p:attrName>
                                        </p:attrNameLst>
                                      </p:cBhvr>
                                      <p:to>
                                        <p:strVal val="visible"/>
                                      </p:to>
                                    </p:set>
                                    <p:anim calcmode="lin" valueType="num">
                                      <p:cBhvr>
                                        <p:cTn id="95" dur="500" fill="hold"/>
                                        <p:tgtEl>
                                          <p:spTgt spid="6167"/>
                                        </p:tgtEl>
                                        <p:attrNameLst>
                                          <p:attrName>ppt_w</p:attrName>
                                        </p:attrNameLst>
                                      </p:cBhvr>
                                      <p:tavLst>
                                        <p:tav tm="0">
                                          <p:val>
                                            <p:strVal val="(6*min(max(#ppt_w*#ppt_h,.3),1)-7.4)/-.7*#ppt_w"/>
                                          </p:val>
                                        </p:tav>
                                        <p:tav tm="100000">
                                          <p:val>
                                            <p:strVal val="#ppt_w"/>
                                          </p:val>
                                        </p:tav>
                                      </p:tavLst>
                                    </p:anim>
                                    <p:anim calcmode="lin" valueType="num">
                                      <p:cBhvr>
                                        <p:cTn id="96" dur="500" fill="hold"/>
                                        <p:tgtEl>
                                          <p:spTgt spid="6167"/>
                                        </p:tgtEl>
                                        <p:attrNameLst>
                                          <p:attrName>ppt_h</p:attrName>
                                        </p:attrNameLst>
                                      </p:cBhvr>
                                      <p:tavLst>
                                        <p:tav tm="0">
                                          <p:val>
                                            <p:strVal val="(6*min(max(#ppt_w*#ppt_h,.3),1)-7.4)/-.7*#ppt_h"/>
                                          </p:val>
                                        </p:tav>
                                        <p:tav tm="100000">
                                          <p:val>
                                            <p:strVal val="#ppt_h"/>
                                          </p:val>
                                        </p:tav>
                                      </p:tavLst>
                                    </p:anim>
                                    <p:anim calcmode="lin" valueType="num">
                                      <p:cBhvr>
                                        <p:cTn id="97" dur="500" fill="hold"/>
                                        <p:tgtEl>
                                          <p:spTgt spid="6167"/>
                                        </p:tgtEl>
                                        <p:attrNameLst>
                                          <p:attrName>ppt_x</p:attrName>
                                        </p:attrNameLst>
                                      </p:cBhvr>
                                      <p:tavLst>
                                        <p:tav tm="0">
                                          <p:val>
                                            <p:fltVal val="0.5"/>
                                          </p:val>
                                        </p:tav>
                                        <p:tav tm="100000">
                                          <p:val>
                                            <p:strVal val="#ppt_x"/>
                                          </p:val>
                                        </p:tav>
                                      </p:tavLst>
                                    </p:anim>
                                    <p:anim calcmode="lin" valueType="num">
                                      <p:cBhvr>
                                        <p:cTn id="98" dur="500" fill="hold"/>
                                        <p:tgtEl>
                                          <p:spTgt spid="6167"/>
                                        </p:tgtEl>
                                        <p:attrNameLst>
                                          <p:attrName>ppt_y</p:attrName>
                                        </p:attrNameLst>
                                      </p:cBhvr>
                                      <p:tavLst>
                                        <p:tav tm="0">
                                          <p:val>
                                            <p:strVal val="1+(6*min(max(#ppt_w*#ppt_h,.3),1)-7.4)/-.7*#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6164"/>
                                        </p:tgtEl>
                                        <p:attrNameLst>
                                          <p:attrName>style.visibility</p:attrName>
                                        </p:attrNameLst>
                                      </p:cBhvr>
                                      <p:to>
                                        <p:strVal val="visible"/>
                                      </p:to>
                                    </p:set>
                                    <p:anim calcmode="lin" valueType="num">
                                      <p:cBhvr>
                                        <p:cTn id="103" dur="500" fill="hold"/>
                                        <p:tgtEl>
                                          <p:spTgt spid="6164"/>
                                        </p:tgtEl>
                                        <p:attrNameLst>
                                          <p:attrName>ppt_w</p:attrName>
                                        </p:attrNameLst>
                                      </p:cBhvr>
                                      <p:tavLst>
                                        <p:tav tm="0">
                                          <p:val>
                                            <p:strVal val="(6*min(max(#ppt_w*#ppt_h,.3),1)-7.4)/-.7*#ppt_w"/>
                                          </p:val>
                                        </p:tav>
                                        <p:tav tm="100000">
                                          <p:val>
                                            <p:strVal val="#ppt_w"/>
                                          </p:val>
                                        </p:tav>
                                      </p:tavLst>
                                    </p:anim>
                                    <p:anim calcmode="lin" valueType="num">
                                      <p:cBhvr>
                                        <p:cTn id="104" dur="500" fill="hold"/>
                                        <p:tgtEl>
                                          <p:spTgt spid="6164"/>
                                        </p:tgtEl>
                                        <p:attrNameLst>
                                          <p:attrName>ppt_h</p:attrName>
                                        </p:attrNameLst>
                                      </p:cBhvr>
                                      <p:tavLst>
                                        <p:tav tm="0">
                                          <p:val>
                                            <p:strVal val="(6*min(max(#ppt_w*#ppt_h,.3),1)-7.4)/-.7*#ppt_h"/>
                                          </p:val>
                                        </p:tav>
                                        <p:tav tm="100000">
                                          <p:val>
                                            <p:strVal val="#ppt_h"/>
                                          </p:val>
                                        </p:tav>
                                      </p:tavLst>
                                    </p:anim>
                                    <p:anim calcmode="lin" valueType="num">
                                      <p:cBhvr>
                                        <p:cTn id="105" dur="500" fill="hold"/>
                                        <p:tgtEl>
                                          <p:spTgt spid="6164"/>
                                        </p:tgtEl>
                                        <p:attrNameLst>
                                          <p:attrName>ppt_x</p:attrName>
                                        </p:attrNameLst>
                                      </p:cBhvr>
                                      <p:tavLst>
                                        <p:tav tm="0">
                                          <p:val>
                                            <p:fltVal val="0.5"/>
                                          </p:val>
                                        </p:tav>
                                        <p:tav tm="100000">
                                          <p:val>
                                            <p:strVal val="#ppt_x"/>
                                          </p:val>
                                        </p:tav>
                                      </p:tavLst>
                                    </p:anim>
                                    <p:anim calcmode="lin" valueType="num">
                                      <p:cBhvr>
                                        <p:cTn id="106" dur="500" fill="hold"/>
                                        <p:tgtEl>
                                          <p:spTgt spid="6164"/>
                                        </p:tgtEl>
                                        <p:attrNameLst>
                                          <p:attrName>ppt_y</p:attrName>
                                        </p:attrNameLst>
                                      </p:cBhvr>
                                      <p:tavLst>
                                        <p:tav tm="0">
                                          <p:val>
                                            <p:strVal val="1+(6*min(max(#ppt_w*#ppt_h,.3),1)-7.4)/-.7*#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grpId="0" nodeType="clickEffect">
                                  <p:stCondLst>
                                    <p:cond delay="0"/>
                                  </p:stCondLst>
                                  <p:childTnLst>
                                    <p:set>
                                      <p:cBhvr>
                                        <p:cTn id="110" dur="1" fill="hold">
                                          <p:stCondLst>
                                            <p:cond delay="0"/>
                                          </p:stCondLst>
                                        </p:cTn>
                                        <p:tgtEl>
                                          <p:spTgt spid="6182"/>
                                        </p:tgtEl>
                                        <p:attrNameLst>
                                          <p:attrName>style.visibility</p:attrName>
                                        </p:attrNameLst>
                                      </p:cBhvr>
                                      <p:to>
                                        <p:strVal val="visible"/>
                                      </p:to>
                                    </p:set>
                                    <p:anim calcmode="lin" valueType="num">
                                      <p:cBhvr>
                                        <p:cTn id="111" dur="500" fill="hold"/>
                                        <p:tgtEl>
                                          <p:spTgt spid="6182"/>
                                        </p:tgtEl>
                                        <p:attrNameLst>
                                          <p:attrName>ppt_w</p:attrName>
                                        </p:attrNameLst>
                                      </p:cBhvr>
                                      <p:tavLst>
                                        <p:tav tm="0">
                                          <p:val>
                                            <p:strVal val="(6*min(max(#ppt_w*#ppt_h,.3),1)-7.4)/-.7*#ppt_w"/>
                                          </p:val>
                                        </p:tav>
                                        <p:tav tm="100000">
                                          <p:val>
                                            <p:strVal val="#ppt_w"/>
                                          </p:val>
                                        </p:tav>
                                      </p:tavLst>
                                    </p:anim>
                                    <p:anim calcmode="lin" valueType="num">
                                      <p:cBhvr>
                                        <p:cTn id="112" dur="500" fill="hold"/>
                                        <p:tgtEl>
                                          <p:spTgt spid="6182"/>
                                        </p:tgtEl>
                                        <p:attrNameLst>
                                          <p:attrName>ppt_h</p:attrName>
                                        </p:attrNameLst>
                                      </p:cBhvr>
                                      <p:tavLst>
                                        <p:tav tm="0">
                                          <p:val>
                                            <p:strVal val="(6*min(max(#ppt_w*#ppt_h,.3),1)-7.4)/-.7*#ppt_h"/>
                                          </p:val>
                                        </p:tav>
                                        <p:tav tm="100000">
                                          <p:val>
                                            <p:strVal val="#ppt_h"/>
                                          </p:val>
                                        </p:tav>
                                      </p:tavLst>
                                    </p:anim>
                                    <p:anim calcmode="lin" valueType="num">
                                      <p:cBhvr>
                                        <p:cTn id="113" dur="500" fill="hold"/>
                                        <p:tgtEl>
                                          <p:spTgt spid="6182"/>
                                        </p:tgtEl>
                                        <p:attrNameLst>
                                          <p:attrName>ppt_x</p:attrName>
                                        </p:attrNameLst>
                                      </p:cBhvr>
                                      <p:tavLst>
                                        <p:tav tm="0">
                                          <p:val>
                                            <p:fltVal val="0.5"/>
                                          </p:val>
                                        </p:tav>
                                        <p:tav tm="100000">
                                          <p:val>
                                            <p:strVal val="#ppt_x"/>
                                          </p:val>
                                        </p:tav>
                                      </p:tavLst>
                                    </p:anim>
                                    <p:anim calcmode="lin" valueType="num">
                                      <p:cBhvr>
                                        <p:cTn id="114" dur="500" fill="hold"/>
                                        <p:tgtEl>
                                          <p:spTgt spid="6182"/>
                                        </p:tgtEl>
                                        <p:attrNameLst>
                                          <p:attrName>ppt_y</p:attrName>
                                        </p:attrNameLst>
                                      </p:cBhvr>
                                      <p:tavLst>
                                        <p:tav tm="0">
                                          <p:val>
                                            <p:strVal val="1+(6*min(max(#ppt_w*#ppt_h,.3),1)-7.4)/-.7*#ppt_h/2"/>
                                          </p:val>
                                        </p:tav>
                                        <p:tav tm="100000">
                                          <p:val>
                                            <p:strVal val="#ppt_y"/>
                                          </p:val>
                                        </p:tav>
                                      </p:tavLst>
                                    </p:anim>
                                  </p:childTnLst>
                                </p:cTn>
                              </p:par>
                            </p:childTnLst>
                          </p:cTn>
                        </p:par>
                        <p:par>
                          <p:cTn id="115" fill="hold" nodeType="afterGroup">
                            <p:stCondLst>
                              <p:cond delay="500"/>
                            </p:stCondLst>
                            <p:childTnLst>
                              <p:par>
                                <p:cTn id="116" presetID="2" presetClass="entr" presetSubtype="9" fill="hold" grpId="0" nodeType="afterEffect">
                                  <p:stCondLst>
                                    <p:cond delay="0"/>
                                  </p:stCondLst>
                                  <p:childTnLst>
                                    <p:set>
                                      <p:cBhvr>
                                        <p:cTn id="117" dur="1" fill="hold">
                                          <p:stCondLst>
                                            <p:cond delay="0"/>
                                          </p:stCondLst>
                                        </p:cTn>
                                        <p:tgtEl>
                                          <p:spTgt spid="6184"/>
                                        </p:tgtEl>
                                        <p:attrNameLst>
                                          <p:attrName>style.visibility</p:attrName>
                                        </p:attrNameLst>
                                      </p:cBhvr>
                                      <p:to>
                                        <p:strVal val="visible"/>
                                      </p:to>
                                    </p:set>
                                    <p:anim calcmode="lin" valueType="num">
                                      <p:cBhvr additive="base">
                                        <p:cTn id="118" dur="500" fill="hold"/>
                                        <p:tgtEl>
                                          <p:spTgt spid="6184"/>
                                        </p:tgtEl>
                                        <p:attrNameLst>
                                          <p:attrName>ppt_x</p:attrName>
                                        </p:attrNameLst>
                                      </p:cBhvr>
                                      <p:tavLst>
                                        <p:tav tm="0">
                                          <p:val>
                                            <p:strVal val="0-#ppt_w/2"/>
                                          </p:val>
                                        </p:tav>
                                        <p:tav tm="100000">
                                          <p:val>
                                            <p:strVal val="#ppt_x"/>
                                          </p:val>
                                        </p:tav>
                                      </p:tavLst>
                                    </p:anim>
                                    <p:anim calcmode="lin" valueType="num">
                                      <p:cBhvr additive="base">
                                        <p:cTn id="119" dur="500" fill="hold"/>
                                        <p:tgtEl>
                                          <p:spTgt spid="61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autoUpdateAnimBg="0"/>
      <p:bldP spid="6161" grpId="0" autoUpdateAnimBg="0"/>
      <p:bldP spid="6162" grpId="0" autoUpdateAnimBg="0"/>
      <p:bldP spid="6163" grpId="0" autoUpdateAnimBg="0"/>
      <p:bldP spid="6164" grpId="0" autoUpdateAnimBg="0"/>
      <p:bldP spid="6165" grpId="0" autoUpdateAnimBg="0"/>
      <p:bldP spid="6166" grpId="0" autoUpdateAnimBg="0"/>
      <p:bldP spid="6167" grpId="0" autoUpdateAnimBg="0"/>
      <p:bldP spid="6168" grpId="0" autoUpdateAnimBg="0"/>
      <p:bldP spid="6172" grpId="0" autoUpdateAnimBg="0"/>
      <p:bldP spid="6173" grpId="0" autoUpdateAnimBg="0"/>
      <p:bldP spid="6182" grpId="0" autoUpdateAnimBg="0"/>
      <p:bldP spid="6184" grpId="0" animBg="1"/>
      <p:bldP spid="618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1407011" y="8572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60418" name="Unknown Shape"/>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0"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421"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2"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4" name="Rectangle 8"/>
          <p:cNvSpPr>
            <a:spLocks noChangeArrowheads="1"/>
          </p:cNvSpPr>
          <p:nvPr/>
        </p:nvSpPr>
        <p:spPr bwMode="auto">
          <a:xfrm rot="2833870">
            <a:off x="4629944" y="2432844"/>
            <a:ext cx="1520825" cy="9509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a:solidFill>
                  <a:schemeClr val="folHlink"/>
                </a:solidFill>
                <a:latin typeface="WinInnwa" pitchFamily="2" charset="0"/>
                <a:ea typeface="+mn-ea"/>
                <a:cs typeface="+mn-cs"/>
              </a:rPr>
              <a:t>,</a:t>
            </a:r>
            <a:r>
              <a:rPr lang="en-US" b="1" dirty="0" err="1">
                <a:solidFill>
                  <a:schemeClr val="folHlink"/>
                </a:solidFill>
                <a:latin typeface="WinInnwa" pitchFamily="2" charset="0"/>
                <a:ea typeface="+mn-ea"/>
                <a:cs typeface="+mn-cs"/>
              </a:rPr>
              <a:t>lza</a:t>
            </a:r>
            <a:r>
              <a:rPr lang="en-US" b="1" dirty="0">
                <a:solidFill>
                  <a:schemeClr val="folHlink"/>
                </a:solidFill>
                <a:latin typeface="WinInnwa" pitchFamily="2" charset="0"/>
                <a:ea typeface="+mn-ea"/>
                <a:cs typeface="+mn-cs"/>
              </a:rPr>
              <a:t>&amp;;</a:t>
            </a:r>
            <a:r>
              <a:rPr lang="en-US" b="1" dirty="0" err="1">
                <a:solidFill>
                  <a:schemeClr val="folHlink"/>
                </a:solidFill>
                <a:latin typeface="WinInnwa" pitchFamily="2" charset="0"/>
                <a:ea typeface="+mn-ea"/>
                <a:cs typeface="+mn-cs"/>
              </a:rPr>
              <a:t>wD</a:t>
            </a:r>
            <a:r>
              <a:rPr lang="en-US" b="1" dirty="0">
                <a:solidFill>
                  <a:schemeClr val="folHlink"/>
                </a:solidFill>
                <a:latin typeface="WinInnwa" pitchFamily="2" charset="0"/>
                <a:ea typeface="+mn-ea"/>
                <a:cs typeface="+mn-cs"/>
              </a:rPr>
              <a:t>;/</a:t>
            </a:r>
          </a:p>
        </p:txBody>
      </p:sp>
      <p:sp>
        <p:nvSpPr>
          <p:cNvPr id="4"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6" name="Rectangle 10"/>
          <p:cNvSpPr>
            <a:spLocks noChangeArrowheads="1"/>
          </p:cNvSpPr>
          <p:nvPr/>
        </p:nvSpPr>
        <p:spPr bwMode="auto">
          <a:xfrm>
            <a:off x="6251575" y="5259388"/>
            <a:ext cx="2319338"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ပါရှားပင်လယ်ကွေ</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5"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7"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28"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30" name="Rectangle 14"/>
          <p:cNvSpPr>
            <a:spLocks noChangeArrowheads="1"/>
          </p:cNvSpPr>
          <p:nvPr/>
        </p:nvSpPr>
        <p:spPr bwMode="auto">
          <a:xfrm>
            <a:off x="3449638" y="2382838"/>
            <a:ext cx="16097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ဂါလိလဲအိုင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60431" name="Rectangle 15"/>
          <p:cNvSpPr>
            <a:spLocks noChangeArrowheads="1"/>
          </p:cNvSpPr>
          <p:nvPr/>
        </p:nvSpPr>
        <p:spPr bwMode="auto">
          <a:xfrm>
            <a:off x="2516188" y="5640388"/>
            <a:ext cx="2662237"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ပင်လယ်နီ</a:t>
            </a:r>
            <a:endParaRPr lang="en-US" b="1" dirty="0">
              <a:solidFill>
                <a:schemeClr val="folHlink"/>
              </a:solidFill>
              <a:latin typeface="WinInnwa" pitchFamily="2" charset="0"/>
              <a:ea typeface="+mn-ea"/>
              <a:cs typeface="+mn-cs"/>
            </a:endParaRPr>
          </a:p>
        </p:txBody>
      </p:sp>
      <p:sp>
        <p:nvSpPr>
          <p:cNvPr id="60432" name="Rectangle 16"/>
          <p:cNvSpPr>
            <a:spLocks noChangeArrowheads="1"/>
          </p:cNvSpPr>
          <p:nvPr/>
        </p:nvSpPr>
        <p:spPr bwMode="auto">
          <a:xfrm>
            <a:off x="1671638" y="992188"/>
            <a:ext cx="1884362" cy="10747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dirty="0">
                <a:latin typeface="WinInnwa" pitchFamily="2" charset="0"/>
                <a:ea typeface="+mn-ea"/>
                <a:cs typeface="+mn-cs"/>
              </a:rPr>
              <a:t> </a:t>
            </a:r>
            <a:r>
              <a:rPr lang="en-US" sz="20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000" b="1" dirty="0">
                <a:solidFill>
                  <a:schemeClr val="folHlink"/>
                </a:solidFill>
                <a:latin typeface="Pyidaungsu" panose="020B0502040204020203" pitchFamily="34" charset="0"/>
                <a:ea typeface="+mn-ea"/>
                <a:cs typeface="Pyidaungsu" panose="020B0502040204020203" pitchFamily="34" charset="0"/>
              </a:rPr>
              <a:t>်</a:t>
            </a:r>
          </a:p>
          <a:p>
            <a:pPr algn="l">
              <a:spcBef>
                <a:spcPct val="50000"/>
              </a:spcBef>
              <a:defRPr/>
            </a:pPr>
            <a:endParaRPr lang="en-US" sz="2400" b="1" dirty="0">
              <a:solidFill>
                <a:schemeClr val="folHlink"/>
              </a:solidFill>
              <a:latin typeface="WinInnwa" pitchFamily="2" charset="0"/>
              <a:ea typeface="+mn-ea"/>
              <a:cs typeface="+mn-cs"/>
            </a:endParaRPr>
          </a:p>
        </p:txBody>
      </p:sp>
      <p:sp>
        <p:nvSpPr>
          <p:cNvPr id="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43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43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436" name="Rectangle 20"/>
          <p:cNvSpPr>
            <a:spLocks noChangeArrowheads="1"/>
          </p:cNvSpPr>
          <p:nvPr/>
        </p:nvSpPr>
        <p:spPr bwMode="auto">
          <a:xfrm>
            <a:off x="6350" y="323850"/>
            <a:ext cx="2825750"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400" b="1" dirty="0" err="1">
                <a:solidFill>
                  <a:srgbClr val="FFFF66"/>
                </a:solidFill>
                <a:latin typeface="Pyidaungsu" panose="020B0502040204020203" pitchFamily="34" charset="0"/>
                <a:ea typeface="+mn-ea"/>
                <a:cs typeface="Pyidaungsu" panose="020B0502040204020203" pitchFamily="34" charset="0"/>
              </a:rPr>
              <a:t>အဆင</a:t>
            </a:r>
            <a:r>
              <a:rPr lang="en-US" sz="2400" b="1" dirty="0">
                <a:solidFill>
                  <a:srgbClr val="FFFF66"/>
                </a:solidFill>
                <a:latin typeface="Pyidaungsu" panose="020B0502040204020203" pitchFamily="34" charset="0"/>
                <a:ea typeface="+mn-ea"/>
                <a:cs typeface="Pyidaungsu" panose="020B0502040204020203" pitchFamily="34" charset="0"/>
              </a:rPr>
              <a:t>့်</a:t>
            </a:r>
            <a:r>
              <a:rPr lang="en-US" sz="2400" b="1" dirty="0" err="1">
                <a:solidFill>
                  <a:srgbClr val="FFFF66"/>
                </a:solidFill>
                <a:latin typeface="Pyidaungsu" panose="020B0502040204020203" pitchFamily="34" charset="0"/>
                <a:ea typeface="+mn-ea"/>
                <a:cs typeface="Pyidaungsu" panose="020B0502040204020203" pitchFamily="34" charset="0"/>
              </a:rPr>
              <a:t>ဆင</a:t>
            </a:r>
            <a:r>
              <a:rPr lang="en-US" sz="2400" b="1" dirty="0">
                <a:solidFill>
                  <a:srgbClr val="FFFF66"/>
                </a:solidFill>
                <a:latin typeface="Pyidaungsu" panose="020B0502040204020203" pitchFamily="34" charset="0"/>
                <a:ea typeface="+mn-ea"/>
                <a:cs typeface="Pyidaungsu" panose="020B0502040204020203" pitchFamily="34" charset="0"/>
              </a:rPr>
              <a:t>့် </a:t>
            </a:r>
            <a:r>
              <a:rPr lang="en-US" sz="2400" b="1" dirty="0" err="1">
                <a:solidFill>
                  <a:srgbClr val="FFFF66"/>
                </a:solidFill>
                <a:latin typeface="Pyidaungsu" panose="020B0502040204020203" pitchFamily="34" charset="0"/>
                <a:ea typeface="+mn-ea"/>
                <a:cs typeface="Pyidaungsu" panose="020B0502040204020203" pitchFamily="34" charset="0"/>
              </a:rPr>
              <a:t>ပိုင်းခြားလေ့လာခြင်း</a:t>
            </a:r>
            <a:endParaRPr lang="en-US" sz="2400" dirty="0">
              <a:latin typeface="Pyidaungsu" panose="020B0502040204020203" pitchFamily="34" charset="0"/>
              <a:ea typeface="+mn-ea"/>
              <a:cs typeface="Pyidaungsu" panose="020B0502040204020203" pitchFamily="34" charset="0"/>
            </a:endParaRPr>
          </a:p>
        </p:txBody>
      </p:sp>
      <p:sp>
        <p:nvSpPr>
          <p:cNvPr id="60437" name="Rectangle 21"/>
          <p:cNvSpPr>
            <a:spLocks noChangeArrowheads="1"/>
          </p:cNvSpPr>
          <p:nvPr/>
        </p:nvSpPr>
        <p:spPr bwMode="auto">
          <a:xfrm>
            <a:off x="2613025" y="3613150"/>
            <a:ext cx="17303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ပင်လယ်သေ</a:t>
            </a:r>
            <a:endParaRPr lang="en-US" sz="2000" dirty="0">
              <a:latin typeface="Pyidaungsu" panose="020B0502040204020203" pitchFamily="34" charset="0"/>
              <a:ea typeface="+mn-ea"/>
              <a:cs typeface="Pyidaungsu" panose="020B0502040204020203" pitchFamily="34" charset="0"/>
            </a:endParaRPr>
          </a:p>
        </p:txBody>
      </p:sp>
      <p:sp>
        <p:nvSpPr>
          <p:cNvPr id="59414"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60438"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60440" name="Rectangle 24"/>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9417" name="Rectangle 25"/>
          <p:cNvSpPr>
            <a:spLocks noChangeArrowheads="1"/>
          </p:cNvSpPr>
          <p:nvPr/>
        </p:nvSpPr>
        <p:spPr bwMode="auto">
          <a:xfrm>
            <a:off x="6896100" y="4395788"/>
            <a:ext cx="835025" cy="39754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cs typeface="Pyidaungsu" panose="020B0502040204020203" pitchFamily="34" charset="0"/>
              </a:rPr>
              <a:t>ဥရ</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60442" name="Rectangle 26"/>
          <p:cNvSpPr>
            <a:spLocks noChangeArrowheads="1"/>
          </p:cNvSpPr>
          <p:nvPr/>
        </p:nvSpPr>
        <p:spPr bwMode="auto">
          <a:xfrm>
            <a:off x="5830888" y="2884488"/>
            <a:ext cx="137477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dirty="0">
              <a:latin typeface="Comic Sans MS" pitchFamily="66" charset="0"/>
              <a:ea typeface="+mn-ea"/>
              <a:cs typeface="+mn-cs"/>
            </a:endParaRPr>
          </a:p>
        </p:txBody>
      </p:sp>
      <p:sp>
        <p:nvSpPr>
          <p:cNvPr id="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44" name="Rectangle 28"/>
          <p:cNvSpPr>
            <a:spLocks noChangeArrowheads="1"/>
          </p:cNvSpPr>
          <p:nvPr/>
        </p:nvSpPr>
        <p:spPr bwMode="auto">
          <a:xfrm>
            <a:off x="5487988" y="1811338"/>
            <a:ext cx="1190625"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46" name="Rectangle 30"/>
          <p:cNvSpPr>
            <a:spLocks noChangeArrowheads="1"/>
          </p:cNvSpPr>
          <p:nvPr/>
        </p:nvSpPr>
        <p:spPr bwMode="auto">
          <a:xfrm>
            <a:off x="6042025" y="1527175"/>
            <a:ext cx="3101975" cy="64376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1800" b="1" dirty="0" err="1">
                <a:solidFill>
                  <a:schemeClr val="folHlink"/>
                </a:solidFill>
                <a:latin typeface="Pyidaungsu" panose="020B0502040204020203" pitchFamily="34" charset="0"/>
                <a:ea typeface="+mn-ea"/>
                <a:cs typeface="Pyidaungsu" panose="020B0502040204020203" pitchFamily="34" charset="0"/>
              </a:rPr>
              <a:t>နိနေဝေမြို</a:t>
            </a:r>
            <a:r>
              <a:rPr lang="en-US" sz="1800" b="1" dirty="0">
                <a:solidFill>
                  <a:schemeClr val="folHlink"/>
                </a:solidFill>
                <a:latin typeface="Pyidaungsu" panose="020B0502040204020203" pitchFamily="34" charset="0"/>
                <a:ea typeface="+mn-ea"/>
                <a:cs typeface="Pyidaungsu" panose="020B0502040204020203" pitchFamily="34" charset="0"/>
              </a:rPr>
              <a:t>့</a:t>
            </a:r>
          </a:p>
          <a:p>
            <a:pPr>
              <a:defRPr/>
            </a:pPr>
            <a:r>
              <a:rPr lang="en-US" sz="1800" b="1" dirty="0" err="1">
                <a:solidFill>
                  <a:schemeClr val="folHlink"/>
                </a:solidFill>
                <a:latin typeface="Pyidaungsu" panose="020B0502040204020203" pitchFamily="34" charset="0"/>
                <a:ea typeface="+mn-ea"/>
                <a:cs typeface="Pyidaungsu" panose="020B0502040204020203" pitchFamily="34" charset="0"/>
              </a:rPr>
              <a:t>အာဆီးရီးယား</a:t>
            </a:r>
            <a:endParaRPr lang="en-US" sz="1800" dirty="0">
              <a:latin typeface="Pyidaungsu" panose="020B0502040204020203" pitchFamily="34" charset="0"/>
              <a:ea typeface="+mn-ea"/>
              <a:cs typeface="Pyidaungsu" panose="020B0502040204020203" pitchFamily="34" charset="0"/>
            </a:endParaRPr>
          </a:p>
        </p:txBody>
      </p:sp>
      <p:sp>
        <p:nvSpPr>
          <p:cNvPr id="9"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4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49" name="Rectangle 33"/>
          <p:cNvSpPr>
            <a:spLocks noChangeArrowheads="1"/>
          </p:cNvSpPr>
          <p:nvPr/>
        </p:nvSpPr>
        <p:spPr bwMode="auto">
          <a:xfrm>
            <a:off x="2666100" y="2568575"/>
            <a:ext cx="1335301"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sz="2000" b="1" dirty="0" err="1">
                <a:solidFill>
                  <a:schemeClr val="folHlink"/>
                </a:solidFill>
                <a:latin typeface="Pyidaungsu" panose="020B0502040204020203" pitchFamily="34" charset="0"/>
                <a:ea typeface="+mn-ea"/>
                <a:cs typeface="Pyidaungsu" panose="020B0502040204020203" pitchFamily="34" charset="0"/>
              </a:rPr>
              <a:t>နေသရက</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51" name="Rectangle 35"/>
          <p:cNvSpPr>
            <a:spLocks noChangeArrowheads="1"/>
          </p:cNvSpPr>
          <p:nvPr/>
        </p:nvSpPr>
        <p:spPr bwMode="auto">
          <a:xfrm>
            <a:off x="2482042" y="3078163"/>
            <a:ext cx="1481174"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ယေရိခေါမြို</a:t>
            </a:r>
            <a:r>
              <a:rPr lang="en-US" sz="2000" b="1" dirty="0">
                <a:solidFill>
                  <a:schemeClr val="folHlink"/>
                </a:solidFill>
                <a:latin typeface="Pyidaungsu" panose="020B0502040204020203" pitchFamily="34" charset="0"/>
                <a:ea typeface="+mn-ea"/>
                <a:cs typeface="Pyidaungsu" panose="020B0502040204020203" pitchFamily="34" charset="0"/>
              </a:rPr>
              <a:t>့ </a:t>
            </a:r>
            <a:endParaRPr lang="en-US" sz="2000" dirty="0">
              <a:latin typeface="Pyidaungsu" panose="020B0502040204020203" pitchFamily="34" charset="0"/>
              <a:ea typeface="+mn-ea"/>
              <a:cs typeface="Pyidaungsu" panose="020B0502040204020203" pitchFamily="34" charset="0"/>
            </a:endParaRPr>
          </a:p>
        </p:txBody>
      </p:sp>
      <p:sp>
        <p:nvSpPr>
          <p:cNvPr id="1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452"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60454" name="Rectangle 38"/>
          <p:cNvSpPr>
            <a:spLocks noChangeArrowheads="1"/>
          </p:cNvSpPr>
          <p:nvPr/>
        </p:nvSpPr>
        <p:spPr bwMode="auto">
          <a:xfrm>
            <a:off x="2851194" y="4451350"/>
            <a:ext cx="1139735"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dirty="0">
                <a:latin typeface="WinInnwa" pitchFamily="2" charset="0"/>
                <a:ea typeface="+mn-ea"/>
                <a:cs typeface="+mn-cs"/>
              </a:rPr>
              <a:t> </a:t>
            </a:r>
            <a:r>
              <a:rPr lang="en-US" sz="2000" b="1" dirty="0" err="1">
                <a:solidFill>
                  <a:schemeClr val="folHlink"/>
                </a:solidFill>
                <a:latin typeface="Pyidaungsu" panose="020B0502040204020203" pitchFamily="34" charset="0"/>
                <a:ea typeface="+mn-ea"/>
                <a:cs typeface="Pyidaungsu" panose="020B0502040204020203" pitchFamily="34" charset="0"/>
              </a:rPr>
              <a:t>ကာဒေရ</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2"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60456" name="Rectangle 40"/>
          <p:cNvSpPr>
            <a:spLocks noChangeArrowheads="1"/>
          </p:cNvSpPr>
          <p:nvPr/>
        </p:nvSpPr>
        <p:spPr bwMode="auto">
          <a:xfrm>
            <a:off x="2841934" y="5164138"/>
            <a:ext cx="1413848"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သိနာတောင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3"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60458" name="Rectangle 42"/>
          <p:cNvSpPr>
            <a:spLocks noChangeArrowheads="1"/>
          </p:cNvSpPr>
          <p:nvPr/>
        </p:nvSpPr>
        <p:spPr bwMode="auto">
          <a:xfrm>
            <a:off x="1407011" y="4081463"/>
            <a:ext cx="1376979"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အဲဂုတ္တုပြည</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60459" name="Rectangle 43"/>
          <p:cNvSpPr>
            <a:spLocks noChangeArrowheads="1"/>
          </p:cNvSpPr>
          <p:nvPr/>
        </p:nvSpPr>
        <p:spPr bwMode="auto">
          <a:xfrm>
            <a:off x="3353034" y="3078163"/>
            <a:ext cx="1593385" cy="5206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နေဗောတေင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dirty="0">
                <a:latin typeface="WinInnwa" pitchFamily="2" charset="0"/>
                <a:ea typeface="+mn-ea"/>
                <a:cs typeface="+mn-cs"/>
              </a:rPr>
              <a:t> </a:t>
            </a:r>
          </a:p>
        </p:txBody>
      </p:sp>
      <p:sp>
        <p:nvSpPr>
          <p:cNvPr id="60460" name="Unknown Shape"/>
          <p:cNvSpPr>
            <a:spLocks/>
          </p:cNvSpPr>
          <p:nvPr/>
        </p:nvSpPr>
        <p:spPr bwMode="auto">
          <a:xfrm>
            <a:off x="3098800" y="1735138"/>
            <a:ext cx="3862388" cy="1339850"/>
          </a:xfrm>
          <a:custGeom>
            <a:avLst/>
            <a:gdLst>
              <a:gd name="T0" fmla="*/ 27722516 w 2433"/>
              <a:gd name="T1" fmla="*/ 2071568438 h 844"/>
              <a:gd name="T2" fmla="*/ 133569092 w 2433"/>
              <a:gd name="T3" fmla="*/ 1963202513 h 844"/>
              <a:gd name="T4" fmla="*/ 214214103 w 2433"/>
              <a:gd name="T5" fmla="*/ 1854835000 h 844"/>
              <a:gd name="T6" fmla="*/ 350302558 w 2433"/>
              <a:gd name="T7" fmla="*/ 1748988438 h 844"/>
              <a:gd name="T8" fmla="*/ 456149134 w 2433"/>
              <a:gd name="T9" fmla="*/ 1640622513 h 844"/>
              <a:gd name="T10" fmla="*/ 564515073 w 2433"/>
              <a:gd name="T11" fmla="*/ 1559977513 h 844"/>
              <a:gd name="T12" fmla="*/ 672882600 w 2433"/>
              <a:gd name="T13" fmla="*/ 1451610000 h 844"/>
              <a:gd name="T14" fmla="*/ 778729176 w 2433"/>
              <a:gd name="T15" fmla="*/ 1370965000 h 844"/>
              <a:gd name="T16" fmla="*/ 887095115 w 2433"/>
              <a:gd name="T17" fmla="*/ 1290320000 h 844"/>
              <a:gd name="T18" fmla="*/ 1020664207 w 2433"/>
              <a:gd name="T19" fmla="*/ 1184473438 h 844"/>
              <a:gd name="T20" fmla="*/ 1129030146 w 2433"/>
              <a:gd name="T21" fmla="*/ 1129030000 h 844"/>
              <a:gd name="T22" fmla="*/ 1237397673 w 2433"/>
              <a:gd name="T23" fmla="*/ 1048385000 h 844"/>
              <a:gd name="T24" fmla="*/ 1343244249 w 2433"/>
              <a:gd name="T25" fmla="*/ 995462513 h 844"/>
              <a:gd name="T26" fmla="*/ 1451610188 w 2433"/>
              <a:gd name="T27" fmla="*/ 942538438 h 844"/>
              <a:gd name="T28" fmla="*/ 1585179280 w 2433"/>
              <a:gd name="T29" fmla="*/ 861893438 h 844"/>
              <a:gd name="T30" fmla="*/ 1774190230 w 2433"/>
              <a:gd name="T31" fmla="*/ 781248438 h 844"/>
              <a:gd name="T32" fmla="*/ 1907759322 w 2433"/>
              <a:gd name="T33" fmla="*/ 700603438 h 844"/>
              <a:gd name="T34" fmla="*/ 2069049343 w 2433"/>
              <a:gd name="T35" fmla="*/ 645160000 h 844"/>
              <a:gd name="T36" fmla="*/ 2147483647 w 2433"/>
              <a:gd name="T37" fmla="*/ 592237513 h 844"/>
              <a:gd name="T38" fmla="*/ 2147483647 w 2433"/>
              <a:gd name="T39" fmla="*/ 539313438 h 844"/>
              <a:gd name="T40" fmla="*/ 2147483647 w 2433"/>
              <a:gd name="T41" fmla="*/ 483870000 h 844"/>
              <a:gd name="T42" fmla="*/ 2147483647 w 2433"/>
              <a:gd name="T43" fmla="*/ 430947513 h 844"/>
              <a:gd name="T44" fmla="*/ 2147483647 w 2433"/>
              <a:gd name="T45" fmla="*/ 403225000 h 844"/>
              <a:gd name="T46" fmla="*/ 2147483647 w 2433"/>
              <a:gd name="T47" fmla="*/ 350302513 h 844"/>
              <a:gd name="T48" fmla="*/ 2147483647 w 2433"/>
              <a:gd name="T49" fmla="*/ 322580000 h 844"/>
              <a:gd name="T50" fmla="*/ 2147483647 w 2433"/>
              <a:gd name="T51" fmla="*/ 269657513 h 844"/>
              <a:gd name="T52" fmla="*/ 2147483647 w 2433"/>
              <a:gd name="T53" fmla="*/ 241935000 h 844"/>
              <a:gd name="T54" fmla="*/ 2147483647 w 2433"/>
              <a:gd name="T55" fmla="*/ 216733438 h 844"/>
              <a:gd name="T56" fmla="*/ 2147483647 w 2433"/>
              <a:gd name="T57" fmla="*/ 189012513 h 844"/>
              <a:gd name="T58" fmla="*/ 2147483647 w 2433"/>
              <a:gd name="T59" fmla="*/ 161290000 h 844"/>
              <a:gd name="T60" fmla="*/ 2147483647 w 2433"/>
              <a:gd name="T61" fmla="*/ 136088438 h 844"/>
              <a:gd name="T62" fmla="*/ 2147483647 w 2433"/>
              <a:gd name="T63" fmla="*/ 136088438 h 844"/>
              <a:gd name="T64" fmla="*/ 2147483647 w 2433"/>
              <a:gd name="T65" fmla="*/ 108367513 h 844"/>
              <a:gd name="T66" fmla="*/ 2147483647 w 2433"/>
              <a:gd name="T67" fmla="*/ 80645000 h 844"/>
              <a:gd name="T68" fmla="*/ 2147483647 w 2433"/>
              <a:gd name="T69" fmla="*/ 80645000 h 844"/>
              <a:gd name="T70" fmla="*/ 2147483647 w 2433"/>
              <a:gd name="T71" fmla="*/ 55443438 h 844"/>
              <a:gd name="T72" fmla="*/ 2147483647 w 2433"/>
              <a:gd name="T73" fmla="*/ 27722513 h 844"/>
              <a:gd name="T74" fmla="*/ 2147483647 w 2433"/>
              <a:gd name="T75" fmla="*/ 27722513 h 844"/>
              <a:gd name="T76" fmla="*/ 2147483647 w 2433"/>
              <a:gd name="T77" fmla="*/ 27722513 h 844"/>
              <a:gd name="T78" fmla="*/ 2147483647 w 2433"/>
              <a:gd name="T79" fmla="*/ 0 h 844"/>
              <a:gd name="T80" fmla="*/ 2147483647 w 2433"/>
              <a:gd name="T81" fmla="*/ 0 h 844"/>
              <a:gd name="T82" fmla="*/ 2147483647 w 2433"/>
              <a:gd name="T83" fmla="*/ 0 h 844"/>
              <a:gd name="T84" fmla="*/ 2147483647 w 2433"/>
              <a:gd name="T85" fmla="*/ 27722513 h 844"/>
              <a:gd name="T86" fmla="*/ 2147483647 w 2433"/>
              <a:gd name="T87" fmla="*/ 27722513 h 844"/>
              <a:gd name="T88" fmla="*/ 2147483647 w 2433"/>
              <a:gd name="T89" fmla="*/ 55443438 h 844"/>
              <a:gd name="T90" fmla="*/ 2147483647 w 2433"/>
              <a:gd name="T91" fmla="*/ 55443438 h 844"/>
              <a:gd name="T92" fmla="*/ 2147483647 w 2433"/>
              <a:gd name="T93" fmla="*/ 80645000 h 844"/>
              <a:gd name="T94" fmla="*/ 2147483647 w 2433"/>
              <a:gd name="T95" fmla="*/ 80645000 h 844"/>
              <a:gd name="T96" fmla="*/ 2147483647 w 2433"/>
              <a:gd name="T97" fmla="*/ 108367513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 name="Group 45"/>
          <p:cNvGrpSpPr>
            <a:grpSpLocks/>
          </p:cNvGrpSpPr>
          <p:nvPr/>
        </p:nvGrpSpPr>
        <p:grpSpPr bwMode="auto">
          <a:xfrm>
            <a:off x="6369050" y="933450"/>
            <a:ext cx="2000250" cy="1327150"/>
            <a:chOff x="0" y="0"/>
            <a:chExt cx="1260" cy="836"/>
          </a:xfrm>
        </p:grpSpPr>
        <p:sp>
          <p:nvSpPr>
            <p:cNvPr id="60475" name="Unknown Shape"/>
            <p:cNvSpPr>
              <a:spLocks/>
            </p:cNvSpPr>
            <p:nvPr/>
          </p:nvSpPr>
          <p:spPr bwMode="auto">
            <a:xfrm>
              <a:off x="0" y="142"/>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round/>
              <a:headEnd type="triangle"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76" name="Unknown Shape"/>
            <p:cNvSpPr>
              <a:spLocks/>
            </p:cNvSpPr>
            <p:nvPr/>
          </p:nvSpPr>
          <p:spPr bwMode="auto">
            <a:xfrm>
              <a:off x="523" y="56"/>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Unknown Shape"/>
            <p:cNvSpPr>
              <a:spLocks/>
            </p:cNvSpPr>
            <p:nvPr/>
          </p:nvSpPr>
          <p:spPr bwMode="auto">
            <a:xfrm>
              <a:off x="544" y="558"/>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Unknown Shape"/>
            <p:cNvSpPr>
              <a:spLocks/>
            </p:cNvSpPr>
            <p:nvPr/>
          </p:nvSpPr>
          <p:spPr bwMode="auto">
            <a:xfrm>
              <a:off x="43" y="558"/>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Unknown Shape"/>
            <p:cNvSpPr>
              <a:spLocks/>
            </p:cNvSpPr>
            <p:nvPr/>
          </p:nvSpPr>
          <p:spPr bwMode="auto">
            <a:xfrm>
              <a:off x="393" y="0"/>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80" name="Unknown Shape"/>
            <p:cNvSpPr>
              <a:spLocks/>
            </p:cNvSpPr>
            <p:nvPr/>
          </p:nvSpPr>
          <p:spPr bwMode="auto">
            <a:xfrm>
              <a:off x="1088" y="408"/>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60468" name="Unknown Shape"/>
          <p:cNvSpPr>
            <a:spLocks/>
          </p:cNvSpPr>
          <p:nvPr/>
        </p:nvSpPr>
        <p:spPr bwMode="auto">
          <a:xfrm rot="19699669" flipV="1">
            <a:off x="3136900" y="2198688"/>
            <a:ext cx="3862388" cy="996950"/>
          </a:xfrm>
          <a:custGeom>
            <a:avLst/>
            <a:gdLst>
              <a:gd name="T0" fmla="*/ 27722516 w 2433"/>
              <a:gd name="T1" fmla="*/ 1146921283 h 844"/>
              <a:gd name="T2" fmla="*/ 133569092 w 2433"/>
              <a:gd name="T3" fmla="*/ 1086924738 h 844"/>
              <a:gd name="T4" fmla="*/ 214214103 w 2433"/>
              <a:gd name="T5" fmla="*/ 1026927011 h 844"/>
              <a:gd name="T6" fmla="*/ 350302558 w 2433"/>
              <a:gd name="T7" fmla="*/ 968325487 h 844"/>
              <a:gd name="T8" fmla="*/ 456149134 w 2433"/>
              <a:gd name="T9" fmla="*/ 908327760 h 844"/>
              <a:gd name="T10" fmla="*/ 564515073 w 2433"/>
              <a:gd name="T11" fmla="*/ 863678811 h 844"/>
              <a:gd name="T12" fmla="*/ 672882600 w 2433"/>
              <a:gd name="T13" fmla="*/ 803682265 h 844"/>
              <a:gd name="T14" fmla="*/ 778729176 w 2433"/>
              <a:gd name="T15" fmla="*/ 759033316 h 844"/>
              <a:gd name="T16" fmla="*/ 887095115 w 2433"/>
              <a:gd name="T17" fmla="*/ 714384367 h 844"/>
              <a:gd name="T18" fmla="*/ 1020664207 w 2433"/>
              <a:gd name="T19" fmla="*/ 655782843 h 844"/>
              <a:gd name="T20" fmla="*/ 1129030146 w 2433"/>
              <a:gd name="T21" fmla="*/ 625086469 h 844"/>
              <a:gd name="T22" fmla="*/ 1237397673 w 2433"/>
              <a:gd name="T23" fmla="*/ 580437520 h 844"/>
              <a:gd name="T24" fmla="*/ 1343244249 w 2433"/>
              <a:gd name="T25" fmla="*/ 551136167 h 844"/>
              <a:gd name="T26" fmla="*/ 1451610188 w 2433"/>
              <a:gd name="T27" fmla="*/ 521834814 h 844"/>
              <a:gd name="T28" fmla="*/ 1585179280 w 2433"/>
              <a:gd name="T29" fmla="*/ 477185865 h 844"/>
              <a:gd name="T30" fmla="*/ 1774190230 w 2433"/>
              <a:gd name="T31" fmla="*/ 432536916 h 844"/>
              <a:gd name="T32" fmla="*/ 1907759322 w 2433"/>
              <a:gd name="T33" fmla="*/ 387887967 h 844"/>
              <a:gd name="T34" fmla="*/ 2069049343 w 2433"/>
              <a:gd name="T35" fmla="*/ 357191593 h 844"/>
              <a:gd name="T36" fmla="*/ 2147483647 w 2433"/>
              <a:gd name="T37" fmla="*/ 327891421 h 844"/>
              <a:gd name="T38" fmla="*/ 2147483647 w 2433"/>
              <a:gd name="T39" fmla="*/ 298590069 h 844"/>
              <a:gd name="T40" fmla="*/ 2147483647 w 2433"/>
              <a:gd name="T41" fmla="*/ 267893695 h 844"/>
              <a:gd name="T42" fmla="*/ 2147483647 w 2433"/>
              <a:gd name="T43" fmla="*/ 238593523 h 844"/>
              <a:gd name="T44" fmla="*/ 2147483647 w 2433"/>
              <a:gd name="T45" fmla="*/ 223244746 h 844"/>
              <a:gd name="T46" fmla="*/ 2147483647 w 2433"/>
              <a:gd name="T47" fmla="*/ 193944574 h 844"/>
              <a:gd name="T48" fmla="*/ 2147483647 w 2433"/>
              <a:gd name="T49" fmla="*/ 178595796 h 844"/>
              <a:gd name="T50" fmla="*/ 2147483647 w 2433"/>
              <a:gd name="T51" fmla="*/ 149295625 h 844"/>
              <a:gd name="T52" fmla="*/ 2147483647 w 2433"/>
              <a:gd name="T53" fmla="*/ 133946847 h 844"/>
              <a:gd name="T54" fmla="*/ 2147483647 w 2433"/>
              <a:gd name="T55" fmla="*/ 119994272 h 844"/>
              <a:gd name="T56" fmla="*/ 2147483647 w 2433"/>
              <a:gd name="T57" fmla="*/ 104646676 h 844"/>
              <a:gd name="T58" fmla="*/ 2147483647 w 2433"/>
              <a:gd name="T59" fmla="*/ 89297898 h 844"/>
              <a:gd name="T60" fmla="*/ 2147483647 w 2433"/>
              <a:gd name="T61" fmla="*/ 75345323 h 844"/>
              <a:gd name="T62" fmla="*/ 2147483647 w 2433"/>
              <a:gd name="T63" fmla="*/ 75345323 h 844"/>
              <a:gd name="T64" fmla="*/ 2147483647 w 2433"/>
              <a:gd name="T65" fmla="*/ 59996545 h 844"/>
              <a:gd name="T66" fmla="*/ 2147483647 w 2433"/>
              <a:gd name="T67" fmla="*/ 44648949 h 844"/>
              <a:gd name="T68" fmla="*/ 2147483647 w 2433"/>
              <a:gd name="T69" fmla="*/ 44648949 h 844"/>
              <a:gd name="T70" fmla="*/ 2147483647 w 2433"/>
              <a:gd name="T71" fmla="*/ 30696374 h 844"/>
              <a:gd name="T72" fmla="*/ 2147483647 w 2433"/>
              <a:gd name="T73" fmla="*/ 15347596 h 844"/>
              <a:gd name="T74" fmla="*/ 2147483647 w 2433"/>
              <a:gd name="T75" fmla="*/ 15347596 h 844"/>
              <a:gd name="T76" fmla="*/ 2147483647 w 2433"/>
              <a:gd name="T77" fmla="*/ 15347596 h 844"/>
              <a:gd name="T78" fmla="*/ 2147483647 w 2433"/>
              <a:gd name="T79" fmla="*/ 0 h 844"/>
              <a:gd name="T80" fmla="*/ 2147483647 w 2433"/>
              <a:gd name="T81" fmla="*/ 0 h 844"/>
              <a:gd name="T82" fmla="*/ 2147483647 w 2433"/>
              <a:gd name="T83" fmla="*/ 0 h 844"/>
              <a:gd name="T84" fmla="*/ 2147483647 w 2433"/>
              <a:gd name="T85" fmla="*/ 15347596 h 844"/>
              <a:gd name="T86" fmla="*/ 2147483647 w 2433"/>
              <a:gd name="T87" fmla="*/ 15347596 h 844"/>
              <a:gd name="T88" fmla="*/ 2147483647 w 2433"/>
              <a:gd name="T89" fmla="*/ 30696374 h 844"/>
              <a:gd name="T90" fmla="*/ 2147483647 w 2433"/>
              <a:gd name="T91" fmla="*/ 30696374 h 844"/>
              <a:gd name="T92" fmla="*/ 2147483647 w 2433"/>
              <a:gd name="T93" fmla="*/ 44648949 h 844"/>
              <a:gd name="T94" fmla="*/ 2147483647 w 2433"/>
              <a:gd name="T95" fmla="*/ 44648949 h 844"/>
              <a:gd name="T96" fmla="*/ 2147483647 w 2433"/>
              <a:gd name="T97" fmla="*/ 59996545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round/>
            <a:headEnd type="arrow"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69" name="Unknown Shape"/>
          <p:cNvSpPr>
            <a:spLocks/>
          </p:cNvSpPr>
          <p:nvPr/>
        </p:nvSpPr>
        <p:spPr bwMode="auto">
          <a:xfrm>
            <a:off x="3116263" y="2209800"/>
            <a:ext cx="2524125" cy="1000125"/>
          </a:xfrm>
          <a:custGeom>
            <a:avLst/>
            <a:gdLst>
              <a:gd name="T0" fmla="*/ 25201563 w 1590"/>
              <a:gd name="T1" fmla="*/ 1532255000 h 630"/>
              <a:gd name="T2" fmla="*/ 52924075 w 1590"/>
              <a:gd name="T3" fmla="*/ 1423889075 h 630"/>
              <a:gd name="T4" fmla="*/ 80645000 w 1590"/>
              <a:gd name="T5" fmla="*/ 1318042513 h 630"/>
              <a:gd name="T6" fmla="*/ 80645000 w 1590"/>
              <a:gd name="T7" fmla="*/ 1209675000 h 630"/>
              <a:gd name="T8" fmla="*/ 52924075 w 1590"/>
              <a:gd name="T9" fmla="*/ 1076107513 h 630"/>
              <a:gd name="T10" fmla="*/ 52924075 w 1590"/>
              <a:gd name="T11" fmla="*/ 967740000 h 630"/>
              <a:gd name="T12" fmla="*/ 52924075 w 1590"/>
              <a:gd name="T13" fmla="*/ 806450000 h 630"/>
              <a:gd name="T14" fmla="*/ 80645000 w 1590"/>
              <a:gd name="T15" fmla="*/ 698084075 h 630"/>
              <a:gd name="T16" fmla="*/ 105846563 w 1590"/>
              <a:gd name="T17" fmla="*/ 592237513 h 630"/>
              <a:gd name="T18" fmla="*/ 186491563 w 1590"/>
              <a:gd name="T19" fmla="*/ 456149075 h 630"/>
              <a:gd name="T20" fmla="*/ 267136563 w 1590"/>
              <a:gd name="T21" fmla="*/ 375504075 h 630"/>
              <a:gd name="T22" fmla="*/ 347781563 w 1590"/>
              <a:gd name="T23" fmla="*/ 294859075 h 630"/>
              <a:gd name="T24" fmla="*/ 456149075 w 1590"/>
              <a:gd name="T25" fmla="*/ 241935000 h 630"/>
              <a:gd name="T26" fmla="*/ 564515000 w 1590"/>
              <a:gd name="T27" fmla="*/ 214214075 h 630"/>
              <a:gd name="T28" fmla="*/ 670361563 w 1590"/>
              <a:gd name="T29" fmla="*/ 189012513 h 630"/>
              <a:gd name="T30" fmla="*/ 778729075 w 1590"/>
              <a:gd name="T31" fmla="*/ 189012513 h 630"/>
              <a:gd name="T32" fmla="*/ 887095000 w 1590"/>
              <a:gd name="T33" fmla="*/ 189012513 h 630"/>
              <a:gd name="T34" fmla="*/ 992941563 w 1590"/>
              <a:gd name="T35" fmla="*/ 189012513 h 630"/>
              <a:gd name="T36" fmla="*/ 1129030000 w 1590"/>
              <a:gd name="T37" fmla="*/ 189012513 h 630"/>
              <a:gd name="T38" fmla="*/ 1234876563 w 1590"/>
              <a:gd name="T39" fmla="*/ 189012513 h 630"/>
              <a:gd name="T40" fmla="*/ 1370965000 w 1590"/>
              <a:gd name="T41" fmla="*/ 161290000 h 630"/>
              <a:gd name="T42" fmla="*/ 1476811563 w 1590"/>
              <a:gd name="T43" fmla="*/ 161290000 h 630"/>
              <a:gd name="T44" fmla="*/ 1612900000 w 1590"/>
              <a:gd name="T45" fmla="*/ 108367513 h 630"/>
              <a:gd name="T46" fmla="*/ 1718746563 w 1590"/>
              <a:gd name="T47" fmla="*/ 80645000 h 630"/>
              <a:gd name="T48" fmla="*/ 1827114075 w 1590"/>
              <a:gd name="T49" fmla="*/ 52924075 h 630"/>
              <a:gd name="T50" fmla="*/ 1935480000 w 1590"/>
              <a:gd name="T51" fmla="*/ 0 h 630"/>
              <a:gd name="T52" fmla="*/ 2041326563 w 1590"/>
              <a:gd name="T53" fmla="*/ 0 h 630"/>
              <a:gd name="T54" fmla="*/ 2147483647 w 1590"/>
              <a:gd name="T55" fmla="*/ 0 h 630"/>
              <a:gd name="T56" fmla="*/ 2147483647 w 1590"/>
              <a:gd name="T57" fmla="*/ 0 h 630"/>
              <a:gd name="T58" fmla="*/ 2147483647 w 1590"/>
              <a:gd name="T59" fmla="*/ 0 h 630"/>
              <a:gd name="T60" fmla="*/ 2147483647 w 1590"/>
              <a:gd name="T61" fmla="*/ 27722513 h 630"/>
              <a:gd name="T62" fmla="*/ 2147483647 w 1590"/>
              <a:gd name="T63" fmla="*/ 52924075 h 630"/>
              <a:gd name="T64" fmla="*/ 2147483647 w 1590"/>
              <a:gd name="T65" fmla="*/ 108367513 h 630"/>
              <a:gd name="T66" fmla="*/ 2147483647 w 1590"/>
              <a:gd name="T67" fmla="*/ 133569075 h 630"/>
              <a:gd name="T68" fmla="*/ 2147483647 w 1590"/>
              <a:gd name="T69" fmla="*/ 214214075 h 630"/>
              <a:gd name="T70" fmla="*/ 2147483647 w 1590"/>
              <a:gd name="T71" fmla="*/ 269657513 h 630"/>
              <a:gd name="T72" fmla="*/ 2147483647 w 1590"/>
              <a:gd name="T73" fmla="*/ 350302513 h 630"/>
              <a:gd name="T74" fmla="*/ 2147483647 w 1590"/>
              <a:gd name="T75" fmla="*/ 456149075 h 630"/>
              <a:gd name="T76" fmla="*/ 2147483647 w 1590"/>
              <a:gd name="T77" fmla="*/ 536794075 h 630"/>
              <a:gd name="T78" fmla="*/ 2147483647 w 1590"/>
              <a:gd name="T79" fmla="*/ 645160000 h 630"/>
              <a:gd name="T80" fmla="*/ 2147483647 w 1590"/>
              <a:gd name="T81" fmla="*/ 753527513 h 630"/>
              <a:gd name="T82" fmla="*/ 2147483647 w 1590"/>
              <a:gd name="T83" fmla="*/ 859374075 h 630"/>
              <a:gd name="T84" fmla="*/ 2147483647 w 1590"/>
              <a:gd name="T85" fmla="*/ 967740000 h 630"/>
              <a:gd name="T86" fmla="*/ 2147483647 w 1590"/>
              <a:gd name="T87" fmla="*/ 1048385000 h 630"/>
              <a:gd name="T88" fmla="*/ 2147483647 w 1590"/>
              <a:gd name="T89" fmla="*/ 1156752513 h 630"/>
              <a:gd name="T90" fmla="*/ 2147483647 w 1590"/>
              <a:gd name="T91" fmla="*/ 1237397513 h 630"/>
              <a:gd name="T92" fmla="*/ 2147483647 w 1590"/>
              <a:gd name="T93" fmla="*/ 1290320000 h 6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round/>
            <a:headEnd/>
            <a:tailEnd type="arrow" w="med" len="med"/>
          </a:ln>
          <a:effectLst>
            <a:outerShdw dist="81320" dir="3080412"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470" name="Unknown Shape"/>
          <p:cNvSpPr>
            <a:spLocks/>
          </p:cNvSpPr>
          <p:nvPr/>
        </p:nvSpPr>
        <p:spPr bwMode="auto">
          <a:xfrm>
            <a:off x="2852738" y="1804988"/>
            <a:ext cx="2844800" cy="1460500"/>
          </a:xfrm>
          <a:custGeom>
            <a:avLst/>
            <a:gdLst>
              <a:gd name="T0" fmla="*/ 2147483647 w 1792"/>
              <a:gd name="T1" fmla="*/ 2137092500 h 920"/>
              <a:gd name="T2" fmla="*/ 2147483647 w 1792"/>
              <a:gd name="T3" fmla="*/ 1713706250 h 920"/>
              <a:gd name="T4" fmla="*/ 2147483647 w 1792"/>
              <a:gd name="T5" fmla="*/ 1532255000 h 920"/>
              <a:gd name="T6" fmla="*/ 2147483647 w 1792"/>
              <a:gd name="T7" fmla="*/ 1391126250 h 920"/>
              <a:gd name="T8" fmla="*/ 2147483647 w 1792"/>
              <a:gd name="T9" fmla="*/ 1088707500 h 920"/>
              <a:gd name="T10" fmla="*/ 2147483647 w 1792"/>
              <a:gd name="T11" fmla="*/ 544353750 h 920"/>
              <a:gd name="T12" fmla="*/ 2147483647 w 1792"/>
              <a:gd name="T13" fmla="*/ 403225000 h 920"/>
              <a:gd name="T14" fmla="*/ 2147483647 w 1792"/>
              <a:gd name="T15" fmla="*/ 201612500 h 920"/>
              <a:gd name="T16" fmla="*/ 2147483647 w 1792"/>
              <a:gd name="T17" fmla="*/ 60483750 h 920"/>
              <a:gd name="T18" fmla="*/ 2056447500 w 1792"/>
              <a:gd name="T19" fmla="*/ 0 h 920"/>
              <a:gd name="T20" fmla="*/ 1451610000 w 1792"/>
              <a:gd name="T21" fmla="*/ 80645000 h 920"/>
              <a:gd name="T22" fmla="*/ 1249997500 w 1792"/>
              <a:gd name="T23" fmla="*/ 161290000 h 920"/>
              <a:gd name="T24" fmla="*/ 745966250 w 1792"/>
              <a:gd name="T25" fmla="*/ 403225000 h 920"/>
              <a:gd name="T26" fmla="*/ 483870000 w 1792"/>
              <a:gd name="T27" fmla="*/ 745966250 h 920"/>
              <a:gd name="T28" fmla="*/ 342741250 w 1792"/>
              <a:gd name="T29" fmla="*/ 947578750 h 920"/>
              <a:gd name="T30" fmla="*/ 221773750 w 1792"/>
              <a:gd name="T31" fmla="*/ 1330642500 h 920"/>
              <a:gd name="T32" fmla="*/ 181451250 w 1792"/>
              <a:gd name="T33" fmla="*/ 1471771250 h 920"/>
              <a:gd name="T34" fmla="*/ 0 w 1792"/>
              <a:gd name="T35" fmla="*/ 1874996250 h 920"/>
              <a:gd name="T36" fmla="*/ 20161250 w 1792"/>
              <a:gd name="T37" fmla="*/ 2056447500 h 920"/>
              <a:gd name="T38" fmla="*/ 241935000 w 1792"/>
              <a:gd name="T39" fmla="*/ 2147483647 h 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round/>
            <a:headEnd/>
            <a:tailEnd type="arrow" w="med" len="me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0471" name="Rectangle 55"/>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60472" name="Text Box 56"/>
          <p:cNvSpPr txBox="1">
            <a:spLocks noChangeArrowheads="1"/>
          </p:cNvSpPr>
          <p:nvPr/>
        </p:nvSpPr>
        <p:spPr bwMode="auto">
          <a:xfrm>
            <a:off x="485775" y="4139238"/>
            <a:ext cx="8596312" cy="954107"/>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i="1" dirty="0" err="1">
                <a:solidFill>
                  <a:srgbClr val="FFFF00"/>
                </a:solidFill>
                <a:latin typeface="Pyidaungsu" panose="020B0502040204020203" pitchFamily="34" charset="0"/>
                <a:ea typeface="+mn-ea"/>
                <a:cs typeface="Pyidaungsu" panose="020B0502040204020203" pitchFamily="34" charset="0"/>
              </a:rPr>
              <a:t>မေရှိယသည</a:t>
            </a:r>
            <a:r>
              <a:rPr lang="en-US" b="1" i="1" dirty="0">
                <a:solidFill>
                  <a:srgbClr val="FFFF00"/>
                </a:solidFill>
                <a:latin typeface="Pyidaungsu" panose="020B0502040204020203" pitchFamily="34" charset="0"/>
                <a:ea typeface="+mn-ea"/>
                <a:cs typeface="Pyidaungsu" panose="020B0502040204020203" pitchFamily="34" charset="0"/>
              </a:rPr>
              <a:t>် </a:t>
            </a:r>
            <a:r>
              <a:rPr lang="en-US" b="1" i="1" dirty="0" err="1">
                <a:solidFill>
                  <a:srgbClr val="FFFF00"/>
                </a:solidFill>
                <a:latin typeface="Pyidaungsu" panose="020B0502040204020203" pitchFamily="34" charset="0"/>
                <a:ea typeface="+mn-ea"/>
                <a:cs typeface="Pyidaungsu" panose="020B0502040204020203" pitchFamily="34" charset="0"/>
              </a:rPr>
              <a:t>ယုဒအနွယ်မ</a:t>
            </a:r>
            <a:r>
              <a:rPr lang="en-US" b="1" i="1" dirty="0">
                <a:solidFill>
                  <a:srgbClr val="FFFF00"/>
                </a:solidFill>
                <a:latin typeface="Pyidaungsu" panose="020B0502040204020203" pitchFamily="34" charset="0"/>
                <a:ea typeface="+mn-ea"/>
                <a:cs typeface="Pyidaungsu" panose="020B0502040204020203" pitchFamily="34" charset="0"/>
              </a:rPr>
              <a:t>ှ </a:t>
            </a:r>
            <a:r>
              <a:rPr lang="en-US" b="1" i="1" dirty="0" err="1">
                <a:solidFill>
                  <a:srgbClr val="FFFF00"/>
                </a:solidFill>
                <a:latin typeface="Pyidaungsu" panose="020B0502040204020203" pitchFamily="34" charset="0"/>
                <a:ea typeface="+mn-ea"/>
                <a:cs typeface="Pyidaungsu" panose="020B0502040204020203" pitchFamily="34" charset="0"/>
              </a:rPr>
              <a:t>ဆင်းသက်လာမည်ဟု</a:t>
            </a:r>
            <a:r>
              <a:rPr lang="en-US" b="1" i="1" dirty="0">
                <a:solidFill>
                  <a:srgbClr val="FFFF00"/>
                </a:solidFill>
                <a:latin typeface="Pyidaungsu" panose="020B0502040204020203" pitchFamily="34" charset="0"/>
                <a:ea typeface="+mn-ea"/>
                <a:cs typeface="Pyidaungsu" panose="020B0502040204020203" pitchFamily="34" charset="0"/>
              </a:rPr>
              <a:t> </a:t>
            </a:r>
            <a:r>
              <a:rPr lang="en-US" b="1" i="1" dirty="0" err="1">
                <a:solidFill>
                  <a:srgbClr val="FFFF00"/>
                </a:solidFill>
                <a:latin typeface="Pyidaungsu" panose="020B0502040204020203" pitchFamily="34" charset="0"/>
                <a:ea typeface="+mn-ea"/>
                <a:cs typeface="Pyidaungsu" panose="020B0502040204020203" pitchFamily="34" charset="0"/>
              </a:rPr>
              <a:t>ပရောဖက်ပြုထားသည</a:t>
            </a:r>
            <a:r>
              <a:rPr lang="en-US" b="1" i="1" dirty="0">
                <a:solidFill>
                  <a:srgbClr val="FFFF00"/>
                </a:solidFill>
                <a:latin typeface="Pyidaungsu" panose="020B0502040204020203" pitchFamily="34" charset="0"/>
                <a:ea typeface="+mn-ea"/>
                <a:cs typeface="Pyidaungsu" panose="020B0502040204020203" pitchFamily="34" charset="0"/>
              </a:rPr>
              <a:t>်</a:t>
            </a:r>
          </a:p>
        </p:txBody>
      </p:sp>
      <p:sp>
        <p:nvSpPr>
          <p:cNvPr id="60466" name="Text Box 57"/>
          <p:cNvSpPr txBox="1">
            <a:spLocks noChangeArrowheads="1"/>
          </p:cNvSpPr>
          <p:nvPr/>
        </p:nvSpPr>
        <p:spPr bwMode="auto">
          <a:xfrm>
            <a:off x="1765300" y="-20638"/>
            <a:ext cx="3530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dirty="0" err="1">
                <a:solidFill>
                  <a:schemeClr val="tx1"/>
                </a:solidFill>
                <a:latin typeface="Pyidaungsu" panose="020B0502040204020203" pitchFamily="34" charset="0"/>
                <a:cs typeface="Pyidaungsu" panose="020B0502040204020203" pitchFamily="34" charset="0"/>
              </a:rPr>
              <a:t>ဟေရှာယ</a:t>
            </a:r>
            <a:r>
              <a:rPr lang="en-US" sz="1600" b="1" dirty="0">
                <a:solidFill>
                  <a:schemeClr val="tx1"/>
                </a:solidFill>
                <a:latin typeface="Pyidaungsu" panose="020B0502040204020203" pitchFamily="34" charset="0"/>
                <a:cs typeface="Pyidaungsu" panose="020B0502040204020203" pitchFamily="34" charset="0"/>
              </a:rPr>
              <a:t> ၉:၆-၇</a:t>
            </a:r>
          </a:p>
        </p:txBody>
      </p:sp>
      <p:sp>
        <p:nvSpPr>
          <p:cNvPr id="60474" name="Text Box 58"/>
          <p:cNvSpPr txBox="1">
            <a:spLocks noChangeArrowheads="1"/>
          </p:cNvSpPr>
          <p:nvPr/>
        </p:nvSpPr>
        <p:spPr bwMode="auto">
          <a:xfrm>
            <a:off x="1591469" y="2400625"/>
            <a:ext cx="6935787" cy="120032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dirty="0" err="1">
                <a:solidFill>
                  <a:srgbClr val="FFFF00"/>
                </a:solidFill>
                <a:latin typeface="Pyidaungsu" panose="020B0502040204020203" pitchFamily="34" charset="0"/>
                <a:ea typeface="+mn-ea"/>
                <a:cs typeface="Pyidaungsu" panose="020B0502040204020203" pitchFamily="34" charset="0"/>
              </a:rPr>
              <a:t>ယုဒအနွယ်က</a:t>
            </a:r>
            <a:r>
              <a:rPr lang="en-US" sz="3600" b="1" dirty="0">
                <a:solidFill>
                  <a:srgbClr val="FFFF00"/>
                </a:solidFill>
                <a:latin typeface="Pyidaungsu" panose="020B0502040204020203" pitchFamily="34" charset="0"/>
                <a:ea typeface="+mn-ea"/>
                <a:cs typeface="Pyidaungsu" panose="020B0502040204020203" pitchFamily="34" charset="0"/>
              </a:rPr>
              <a:t> </a:t>
            </a:r>
            <a:r>
              <a:rPr lang="en-US" sz="3600" b="1" dirty="0" err="1">
                <a:solidFill>
                  <a:srgbClr val="FFFF00"/>
                </a:solidFill>
                <a:latin typeface="Pyidaungsu" panose="020B0502040204020203" pitchFamily="34" charset="0"/>
                <a:ea typeface="+mn-ea"/>
                <a:cs typeface="Pyidaungsu" panose="020B0502040204020203" pitchFamily="34" charset="0"/>
              </a:rPr>
              <a:t>သေချာစောင</a:t>
            </a:r>
            <a:r>
              <a:rPr lang="en-US" sz="3600" b="1" dirty="0">
                <a:solidFill>
                  <a:srgbClr val="FFFF00"/>
                </a:solidFill>
                <a:latin typeface="Pyidaungsu" panose="020B0502040204020203" pitchFamily="34" charset="0"/>
                <a:ea typeface="+mn-ea"/>
                <a:cs typeface="Pyidaungsu" panose="020B0502040204020203" pitchFamily="34" charset="0"/>
              </a:rPr>
              <a:t>့်</a:t>
            </a:r>
            <a:r>
              <a:rPr lang="en-US" sz="3600" b="1" dirty="0" err="1">
                <a:solidFill>
                  <a:srgbClr val="FFFF00"/>
                </a:solidFill>
                <a:latin typeface="Pyidaungsu" panose="020B0502040204020203" pitchFamily="34" charset="0"/>
                <a:ea typeface="+mn-ea"/>
                <a:cs typeface="Pyidaungsu" panose="020B0502040204020203" pitchFamily="34" charset="0"/>
              </a:rPr>
              <a:t>ရှောက်ခံရသည</a:t>
            </a:r>
            <a:r>
              <a:rPr lang="en-US" sz="3600" b="1" dirty="0">
                <a:solidFill>
                  <a:srgbClr val="FFFF00"/>
                </a:solidFill>
                <a:latin typeface="Pyidaungsu" panose="020B0502040204020203" pitchFamily="34" charset="0"/>
                <a:ea typeface="+mn-ea"/>
                <a:cs typeface="Pyidaungsu" panose="020B0502040204020203" pitchFamily="34" charset="0"/>
              </a:rPr>
              <a:t>်</a:t>
            </a:r>
          </a:p>
        </p:txBody>
      </p:sp>
      <p:sp>
        <p:nvSpPr>
          <p:cNvPr id="17" name="Text Box 5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8" name="Text Box 60"/>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8</a:t>
            </a:r>
            <a:endParaRPr lang="en-US" sz="2000">
              <a:solidFill>
                <a:srgbClr val="FFA27C"/>
              </a:solidFill>
              <a:latin typeface="B VAG Rounded Bold" charset="0"/>
            </a:endParaRPr>
          </a:p>
        </p:txBody>
      </p:sp>
      <p:sp>
        <p:nvSpPr>
          <p:cNvPr id="60477" name="Text Box 61"/>
          <p:cNvSpPr txBox="1">
            <a:spLocks noChangeArrowheads="1"/>
          </p:cNvSpPr>
          <p:nvPr/>
        </p:nvSpPr>
        <p:spPr bwMode="auto">
          <a:xfrm>
            <a:off x="3088120" y="3519850"/>
            <a:ext cx="4346575" cy="64633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defRPr/>
            </a:pPr>
            <a:r>
              <a:rPr lang="en-US" sz="3600" b="1" dirty="0" err="1">
                <a:solidFill>
                  <a:srgbClr val="FFFF00"/>
                </a:solidFill>
                <a:latin typeface="Pyidaungsu" panose="020B0502040204020203" pitchFamily="34" charset="0"/>
                <a:ea typeface="+mn-ea"/>
                <a:cs typeface="Pyidaungsu" panose="020B0502040204020203" pitchFamily="34" charset="0"/>
              </a:rPr>
              <a:t>အဘယ်ကြောင</a:t>
            </a:r>
            <a:r>
              <a:rPr lang="en-US" sz="3600" b="1" dirty="0">
                <a:solidFill>
                  <a:srgbClr val="FFFF00"/>
                </a:solidFill>
                <a:latin typeface="Pyidaungsu" panose="020B0502040204020203" pitchFamily="34" charset="0"/>
                <a:ea typeface="+mn-ea"/>
                <a:cs typeface="Pyidaungsu" panose="020B0502040204020203" pitchFamily="34" charset="0"/>
              </a:rPr>
              <a:t>့်</a:t>
            </a:r>
            <a:r>
              <a:rPr lang="en-US" sz="3600" b="1" dirty="0" err="1">
                <a:solidFill>
                  <a:srgbClr val="FFFF00"/>
                </a:solidFill>
                <a:latin typeface="Pyidaungsu" panose="020B0502040204020203" pitchFamily="34" charset="0"/>
                <a:ea typeface="+mn-ea"/>
                <a:cs typeface="Pyidaungsu" panose="020B0502040204020203" pitchFamily="34" charset="0"/>
              </a:rPr>
              <a:t>နည်း</a:t>
            </a:r>
            <a:endParaRPr lang="en-US" sz="4400" b="1" dirty="0">
              <a:solidFill>
                <a:srgbClr val="FFFF00"/>
              </a:solidFill>
              <a:latin typeface="Pyidaungsu" panose="020B0502040204020203" pitchFamily="34" charset="0"/>
              <a:ea typeface="+mn-ea"/>
              <a:cs typeface="Pyidaungsu" panose="020B0502040204020203" pitchFamily="34" charset="0"/>
            </a:endParaRPr>
          </a:p>
        </p:txBody>
      </p:sp>
      <p:sp>
        <p:nvSpPr>
          <p:cNvPr id="60478" name="Text Box 62"/>
          <p:cNvSpPr txBox="1">
            <a:spLocks noChangeArrowheads="1"/>
          </p:cNvSpPr>
          <p:nvPr/>
        </p:nvSpPr>
        <p:spPr bwMode="auto">
          <a:xfrm>
            <a:off x="1967693" y="775176"/>
            <a:ext cx="5761037" cy="110799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6600" b="1" dirty="0" err="1">
                <a:solidFill>
                  <a:schemeClr val="tx1"/>
                </a:solidFill>
                <a:latin typeface="Pyidaungsu" panose="020B0502040204020203" pitchFamily="34" charset="0"/>
                <a:ea typeface="+mn-ea"/>
                <a:cs typeface="Pyidaungsu" panose="020B0502040204020203" pitchFamily="34" charset="0"/>
              </a:rPr>
              <a:t>နိဂုံး</a:t>
            </a:r>
            <a:endParaRPr lang="en-US" sz="6600" b="1" dirty="0">
              <a:solidFill>
                <a:schemeClr val="tx1"/>
              </a:solidFill>
              <a:latin typeface="Pyidaungsu" panose="020B0502040204020203" pitchFamily="34" charset="0"/>
              <a:ea typeface="+mn-ea"/>
              <a:cs typeface="Pyidaungsu" panose="020B0502040204020203" pitchFamily="34" charset="0"/>
            </a:endParaRPr>
          </a:p>
        </p:txBody>
      </p:sp>
      <p:sp>
        <p:nvSpPr>
          <p:cNvPr id="60479" name="Rectangle 63"/>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57</a:t>
            </a:r>
          </a:p>
        </p:txBody>
      </p:sp>
      <p:sp>
        <p:nvSpPr>
          <p:cNvPr id="60473" name="Text Box 6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60481" name="Unknown Shape"/>
          <p:cNvSpPr>
            <a:spLocks/>
          </p:cNvSpPr>
          <p:nvPr/>
        </p:nvSpPr>
        <p:spPr bwMode="auto">
          <a:xfrm>
            <a:off x="2795588" y="1616075"/>
            <a:ext cx="2844800" cy="1460500"/>
          </a:xfrm>
          <a:custGeom>
            <a:avLst/>
            <a:gdLst>
              <a:gd name="T0" fmla="*/ 2147483647 w 1792"/>
              <a:gd name="T1" fmla="*/ 2137092500 h 920"/>
              <a:gd name="T2" fmla="*/ 2147483647 w 1792"/>
              <a:gd name="T3" fmla="*/ 1713706250 h 920"/>
              <a:gd name="T4" fmla="*/ 2147483647 w 1792"/>
              <a:gd name="T5" fmla="*/ 1532255000 h 920"/>
              <a:gd name="T6" fmla="*/ 2147483647 w 1792"/>
              <a:gd name="T7" fmla="*/ 1391126250 h 920"/>
              <a:gd name="T8" fmla="*/ 2147483647 w 1792"/>
              <a:gd name="T9" fmla="*/ 1088707500 h 920"/>
              <a:gd name="T10" fmla="*/ 2147483647 w 1792"/>
              <a:gd name="T11" fmla="*/ 544353750 h 920"/>
              <a:gd name="T12" fmla="*/ 2147483647 w 1792"/>
              <a:gd name="T13" fmla="*/ 403225000 h 920"/>
              <a:gd name="T14" fmla="*/ 2147483647 w 1792"/>
              <a:gd name="T15" fmla="*/ 201612500 h 920"/>
              <a:gd name="T16" fmla="*/ 2147483647 w 1792"/>
              <a:gd name="T17" fmla="*/ 60483750 h 920"/>
              <a:gd name="T18" fmla="*/ 2056447500 w 1792"/>
              <a:gd name="T19" fmla="*/ 0 h 920"/>
              <a:gd name="T20" fmla="*/ 1451610000 w 1792"/>
              <a:gd name="T21" fmla="*/ 80645000 h 920"/>
              <a:gd name="T22" fmla="*/ 1249997500 w 1792"/>
              <a:gd name="T23" fmla="*/ 161290000 h 920"/>
              <a:gd name="T24" fmla="*/ 745966250 w 1792"/>
              <a:gd name="T25" fmla="*/ 403225000 h 920"/>
              <a:gd name="T26" fmla="*/ 483870000 w 1792"/>
              <a:gd name="T27" fmla="*/ 745966250 h 920"/>
              <a:gd name="T28" fmla="*/ 342741250 w 1792"/>
              <a:gd name="T29" fmla="*/ 947578750 h 920"/>
              <a:gd name="T30" fmla="*/ 221773750 w 1792"/>
              <a:gd name="T31" fmla="*/ 1330642500 h 920"/>
              <a:gd name="T32" fmla="*/ 181451250 w 1792"/>
              <a:gd name="T33" fmla="*/ 1471771250 h 920"/>
              <a:gd name="T34" fmla="*/ 0 w 1792"/>
              <a:gd name="T35" fmla="*/ 1874996250 h 920"/>
              <a:gd name="T36" fmla="*/ 20161250 w 1792"/>
              <a:gd name="T37" fmla="*/ 2056447500 h 920"/>
              <a:gd name="T38" fmla="*/ 241935000 w 1792"/>
              <a:gd name="T39" fmla="*/ 2147483647 h 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a:tailEnd type="arrow" w="med" len="me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0468"/>
                                        </p:tgtEl>
                                        <p:attrNameLst>
                                          <p:attrName>style.visibility</p:attrName>
                                        </p:attrNameLst>
                                      </p:cBhvr>
                                      <p:to>
                                        <p:strVal val="visible"/>
                                      </p:to>
                                    </p:set>
                                    <p:animEffect transition="in" filter="wipe(right)">
                                      <p:cBhvr>
                                        <p:cTn id="7" dur="500"/>
                                        <p:tgtEl>
                                          <p:spTgt spid="60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60"/>
                                        </p:tgtEl>
                                        <p:attrNameLst>
                                          <p:attrName>style.visibility</p:attrName>
                                        </p:attrNameLst>
                                      </p:cBhvr>
                                      <p:to>
                                        <p:strVal val="visible"/>
                                      </p:to>
                                    </p:set>
                                    <p:animEffect transition="in" filter="wipe(left)">
                                      <p:cBhvr>
                                        <p:cTn id="12" dur="500"/>
                                        <p:tgtEl>
                                          <p:spTgt spid="60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0470"/>
                                        </p:tgtEl>
                                        <p:attrNameLst>
                                          <p:attrName>style.visibility</p:attrName>
                                        </p:attrNameLst>
                                      </p:cBhvr>
                                      <p:to>
                                        <p:strVal val="visible"/>
                                      </p:to>
                                    </p:set>
                                    <p:animEffect transition="in" filter="wipe(right)">
                                      <p:cBhvr>
                                        <p:cTn id="22" dur="500"/>
                                        <p:tgtEl>
                                          <p:spTgt spid="604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469"/>
                                        </p:tgtEl>
                                        <p:attrNameLst>
                                          <p:attrName>style.visibility</p:attrName>
                                        </p:attrNameLst>
                                      </p:cBhvr>
                                      <p:to>
                                        <p:strVal val="visible"/>
                                      </p:to>
                                    </p:set>
                                    <p:animEffect transition="in" filter="wipe(left)">
                                      <p:cBhvr>
                                        <p:cTn id="27" dur="500"/>
                                        <p:tgtEl>
                                          <p:spTgt spid="604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60474"/>
                                        </p:tgtEl>
                                        <p:attrNameLst>
                                          <p:attrName>style.visibility</p:attrName>
                                        </p:attrNameLst>
                                      </p:cBhvr>
                                      <p:to>
                                        <p:strVal val="visible"/>
                                      </p:to>
                                    </p:set>
                                    <p:anim calcmode="lin" valueType="num">
                                      <p:cBhvr>
                                        <p:cTn id="32" dur="500" fill="hold"/>
                                        <p:tgtEl>
                                          <p:spTgt spid="60474"/>
                                        </p:tgtEl>
                                        <p:attrNameLst>
                                          <p:attrName>ppt_w</p:attrName>
                                        </p:attrNameLst>
                                      </p:cBhvr>
                                      <p:tavLst>
                                        <p:tav tm="0">
                                          <p:val>
                                            <p:fltVal val="0"/>
                                          </p:val>
                                        </p:tav>
                                        <p:tav tm="100000">
                                          <p:val>
                                            <p:strVal val="#ppt_w"/>
                                          </p:val>
                                        </p:tav>
                                      </p:tavLst>
                                    </p:anim>
                                    <p:anim calcmode="lin" valueType="num">
                                      <p:cBhvr>
                                        <p:cTn id="33" dur="500" fill="hold"/>
                                        <p:tgtEl>
                                          <p:spTgt spid="60474"/>
                                        </p:tgtEl>
                                        <p:attrNameLst>
                                          <p:attrName>ppt_h</p:attrName>
                                        </p:attrNameLst>
                                      </p:cBhvr>
                                      <p:tavLst>
                                        <p:tav tm="0">
                                          <p:val>
                                            <p:fltVal val="0"/>
                                          </p:val>
                                        </p:tav>
                                        <p:tav tm="100000">
                                          <p:val>
                                            <p:strVal val="#ppt_h"/>
                                          </p:val>
                                        </p:tav>
                                      </p:tavLst>
                                    </p:anim>
                                    <p:anim calcmode="lin" valueType="num">
                                      <p:cBhvr>
                                        <p:cTn id="34" dur="500" fill="hold"/>
                                        <p:tgtEl>
                                          <p:spTgt spid="60474"/>
                                        </p:tgtEl>
                                        <p:attrNameLst>
                                          <p:attrName>ppt_x</p:attrName>
                                        </p:attrNameLst>
                                      </p:cBhvr>
                                      <p:tavLst>
                                        <p:tav tm="0">
                                          <p:val>
                                            <p:fltVal val="0.5"/>
                                          </p:val>
                                        </p:tav>
                                        <p:tav tm="100000">
                                          <p:val>
                                            <p:strVal val="#ppt_x"/>
                                          </p:val>
                                        </p:tav>
                                      </p:tavLst>
                                    </p:anim>
                                    <p:anim calcmode="lin" valueType="num">
                                      <p:cBhvr>
                                        <p:cTn id="35" dur="500" fill="hold"/>
                                        <p:tgtEl>
                                          <p:spTgt spid="60474"/>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60481"/>
                                        </p:tgtEl>
                                        <p:attrNameLst>
                                          <p:attrName>style.visibility</p:attrName>
                                        </p:attrNameLst>
                                      </p:cBhvr>
                                      <p:to>
                                        <p:strVal val="visible"/>
                                      </p:to>
                                    </p:set>
                                    <p:animEffect transition="in" filter="wipe(right)">
                                      <p:cBhvr>
                                        <p:cTn id="39" dur="500"/>
                                        <p:tgtEl>
                                          <p:spTgt spid="6048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0477"/>
                                        </p:tgtEl>
                                        <p:attrNameLst>
                                          <p:attrName>style.visibility</p:attrName>
                                        </p:attrNameLst>
                                      </p:cBhvr>
                                      <p:to>
                                        <p:strVal val="visible"/>
                                      </p:to>
                                    </p:set>
                                    <p:animEffect transition="in" filter="dissolve">
                                      <p:cBhvr>
                                        <p:cTn id="44" dur="500"/>
                                        <p:tgtEl>
                                          <p:spTgt spid="6047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0472"/>
                                        </p:tgtEl>
                                        <p:attrNameLst>
                                          <p:attrName>style.visibility</p:attrName>
                                        </p:attrNameLst>
                                      </p:cBhvr>
                                      <p:to>
                                        <p:strVal val="visible"/>
                                      </p:to>
                                    </p:set>
                                    <p:animEffect transition="in" filter="dissolve">
                                      <p:cBhvr>
                                        <p:cTn id="49" dur="500"/>
                                        <p:tgtEl>
                                          <p:spTgt spid="60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60" grpId="0" animBg="1"/>
      <p:bldP spid="60468" grpId="0" animBg="1"/>
      <p:bldP spid="60469" grpId="0" animBg="1"/>
      <p:bldP spid="60470" grpId="0" animBg="1"/>
      <p:bldP spid="60472" grpId="0" autoUpdateAnimBg="0"/>
      <p:bldP spid="60474" grpId="0" autoUpdateAnimBg="0"/>
      <p:bldP spid="60477" grpId="0" autoUpdateAnimBg="0"/>
      <p:bldP spid="604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
          <p:cNvGrpSpPr>
            <a:grpSpLocks/>
          </p:cNvGrpSpPr>
          <p:nvPr/>
        </p:nvGrpSpPr>
        <p:grpSpPr bwMode="auto">
          <a:xfrm>
            <a:off x="-207964" y="2027238"/>
            <a:ext cx="3794127" cy="4132263"/>
            <a:chOff x="-588" y="65"/>
            <a:chExt cx="2390" cy="2603"/>
          </a:xfrm>
        </p:grpSpPr>
        <p:sp>
          <p:nvSpPr>
            <p:cNvPr id="2" name="Oval 3"/>
            <p:cNvSpPr>
              <a:spLocks noChangeArrowheads="1"/>
            </p:cNvSpPr>
            <p:nvPr/>
          </p:nvSpPr>
          <p:spPr bwMode="auto">
            <a:xfrm>
              <a:off x="207" y="1656"/>
              <a:ext cx="1024" cy="1012"/>
            </a:xfrm>
            <a:prstGeom prst="ellipse">
              <a:avLst/>
            </a:prstGeom>
            <a:noFill/>
            <a:ln w="50800">
              <a:solidFill>
                <a:schemeClr val="tx2"/>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1477" name="Unknown Shape"/>
            <p:cNvSpPr>
              <a:spLocks/>
            </p:cNvSpPr>
            <p:nvPr/>
          </p:nvSpPr>
          <p:spPr bwMode="auto">
            <a:xfrm>
              <a:off x="731" y="1582"/>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outerShdw algn="ctr" rotWithShape="0">
                <a:schemeClr val="bg2"/>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 name="Rectangle 5"/>
            <p:cNvSpPr>
              <a:spLocks noChangeArrowheads="1"/>
            </p:cNvSpPr>
            <p:nvPr/>
          </p:nvSpPr>
          <p:spPr bwMode="auto">
            <a:xfrm>
              <a:off x="336" y="1627"/>
              <a:ext cx="1162" cy="8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မင်းစံ</a:t>
              </a:r>
              <a:endParaRPr lang="en-US" sz="2000" b="1" i="1" dirty="0">
                <a:solidFill>
                  <a:schemeClr val="tx2"/>
                </a:solidFill>
                <a:latin typeface="Pyidaungsu" panose="020B0502040204020203" pitchFamily="34" charset="0"/>
                <a:ea typeface="+mn-ea"/>
                <a:cs typeface="Pyidaungsu" panose="020B0502040204020203" pitchFamily="34" charset="0"/>
              </a:endParaRPr>
            </a:p>
            <a:p>
              <a:pPr>
                <a:defRPr/>
              </a:pPr>
              <a:r>
                <a:rPr lang="en-US" sz="4000" b="1" i="1" dirty="0" err="1">
                  <a:solidFill>
                    <a:srgbClr val="1CFF23"/>
                  </a:solidFill>
                  <a:latin typeface="Pyidaungsu" panose="020B0502040204020203" pitchFamily="34" charset="0"/>
                  <a:ea typeface="+mn-ea"/>
                  <a:cs typeface="Pyidaungsu" panose="020B0502040204020203" pitchFamily="34" charset="0"/>
                </a:rPr>
                <a:t>ဖမ်းဆီး</a:t>
              </a:r>
              <a:endParaRPr lang="en-US" dirty="0">
                <a:latin typeface="Pyidaungsu" panose="020B0502040204020203" pitchFamily="34" charset="0"/>
                <a:ea typeface="+mn-ea"/>
                <a:cs typeface="Pyidaungsu" panose="020B0502040204020203" pitchFamily="34" charset="0"/>
              </a:endParaRPr>
            </a:p>
          </p:txBody>
        </p:sp>
        <p:sp>
          <p:nvSpPr>
            <p:cNvPr id="4" name="Rectangle 6"/>
            <p:cNvSpPr>
              <a:spLocks noChangeArrowheads="1"/>
            </p:cNvSpPr>
            <p:nvPr/>
          </p:nvSpPr>
          <p:spPr bwMode="auto">
            <a:xfrm>
              <a:off x="-588" y="65"/>
              <a:ext cx="2390" cy="9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defRPr/>
              </a:pPr>
              <a:r>
                <a:rPr lang="en-US" sz="3200" b="1" dirty="0" err="1">
                  <a:solidFill>
                    <a:srgbClr val="1CFF23"/>
                  </a:solidFill>
                  <a:latin typeface="Pyidaungsu" panose="020B0502040204020203" pitchFamily="34" charset="0"/>
                  <a:ea typeface="+mn-ea"/>
                  <a:cs typeface="Pyidaungsu" panose="020B0502040204020203" pitchFamily="34" charset="0"/>
                </a:rPr>
                <a:t>အဖွဲ့အစည်းသုံးရပ</a:t>
              </a:r>
              <a:r>
                <a:rPr lang="en-US" sz="3200" b="1" dirty="0">
                  <a:solidFill>
                    <a:srgbClr val="1CFF23"/>
                  </a:solidFill>
                  <a:latin typeface="Pyidaungsu" panose="020B0502040204020203" pitchFamily="34" charset="0"/>
                  <a:ea typeface="+mn-ea"/>
                  <a:cs typeface="Pyidaungsu" panose="020B0502040204020203" pitchFamily="34" charset="0"/>
                </a:rPr>
                <a:t>်</a:t>
              </a:r>
            </a:p>
            <a:p>
              <a:pPr>
                <a:defRPr/>
              </a:pPr>
              <a:r>
                <a:rPr lang="en-US" sz="3200" b="1" dirty="0">
                  <a:solidFill>
                    <a:srgbClr val="1CFF23"/>
                  </a:solidFill>
                  <a:latin typeface="Pyidaungsu" panose="020B0502040204020203" pitchFamily="34" charset="0"/>
                  <a:ea typeface="+mn-ea"/>
                  <a:cs typeface="Pyidaungsu" panose="020B0502040204020203" pitchFamily="34" charset="0"/>
                </a:rPr>
                <a:t> </a:t>
              </a:r>
              <a:r>
                <a:rPr lang="en-US" sz="3200" b="1" dirty="0" err="1">
                  <a:solidFill>
                    <a:srgbClr val="1CFF23"/>
                  </a:solidFill>
                  <a:latin typeface="Pyidaungsu" panose="020B0502040204020203" pitchFamily="34" charset="0"/>
                  <a:ea typeface="+mn-ea"/>
                  <a:cs typeface="Pyidaungsu" panose="020B0502040204020203" pitchFamily="34" charset="0"/>
                </a:rPr>
                <a:t>တတ်ယမြောက</a:t>
              </a:r>
              <a:r>
                <a:rPr lang="en-US" sz="3200" b="1" dirty="0">
                  <a:solidFill>
                    <a:srgbClr val="1CFF23"/>
                  </a:solidFill>
                  <a:latin typeface="Pyidaungsu" panose="020B0502040204020203" pitchFamily="34" charset="0"/>
                  <a:ea typeface="+mn-ea"/>
                  <a:cs typeface="Pyidaungsu" panose="020B0502040204020203" pitchFamily="34" charset="0"/>
                </a:rPr>
                <a:t>်</a:t>
              </a:r>
            </a:p>
            <a:p>
              <a:pPr>
                <a:defRPr/>
              </a:pPr>
              <a:r>
                <a:rPr lang="en-US" sz="3200" b="1" dirty="0" err="1">
                  <a:solidFill>
                    <a:schemeClr val="tx2"/>
                  </a:solidFill>
                  <a:latin typeface="Pyidaungsu" panose="020B0502040204020203" pitchFamily="34" charset="0"/>
                  <a:ea typeface="+mn-ea"/>
                  <a:cs typeface="Pyidaungsu" panose="020B0502040204020203" pitchFamily="34" charset="0"/>
                </a:rPr>
                <a:t>အဆင</a:t>
              </a:r>
              <a:r>
                <a:rPr lang="en-US" sz="3200" b="1" dirty="0">
                  <a:solidFill>
                    <a:schemeClr val="tx2"/>
                  </a:solidFill>
                  <a:latin typeface="Pyidaungsu" panose="020B0502040204020203" pitchFamily="34" charset="0"/>
                  <a:ea typeface="+mn-ea"/>
                  <a:cs typeface="Pyidaungsu" panose="020B0502040204020203" pitchFamily="34" charset="0"/>
                </a:rPr>
                <a:t>့်</a:t>
              </a:r>
              <a:endParaRPr lang="en-US" sz="3200" b="1" dirty="0">
                <a:solidFill>
                  <a:srgbClr val="1CFF23"/>
                </a:solidFill>
                <a:latin typeface="Pyidaungsu" panose="020B0502040204020203" pitchFamily="34" charset="0"/>
                <a:ea typeface="+mn-ea"/>
                <a:cs typeface="Pyidaungsu" panose="020B0502040204020203" pitchFamily="34" charset="0"/>
              </a:endParaRPr>
            </a:p>
          </p:txBody>
        </p:sp>
      </p:grpSp>
      <p:sp>
        <p:nvSpPr>
          <p:cNvPr id="6144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4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1449" name="Rectangle 9"/>
          <p:cNvSpPr>
            <a:spLocks noChangeArrowheads="1"/>
          </p:cNvSpPr>
          <p:nvPr/>
        </p:nvSpPr>
        <p:spPr bwMode="auto">
          <a:xfrm>
            <a:off x="3098800" y="1371600"/>
            <a:ext cx="3048000" cy="28956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61445" name="Rectangle 10"/>
          <p:cNvSpPr>
            <a:spLocks noChangeArrowheads="1"/>
          </p:cNvSpPr>
          <p:nvPr/>
        </p:nvSpPr>
        <p:spPr bwMode="auto">
          <a:xfrm>
            <a:off x="3084513" y="996950"/>
            <a:ext cx="105317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err="1">
                <a:solidFill>
                  <a:schemeClr val="accent2"/>
                </a:solidFill>
                <a:latin typeface="Pyidaungsu" panose="020B0502040204020203" pitchFamily="34" charset="0"/>
                <a:cs typeface="Pyidaungsu" panose="020B0502040204020203" pitchFamily="34" charset="0"/>
              </a:rPr>
              <a:t>ဖမ်းဆီး</a:t>
            </a:r>
            <a:endParaRPr lang="en-US" sz="2400" b="1" dirty="0">
              <a:solidFill>
                <a:schemeClr val="accent2"/>
              </a:solidFill>
              <a:latin typeface="Pyidaungsu" panose="020B0502040204020203" pitchFamily="34" charset="0"/>
              <a:cs typeface="Pyidaungsu" panose="020B0502040204020203" pitchFamily="34" charset="0"/>
            </a:endParaRPr>
          </a:p>
        </p:txBody>
      </p:sp>
      <p:sp>
        <p:nvSpPr>
          <p:cNvPr id="6144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4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4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6" name="Rectangle 1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0429"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1453"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59" name="Rectangle 19"/>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61460" name="Text Box 20"/>
          <p:cNvSpPr txBox="1">
            <a:spLocks noChangeArrowheads="1"/>
          </p:cNvSpPr>
          <p:nvPr/>
        </p:nvSpPr>
        <p:spPr bwMode="auto">
          <a:xfrm>
            <a:off x="1956017" y="-35358"/>
            <a:ext cx="1993900"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b="1" dirty="0">
                <a:solidFill>
                  <a:schemeClr val="tx1"/>
                </a:solidFill>
                <a:latin typeface="Pyidaungsu" panose="020B0502040204020203" pitchFamily="34" charset="0"/>
                <a:ea typeface="+mn-ea"/>
                <a:cs typeface="Pyidaungsu" panose="020B0502040204020203" pitchFamily="34" charset="0"/>
              </a:rPr>
              <a:t>၄ဓမ္မ ၂၅:၂၁</a:t>
            </a:r>
          </a:p>
        </p:txBody>
      </p:sp>
      <p:grpSp>
        <p:nvGrpSpPr>
          <p:cNvPr id="6" name="Group 21"/>
          <p:cNvGrpSpPr>
            <a:grpSpLocks/>
          </p:cNvGrpSpPr>
          <p:nvPr/>
        </p:nvGrpSpPr>
        <p:grpSpPr bwMode="auto">
          <a:xfrm>
            <a:off x="7948613" y="3435350"/>
            <a:ext cx="1195387" cy="1098550"/>
            <a:chOff x="0" y="0"/>
            <a:chExt cx="753" cy="692"/>
          </a:xfrm>
        </p:grpSpPr>
        <p:sp>
          <p:nvSpPr>
            <p:cNvPr id="61461"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462"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463" name="AutoShape 24"/>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464" name="Rectangle 25"/>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65" name="Line 26"/>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6" name="Line 27"/>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7" name="Rectangle 28"/>
            <p:cNvSpPr>
              <a:spLocks noChangeArrowheads="1"/>
            </p:cNvSpPr>
            <p:nvPr/>
          </p:nvSpPr>
          <p:spPr bwMode="auto">
            <a:xfrm>
              <a:off x="0" y="0"/>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800" b="1">
                <a:solidFill>
                  <a:schemeClr val="accent2"/>
                </a:solidFill>
                <a:latin typeface="WinInnwa" charset="0"/>
              </a:endParaRPr>
            </a:p>
          </p:txBody>
        </p:sp>
        <p:sp>
          <p:nvSpPr>
            <p:cNvPr id="61468" name="Line 29"/>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9" name="Line 30"/>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0" name="Rectangle 31"/>
            <p:cNvSpPr>
              <a:spLocks noChangeArrowheads="1"/>
            </p:cNvSpPr>
            <p:nvPr/>
          </p:nvSpPr>
          <p:spPr bwMode="auto">
            <a:xfrm>
              <a:off x="121" y="163"/>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61471" name="Rectangle 32"/>
            <p:cNvSpPr>
              <a:spLocks noChangeArrowheads="1"/>
            </p:cNvSpPr>
            <p:nvPr/>
          </p:nvSpPr>
          <p:spPr bwMode="auto">
            <a:xfrm>
              <a:off x="151" y="275"/>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61472" name="Rectangle 33"/>
            <p:cNvSpPr>
              <a:spLocks noChangeArrowheads="1"/>
            </p:cNvSpPr>
            <p:nvPr/>
          </p:nvSpPr>
          <p:spPr bwMode="auto">
            <a:xfrm>
              <a:off x="132" y="526"/>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61473" name="Rectangle 34"/>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74" name="Rectangle 35"/>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75" name="Rectangle 36"/>
            <p:cNvSpPr>
              <a:spLocks noChangeArrowheads="1"/>
            </p:cNvSpPr>
            <p:nvPr/>
          </p:nvSpPr>
          <p:spPr bwMode="auto">
            <a:xfrm>
              <a:off x="22" y="418"/>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800" b="1">
                <a:latin typeface="Helvetica" charset="0"/>
              </a:endParaRPr>
            </a:p>
          </p:txBody>
        </p:sp>
      </p:grpSp>
      <p:sp>
        <p:nvSpPr>
          <p:cNvPr id="61457" name="Text Box 37"/>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1478" name="Rectangle 38"/>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58</a:t>
            </a:r>
          </a:p>
        </p:txBody>
      </p:sp>
      <p:sp>
        <p:nvSpPr>
          <p:cNvPr id="7" name="Text Box 3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8" name="Text Box 40"/>
          <p:cNvSpPr txBox="1">
            <a:spLocks noChangeArrowheads="1"/>
          </p:cNvSpPr>
          <p:nvPr/>
        </p:nvSpPr>
        <p:spPr bwMode="auto">
          <a:xfrm>
            <a:off x="8078788" y="3511551"/>
            <a:ext cx="9413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r>
              <a:rPr lang="en-US" sz="1200" b="1" dirty="0" err="1">
                <a:solidFill>
                  <a:schemeClr val="accent2"/>
                </a:solidFill>
                <a:latin typeface="Pyidaungsu" panose="020B0502040204020203" pitchFamily="34" charset="0"/>
                <a:cs typeface="Pyidaungsu" panose="020B0502040204020203" pitchFamily="34" charset="0"/>
              </a:rPr>
              <a:t>ဖမ်းဆီး</a:t>
            </a:r>
            <a:endParaRPr lang="en-US" sz="1600" b="1" dirty="0">
              <a:solidFill>
                <a:schemeClr val="accent2"/>
              </a:solidFill>
              <a:latin typeface="WinInnwa" charset="0"/>
            </a:endParaRPr>
          </a:p>
          <a:p>
            <a:pPr>
              <a:spcBef>
                <a:spcPct val="50000"/>
              </a:spcBef>
            </a:pPr>
            <a:endParaRPr lang="en-US" sz="1600" dirty="0">
              <a:solidFill>
                <a:schemeClr val="accent2"/>
              </a:solidFill>
              <a:latin typeface="WinInnwa"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44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1444"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pic>
        <p:nvPicPr>
          <p:cNvPr id="6246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2470" name="Rectangle 6"/>
          <p:cNvSpPr>
            <a:spLocks noChangeArrowheads="1"/>
          </p:cNvSpPr>
          <p:nvPr/>
        </p:nvSpPr>
        <p:spPr bwMode="auto">
          <a:xfrm>
            <a:off x="1333500" y="630238"/>
            <a:ext cx="6429645" cy="67710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defRPr/>
            </a:pPr>
            <a:r>
              <a:rPr lang="en-US" sz="4400" b="1" dirty="0" err="1">
                <a:solidFill>
                  <a:schemeClr val="accent2"/>
                </a:solidFill>
                <a:latin typeface="Pyidaungsu" panose="020B0502040204020203" pitchFamily="34" charset="0"/>
                <a:ea typeface="+mn-ea"/>
                <a:cs typeface="Pyidaungsu" panose="020B0502040204020203" pitchFamily="34" charset="0"/>
              </a:rPr>
              <a:t>ဗာဗုလုန</a:t>
            </a:r>
            <a:r>
              <a:rPr lang="en-US" sz="4400" b="1" dirty="0">
                <a:solidFill>
                  <a:schemeClr val="accent2"/>
                </a:solidFill>
                <a:latin typeface="Pyidaungsu" panose="020B0502040204020203" pitchFamily="34" charset="0"/>
                <a:ea typeface="+mn-ea"/>
                <a:cs typeface="Pyidaungsu" panose="020B0502040204020203" pitchFamily="34" charset="0"/>
              </a:rPr>
              <a:t>် </a:t>
            </a:r>
            <a:r>
              <a:rPr lang="en-US" sz="4400" b="1" dirty="0" err="1">
                <a:solidFill>
                  <a:schemeClr val="accent2"/>
                </a:solidFill>
                <a:latin typeface="Pyidaungsu" panose="020B0502040204020203" pitchFamily="34" charset="0"/>
                <a:ea typeface="+mn-ea"/>
                <a:cs typeface="Pyidaungsu" panose="020B0502040204020203" pitchFamily="34" charset="0"/>
              </a:rPr>
              <a:t>ရှေးဟောင်းမြို့တော</a:t>
            </a:r>
            <a:r>
              <a:rPr lang="en-US" sz="4400" b="1" dirty="0">
                <a:solidFill>
                  <a:schemeClr val="accent2"/>
                </a:solidFill>
                <a:latin typeface="Pyidaungsu" panose="020B0502040204020203" pitchFamily="34" charset="0"/>
                <a:ea typeface="+mn-ea"/>
                <a:cs typeface="Pyidaungsu" panose="020B0502040204020203" pitchFamily="34" charset="0"/>
              </a:rPr>
              <a:t>်</a:t>
            </a:r>
          </a:p>
        </p:txBody>
      </p:sp>
      <p:sp>
        <p:nvSpPr>
          <p:cNvPr id="62471" name="Rectangle 7"/>
          <p:cNvSpPr>
            <a:spLocks noChangeArrowheads="1"/>
          </p:cNvSpPr>
          <p:nvPr/>
        </p:nvSpPr>
        <p:spPr bwMode="auto">
          <a:xfrm>
            <a:off x="77470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62472" name="Text Box 8"/>
          <p:cNvSpPr txBox="1">
            <a:spLocks noChangeArrowheads="1"/>
          </p:cNvSpPr>
          <p:nvPr/>
        </p:nvSpPr>
        <p:spPr bwMode="auto">
          <a:xfrm>
            <a:off x="1752600" y="-20638"/>
            <a:ext cx="1993900" cy="4619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err="1">
                <a:solidFill>
                  <a:schemeClr val="tx1"/>
                </a:solidFill>
                <a:latin typeface="Pyidaungsu" panose="020B0502040204020203" pitchFamily="34" charset="0"/>
                <a:ea typeface="+mn-ea"/>
                <a:cs typeface="Pyidaungsu" panose="020B0502040204020203" pitchFamily="34" charset="0"/>
              </a:rPr>
              <a:t>ဒံယေလ</a:t>
            </a:r>
            <a:r>
              <a:rPr lang="en-US" sz="2400" b="1" dirty="0">
                <a:solidFill>
                  <a:schemeClr val="tx1"/>
                </a:solidFill>
                <a:latin typeface="Pyidaungsu" panose="020B0502040204020203" pitchFamily="34" charset="0"/>
                <a:ea typeface="+mn-ea"/>
                <a:cs typeface="Pyidaungsu" panose="020B0502040204020203" pitchFamily="34" charset="0"/>
              </a:rPr>
              <a:t> ၁</a:t>
            </a:r>
            <a:endParaRPr lang="en-US" sz="2400" dirty="0">
              <a:solidFill>
                <a:schemeClr val="tx1"/>
              </a:solidFill>
              <a:latin typeface="Pyidaungsu" panose="020B0502040204020203" pitchFamily="34" charset="0"/>
              <a:ea typeface="+mn-ea"/>
              <a:cs typeface="Pyidaungsu" panose="020B0502040204020203" pitchFamily="34" charset="0"/>
            </a:endParaRPr>
          </a:p>
        </p:txBody>
      </p:sp>
      <p:grpSp>
        <p:nvGrpSpPr>
          <p:cNvPr id="2" name="Group 9"/>
          <p:cNvGrpSpPr>
            <a:grpSpLocks/>
          </p:cNvGrpSpPr>
          <p:nvPr/>
        </p:nvGrpSpPr>
        <p:grpSpPr bwMode="auto">
          <a:xfrm>
            <a:off x="7943850" y="3435350"/>
            <a:ext cx="1195388" cy="1098550"/>
            <a:chOff x="0" y="0"/>
            <a:chExt cx="753" cy="692"/>
          </a:xfrm>
        </p:grpSpPr>
        <p:sp>
          <p:nvSpPr>
            <p:cNvPr id="62480"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2481"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2482" name="AutoShape 12"/>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483" name="Rectangle 13"/>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484" name="Line 14"/>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85" name="Line 15"/>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86" name="Rectangle 16"/>
            <p:cNvSpPr>
              <a:spLocks noChangeArrowheads="1"/>
            </p:cNvSpPr>
            <p:nvPr/>
          </p:nvSpPr>
          <p:spPr bwMode="auto">
            <a:xfrm>
              <a:off x="0" y="0"/>
              <a:ext cx="1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2000" b="1">
                <a:solidFill>
                  <a:schemeClr val="bg2"/>
                </a:solidFill>
                <a:latin typeface="WinInnwa" charset="0"/>
              </a:endParaRPr>
            </a:p>
          </p:txBody>
        </p:sp>
        <p:sp>
          <p:nvSpPr>
            <p:cNvPr id="62487" name="Line 17"/>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88" name="Line 18"/>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89" name="Rectangle 19"/>
            <p:cNvSpPr>
              <a:spLocks noChangeArrowheads="1"/>
            </p:cNvSpPr>
            <p:nvPr/>
          </p:nvSpPr>
          <p:spPr bwMode="auto">
            <a:xfrm>
              <a:off x="121" y="163"/>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3" name="Rectangle 20"/>
            <p:cNvSpPr>
              <a:spLocks noChangeArrowheads="1"/>
            </p:cNvSpPr>
            <p:nvPr/>
          </p:nvSpPr>
          <p:spPr bwMode="auto">
            <a:xfrm>
              <a:off x="151" y="275"/>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4" name="Rectangle 21"/>
            <p:cNvSpPr>
              <a:spLocks noChangeArrowheads="1"/>
            </p:cNvSpPr>
            <p:nvPr/>
          </p:nvSpPr>
          <p:spPr bwMode="auto">
            <a:xfrm>
              <a:off x="132" y="526"/>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5" name="Rectangle 22"/>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3" name="Rectangle 23"/>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4" name="Rectangle 24"/>
            <p:cNvSpPr>
              <a:spLocks noChangeArrowheads="1"/>
            </p:cNvSpPr>
            <p:nvPr/>
          </p:nvSpPr>
          <p:spPr bwMode="auto">
            <a:xfrm>
              <a:off x="22" y="418"/>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800" b="1">
                <a:latin typeface="Helvetica" charset="0"/>
              </a:endParaRPr>
            </a:p>
          </p:txBody>
        </p:sp>
      </p:grpSp>
      <p:sp>
        <p:nvSpPr>
          <p:cNvPr id="62473" name="Text Box 2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2490" name="Text Box 26"/>
          <p:cNvSpPr txBox="1">
            <a:spLocks noChangeArrowheads="1"/>
          </p:cNvSpPr>
          <p:nvPr/>
        </p:nvSpPr>
        <p:spPr bwMode="auto">
          <a:xfrm>
            <a:off x="1743075" y="5397500"/>
            <a:ext cx="6057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i="1" dirty="0" err="1">
                <a:solidFill>
                  <a:srgbClr val="FFFF00"/>
                </a:solidFill>
                <a:latin typeface="Pyidaungsu" panose="020B0502040204020203" pitchFamily="34" charset="0"/>
                <a:ea typeface="+mn-ea"/>
                <a:cs typeface="Pyidaungsu" panose="020B0502040204020203" pitchFamily="34" charset="0"/>
              </a:rPr>
              <a:t>ဗာဗုလုန</a:t>
            </a:r>
            <a:r>
              <a:rPr lang="en-US" b="1" i="1" dirty="0">
                <a:solidFill>
                  <a:srgbClr val="FFFF00"/>
                </a:solidFill>
                <a:latin typeface="Pyidaungsu" panose="020B0502040204020203" pitchFamily="34" charset="0"/>
                <a:ea typeface="+mn-ea"/>
                <a:cs typeface="Pyidaungsu" panose="020B0502040204020203" pitchFamily="34" charset="0"/>
              </a:rPr>
              <a:t>် </a:t>
            </a:r>
            <a:r>
              <a:rPr lang="en-US" b="1" i="1" dirty="0" err="1">
                <a:solidFill>
                  <a:srgbClr val="FFFF00"/>
                </a:solidFill>
                <a:latin typeface="Pyidaungsu" panose="020B0502040204020203" pitchFamily="34" charset="0"/>
                <a:ea typeface="+mn-ea"/>
                <a:cs typeface="Pyidaungsu" panose="020B0502040204020203" pitchFamily="34" charset="0"/>
              </a:rPr>
              <a:t>မိုးပျံပန်းဥယျာဉ</a:t>
            </a:r>
            <a:r>
              <a:rPr lang="en-US" b="1" i="1" dirty="0">
                <a:solidFill>
                  <a:srgbClr val="FFFF00"/>
                </a:solidFill>
                <a:latin typeface="Pyidaungsu" panose="020B0502040204020203" pitchFamily="34" charset="0"/>
                <a:ea typeface="+mn-ea"/>
                <a:cs typeface="Pyidaungsu" panose="020B0502040204020203" pitchFamily="34" charset="0"/>
              </a:rPr>
              <a:t>်</a:t>
            </a:r>
          </a:p>
        </p:txBody>
      </p:sp>
      <p:sp>
        <p:nvSpPr>
          <p:cNvPr id="62491" name="Text Box 27"/>
          <p:cNvSpPr txBox="1">
            <a:spLocks noChangeArrowheads="1"/>
          </p:cNvSpPr>
          <p:nvPr/>
        </p:nvSpPr>
        <p:spPr bwMode="auto">
          <a:xfrm>
            <a:off x="779463" y="4017963"/>
            <a:ext cx="3706812"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600" b="1" i="1" dirty="0" err="1">
                <a:solidFill>
                  <a:schemeClr val="tx1"/>
                </a:solidFill>
                <a:latin typeface="Pyidaungsu" panose="020B0502040204020203" pitchFamily="34" charset="0"/>
                <a:ea typeface="+mn-ea"/>
                <a:cs typeface="Pyidaungsu" panose="020B0502040204020203" pitchFamily="34" charset="0"/>
              </a:rPr>
              <a:t>ယူဖရေးတီးမြစ</a:t>
            </a:r>
            <a:r>
              <a:rPr lang="en-US" sz="3600" b="1" i="1" dirty="0">
                <a:solidFill>
                  <a:schemeClr val="tx1"/>
                </a:solidFill>
                <a:latin typeface="Pyidaungsu" panose="020B0502040204020203" pitchFamily="34" charset="0"/>
                <a:ea typeface="+mn-ea"/>
                <a:cs typeface="Pyidaungsu" panose="020B0502040204020203" pitchFamily="34" charset="0"/>
              </a:rPr>
              <a:t>်</a:t>
            </a:r>
          </a:p>
        </p:txBody>
      </p:sp>
      <p:sp>
        <p:nvSpPr>
          <p:cNvPr id="62492" name="Rectangle 28"/>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59</a:t>
            </a:r>
          </a:p>
        </p:txBody>
      </p:sp>
      <p:sp>
        <p:nvSpPr>
          <p:cNvPr id="62477" name="Text Box 2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62478" name="Text Box 30"/>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2000" b="1">
              <a:solidFill>
                <a:schemeClr val="tx1"/>
              </a:solidFill>
            </a:endParaRPr>
          </a:p>
        </p:txBody>
      </p:sp>
      <p:sp>
        <p:nvSpPr>
          <p:cNvPr id="62479" name="Rectangle 31"/>
          <p:cNvSpPr>
            <a:spLocks noChangeArrowheads="1"/>
          </p:cNvSpPr>
          <p:nvPr/>
        </p:nvSpPr>
        <p:spPr bwMode="auto">
          <a:xfrm>
            <a:off x="7969250" y="3429000"/>
            <a:ext cx="8715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b="1" dirty="0" err="1">
                <a:solidFill>
                  <a:schemeClr val="accent2"/>
                </a:solidFill>
                <a:latin typeface="Pyidaungsu" panose="020B0502040204020203" pitchFamily="34" charset="0"/>
                <a:cs typeface="Pyidaungsu" panose="020B0502040204020203" pitchFamily="34" charset="0"/>
              </a:rPr>
              <a:t>ဖမ်းဆီး</a:t>
            </a:r>
            <a:endParaRPr lang="en-US" sz="1600" b="1" dirty="0">
              <a:solidFill>
                <a:schemeClr val="accent2"/>
              </a:solidFill>
              <a:latin typeface="Pyidaungsu" panose="020B0502040204020203" pitchFamily="34" charset="0"/>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62470"/>
                                        </p:tgtEl>
                                        <p:attrNameLst>
                                          <p:attrName>style.visibility</p:attrName>
                                        </p:attrNameLst>
                                      </p:cBhvr>
                                      <p:to>
                                        <p:strVal val="visible"/>
                                      </p:to>
                                    </p:set>
                                    <p:anim calcmode="lin" valueType="num">
                                      <p:cBhvr>
                                        <p:cTn id="7" dur="500" fill="hold"/>
                                        <p:tgtEl>
                                          <p:spTgt spid="62470"/>
                                        </p:tgtEl>
                                        <p:attrNameLst>
                                          <p:attrName>ppt_w</p:attrName>
                                        </p:attrNameLst>
                                      </p:cBhvr>
                                      <p:tavLst>
                                        <p:tav tm="0">
                                          <p:val>
                                            <p:fltVal val="0"/>
                                          </p:val>
                                        </p:tav>
                                        <p:tav tm="100000">
                                          <p:val>
                                            <p:strVal val="#ppt_w"/>
                                          </p:val>
                                        </p:tav>
                                      </p:tavLst>
                                    </p:anim>
                                    <p:anim calcmode="lin" valueType="num">
                                      <p:cBhvr>
                                        <p:cTn id="8" dur="500" fill="hold"/>
                                        <p:tgtEl>
                                          <p:spTgt spid="62470"/>
                                        </p:tgtEl>
                                        <p:attrNameLst>
                                          <p:attrName>ppt_h</p:attrName>
                                        </p:attrNameLst>
                                      </p:cBhvr>
                                      <p:tavLst>
                                        <p:tav tm="0">
                                          <p:val>
                                            <p:fltVal val="0"/>
                                          </p:val>
                                        </p:tav>
                                        <p:tav tm="100000">
                                          <p:val>
                                            <p:strVal val="#ppt_h"/>
                                          </p:val>
                                        </p:tav>
                                      </p:tavLst>
                                    </p:anim>
                                    <p:anim calcmode="lin" valueType="num">
                                      <p:cBhvr>
                                        <p:cTn id="9" dur="500" fill="hold"/>
                                        <p:tgtEl>
                                          <p:spTgt spid="62470"/>
                                        </p:tgtEl>
                                        <p:attrNameLst>
                                          <p:attrName>ppt_x</p:attrName>
                                        </p:attrNameLst>
                                      </p:cBhvr>
                                      <p:tavLst>
                                        <p:tav tm="0">
                                          <p:val>
                                            <p:fltVal val="0.5"/>
                                          </p:val>
                                        </p:tav>
                                        <p:tav tm="100000">
                                          <p:val>
                                            <p:strVal val="#ppt_x"/>
                                          </p:val>
                                        </p:tav>
                                      </p:tavLst>
                                    </p:anim>
                                    <p:anim calcmode="lin" valueType="num">
                                      <p:cBhvr>
                                        <p:cTn id="10" dur="500" fill="hold"/>
                                        <p:tgtEl>
                                          <p:spTgt spid="624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62491"/>
                                        </p:tgtEl>
                                        <p:attrNameLst>
                                          <p:attrName>style.visibility</p:attrName>
                                        </p:attrNameLst>
                                      </p:cBhvr>
                                      <p:to>
                                        <p:strVal val="visible"/>
                                      </p:to>
                                    </p:set>
                                    <p:animEffect transition="in" filter="dissolve">
                                      <p:cBhvr>
                                        <p:cTn id="14" dur="500"/>
                                        <p:tgtEl>
                                          <p:spTgt spid="624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62490"/>
                                        </p:tgtEl>
                                        <p:attrNameLst>
                                          <p:attrName>style.visibility</p:attrName>
                                        </p:attrNameLst>
                                      </p:cBhvr>
                                      <p:to>
                                        <p:strVal val="visible"/>
                                      </p:to>
                                    </p:set>
                                    <p:animEffect transition="in" filter="dissolve">
                                      <p:cBhvr>
                                        <p:cTn id="18" dur="500"/>
                                        <p:tgtEl>
                                          <p:spTgt spid="62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utoUpdateAnimBg="0"/>
      <p:bldP spid="62490" grpId="0" autoUpdateAnimBg="0"/>
      <p:bldP spid="624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490" name="Rectangle 3"/>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3491" name="Picture 4"/>
          <p:cNvPicPr>
            <a:picLocks noChangeArrowheads="1"/>
          </p:cNvPicPr>
          <p:nvPr/>
        </p:nvPicPr>
        <p:blipFill>
          <a:blip r:embed="rId2" cstate="screen">
            <a:extLst>
              <a:ext uri="{28A0092B-C50C-407E-A947-70E740481C1C}">
                <a14:useLocalDpi xmlns:a14="http://schemas.microsoft.com/office/drawing/2010/main"/>
              </a:ext>
            </a:extLst>
          </a:blip>
          <a:srcRect l="1576" r="1418"/>
          <a:stretch>
            <a:fillRect/>
          </a:stretch>
        </p:blipFill>
        <p:spPr bwMode="auto">
          <a:xfrm>
            <a:off x="2152650" y="703263"/>
            <a:ext cx="6189663"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3"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494" name="Rectangle 7"/>
          <p:cNvSpPr>
            <a:spLocks noChangeArrowheads="1"/>
          </p:cNvSpPr>
          <p:nvPr/>
        </p:nvSpPr>
        <p:spPr bwMode="auto">
          <a:xfrm>
            <a:off x="3141663" y="5241925"/>
            <a:ext cx="3411189"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dirty="0" err="1">
                <a:solidFill>
                  <a:schemeClr val="bg2"/>
                </a:solidFill>
                <a:latin typeface="Pyidaungsu" panose="020B0502040204020203" pitchFamily="34" charset="0"/>
                <a:cs typeface="Pyidaungsu" panose="020B0502040204020203" pitchFamily="34" charset="0"/>
              </a:rPr>
              <a:t>ဖြစ်ရပ</a:t>
            </a:r>
            <a:r>
              <a:rPr lang="en-US" sz="3200" b="1" dirty="0">
                <a:solidFill>
                  <a:schemeClr val="bg2"/>
                </a:solidFill>
                <a:latin typeface="Pyidaungsu" panose="020B0502040204020203" pitchFamily="34" charset="0"/>
                <a:cs typeface="Pyidaungsu" panose="020B0502040204020203" pitchFamily="34" charset="0"/>
              </a:rPr>
              <a:t>် </a:t>
            </a:r>
            <a:r>
              <a:rPr lang="en-US" sz="3200" b="1" dirty="0" err="1">
                <a:solidFill>
                  <a:schemeClr val="bg2"/>
                </a:solidFill>
                <a:latin typeface="Pyidaungsu" panose="020B0502040204020203" pitchFamily="34" charset="0"/>
                <a:cs typeface="Pyidaungsu" panose="020B0502040204020203" pitchFamily="34" charset="0"/>
              </a:rPr>
              <a:t>အပိုင်းအခြား</a:t>
            </a:r>
            <a:endParaRPr lang="en-US" sz="3200" b="1" dirty="0">
              <a:solidFill>
                <a:schemeClr val="bg2"/>
              </a:solidFill>
              <a:latin typeface="Pyidaungsu" panose="020B0502040204020203" pitchFamily="34" charset="0"/>
              <a:cs typeface="Pyidaungsu" panose="020B0502040204020203" pitchFamily="34" charset="0"/>
            </a:endParaRPr>
          </a:p>
        </p:txBody>
      </p:sp>
      <p:sp>
        <p:nvSpPr>
          <p:cNvPr id="63496" name="Rectangle 8"/>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2473"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3498" name="Oval 10"/>
          <p:cNvSpPr>
            <a:spLocks noChangeArrowheads="1"/>
          </p:cNvSpPr>
          <p:nvPr/>
        </p:nvSpPr>
        <p:spPr bwMode="auto">
          <a:xfrm>
            <a:off x="6096000" y="2590800"/>
            <a:ext cx="1389063" cy="688975"/>
          </a:xfrm>
          <a:prstGeom prst="ellipse">
            <a:avLst/>
          </a:prstGeom>
          <a:noFill/>
          <a:ln w="76200">
            <a:solidFill>
              <a:srgbClr val="FF33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3499" name="Oval 11"/>
          <p:cNvSpPr>
            <a:spLocks noChangeArrowheads="1"/>
          </p:cNvSpPr>
          <p:nvPr/>
        </p:nvSpPr>
        <p:spPr bwMode="auto">
          <a:xfrm>
            <a:off x="6518275" y="3551238"/>
            <a:ext cx="1785938" cy="787400"/>
          </a:xfrm>
          <a:prstGeom prst="ellipse">
            <a:avLst/>
          </a:prstGeom>
          <a:noFill/>
          <a:ln w="76200">
            <a:solidFill>
              <a:srgbClr val="FF3300"/>
            </a:solidFill>
            <a:round/>
            <a:headEnd/>
            <a:tailEnd/>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3500" name="Rectangle 12"/>
          <p:cNvSpPr>
            <a:spLocks noChangeArrowheads="1"/>
          </p:cNvSpPr>
          <p:nvPr/>
        </p:nvSpPr>
        <p:spPr bwMode="auto">
          <a:xfrm>
            <a:off x="77470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grpSp>
        <p:nvGrpSpPr>
          <p:cNvPr id="2" name="Group 13"/>
          <p:cNvGrpSpPr>
            <a:grpSpLocks/>
          </p:cNvGrpSpPr>
          <p:nvPr/>
        </p:nvGrpSpPr>
        <p:grpSpPr bwMode="auto">
          <a:xfrm>
            <a:off x="7948613" y="4648200"/>
            <a:ext cx="1195387" cy="1098550"/>
            <a:chOff x="0" y="0"/>
            <a:chExt cx="753" cy="692"/>
          </a:xfrm>
        </p:grpSpPr>
        <p:sp>
          <p:nvSpPr>
            <p:cNvPr id="63509"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0"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1" name="AutoShape 16"/>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12" name="Rectangle 17"/>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13" name="Line 18"/>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4" name="Line 19"/>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5" name="Rectangle 20"/>
            <p:cNvSpPr>
              <a:spLocks noChangeArrowheads="1"/>
            </p:cNvSpPr>
            <p:nvPr/>
          </p:nvSpPr>
          <p:spPr bwMode="auto">
            <a:xfrm>
              <a:off x="0" y="0"/>
              <a:ext cx="1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2000" b="1">
                <a:solidFill>
                  <a:schemeClr val="accent2"/>
                </a:solidFill>
                <a:latin typeface="WinInnwa" charset="0"/>
              </a:endParaRPr>
            </a:p>
          </p:txBody>
        </p:sp>
        <p:sp>
          <p:nvSpPr>
            <p:cNvPr id="63516" name="Line 21"/>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7" name="Line 22"/>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Rectangle 23"/>
            <p:cNvSpPr>
              <a:spLocks noChangeArrowheads="1"/>
            </p:cNvSpPr>
            <p:nvPr/>
          </p:nvSpPr>
          <p:spPr bwMode="auto">
            <a:xfrm>
              <a:off x="121" y="163"/>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63519" name="Rectangle 24"/>
            <p:cNvSpPr>
              <a:spLocks noChangeArrowheads="1"/>
            </p:cNvSpPr>
            <p:nvPr/>
          </p:nvSpPr>
          <p:spPr bwMode="auto">
            <a:xfrm>
              <a:off x="151" y="275"/>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1000" b="1">
                <a:latin typeface="Helvetica" charset="0"/>
              </a:endParaRPr>
            </a:p>
          </p:txBody>
        </p:sp>
        <p:sp>
          <p:nvSpPr>
            <p:cNvPr id="63520" name="Rectangle 25"/>
            <p:cNvSpPr>
              <a:spLocks noChangeArrowheads="1"/>
            </p:cNvSpPr>
            <p:nvPr/>
          </p:nvSpPr>
          <p:spPr bwMode="auto">
            <a:xfrm>
              <a:off x="132" y="526"/>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63521" name="Rectangle 26"/>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522" name="Rectangle 27"/>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523" name="Rectangle 28"/>
            <p:cNvSpPr>
              <a:spLocks noChangeArrowheads="1"/>
            </p:cNvSpPr>
            <p:nvPr/>
          </p:nvSpPr>
          <p:spPr bwMode="auto">
            <a:xfrm>
              <a:off x="22" y="418"/>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800" b="1">
                <a:latin typeface="Helvetica" charset="0"/>
              </a:endParaRPr>
            </a:p>
          </p:txBody>
        </p:sp>
      </p:grpSp>
      <p:sp>
        <p:nvSpPr>
          <p:cNvPr id="63501" name="Text Box 2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3518" name="Rectangle 30"/>
          <p:cNvSpPr>
            <a:spLocks noChangeArrowheads="1"/>
          </p:cNvSpPr>
          <p:nvPr/>
        </p:nvSpPr>
        <p:spPr bwMode="auto">
          <a:xfrm>
            <a:off x="8085138"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60</a:t>
            </a:r>
          </a:p>
        </p:txBody>
      </p:sp>
      <p:sp>
        <p:nvSpPr>
          <p:cNvPr id="63503" name="Text Box 3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63504" name="Text Box 32"/>
          <p:cNvSpPr txBox="1">
            <a:spLocks noChangeArrowheads="1"/>
          </p:cNvSpPr>
          <p:nvPr/>
        </p:nvSpPr>
        <p:spPr bwMode="auto">
          <a:xfrm>
            <a:off x="7894638" y="3395663"/>
            <a:ext cx="914400" cy="72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a:p>
            <a:pPr>
              <a:spcBef>
                <a:spcPct val="50000"/>
              </a:spcBef>
            </a:pPr>
            <a:endParaRPr lang="en-US" sz="1800" dirty="0">
              <a:solidFill>
                <a:schemeClr val="bg2"/>
              </a:solidFill>
              <a:latin typeface="WinInnwa" charset="0"/>
            </a:endParaRPr>
          </a:p>
        </p:txBody>
      </p:sp>
      <p:sp>
        <p:nvSpPr>
          <p:cNvPr id="63505" name="Text Box 33"/>
          <p:cNvSpPr txBox="1">
            <a:spLocks noChangeArrowheads="1"/>
          </p:cNvSpPr>
          <p:nvPr/>
        </p:nvSpPr>
        <p:spPr bwMode="auto">
          <a:xfrm>
            <a:off x="2257425" y="1176338"/>
            <a:ext cx="1643063"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dirty="0" err="1">
                <a:solidFill>
                  <a:schemeClr val="bg2"/>
                </a:solidFill>
                <a:latin typeface="Pyidaungsu" panose="020B0502040204020203" pitchFamily="34" charset="0"/>
                <a:cs typeface="Pyidaungsu" panose="020B0502040204020203" pitchFamily="34" charset="0"/>
              </a:rPr>
              <a:t>မြေထဲပင်လယ</a:t>
            </a:r>
            <a:r>
              <a:rPr lang="en-US" sz="1800" dirty="0">
                <a:solidFill>
                  <a:schemeClr val="bg2"/>
                </a:solidFill>
                <a:latin typeface="Pyidaungsu" panose="020B0502040204020203" pitchFamily="34" charset="0"/>
                <a:cs typeface="Pyidaungsu" panose="020B0502040204020203" pitchFamily="34" charset="0"/>
              </a:rPr>
              <a:t>်</a:t>
            </a:r>
          </a:p>
        </p:txBody>
      </p:sp>
      <p:sp>
        <p:nvSpPr>
          <p:cNvPr id="63506" name="Text Box 34"/>
          <p:cNvSpPr txBox="1">
            <a:spLocks noChangeArrowheads="1"/>
          </p:cNvSpPr>
          <p:nvPr/>
        </p:nvSpPr>
        <p:spPr bwMode="auto">
          <a:xfrm>
            <a:off x="6438900" y="2743200"/>
            <a:ext cx="784225" cy="30777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dirty="0" err="1">
                <a:solidFill>
                  <a:schemeClr val="bg2"/>
                </a:solidFill>
                <a:latin typeface="Pyidaungsu" panose="020B0502040204020203" pitchFamily="34" charset="0"/>
                <a:cs typeface="Pyidaungsu" panose="020B0502040204020203" pitchFamily="34" charset="0"/>
              </a:rPr>
              <a:t>ဗာဗုလုန</a:t>
            </a:r>
            <a:r>
              <a:rPr lang="en-US" sz="1400" dirty="0">
                <a:solidFill>
                  <a:schemeClr val="bg2"/>
                </a:solidFill>
                <a:latin typeface="Pyidaungsu" panose="020B0502040204020203" pitchFamily="34" charset="0"/>
                <a:cs typeface="Pyidaungsu" panose="020B0502040204020203" pitchFamily="34" charset="0"/>
              </a:rPr>
              <a:t>်</a:t>
            </a:r>
            <a:endParaRPr lang="en-US" sz="1800" dirty="0">
              <a:solidFill>
                <a:schemeClr val="bg2"/>
              </a:solidFill>
              <a:latin typeface="WinInnwa" charset="0"/>
            </a:endParaRPr>
          </a:p>
        </p:txBody>
      </p:sp>
      <p:sp>
        <p:nvSpPr>
          <p:cNvPr id="63507" name="Text Box 35"/>
          <p:cNvSpPr txBox="1">
            <a:spLocks noChangeArrowheads="1"/>
          </p:cNvSpPr>
          <p:nvPr/>
        </p:nvSpPr>
        <p:spPr bwMode="auto">
          <a:xfrm>
            <a:off x="6623050" y="3768725"/>
            <a:ext cx="1549400" cy="30777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dirty="0" err="1">
                <a:solidFill>
                  <a:schemeClr val="bg2"/>
                </a:solidFill>
                <a:latin typeface="Pyidaungsu" panose="020B0502040204020203" pitchFamily="34" charset="0"/>
                <a:cs typeface="Pyidaungsu" panose="020B0502040204020203" pitchFamily="34" charset="0"/>
              </a:rPr>
              <a:t>ပါရှားပင်လယ်ကွေ</a:t>
            </a:r>
            <a:r>
              <a:rPr lang="en-US" sz="1400" dirty="0">
                <a:solidFill>
                  <a:schemeClr val="bg2"/>
                </a:solidFill>
                <a:latin typeface="Pyidaungsu" panose="020B0502040204020203" pitchFamily="34" charset="0"/>
                <a:cs typeface="Pyidaungsu" panose="020B0502040204020203" pitchFamily="34" charset="0"/>
              </a:rPr>
              <a:t>့</a:t>
            </a:r>
          </a:p>
        </p:txBody>
      </p:sp>
      <p:sp>
        <p:nvSpPr>
          <p:cNvPr id="63508" name="Text Box 36"/>
          <p:cNvSpPr txBox="1">
            <a:spLocks noChangeArrowheads="1"/>
          </p:cNvSpPr>
          <p:nvPr/>
        </p:nvSpPr>
        <p:spPr bwMode="auto">
          <a:xfrm>
            <a:off x="7986713" y="4627563"/>
            <a:ext cx="784225"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1600" b="1" dirty="0" err="1">
                <a:solidFill>
                  <a:schemeClr val="bg2"/>
                </a:solidFill>
                <a:latin typeface="Pyidaungsu" panose="020B0502040204020203" pitchFamily="34" charset="0"/>
                <a:cs typeface="Pyidaungsu" panose="020B0502040204020203" pitchFamily="34" charset="0"/>
              </a:rPr>
              <a:t>ဖမ်းဆီး</a:t>
            </a:r>
            <a:endParaRPr lang="en-US" sz="1600" b="1" dirty="0">
              <a:solidFill>
                <a:schemeClr val="bg2"/>
              </a:solidFill>
              <a:latin typeface="Pyidaungsu" panose="020B0502040204020203" pitchFamily="34" charset="0"/>
              <a:cs typeface="Pyidaungsu" panose="020B0502040204020203" pitchFamily="34" charset="0"/>
            </a:endParaRPr>
          </a:p>
          <a:p>
            <a:pPr>
              <a:spcBef>
                <a:spcPct val="50000"/>
              </a:spcBef>
            </a:pPr>
            <a:endParaRPr lang="en-US" sz="1600" dirty="0">
              <a:solidFill>
                <a:schemeClr val="bg2"/>
              </a:solidFill>
              <a:latin typeface="WinInnw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63498"/>
                                        </p:tgtEl>
                                        <p:attrNameLst>
                                          <p:attrName>style.visibility</p:attrName>
                                        </p:attrNameLst>
                                      </p:cBhvr>
                                      <p:to>
                                        <p:strVal val="visible"/>
                                      </p:to>
                                    </p:set>
                                    <p:animEffect transition="in" filter="dissolve">
                                      <p:cBhvr>
                                        <p:cTn id="7" dur="500"/>
                                        <p:tgtEl>
                                          <p:spTgt spid="63498"/>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63499"/>
                                        </p:tgtEl>
                                        <p:attrNameLst>
                                          <p:attrName>style.visibility</p:attrName>
                                        </p:attrNameLst>
                                      </p:cBhvr>
                                      <p:to>
                                        <p:strVal val="visible"/>
                                      </p:to>
                                    </p:set>
                                    <p:animEffect transition="in" filter="dissolve">
                                      <p:cBhvr>
                                        <p:cTn id="11" dur="500"/>
                                        <p:tgtEl>
                                          <p:spTgt spid="63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animBg="1"/>
      <p:bldP spid="6349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4515" name="Rectangle 3"/>
          <p:cNvSpPr>
            <a:spLocks noChangeArrowheads="1"/>
          </p:cNvSpPr>
          <p:nvPr/>
        </p:nvSpPr>
        <p:spPr bwMode="auto">
          <a:xfrm>
            <a:off x="3098800" y="1371600"/>
            <a:ext cx="3048000" cy="28956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4"/>
          <p:cNvSpPr>
            <a:spLocks noChangeArrowheads="1"/>
          </p:cNvSpPr>
          <p:nvPr/>
        </p:nvSpPr>
        <p:spPr bwMode="auto">
          <a:xfrm>
            <a:off x="3084513" y="996950"/>
            <a:ext cx="105317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err="1">
                <a:solidFill>
                  <a:schemeClr val="bg2"/>
                </a:solidFill>
                <a:latin typeface="Pyidaungsu" panose="020B0502040204020203" pitchFamily="34" charset="0"/>
                <a:cs typeface="Pyidaungsu" panose="020B0502040204020203" pitchFamily="34" charset="0"/>
              </a:rPr>
              <a:t>ဖမ်းဆီး</a:t>
            </a:r>
            <a:endParaRPr lang="en-US" sz="2000" b="1" dirty="0">
              <a:solidFill>
                <a:schemeClr val="bg2"/>
              </a:solidFill>
              <a:latin typeface="Pyidaungsu" panose="020B0502040204020203" pitchFamily="34" charset="0"/>
              <a:cs typeface="Pyidaungsu" panose="020B0502040204020203" pitchFamily="34" charset="0"/>
            </a:endParaRPr>
          </a:p>
        </p:txBody>
      </p:sp>
      <p:sp>
        <p:nvSpPr>
          <p:cNvPr id="64517" name="Rectangle 5"/>
          <p:cNvSpPr>
            <a:spLocks noChangeArrowheads="1"/>
          </p:cNvSpPr>
          <p:nvPr/>
        </p:nvSpPr>
        <p:spPr bwMode="auto">
          <a:xfrm>
            <a:off x="3686175" y="1601788"/>
            <a:ext cx="131927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dirty="0">
                <a:solidFill>
                  <a:schemeClr val="bg2"/>
                </a:solidFill>
                <a:latin typeface="Pyidaungsu" panose="020B0502040204020203" pitchFamily="34" charset="0"/>
                <a:cs typeface="Pyidaungsu" panose="020B0502040204020203" pitchFamily="34" charset="0"/>
              </a:rPr>
              <a:t>၇၀ </a:t>
            </a:r>
            <a:r>
              <a:rPr lang="en-US" sz="3200" b="1" dirty="0" err="1">
                <a:solidFill>
                  <a:schemeClr val="bg2"/>
                </a:solidFill>
                <a:latin typeface="Pyidaungsu" panose="020B0502040204020203" pitchFamily="34" charset="0"/>
                <a:cs typeface="Pyidaungsu" panose="020B0502040204020203" pitchFamily="34" charset="0"/>
              </a:rPr>
              <a:t>နှစ</a:t>
            </a:r>
            <a:r>
              <a:rPr lang="en-US" sz="3200" b="1" dirty="0">
                <a:solidFill>
                  <a:schemeClr val="bg2"/>
                </a:solidFill>
                <a:latin typeface="Pyidaungsu" panose="020B0502040204020203" pitchFamily="34" charset="0"/>
                <a:cs typeface="Pyidaungsu" panose="020B0502040204020203" pitchFamily="34" charset="0"/>
              </a:rPr>
              <a:t>်</a:t>
            </a:r>
          </a:p>
        </p:txBody>
      </p:sp>
      <p:sp>
        <p:nvSpPr>
          <p:cNvPr id="64518" name="Rectangle 6"/>
          <p:cNvSpPr>
            <a:spLocks noChangeArrowheads="1"/>
          </p:cNvSpPr>
          <p:nvPr/>
        </p:nvSpPr>
        <p:spPr bwMode="auto">
          <a:xfrm>
            <a:off x="3829050" y="2317347"/>
            <a:ext cx="1460500"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2400" b="1" dirty="0" err="1">
                <a:solidFill>
                  <a:schemeClr val="bg2"/>
                </a:solidFill>
                <a:latin typeface="Pyidaungsu" panose="020B0502040204020203" pitchFamily="34" charset="0"/>
                <a:cs typeface="Pyidaungsu" panose="020B0502040204020203" pitchFamily="34" charset="0"/>
              </a:rPr>
              <a:t>ခရီး</a:t>
            </a:r>
            <a:r>
              <a:rPr lang="en-US" sz="2400" b="1" dirty="0">
                <a:solidFill>
                  <a:schemeClr val="bg2"/>
                </a:solidFill>
                <a:latin typeface="Pyidaungsu" panose="020B0502040204020203" pitchFamily="34" charset="0"/>
                <a:cs typeface="Pyidaungsu" panose="020B0502040204020203" pitchFamily="34" charset="0"/>
              </a:rPr>
              <a:t> ၃ </a:t>
            </a:r>
            <a:r>
              <a:rPr lang="en-US" sz="2400" b="1" dirty="0" err="1">
                <a:solidFill>
                  <a:schemeClr val="bg2"/>
                </a:solidFill>
                <a:latin typeface="Pyidaungsu" panose="020B0502040204020203" pitchFamily="34" charset="0"/>
                <a:cs typeface="Pyidaungsu" panose="020B0502040204020203" pitchFamily="34" charset="0"/>
              </a:rPr>
              <a:t>ခု</a:t>
            </a:r>
            <a:endParaRPr lang="en-US" sz="2400" b="1" dirty="0">
              <a:solidFill>
                <a:schemeClr val="bg2"/>
              </a:solidFill>
              <a:latin typeface="Pyidaungsu" panose="020B0502040204020203" pitchFamily="34" charset="0"/>
              <a:cs typeface="Pyidaungsu" panose="020B0502040204020203" pitchFamily="34" charset="0"/>
            </a:endParaRPr>
          </a:p>
        </p:txBody>
      </p:sp>
      <p:sp>
        <p:nvSpPr>
          <p:cNvPr id="5"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1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21"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6" name="Unknown Shape"/>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23" name="Rectangle 11"/>
          <p:cNvSpPr>
            <a:spLocks noChangeArrowheads="1"/>
          </p:cNvSpPr>
          <p:nvPr/>
        </p:nvSpPr>
        <p:spPr bwMode="auto">
          <a:xfrm>
            <a:off x="1169988" y="2600325"/>
            <a:ext cx="1844675" cy="119776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မင်းစံ</a:t>
            </a:r>
            <a:endParaRPr lang="en-US" sz="2000" b="1" i="1" dirty="0">
              <a:solidFill>
                <a:schemeClr val="tx2"/>
              </a:solidFill>
              <a:latin typeface="Pyidaungsu" panose="020B0502040204020203" pitchFamily="34" charset="0"/>
              <a:ea typeface="+mn-ea"/>
              <a:cs typeface="Pyidaungsu" panose="020B0502040204020203" pitchFamily="34" charset="0"/>
            </a:endParaRPr>
          </a:p>
          <a:p>
            <a:pPr>
              <a:defRPr/>
            </a:pPr>
            <a:r>
              <a:rPr lang="en-US" sz="3200" b="1" i="1" dirty="0" err="1">
                <a:solidFill>
                  <a:srgbClr val="1CFF23"/>
                </a:solidFill>
                <a:latin typeface="Pyidaungsu" panose="020B0502040204020203" pitchFamily="34" charset="0"/>
                <a:ea typeface="+mn-ea"/>
                <a:cs typeface="Pyidaungsu" panose="020B0502040204020203" pitchFamily="34" charset="0"/>
              </a:rPr>
              <a:t>ဖမ်းဆီး</a:t>
            </a:r>
            <a:endParaRPr lang="en-US" sz="2000" dirty="0">
              <a:latin typeface="Pyidaungsu" panose="020B0502040204020203" pitchFamily="34" charset="0"/>
              <a:ea typeface="+mn-ea"/>
              <a:cs typeface="Pyidaungsu" panose="020B0502040204020203" pitchFamily="34" charset="0"/>
            </a:endParaRPr>
          </a:p>
        </p:txBody>
      </p:sp>
      <p:sp>
        <p:nvSpPr>
          <p:cNvPr id="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2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2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0" name="Rectangle 18"/>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3507"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4532" name="Rectangle 20"/>
          <p:cNvSpPr>
            <a:spLocks noChangeArrowheads="1"/>
          </p:cNvSpPr>
          <p:nvPr/>
        </p:nvSpPr>
        <p:spPr bwMode="auto">
          <a:xfrm>
            <a:off x="77470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64533" name="Text Box 21"/>
          <p:cNvSpPr txBox="1">
            <a:spLocks noChangeArrowheads="1"/>
          </p:cNvSpPr>
          <p:nvPr/>
        </p:nvSpPr>
        <p:spPr bwMode="auto">
          <a:xfrm>
            <a:off x="1739900" y="-33338"/>
            <a:ext cx="5957888"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my-MM" sz="1600" b="1" dirty="0">
                <a:solidFill>
                  <a:schemeClr val="tx1"/>
                </a:solidFill>
                <a:latin typeface="Pyidaungsu" panose="020B0502040204020203" pitchFamily="34" charset="0"/>
                <a:ea typeface="+mn-ea"/>
                <a:cs typeface="Pyidaungsu" panose="020B0502040204020203" pitchFamily="34" charset="0"/>
              </a:rPr>
              <a:t>ယေရမိ ၂၉</a:t>
            </a:r>
            <a:r>
              <a:rPr lang="en-US" sz="1600" b="1" dirty="0">
                <a:solidFill>
                  <a:schemeClr val="tx1"/>
                </a:solidFill>
                <a:latin typeface="Pyidaungsu" panose="020B0502040204020203" pitchFamily="34" charset="0"/>
                <a:ea typeface="+mn-ea"/>
                <a:cs typeface="Pyidaungsu" panose="020B0502040204020203" pitchFamily="34" charset="0"/>
              </a:rPr>
              <a:t>:</a:t>
            </a:r>
            <a:r>
              <a:rPr lang="my-MM" sz="1600" b="1" dirty="0">
                <a:solidFill>
                  <a:schemeClr val="tx1"/>
                </a:solidFill>
                <a:latin typeface="Pyidaungsu" panose="020B0502040204020203" pitchFamily="34" charset="0"/>
                <a:ea typeface="+mn-ea"/>
                <a:cs typeface="Pyidaungsu" panose="020B0502040204020203" pitchFamily="34" charset="0"/>
              </a:rPr>
              <a:t> ၁ဝ ။ ဧဇရ ၃း၈ ။ နေဟမိ ၂း ၅-၆ </a:t>
            </a:r>
            <a:endParaRPr lang="en-US" sz="1600" b="1" dirty="0">
              <a:solidFill>
                <a:schemeClr val="tx1"/>
              </a:solidFill>
              <a:latin typeface="Pyidaungsu" panose="020B0502040204020203" pitchFamily="34" charset="0"/>
              <a:ea typeface="+mn-ea"/>
              <a:cs typeface="Pyidaungsu" panose="020B0502040204020203" pitchFamily="34" charset="0"/>
            </a:endParaRPr>
          </a:p>
        </p:txBody>
      </p:sp>
      <p:grpSp>
        <p:nvGrpSpPr>
          <p:cNvPr id="8" name="Group 22"/>
          <p:cNvGrpSpPr>
            <a:grpSpLocks/>
          </p:cNvGrpSpPr>
          <p:nvPr/>
        </p:nvGrpSpPr>
        <p:grpSpPr bwMode="auto">
          <a:xfrm>
            <a:off x="7948613" y="3249613"/>
            <a:ext cx="1195387" cy="1731962"/>
            <a:chOff x="0" y="0"/>
            <a:chExt cx="753" cy="692"/>
          </a:xfrm>
        </p:grpSpPr>
        <p:sp>
          <p:nvSpPr>
            <p:cNvPr id="64544"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45"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46" name="AutoShape 25"/>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47" name="Rectangle 26"/>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48" name="Line 27"/>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9" name="Line 28"/>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0" name="Rectangle 29"/>
            <p:cNvSpPr>
              <a:spLocks noChangeArrowheads="1"/>
            </p:cNvSpPr>
            <p:nvPr/>
          </p:nvSpPr>
          <p:spPr bwMode="auto">
            <a:xfrm>
              <a:off x="0" y="0"/>
              <a:ext cx="48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ဖမ်းဆီး</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64551" name="Line 30"/>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2" name="Line 31"/>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3" name="Rectangle 32"/>
            <p:cNvSpPr>
              <a:spLocks noChangeArrowheads="1"/>
            </p:cNvSpPr>
            <p:nvPr/>
          </p:nvSpPr>
          <p:spPr bwMode="auto">
            <a:xfrm>
              <a:off x="121" y="163"/>
              <a:ext cx="357"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a:solidFill>
                    <a:schemeClr val="bg2"/>
                  </a:solidFill>
                  <a:latin typeface="Pyidaungsu" panose="020B0502040204020203" pitchFamily="34" charset="0"/>
                  <a:cs typeface="Pyidaungsu" panose="020B0502040204020203" pitchFamily="34" charset="0"/>
                </a:rPr>
                <a:t>၇၀နှစ်</a:t>
              </a:r>
            </a:p>
          </p:txBody>
        </p:sp>
        <p:sp>
          <p:nvSpPr>
            <p:cNvPr id="64554" name="Rectangle 33"/>
            <p:cNvSpPr>
              <a:spLocks noChangeArrowheads="1"/>
            </p:cNvSpPr>
            <p:nvPr/>
          </p:nvSpPr>
          <p:spPr bwMode="auto">
            <a:xfrm>
              <a:off x="151" y="275"/>
              <a:ext cx="484" cy="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ခရီး</a:t>
              </a:r>
              <a:r>
                <a:rPr lang="en-US" sz="1400" b="1" dirty="0">
                  <a:solidFill>
                    <a:schemeClr val="bg2"/>
                  </a:solidFill>
                  <a:latin typeface="Pyidaungsu" panose="020B0502040204020203" pitchFamily="34" charset="0"/>
                  <a:cs typeface="Pyidaungsu" panose="020B0502040204020203" pitchFamily="34" charset="0"/>
                </a:rPr>
                <a:t> ၃ </a:t>
              </a:r>
              <a:r>
                <a:rPr lang="en-US" sz="1400" b="1" dirty="0" err="1">
                  <a:solidFill>
                    <a:schemeClr val="bg2"/>
                  </a:solidFill>
                  <a:latin typeface="Pyidaungsu" panose="020B0502040204020203" pitchFamily="34" charset="0"/>
                  <a:cs typeface="Pyidaungsu" panose="020B0502040204020203" pitchFamily="34" charset="0"/>
                </a:rPr>
                <a:t>ခု</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64555" name="Rectangle 34"/>
            <p:cNvSpPr>
              <a:spLocks noChangeArrowheads="1"/>
            </p:cNvSpPr>
            <p:nvPr/>
          </p:nvSpPr>
          <p:spPr bwMode="auto">
            <a:xfrm>
              <a:off x="132" y="526"/>
              <a:ext cx="524"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64556" name="Rectangle 35"/>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57" name="Rectangle 36"/>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37"/>
            <p:cNvSpPr>
              <a:spLocks noChangeArrowheads="1"/>
            </p:cNvSpPr>
            <p:nvPr/>
          </p:nvSpPr>
          <p:spPr bwMode="auto">
            <a:xfrm>
              <a:off x="22" y="418"/>
              <a:ext cx="731"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800" b="1">
                <a:latin typeface="Helvetica" charset="0"/>
              </a:endParaRPr>
            </a:p>
          </p:txBody>
        </p:sp>
      </p:grpSp>
      <p:sp>
        <p:nvSpPr>
          <p:cNvPr id="64534" name="Text Box 3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4535" name="Text Box 39"/>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40"/>
          <p:cNvGrpSpPr>
            <a:grpSpLocks/>
          </p:cNvGrpSpPr>
          <p:nvPr/>
        </p:nvGrpSpPr>
        <p:grpSpPr bwMode="auto">
          <a:xfrm>
            <a:off x="2413000" y="5329005"/>
            <a:ext cx="4175125" cy="1149350"/>
            <a:chOff x="0" y="0"/>
            <a:chExt cx="2630" cy="724"/>
          </a:xfrm>
        </p:grpSpPr>
        <p:sp>
          <p:nvSpPr>
            <p:cNvPr id="64542" name="Text Box 41"/>
            <p:cNvSpPr txBox="1">
              <a:spLocks noChangeArrowheads="1"/>
            </p:cNvSpPr>
            <p:nvPr/>
          </p:nvSpPr>
          <p:spPr bwMode="auto">
            <a:xfrm>
              <a:off x="34" y="32"/>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6600" i="1">
                <a:solidFill>
                  <a:schemeClr val="bg2"/>
                </a:solidFill>
                <a:latin typeface="Kosher-Normal" charset="0"/>
              </a:endParaRPr>
            </a:p>
          </p:txBody>
        </p:sp>
        <p:sp>
          <p:nvSpPr>
            <p:cNvPr id="64543" name="Text Box 42"/>
            <p:cNvSpPr txBox="1">
              <a:spLocks noChangeArrowheads="1"/>
            </p:cNvSpPr>
            <p:nvPr/>
          </p:nvSpPr>
          <p:spPr bwMode="auto">
            <a:xfrm>
              <a:off x="0" y="0"/>
              <a:ext cx="2630" cy="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6600" b="1" i="1" dirty="0" err="1">
                  <a:solidFill>
                    <a:srgbClr val="FFFF00"/>
                  </a:solidFill>
                  <a:latin typeface="Pyidaungsu" panose="020B0502040204020203" pitchFamily="34" charset="0"/>
                  <a:cs typeface="Pyidaungsu" panose="020B0502040204020203" pitchFamily="34" charset="0"/>
                </a:rPr>
                <a:t>တရားဇရပ</a:t>
              </a:r>
              <a:r>
                <a:rPr lang="en-US" sz="6600" b="1" i="1" dirty="0">
                  <a:solidFill>
                    <a:srgbClr val="FFFF00"/>
                  </a:solidFill>
                  <a:latin typeface="Pyidaungsu" panose="020B0502040204020203" pitchFamily="34" charset="0"/>
                  <a:cs typeface="Pyidaungsu" panose="020B0502040204020203" pitchFamily="34" charset="0"/>
                </a:rPr>
                <a:t>်</a:t>
              </a:r>
            </a:p>
          </p:txBody>
        </p:sp>
      </p:grpSp>
      <p:grpSp>
        <p:nvGrpSpPr>
          <p:cNvPr id="4" name="Group 43"/>
          <p:cNvGrpSpPr>
            <a:grpSpLocks/>
          </p:cNvGrpSpPr>
          <p:nvPr/>
        </p:nvGrpSpPr>
        <p:grpSpPr bwMode="auto">
          <a:xfrm>
            <a:off x="3136900" y="3924978"/>
            <a:ext cx="2600325" cy="1600200"/>
            <a:chOff x="0" y="0"/>
            <a:chExt cx="1638" cy="1008"/>
          </a:xfrm>
        </p:grpSpPr>
        <p:sp>
          <p:nvSpPr>
            <p:cNvPr id="64540" name="Text Box 44"/>
            <p:cNvSpPr txBox="1">
              <a:spLocks noChangeArrowheads="1"/>
            </p:cNvSpPr>
            <p:nvPr/>
          </p:nvSpPr>
          <p:spPr bwMode="auto">
            <a:xfrm>
              <a:off x="34" y="2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6600" i="1">
                <a:solidFill>
                  <a:schemeClr val="bg2"/>
                </a:solidFill>
                <a:latin typeface="Kosher-Normal" charset="0"/>
              </a:endParaRPr>
            </a:p>
          </p:txBody>
        </p:sp>
        <p:sp>
          <p:nvSpPr>
            <p:cNvPr id="64541" name="Text Box 45"/>
            <p:cNvSpPr txBox="1">
              <a:spLocks noChangeArrowheads="1"/>
            </p:cNvSpPr>
            <p:nvPr/>
          </p:nvSpPr>
          <p:spPr bwMode="auto">
            <a:xfrm>
              <a:off x="0" y="0"/>
              <a:ext cx="1604"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600" i="1" dirty="0" err="1">
                  <a:solidFill>
                    <a:srgbClr val="FFFF00"/>
                  </a:solidFill>
                  <a:latin typeface="Pyidaungsu" panose="020B0502040204020203" pitchFamily="34" charset="0"/>
                  <a:cs typeface="Pyidaungsu" panose="020B0502040204020203" pitchFamily="34" charset="0"/>
                </a:rPr>
                <a:t>ယုဒ</a:t>
              </a:r>
              <a:endParaRPr lang="en-US" sz="9600" dirty="0">
                <a:solidFill>
                  <a:srgbClr val="FFFF00"/>
                </a:solidFill>
                <a:latin typeface="Pyidaungsu" panose="020B0502040204020203" pitchFamily="34" charset="0"/>
                <a:cs typeface="Pyidaungsu" panose="020B0502040204020203" pitchFamily="34" charset="0"/>
              </a:endParaRPr>
            </a:p>
          </p:txBody>
        </p:sp>
      </p:grpSp>
      <p:sp>
        <p:nvSpPr>
          <p:cNvPr id="64558" name="Rectangle 46"/>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61</a:t>
            </a:r>
          </a:p>
        </p:txBody>
      </p:sp>
      <p:sp>
        <p:nvSpPr>
          <p:cNvPr id="64539" name="Text Box 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500" fill="hold"/>
                                        <p:tgtEl>
                                          <p:spTgt spid="64517"/>
                                        </p:tgtEl>
                                        <p:attrNameLst>
                                          <p:attrName>ppt_x</p:attrName>
                                        </p:attrNameLst>
                                      </p:cBhvr>
                                      <p:tavLst>
                                        <p:tav tm="0">
                                          <p:val>
                                            <p:strVal val="#ppt_x-#ppt_w/2"/>
                                          </p:val>
                                        </p:tav>
                                        <p:tav tm="100000">
                                          <p:val>
                                            <p:strVal val="#ppt_x"/>
                                          </p:val>
                                        </p:tav>
                                      </p:tavLst>
                                    </p:anim>
                                    <p:anim calcmode="lin" valueType="num">
                                      <p:cBhvr>
                                        <p:cTn id="8" dur="500" fill="hold"/>
                                        <p:tgtEl>
                                          <p:spTgt spid="64517"/>
                                        </p:tgtEl>
                                        <p:attrNameLst>
                                          <p:attrName>ppt_y</p:attrName>
                                        </p:attrNameLst>
                                      </p:cBhvr>
                                      <p:tavLst>
                                        <p:tav tm="0">
                                          <p:val>
                                            <p:strVal val="#ppt_y"/>
                                          </p:val>
                                        </p:tav>
                                        <p:tav tm="100000">
                                          <p:val>
                                            <p:strVal val="#ppt_y"/>
                                          </p:val>
                                        </p:tav>
                                      </p:tavLst>
                                    </p:anim>
                                    <p:anim calcmode="lin" valueType="num">
                                      <p:cBhvr>
                                        <p:cTn id="9" dur="500" fill="hold"/>
                                        <p:tgtEl>
                                          <p:spTgt spid="64517"/>
                                        </p:tgtEl>
                                        <p:attrNameLst>
                                          <p:attrName>ppt_w</p:attrName>
                                        </p:attrNameLst>
                                      </p:cBhvr>
                                      <p:tavLst>
                                        <p:tav tm="0">
                                          <p:val>
                                            <p:fltVal val="0"/>
                                          </p:val>
                                        </p:tav>
                                        <p:tav tm="100000">
                                          <p:val>
                                            <p:strVal val="#ppt_w"/>
                                          </p:val>
                                        </p:tav>
                                      </p:tavLst>
                                    </p:anim>
                                    <p:anim calcmode="lin" valueType="num">
                                      <p:cBhvr>
                                        <p:cTn id="10" dur="500" fill="hold"/>
                                        <p:tgtEl>
                                          <p:spTgt spid="6451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64518"/>
                                        </p:tgtEl>
                                        <p:attrNameLst>
                                          <p:attrName>style.visibility</p:attrName>
                                        </p:attrNameLst>
                                      </p:cBhvr>
                                      <p:to>
                                        <p:strVal val="visible"/>
                                      </p:to>
                                    </p:set>
                                    <p:anim calcmode="lin" valueType="num">
                                      <p:cBhvr>
                                        <p:cTn id="25" dur="500" fill="hold"/>
                                        <p:tgtEl>
                                          <p:spTgt spid="64518"/>
                                        </p:tgtEl>
                                        <p:attrNameLst>
                                          <p:attrName>ppt_x</p:attrName>
                                        </p:attrNameLst>
                                      </p:cBhvr>
                                      <p:tavLst>
                                        <p:tav tm="0">
                                          <p:val>
                                            <p:strVal val="#ppt_x-#ppt_w/2"/>
                                          </p:val>
                                        </p:tav>
                                        <p:tav tm="100000">
                                          <p:val>
                                            <p:strVal val="#ppt_x"/>
                                          </p:val>
                                        </p:tav>
                                      </p:tavLst>
                                    </p:anim>
                                    <p:anim calcmode="lin" valueType="num">
                                      <p:cBhvr>
                                        <p:cTn id="26" dur="500" fill="hold"/>
                                        <p:tgtEl>
                                          <p:spTgt spid="64518"/>
                                        </p:tgtEl>
                                        <p:attrNameLst>
                                          <p:attrName>ppt_y</p:attrName>
                                        </p:attrNameLst>
                                      </p:cBhvr>
                                      <p:tavLst>
                                        <p:tav tm="0">
                                          <p:val>
                                            <p:strVal val="#ppt_y"/>
                                          </p:val>
                                        </p:tav>
                                        <p:tav tm="100000">
                                          <p:val>
                                            <p:strVal val="#ppt_y"/>
                                          </p:val>
                                        </p:tav>
                                      </p:tavLst>
                                    </p:anim>
                                    <p:anim calcmode="lin" valueType="num">
                                      <p:cBhvr>
                                        <p:cTn id="27" dur="500" fill="hold"/>
                                        <p:tgtEl>
                                          <p:spTgt spid="64518"/>
                                        </p:tgtEl>
                                        <p:attrNameLst>
                                          <p:attrName>ppt_w</p:attrName>
                                        </p:attrNameLst>
                                      </p:cBhvr>
                                      <p:tavLst>
                                        <p:tav tm="0">
                                          <p:val>
                                            <p:fltVal val="0"/>
                                          </p:val>
                                        </p:tav>
                                        <p:tav tm="100000">
                                          <p:val>
                                            <p:strVal val="#ppt_w"/>
                                          </p:val>
                                        </p:tav>
                                      </p:tavLst>
                                    </p:anim>
                                    <p:anim calcmode="lin" valueType="num">
                                      <p:cBhvr>
                                        <p:cTn id="28" dur="500" fill="hold"/>
                                        <p:tgtEl>
                                          <p:spTgt spid="645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utoUpdateAnimBg="0"/>
      <p:bldP spid="6451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5538" name="Picture 3"/>
          <p:cNvPicPr>
            <a:picLocks noChangeArrowheads="1"/>
          </p:cNvPicPr>
          <p:nvPr/>
        </p:nvPicPr>
        <p:blipFill>
          <a:blip r:embed="rId2"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54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42" name="Rectangle 7"/>
          <p:cNvSpPr>
            <a:spLocks noChangeArrowheads="1"/>
          </p:cNvSpPr>
          <p:nvPr/>
        </p:nvSpPr>
        <p:spPr bwMode="auto">
          <a:xfrm>
            <a:off x="3912216" y="4924425"/>
            <a:ext cx="381354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3600" b="1" dirty="0" err="1">
                <a:solidFill>
                  <a:schemeClr val="bg1"/>
                </a:solidFill>
                <a:latin typeface="Pyidaungsu" panose="020B0502040204020203" pitchFamily="34" charset="0"/>
                <a:cs typeface="Pyidaungsu" panose="020B0502040204020203" pitchFamily="34" charset="0"/>
              </a:rPr>
              <a:t>ဖြစ်ရပ</a:t>
            </a:r>
            <a:r>
              <a:rPr lang="en-US" sz="3600" b="1" dirty="0">
                <a:solidFill>
                  <a:schemeClr val="bg1"/>
                </a:solidFill>
                <a:latin typeface="Pyidaungsu" panose="020B0502040204020203" pitchFamily="34" charset="0"/>
                <a:cs typeface="Pyidaungsu" panose="020B0502040204020203" pitchFamily="34" charset="0"/>
              </a:rPr>
              <a:t>် </a:t>
            </a:r>
            <a:r>
              <a:rPr lang="en-US" sz="3600" b="1" dirty="0" err="1">
                <a:solidFill>
                  <a:schemeClr val="bg1"/>
                </a:solidFill>
                <a:latin typeface="Pyidaungsu" panose="020B0502040204020203" pitchFamily="34" charset="0"/>
                <a:cs typeface="Pyidaungsu" panose="020B0502040204020203" pitchFamily="34" charset="0"/>
              </a:rPr>
              <a:t>အပိုင်းအခြား</a:t>
            </a:r>
            <a:endParaRPr lang="en-US" sz="3600" dirty="0">
              <a:solidFill>
                <a:schemeClr val="bg1"/>
              </a:solidFill>
              <a:latin typeface="Pyidaungsu" panose="020B0502040204020203" pitchFamily="34" charset="0"/>
              <a:cs typeface="Pyidaungsu" panose="020B0502040204020203" pitchFamily="34" charset="0"/>
            </a:endParaRPr>
          </a:p>
        </p:txBody>
      </p:sp>
      <p:sp>
        <p:nvSpPr>
          <p:cNvPr id="65544" name="Rectangle 8"/>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452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grpSp>
        <p:nvGrpSpPr>
          <p:cNvPr id="2" name="Group 10"/>
          <p:cNvGrpSpPr>
            <a:grpSpLocks/>
          </p:cNvGrpSpPr>
          <p:nvPr/>
        </p:nvGrpSpPr>
        <p:grpSpPr bwMode="auto">
          <a:xfrm>
            <a:off x="4025900" y="2019300"/>
            <a:ext cx="2522538" cy="1617663"/>
            <a:chOff x="0" y="0"/>
            <a:chExt cx="1589" cy="1019"/>
          </a:xfrm>
        </p:grpSpPr>
        <p:sp>
          <p:nvSpPr>
            <p:cNvPr id="64547" name="Line 11"/>
            <p:cNvSpPr>
              <a:spLocks noChangeShapeType="1"/>
            </p:cNvSpPr>
            <p:nvPr/>
          </p:nvSpPr>
          <p:spPr bwMode="auto">
            <a:xfrm flipH="1" flipV="1">
              <a:off x="971" y="571"/>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3" name="Unknown Shape"/>
            <p:cNvSpPr>
              <a:spLocks/>
            </p:cNvSpPr>
            <p:nvPr/>
          </p:nvSpPr>
          <p:spPr bwMode="auto">
            <a:xfrm>
              <a:off x="0" y="0"/>
              <a:ext cx="1480" cy="656"/>
            </a:xfrm>
            <a:custGeom>
              <a:avLst/>
              <a:gdLst>
                <a:gd name="T0" fmla="*/ 1480 w 1480"/>
                <a:gd name="T1" fmla="*/ 656 h 656"/>
                <a:gd name="T2" fmla="*/ 1344 w 1480"/>
                <a:gd name="T3" fmla="*/ 544 h 656"/>
                <a:gd name="T4" fmla="*/ 1320 w 1480"/>
                <a:gd name="T5" fmla="*/ 520 h 656"/>
                <a:gd name="T6" fmla="*/ 1296 w 1480"/>
                <a:gd name="T7" fmla="*/ 504 h 656"/>
                <a:gd name="T8" fmla="*/ 1200 w 1480"/>
                <a:gd name="T9" fmla="*/ 416 h 656"/>
                <a:gd name="T10" fmla="*/ 1048 w 1480"/>
                <a:gd name="T11" fmla="*/ 248 h 656"/>
                <a:gd name="T12" fmla="*/ 984 w 1480"/>
                <a:gd name="T13" fmla="*/ 176 h 656"/>
                <a:gd name="T14" fmla="*/ 944 w 1480"/>
                <a:gd name="T15" fmla="*/ 128 h 656"/>
                <a:gd name="T16" fmla="*/ 904 w 1480"/>
                <a:gd name="T17" fmla="*/ 80 h 656"/>
                <a:gd name="T18" fmla="*/ 624 w 1480"/>
                <a:gd name="T19" fmla="*/ 0 h 656"/>
                <a:gd name="T20" fmla="*/ 368 w 1480"/>
                <a:gd name="T21" fmla="*/ 8 h 656"/>
                <a:gd name="T22" fmla="*/ 296 w 1480"/>
                <a:gd name="T23" fmla="*/ 32 h 656"/>
                <a:gd name="T24" fmla="*/ 80 w 1480"/>
                <a:gd name="T25" fmla="*/ 312 h 656"/>
                <a:gd name="T26" fmla="*/ 48 w 1480"/>
                <a:gd name="T27" fmla="*/ 536 h 656"/>
                <a:gd name="T28" fmla="*/ 16 w 1480"/>
                <a:gd name="T29" fmla="*/ 584 h 656"/>
                <a:gd name="T30" fmla="*/ 0 w 1480"/>
                <a:gd name="T31" fmla="*/ 608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round/>
              <a:headEnd/>
              <a:tailEnd type="triangle" w="med" len="med"/>
            </a:ln>
            <a:effectLst>
              <a:outerShdw dist="63500" dir="2212194"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5549" name="Rectangle 13"/>
          <p:cNvSpPr>
            <a:spLocks noChangeArrowheads="1"/>
          </p:cNvSpPr>
          <p:nvPr/>
        </p:nvSpPr>
        <p:spPr bwMode="auto">
          <a:xfrm>
            <a:off x="77470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65547" name="Text Box 1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65551" name="Unknown Shape"/>
          <p:cNvSpPr>
            <a:spLocks/>
          </p:cNvSpPr>
          <p:nvPr/>
        </p:nvSpPr>
        <p:spPr bwMode="auto">
          <a:xfrm>
            <a:off x="4178300" y="2171700"/>
            <a:ext cx="2349500" cy="1041400"/>
          </a:xfrm>
          <a:custGeom>
            <a:avLst/>
            <a:gdLst>
              <a:gd name="T0" fmla="*/ 2147483647 w 1480"/>
              <a:gd name="T1" fmla="*/ 1653222500 h 656"/>
              <a:gd name="T2" fmla="*/ 2147483647 w 1480"/>
              <a:gd name="T3" fmla="*/ 1370965000 h 656"/>
              <a:gd name="T4" fmla="*/ 2147483647 w 1480"/>
              <a:gd name="T5" fmla="*/ 1310481250 h 656"/>
              <a:gd name="T6" fmla="*/ 2147483647 w 1480"/>
              <a:gd name="T7" fmla="*/ 1270158750 h 656"/>
              <a:gd name="T8" fmla="*/ 2147483647 w 1480"/>
              <a:gd name="T9" fmla="*/ 1048385000 h 656"/>
              <a:gd name="T10" fmla="*/ 2147483647 w 1480"/>
              <a:gd name="T11" fmla="*/ 624998750 h 656"/>
              <a:gd name="T12" fmla="*/ 2147483647 w 1480"/>
              <a:gd name="T13" fmla="*/ 443547500 h 656"/>
              <a:gd name="T14" fmla="*/ 2147483647 w 1480"/>
              <a:gd name="T15" fmla="*/ 322580000 h 656"/>
              <a:gd name="T16" fmla="*/ 2147483647 w 1480"/>
              <a:gd name="T17" fmla="*/ 201612500 h 656"/>
              <a:gd name="T18" fmla="*/ 1572577500 w 1480"/>
              <a:gd name="T19" fmla="*/ 0 h 656"/>
              <a:gd name="T20" fmla="*/ 927417500 w 1480"/>
              <a:gd name="T21" fmla="*/ 20161250 h 656"/>
              <a:gd name="T22" fmla="*/ 745966250 w 1480"/>
              <a:gd name="T23" fmla="*/ 80645000 h 656"/>
              <a:gd name="T24" fmla="*/ 201612500 w 1480"/>
              <a:gd name="T25" fmla="*/ 786288750 h 656"/>
              <a:gd name="T26" fmla="*/ 120967500 w 1480"/>
              <a:gd name="T27" fmla="*/ 1350803750 h 656"/>
              <a:gd name="T28" fmla="*/ 40322500 w 1480"/>
              <a:gd name="T29" fmla="*/ 1471771250 h 656"/>
              <a:gd name="T30" fmla="*/ 0 w 1480"/>
              <a:gd name="T31" fmla="*/ 1532255000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round/>
            <a:headEnd/>
            <a:tailEnd type="triangle" w="med" len="med"/>
          </a:ln>
          <a:effectLst>
            <a:outerShdw dist="63500" dir="2212194"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52" name="Unknown Shape"/>
          <p:cNvSpPr>
            <a:spLocks/>
          </p:cNvSpPr>
          <p:nvPr/>
        </p:nvSpPr>
        <p:spPr bwMode="auto">
          <a:xfrm>
            <a:off x="4330700" y="2324100"/>
            <a:ext cx="2349500" cy="1041400"/>
          </a:xfrm>
          <a:custGeom>
            <a:avLst/>
            <a:gdLst>
              <a:gd name="T0" fmla="*/ 2147483647 w 1480"/>
              <a:gd name="T1" fmla="*/ 1653222500 h 656"/>
              <a:gd name="T2" fmla="*/ 2147483647 w 1480"/>
              <a:gd name="T3" fmla="*/ 1370965000 h 656"/>
              <a:gd name="T4" fmla="*/ 2147483647 w 1480"/>
              <a:gd name="T5" fmla="*/ 1310481250 h 656"/>
              <a:gd name="T6" fmla="*/ 2147483647 w 1480"/>
              <a:gd name="T7" fmla="*/ 1270158750 h 656"/>
              <a:gd name="T8" fmla="*/ 2147483647 w 1480"/>
              <a:gd name="T9" fmla="*/ 1048385000 h 656"/>
              <a:gd name="T10" fmla="*/ 2147483647 w 1480"/>
              <a:gd name="T11" fmla="*/ 624998750 h 656"/>
              <a:gd name="T12" fmla="*/ 2147483647 w 1480"/>
              <a:gd name="T13" fmla="*/ 443547500 h 656"/>
              <a:gd name="T14" fmla="*/ 2147483647 w 1480"/>
              <a:gd name="T15" fmla="*/ 322580000 h 656"/>
              <a:gd name="T16" fmla="*/ 2147483647 w 1480"/>
              <a:gd name="T17" fmla="*/ 201612500 h 656"/>
              <a:gd name="T18" fmla="*/ 1572577500 w 1480"/>
              <a:gd name="T19" fmla="*/ 0 h 656"/>
              <a:gd name="T20" fmla="*/ 927417500 w 1480"/>
              <a:gd name="T21" fmla="*/ 20161250 h 656"/>
              <a:gd name="T22" fmla="*/ 745966250 w 1480"/>
              <a:gd name="T23" fmla="*/ 80645000 h 656"/>
              <a:gd name="T24" fmla="*/ 201612500 w 1480"/>
              <a:gd name="T25" fmla="*/ 786288750 h 656"/>
              <a:gd name="T26" fmla="*/ 120967500 w 1480"/>
              <a:gd name="T27" fmla="*/ 1350803750 h 656"/>
              <a:gd name="T28" fmla="*/ 40322500 w 1480"/>
              <a:gd name="T29" fmla="*/ 1471771250 h 656"/>
              <a:gd name="T30" fmla="*/ 0 w 1480"/>
              <a:gd name="T31" fmla="*/ 1532255000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round/>
            <a:headEnd/>
            <a:tailEnd type="triangle" w="med" len="med"/>
          </a:ln>
          <a:effectLst>
            <a:outerShdw dist="63500" dir="2212194"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5550" name="Group 17"/>
          <p:cNvGrpSpPr>
            <a:grpSpLocks/>
          </p:cNvGrpSpPr>
          <p:nvPr/>
        </p:nvGrpSpPr>
        <p:grpSpPr bwMode="auto">
          <a:xfrm>
            <a:off x="7943850" y="3136900"/>
            <a:ext cx="1195388" cy="1620838"/>
            <a:chOff x="0" y="0"/>
            <a:chExt cx="753" cy="692"/>
          </a:xfrm>
        </p:grpSpPr>
        <p:sp>
          <p:nvSpPr>
            <p:cNvPr id="65555"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56"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57" name="AutoShape 20"/>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8" name="Rectangle 21"/>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9" name="Line 22"/>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0" name="Line 23"/>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1" name="Rectangle 24"/>
            <p:cNvSpPr>
              <a:spLocks noChangeArrowheads="1"/>
            </p:cNvSpPr>
            <p:nvPr/>
          </p:nvSpPr>
          <p:spPr bwMode="auto">
            <a:xfrm>
              <a:off x="0" y="0"/>
              <a:ext cx="436"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65562" name="Line 25"/>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3" name="Line 26"/>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4" name="Rectangle 27"/>
            <p:cNvSpPr>
              <a:spLocks noChangeArrowheads="1"/>
            </p:cNvSpPr>
            <p:nvPr/>
          </p:nvSpPr>
          <p:spPr bwMode="auto">
            <a:xfrm>
              <a:off x="121" y="163"/>
              <a:ext cx="428"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a:solidFill>
                    <a:schemeClr val="bg1"/>
                  </a:solidFill>
                  <a:latin typeface="Pyidaungsu" panose="020B0502040204020203" pitchFamily="34" charset="0"/>
                  <a:cs typeface="Pyidaungsu" panose="020B0502040204020203" pitchFamily="34" charset="0"/>
                </a:rPr>
                <a:t>၇၀ </a:t>
              </a:r>
              <a:r>
                <a:rPr lang="en-US" sz="1400" b="1" dirty="0" err="1">
                  <a:solidFill>
                    <a:schemeClr val="bg1"/>
                  </a:solidFill>
                  <a:latin typeface="Pyidaungsu" panose="020B0502040204020203" pitchFamily="34" charset="0"/>
                  <a:cs typeface="Pyidaungsu" panose="020B0502040204020203" pitchFamily="34" charset="0"/>
                </a:rPr>
                <a:t>နှစ</a:t>
              </a:r>
              <a:r>
                <a:rPr lang="en-US" sz="1400" b="1" dirty="0">
                  <a:solidFill>
                    <a:schemeClr val="bg1"/>
                  </a:solidFill>
                  <a:latin typeface="Pyidaungsu" panose="020B0502040204020203" pitchFamily="34" charset="0"/>
                  <a:cs typeface="Pyidaungsu" panose="020B0502040204020203" pitchFamily="34" charset="0"/>
                </a:rPr>
                <a:t>်</a:t>
              </a:r>
            </a:p>
          </p:txBody>
        </p:sp>
        <p:sp>
          <p:nvSpPr>
            <p:cNvPr id="65565" name="Rectangle 28"/>
            <p:cNvSpPr>
              <a:spLocks noChangeArrowheads="1"/>
            </p:cNvSpPr>
            <p:nvPr/>
          </p:nvSpPr>
          <p:spPr bwMode="auto">
            <a:xfrm>
              <a:off x="151" y="275"/>
              <a:ext cx="392" cy="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dirty="0" err="1">
                  <a:solidFill>
                    <a:schemeClr val="bg2"/>
                  </a:solidFill>
                  <a:latin typeface="Pyidaungsu" panose="020B0502040204020203" pitchFamily="34" charset="0"/>
                  <a:cs typeface="Pyidaungsu" panose="020B0502040204020203" pitchFamily="34" charset="0"/>
                </a:rPr>
                <a:t>ခရီး</a:t>
              </a:r>
              <a:r>
                <a:rPr lang="en-US" sz="1000" dirty="0">
                  <a:solidFill>
                    <a:schemeClr val="bg2"/>
                  </a:solidFill>
                  <a:latin typeface="Pyidaungsu" panose="020B0502040204020203" pitchFamily="34" charset="0"/>
                  <a:cs typeface="Pyidaungsu" panose="020B0502040204020203" pitchFamily="34" charset="0"/>
                </a:rPr>
                <a:t> ၃ </a:t>
              </a:r>
              <a:r>
                <a:rPr lang="en-US" sz="1000" dirty="0" err="1">
                  <a:solidFill>
                    <a:schemeClr val="bg2"/>
                  </a:solidFill>
                  <a:latin typeface="Pyidaungsu" panose="020B0502040204020203" pitchFamily="34" charset="0"/>
                  <a:cs typeface="Pyidaungsu" panose="020B0502040204020203" pitchFamily="34" charset="0"/>
                </a:rPr>
                <a:t>ခု</a:t>
              </a:r>
              <a:endParaRPr lang="en-US" sz="1050" dirty="0">
                <a:solidFill>
                  <a:schemeClr val="bg2"/>
                </a:solidFill>
                <a:latin typeface="Pyidaungsu" panose="020B0502040204020203" pitchFamily="34" charset="0"/>
                <a:cs typeface="Pyidaungsu" panose="020B0502040204020203" pitchFamily="34" charset="0"/>
              </a:endParaRPr>
            </a:p>
          </p:txBody>
        </p:sp>
        <p:sp>
          <p:nvSpPr>
            <p:cNvPr id="65566" name="Rectangle 29"/>
            <p:cNvSpPr>
              <a:spLocks noChangeArrowheads="1"/>
            </p:cNvSpPr>
            <p:nvPr/>
          </p:nvSpPr>
          <p:spPr bwMode="auto">
            <a:xfrm>
              <a:off x="132" y="526"/>
              <a:ext cx="524"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65567" name="Rectangle 30"/>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568" name="Rectangle 31"/>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569" name="Rectangle 32"/>
            <p:cNvSpPr>
              <a:spLocks noChangeArrowheads="1"/>
            </p:cNvSpPr>
            <p:nvPr/>
          </p:nvSpPr>
          <p:spPr bwMode="auto">
            <a:xfrm>
              <a:off x="22" y="418"/>
              <a:ext cx="731"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800" b="1">
                <a:latin typeface="Helvetica" charset="0"/>
              </a:endParaRPr>
            </a:p>
          </p:txBody>
        </p:sp>
      </p:grpSp>
      <p:sp>
        <p:nvSpPr>
          <p:cNvPr id="4" name="Text Box 3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5570" name="Rectangle 34"/>
          <p:cNvSpPr>
            <a:spLocks noChangeArrowheads="1"/>
          </p:cNvSpPr>
          <p:nvPr/>
        </p:nvSpPr>
        <p:spPr bwMode="auto">
          <a:xfrm>
            <a:off x="3894138" y="1365250"/>
            <a:ext cx="1694374" cy="4591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2400" b="1" dirty="0" err="1">
                <a:solidFill>
                  <a:srgbClr val="CC1827"/>
                </a:solidFill>
                <a:latin typeface="Pyidaungsu" panose="020B0502040204020203" pitchFamily="34" charset="0"/>
                <a:ea typeface="+mn-ea"/>
                <a:cs typeface="Pyidaungsu" panose="020B0502040204020203" pitchFamily="34" charset="0"/>
              </a:rPr>
              <a:t>ခရီးရှည</a:t>
            </a:r>
            <a:r>
              <a:rPr lang="en-US" sz="2400" b="1" dirty="0">
                <a:solidFill>
                  <a:srgbClr val="CC1827"/>
                </a:solidFill>
                <a:latin typeface="Pyidaungsu" panose="020B0502040204020203" pitchFamily="34" charset="0"/>
                <a:ea typeface="+mn-ea"/>
                <a:cs typeface="Pyidaungsu" panose="020B0502040204020203" pitchFamily="34" charset="0"/>
              </a:rPr>
              <a:t>် ၃ </a:t>
            </a:r>
            <a:r>
              <a:rPr lang="en-US" sz="2400" b="1" dirty="0" err="1">
                <a:solidFill>
                  <a:srgbClr val="CC1827"/>
                </a:solidFill>
                <a:latin typeface="Pyidaungsu" panose="020B0502040204020203" pitchFamily="34" charset="0"/>
                <a:ea typeface="+mn-ea"/>
                <a:cs typeface="Pyidaungsu" panose="020B0502040204020203" pitchFamily="34" charset="0"/>
              </a:rPr>
              <a:t>ခု</a:t>
            </a:r>
            <a:endParaRPr lang="en-US" sz="2400" b="1" dirty="0">
              <a:solidFill>
                <a:srgbClr val="CC1827"/>
              </a:solidFill>
              <a:latin typeface="Pyidaungsu" panose="020B0502040204020203" pitchFamily="34" charset="0"/>
              <a:ea typeface="+mn-ea"/>
              <a:cs typeface="Pyidaungsu" panose="020B0502040204020203" pitchFamily="34" charset="0"/>
            </a:endParaRPr>
          </a:p>
        </p:txBody>
      </p:sp>
      <p:sp>
        <p:nvSpPr>
          <p:cNvPr id="65571" name="Rectangle 35"/>
          <p:cNvSpPr>
            <a:spLocks noChangeArrowheads="1"/>
          </p:cNvSpPr>
          <p:nvPr/>
        </p:nvSpPr>
        <p:spPr bwMode="auto">
          <a:xfrm>
            <a:off x="808196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62</a:t>
            </a:r>
          </a:p>
        </p:txBody>
      </p:sp>
      <p:sp>
        <p:nvSpPr>
          <p:cNvPr id="65554" name="Text Box 3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5570"/>
                                        </p:tgtEl>
                                        <p:attrNameLst>
                                          <p:attrName>style.visibility</p:attrName>
                                        </p:attrNameLst>
                                      </p:cBhvr>
                                      <p:to>
                                        <p:strVal val="visible"/>
                                      </p:to>
                                    </p:set>
                                    <p:anim calcmode="lin" valueType="num">
                                      <p:cBhvr additive="base">
                                        <p:cTn id="7" dur="500" fill="hold"/>
                                        <p:tgtEl>
                                          <p:spTgt spid="65570"/>
                                        </p:tgtEl>
                                        <p:attrNameLst>
                                          <p:attrName>ppt_x</p:attrName>
                                        </p:attrNameLst>
                                      </p:cBhvr>
                                      <p:tavLst>
                                        <p:tav tm="0">
                                          <p:val>
                                            <p:strVal val="1+#ppt_w/2"/>
                                          </p:val>
                                        </p:tav>
                                        <p:tav tm="100000">
                                          <p:val>
                                            <p:strVal val="#ppt_x"/>
                                          </p:val>
                                        </p:tav>
                                      </p:tavLst>
                                    </p:anim>
                                    <p:anim calcmode="lin" valueType="num">
                                      <p:cBhvr additive="base">
                                        <p:cTn id="8" dur="500" fill="hold"/>
                                        <p:tgtEl>
                                          <p:spTgt spid="655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grpId="0" nodeType="afterEffect">
                                  <p:stCondLst>
                                    <p:cond delay="1000"/>
                                  </p:stCondLst>
                                  <p:childTnLst>
                                    <p:set>
                                      <p:cBhvr>
                                        <p:cTn id="15" dur="1" fill="hold">
                                          <p:stCondLst>
                                            <p:cond delay="0"/>
                                          </p:stCondLst>
                                        </p:cTn>
                                        <p:tgtEl>
                                          <p:spTgt spid="65551"/>
                                        </p:tgtEl>
                                        <p:attrNameLst>
                                          <p:attrName>style.visibility</p:attrName>
                                        </p:attrNameLst>
                                      </p:cBhvr>
                                      <p:to>
                                        <p:strVal val="visible"/>
                                      </p:to>
                                    </p:set>
                                    <p:animEffect transition="in" filter="wipe(right)">
                                      <p:cBhvr>
                                        <p:cTn id="16" dur="500"/>
                                        <p:tgtEl>
                                          <p:spTgt spid="65551"/>
                                        </p:tgtEl>
                                      </p:cBhvr>
                                    </p:animEffect>
                                  </p:childTnLst>
                                </p:cTn>
                              </p:par>
                            </p:childTnLst>
                          </p:cTn>
                        </p:par>
                        <p:par>
                          <p:cTn id="17" fill="hold" nodeType="afterGroup">
                            <p:stCondLst>
                              <p:cond delay="2500"/>
                            </p:stCondLst>
                            <p:childTnLst>
                              <p:par>
                                <p:cTn id="18" presetID="22" presetClass="entr" presetSubtype="2" fill="hold" grpId="0" nodeType="afterEffect">
                                  <p:stCondLst>
                                    <p:cond delay="1000"/>
                                  </p:stCondLst>
                                  <p:childTnLst>
                                    <p:set>
                                      <p:cBhvr>
                                        <p:cTn id="19" dur="1" fill="hold">
                                          <p:stCondLst>
                                            <p:cond delay="0"/>
                                          </p:stCondLst>
                                        </p:cTn>
                                        <p:tgtEl>
                                          <p:spTgt spid="65552"/>
                                        </p:tgtEl>
                                        <p:attrNameLst>
                                          <p:attrName>style.visibility</p:attrName>
                                        </p:attrNameLst>
                                      </p:cBhvr>
                                      <p:to>
                                        <p:strVal val="visible"/>
                                      </p:to>
                                    </p:set>
                                    <p:animEffect transition="in" filter="wipe(right)">
                                      <p:cBhvr>
                                        <p:cTn id="20" dur="500"/>
                                        <p:tgtEl>
                                          <p:spTgt spid="65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1" grpId="0" animBg="1"/>
      <p:bldP spid="65552" grpId="0" animBg="1"/>
      <p:bldP spid="6557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6563" name="Rectangle 3"/>
          <p:cNvSpPr>
            <a:spLocks noChangeArrowheads="1"/>
          </p:cNvSpPr>
          <p:nvPr/>
        </p:nvSpPr>
        <p:spPr bwMode="auto">
          <a:xfrm>
            <a:off x="3098800" y="1258888"/>
            <a:ext cx="3048000" cy="28956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4"/>
          <p:cNvSpPr>
            <a:spLocks noChangeArrowheads="1"/>
          </p:cNvSpPr>
          <p:nvPr/>
        </p:nvSpPr>
        <p:spPr bwMode="auto">
          <a:xfrm>
            <a:off x="3084513" y="996950"/>
            <a:ext cx="105317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err="1">
                <a:solidFill>
                  <a:schemeClr val="bg2"/>
                </a:solidFill>
                <a:latin typeface="Pyidaungsu" panose="020B0502040204020203" pitchFamily="34" charset="0"/>
                <a:cs typeface="Pyidaungsu" panose="020B0502040204020203" pitchFamily="34" charset="0"/>
              </a:rPr>
              <a:t>ဖမ်းဆီး</a:t>
            </a:r>
            <a:endParaRPr lang="en-US" sz="2400" b="1" dirty="0">
              <a:solidFill>
                <a:schemeClr val="bg2"/>
              </a:solidFill>
              <a:latin typeface="Pyidaungsu" panose="020B0502040204020203" pitchFamily="34" charset="0"/>
              <a:cs typeface="Pyidaungsu" panose="020B0502040204020203" pitchFamily="34" charset="0"/>
            </a:endParaRPr>
          </a:p>
        </p:txBody>
      </p:sp>
      <p:sp>
        <p:nvSpPr>
          <p:cNvPr id="66564" name="Rectangle 5"/>
          <p:cNvSpPr>
            <a:spLocks noChangeArrowheads="1"/>
          </p:cNvSpPr>
          <p:nvPr/>
        </p:nvSpPr>
        <p:spPr bwMode="auto">
          <a:xfrm>
            <a:off x="3648075" y="1620838"/>
            <a:ext cx="117660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dirty="0">
                <a:solidFill>
                  <a:schemeClr val="accent2"/>
                </a:solidFill>
                <a:latin typeface="Pyidaungsu" panose="020B0502040204020203" pitchFamily="34" charset="0"/>
                <a:cs typeface="Pyidaungsu" panose="020B0502040204020203" pitchFamily="34" charset="0"/>
              </a:rPr>
              <a:t>၇၀ </a:t>
            </a:r>
            <a:r>
              <a:rPr lang="en-US" b="1" dirty="0" err="1">
                <a:solidFill>
                  <a:schemeClr val="accent2"/>
                </a:solidFill>
                <a:latin typeface="Pyidaungsu" panose="020B0502040204020203" pitchFamily="34" charset="0"/>
                <a:cs typeface="Pyidaungsu" panose="020B0502040204020203" pitchFamily="34" charset="0"/>
              </a:rPr>
              <a:t>နှစ</a:t>
            </a:r>
            <a:r>
              <a:rPr lang="en-US" b="1" dirty="0">
                <a:solidFill>
                  <a:schemeClr val="accent2"/>
                </a:solidFill>
                <a:latin typeface="Pyidaungsu" panose="020B0502040204020203" pitchFamily="34" charset="0"/>
                <a:cs typeface="Pyidaungsu" panose="020B0502040204020203" pitchFamily="34" charset="0"/>
              </a:rPr>
              <a:t>်</a:t>
            </a:r>
          </a:p>
        </p:txBody>
      </p:sp>
      <p:sp>
        <p:nvSpPr>
          <p:cNvPr id="66565" name="Rectangle 6"/>
          <p:cNvSpPr>
            <a:spLocks noChangeArrowheads="1"/>
          </p:cNvSpPr>
          <p:nvPr/>
        </p:nvSpPr>
        <p:spPr bwMode="auto">
          <a:xfrm>
            <a:off x="3613150" y="2263775"/>
            <a:ext cx="1516440"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dirty="0" err="1">
                <a:solidFill>
                  <a:schemeClr val="bg2"/>
                </a:solidFill>
                <a:latin typeface="Pyidaungsu" panose="020B0502040204020203" pitchFamily="34" charset="0"/>
                <a:cs typeface="Pyidaungsu" panose="020B0502040204020203" pitchFamily="34" charset="0"/>
              </a:rPr>
              <a:t>ခရီး</a:t>
            </a:r>
            <a:r>
              <a:rPr lang="en-US" sz="3200" b="1" dirty="0">
                <a:solidFill>
                  <a:schemeClr val="bg2"/>
                </a:solidFill>
                <a:latin typeface="Pyidaungsu" panose="020B0502040204020203" pitchFamily="34" charset="0"/>
                <a:cs typeface="Pyidaungsu" panose="020B0502040204020203" pitchFamily="34" charset="0"/>
              </a:rPr>
              <a:t> ၃ </a:t>
            </a:r>
            <a:r>
              <a:rPr lang="en-US" sz="3200" b="1" dirty="0" err="1">
                <a:solidFill>
                  <a:schemeClr val="bg2"/>
                </a:solidFill>
                <a:latin typeface="Pyidaungsu" panose="020B0502040204020203" pitchFamily="34" charset="0"/>
                <a:cs typeface="Pyidaungsu" panose="020B0502040204020203" pitchFamily="34" charset="0"/>
              </a:rPr>
              <a:t>ခု</a:t>
            </a:r>
            <a:endParaRPr lang="en-US" sz="3200" b="1" dirty="0">
              <a:solidFill>
                <a:schemeClr val="bg2"/>
              </a:solidFill>
              <a:latin typeface="Pyidaungsu" panose="020B0502040204020203" pitchFamily="34" charset="0"/>
              <a:cs typeface="Pyidaungsu" panose="020B0502040204020203" pitchFamily="34" charset="0"/>
            </a:endParaRPr>
          </a:p>
        </p:txBody>
      </p:sp>
      <p:sp>
        <p:nvSpPr>
          <p:cNvPr id="66567" name="Rectangle 7"/>
          <p:cNvSpPr>
            <a:spLocks noChangeArrowheads="1"/>
          </p:cNvSpPr>
          <p:nvPr/>
        </p:nvSpPr>
        <p:spPr bwMode="auto">
          <a:xfrm>
            <a:off x="3144982" y="2701636"/>
            <a:ext cx="384795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spcBef>
                <a:spcPct val="50000"/>
              </a:spcBef>
            </a:pPr>
            <a:r>
              <a:rPr lang="en-US" sz="2400" b="1" dirty="0" err="1">
                <a:solidFill>
                  <a:schemeClr val="bg2"/>
                </a:solidFill>
                <a:latin typeface="Pyidaungsu" panose="020B0502040204020203" pitchFamily="34" charset="0"/>
                <a:cs typeface="Pyidaungsu" panose="020B0502040204020203" pitchFamily="34" charset="0"/>
              </a:rPr>
              <a:t>အနှစ</a:t>
            </a:r>
            <a:r>
              <a:rPr lang="en-US" sz="2400" b="1" dirty="0">
                <a:solidFill>
                  <a:schemeClr val="bg2"/>
                </a:solidFill>
                <a:latin typeface="Pyidaungsu" panose="020B0502040204020203" pitchFamily="34" charset="0"/>
                <a:cs typeface="Pyidaungsu" panose="020B0502040204020203" pitchFamily="34" charset="0"/>
              </a:rPr>
              <a:t>် ၁၀၀၊ </a:t>
            </a:r>
            <a:r>
              <a:rPr lang="en-US" sz="2400" b="1" dirty="0" err="1">
                <a:solidFill>
                  <a:schemeClr val="bg2"/>
                </a:solidFill>
                <a:latin typeface="Pyidaungsu" panose="020B0502040204020203" pitchFamily="34" charset="0"/>
                <a:cs typeface="Pyidaungsu" panose="020B0502040204020203" pitchFamily="34" charset="0"/>
              </a:rPr>
              <a:t>လူ</a:t>
            </a:r>
            <a:r>
              <a:rPr lang="en-US" sz="2400" b="1" dirty="0">
                <a:solidFill>
                  <a:schemeClr val="bg2"/>
                </a:solidFill>
                <a:latin typeface="Pyidaungsu" panose="020B0502040204020203" pitchFamily="34" charset="0"/>
                <a:cs typeface="Pyidaungsu" panose="020B0502040204020203" pitchFamily="34" charset="0"/>
              </a:rPr>
              <a:t> ၅၀၀၀၀</a:t>
            </a:r>
          </a:p>
        </p:txBody>
      </p:sp>
      <p:sp>
        <p:nvSpPr>
          <p:cNvPr id="66568" name="Oval 8"/>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 name="Unknown Shape"/>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70" name="Rectangle 10"/>
          <p:cNvSpPr>
            <a:spLocks noChangeArrowheads="1"/>
          </p:cNvSpPr>
          <p:nvPr/>
        </p:nvSpPr>
        <p:spPr bwMode="auto">
          <a:xfrm>
            <a:off x="1169988" y="2600325"/>
            <a:ext cx="1844675" cy="119776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မင်းမဲ</a:t>
            </a:r>
            <a:r>
              <a:rPr lang="en-US" sz="2000" b="1" i="1" dirty="0">
                <a:solidFill>
                  <a:schemeClr val="tx2"/>
                </a:solidFill>
                <a:latin typeface="Pyidaungsu" panose="020B0502040204020203" pitchFamily="34" charset="0"/>
                <a:ea typeface="+mn-ea"/>
                <a:cs typeface="Pyidaungsu" panose="020B0502040204020203" pitchFamily="34" charset="0"/>
              </a:rPr>
              <a:t>့</a:t>
            </a: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မင်းစံ</a:t>
            </a:r>
            <a:endParaRPr lang="en-US" sz="2000" b="1" i="1" dirty="0">
              <a:solidFill>
                <a:schemeClr val="tx2"/>
              </a:solidFill>
              <a:latin typeface="Pyidaungsu" panose="020B0502040204020203" pitchFamily="34" charset="0"/>
              <a:ea typeface="+mn-ea"/>
              <a:cs typeface="Pyidaungsu" panose="020B0502040204020203" pitchFamily="34" charset="0"/>
            </a:endParaRPr>
          </a:p>
          <a:p>
            <a:pPr>
              <a:defRPr/>
            </a:pPr>
            <a:r>
              <a:rPr lang="en-US" sz="3200" b="1" i="1" dirty="0" err="1">
                <a:solidFill>
                  <a:srgbClr val="1CFF23"/>
                </a:solidFill>
                <a:latin typeface="Pyidaungsu" panose="020B0502040204020203" pitchFamily="34" charset="0"/>
                <a:ea typeface="+mn-ea"/>
                <a:cs typeface="Pyidaungsu" panose="020B0502040204020203" pitchFamily="34" charset="0"/>
              </a:rPr>
              <a:t>ဖမ်းဆီး</a:t>
            </a:r>
            <a:endParaRPr lang="en-US" sz="2000" dirty="0">
              <a:latin typeface="Pyidaungsu" panose="020B0502040204020203" pitchFamily="34" charset="0"/>
              <a:ea typeface="+mn-ea"/>
              <a:cs typeface="Pyidaungsu" panose="020B0502040204020203" pitchFamily="34" charset="0"/>
            </a:endParaRPr>
          </a:p>
        </p:txBody>
      </p:sp>
      <p:sp>
        <p:nvSpPr>
          <p:cNvPr id="4" name="Rectangle 11"/>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1" name="Rectangle 12"/>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2" name="Line 13"/>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73" name="Line 14"/>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74" name="Line 15"/>
          <p:cNvSpPr>
            <a:spLocks noChangeShapeType="1"/>
          </p:cNvSpPr>
          <p:nvPr/>
        </p:nvSpPr>
        <p:spPr bwMode="auto">
          <a:xfrm>
            <a:off x="3278188" y="274955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75" name="Line 16"/>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77" name="Rectangle 17"/>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5554" name="Line 1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6578" name="Rectangle 19"/>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80" name="Rectangle 20"/>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5" name="Text Box 21"/>
          <p:cNvSpPr txBox="1">
            <a:spLocks noChangeArrowheads="1"/>
          </p:cNvSpPr>
          <p:nvPr/>
        </p:nvSpPr>
        <p:spPr bwMode="auto">
          <a:xfrm>
            <a:off x="1720850" y="-25401"/>
            <a:ext cx="1993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dirty="0" err="1">
                <a:solidFill>
                  <a:schemeClr val="tx1"/>
                </a:solidFill>
                <a:latin typeface="Pyidaungsu" panose="020B0502040204020203" pitchFamily="34" charset="0"/>
                <a:cs typeface="Pyidaungsu" panose="020B0502040204020203" pitchFamily="34" charset="0"/>
              </a:rPr>
              <a:t>ဧဇရ</a:t>
            </a:r>
            <a:r>
              <a:rPr lang="en-US" sz="2000" b="1" dirty="0">
                <a:solidFill>
                  <a:schemeClr val="tx1"/>
                </a:solidFill>
                <a:latin typeface="Pyidaungsu" panose="020B0502040204020203" pitchFamily="34" charset="0"/>
                <a:cs typeface="Pyidaungsu" panose="020B0502040204020203" pitchFamily="34" charset="0"/>
              </a:rPr>
              <a:t> ၁-၂</a:t>
            </a:r>
          </a:p>
        </p:txBody>
      </p:sp>
      <p:grpSp>
        <p:nvGrpSpPr>
          <p:cNvPr id="66581" name="Group 22"/>
          <p:cNvGrpSpPr>
            <a:grpSpLocks/>
          </p:cNvGrpSpPr>
          <p:nvPr/>
        </p:nvGrpSpPr>
        <p:grpSpPr bwMode="auto">
          <a:xfrm>
            <a:off x="8151813" y="3043238"/>
            <a:ext cx="1195387" cy="1490662"/>
            <a:chOff x="0" y="0"/>
            <a:chExt cx="753" cy="692"/>
          </a:xfrm>
        </p:grpSpPr>
        <p:sp>
          <p:nvSpPr>
            <p:cNvPr id="66585"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86"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87" name="AutoShape 25"/>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88" name="Rectangle 26"/>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89" name="Line 27"/>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0" name="Line 28"/>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1" name="Rectangle 29"/>
            <p:cNvSpPr>
              <a:spLocks noChangeArrowheads="1"/>
            </p:cNvSpPr>
            <p:nvPr/>
          </p:nvSpPr>
          <p:spPr bwMode="auto">
            <a:xfrm>
              <a:off x="0" y="0"/>
              <a:ext cx="48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chemeClr val="bg2"/>
                  </a:solidFill>
                  <a:latin typeface="Pyidaungsu" panose="020B0502040204020203" pitchFamily="34" charset="0"/>
                  <a:cs typeface="Pyidaungsu" panose="020B0502040204020203" pitchFamily="34" charset="0"/>
                </a:rPr>
                <a:t>ဖမ်းဆီး</a:t>
              </a:r>
              <a:endParaRPr lang="en-US" sz="1600" b="1" dirty="0">
                <a:solidFill>
                  <a:schemeClr val="bg2"/>
                </a:solidFill>
                <a:latin typeface="Pyidaungsu" panose="020B0502040204020203" pitchFamily="34" charset="0"/>
                <a:cs typeface="Pyidaungsu" panose="020B0502040204020203" pitchFamily="34" charset="0"/>
              </a:endParaRPr>
            </a:p>
          </p:txBody>
        </p:sp>
        <p:sp>
          <p:nvSpPr>
            <p:cNvPr id="66592" name="Line 30"/>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3" name="Line 31"/>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4" name="Rectangle 32"/>
            <p:cNvSpPr>
              <a:spLocks noChangeArrowheads="1"/>
            </p:cNvSpPr>
            <p:nvPr/>
          </p:nvSpPr>
          <p:spPr bwMode="auto">
            <a:xfrm>
              <a:off x="121" y="163"/>
              <a:ext cx="42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a:solidFill>
                    <a:schemeClr val="accent2"/>
                  </a:solidFill>
                  <a:latin typeface="Pyidaungsu" panose="020B0502040204020203" pitchFamily="34" charset="0"/>
                  <a:cs typeface="Pyidaungsu" panose="020B0502040204020203" pitchFamily="34" charset="0"/>
                </a:rPr>
                <a:t>၇၀ </a:t>
              </a:r>
              <a:r>
                <a:rPr lang="en-US" sz="1400" b="1" dirty="0" err="1">
                  <a:solidFill>
                    <a:schemeClr val="accent2"/>
                  </a:solidFill>
                  <a:latin typeface="Pyidaungsu" panose="020B0502040204020203" pitchFamily="34" charset="0"/>
                  <a:cs typeface="Pyidaungsu" panose="020B0502040204020203" pitchFamily="34" charset="0"/>
                </a:rPr>
                <a:t>နှစ</a:t>
              </a:r>
              <a:r>
                <a:rPr lang="en-US" sz="1400" b="1" dirty="0">
                  <a:solidFill>
                    <a:schemeClr val="accent2"/>
                  </a:solidFill>
                  <a:latin typeface="Pyidaungsu" panose="020B0502040204020203" pitchFamily="34" charset="0"/>
                  <a:cs typeface="Pyidaungsu" panose="020B0502040204020203" pitchFamily="34" charset="0"/>
                </a:rPr>
                <a:t>်</a:t>
              </a:r>
            </a:p>
          </p:txBody>
        </p:sp>
        <p:sp>
          <p:nvSpPr>
            <p:cNvPr id="66595" name="Rectangle 33"/>
            <p:cNvSpPr>
              <a:spLocks noChangeArrowheads="1"/>
            </p:cNvSpPr>
            <p:nvPr/>
          </p:nvSpPr>
          <p:spPr bwMode="auto">
            <a:xfrm>
              <a:off x="151" y="275"/>
              <a:ext cx="431" cy="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66596" name="Rectangle 34"/>
            <p:cNvSpPr>
              <a:spLocks noChangeArrowheads="1"/>
            </p:cNvSpPr>
            <p:nvPr/>
          </p:nvSpPr>
          <p:spPr bwMode="auto">
            <a:xfrm>
              <a:off x="132" y="526"/>
              <a:ext cx="524"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endParaRPr lang="my-MM" sz="1000" b="1">
                <a:latin typeface="Helvetica" charset="0"/>
              </a:endParaRPr>
            </a:p>
          </p:txBody>
        </p:sp>
        <p:sp>
          <p:nvSpPr>
            <p:cNvPr id="66597" name="Rectangle 35"/>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98" name="Rectangle 36"/>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37"/>
            <p:cNvSpPr>
              <a:spLocks noChangeArrowheads="1"/>
            </p:cNvSpPr>
            <p:nvPr/>
          </p:nvSpPr>
          <p:spPr bwMode="auto">
            <a:xfrm>
              <a:off x="22" y="418"/>
              <a:ext cx="731" cy="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1000" b="1" dirty="0" err="1">
                  <a:solidFill>
                    <a:schemeClr val="bg2"/>
                  </a:solidFill>
                  <a:latin typeface="Pyidaungsu" panose="020B0502040204020203" pitchFamily="34" charset="0"/>
                  <a:cs typeface="Pyidaungsu" panose="020B0502040204020203" pitchFamily="34" charset="0"/>
                </a:rPr>
                <a:t>အနှစ</a:t>
              </a:r>
              <a:r>
                <a:rPr lang="en-US" sz="1000" b="1" dirty="0">
                  <a:solidFill>
                    <a:schemeClr val="bg2"/>
                  </a:solidFill>
                  <a:latin typeface="Pyidaungsu" panose="020B0502040204020203" pitchFamily="34" charset="0"/>
                  <a:cs typeface="Pyidaungsu" panose="020B0502040204020203" pitchFamily="34" charset="0"/>
                </a:rPr>
                <a:t>် ၁၀၀၊ </a:t>
              </a:r>
              <a:r>
                <a:rPr lang="en-US" sz="1000" b="1" dirty="0" err="1">
                  <a:solidFill>
                    <a:schemeClr val="bg2"/>
                  </a:solidFill>
                  <a:latin typeface="Pyidaungsu" panose="020B0502040204020203" pitchFamily="34" charset="0"/>
                  <a:cs typeface="Pyidaungsu" panose="020B0502040204020203" pitchFamily="34" charset="0"/>
                </a:rPr>
                <a:t>လူ</a:t>
              </a:r>
              <a:r>
                <a:rPr lang="en-US" sz="1000" b="1" dirty="0">
                  <a:solidFill>
                    <a:schemeClr val="bg2"/>
                  </a:solidFill>
                  <a:latin typeface="Pyidaungsu" panose="020B0502040204020203" pitchFamily="34" charset="0"/>
                  <a:cs typeface="Pyidaungsu" panose="020B0502040204020203" pitchFamily="34" charset="0"/>
                </a:rPr>
                <a:t> ၅၀၀၀</a:t>
              </a:r>
            </a:p>
          </p:txBody>
        </p:sp>
      </p:grpSp>
      <p:sp>
        <p:nvSpPr>
          <p:cNvPr id="66582" name="Text Box 3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6599" name="Rectangle 39"/>
          <p:cNvSpPr>
            <a:spLocks noChangeArrowheads="1"/>
          </p:cNvSpPr>
          <p:nvPr/>
        </p:nvSpPr>
        <p:spPr bwMode="auto">
          <a:xfrm>
            <a:off x="8081963" y="653256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63</a:t>
            </a:r>
          </a:p>
        </p:txBody>
      </p:sp>
      <p:sp>
        <p:nvSpPr>
          <p:cNvPr id="66584" name="Text Box 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6567"/>
                                        </p:tgtEl>
                                        <p:attrNameLst>
                                          <p:attrName>style.visibility</p:attrName>
                                        </p:attrNameLst>
                                      </p:cBhvr>
                                      <p:to>
                                        <p:strVal val="visible"/>
                                      </p:to>
                                    </p:set>
                                    <p:anim calcmode="lin" valueType="num">
                                      <p:cBhvr>
                                        <p:cTn id="7" dur="500" fill="hold"/>
                                        <p:tgtEl>
                                          <p:spTgt spid="66567"/>
                                        </p:tgtEl>
                                        <p:attrNameLst>
                                          <p:attrName>ppt_x</p:attrName>
                                        </p:attrNameLst>
                                      </p:cBhvr>
                                      <p:tavLst>
                                        <p:tav tm="0">
                                          <p:val>
                                            <p:strVal val="#ppt_x-#ppt_w/2"/>
                                          </p:val>
                                        </p:tav>
                                        <p:tav tm="100000">
                                          <p:val>
                                            <p:strVal val="#ppt_x"/>
                                          </p:val>
                                        </p:tav>
                                      </p:tavLst>
                                    </p:anim>
                                    <p:anim calcmode="lin" valueType="num">
                                      <p:cBhvr>
                                        <p:cTn id="8" dur="500" fill="hold"/>
                                        <p:tgtEl>
                                          <p:spTgt spid="66567"/>
                                        </p:tgtEl>
                                        <p:attrNameLst>
                                          <p:attrName>ppt_y</p:attrName>
                                        </p:attrNameLst>
                                      </p:cBhvr>
                                      <p:tavLst>
                                        <p:tav tm="0">
                                          <p:val>
                                            <p:strVal val="#ppt_y"/>
                                          </p:val>
                                        </p:tav>
                                        <p:tav tm="100000">
                                          <p:val>
                                            <p:strVal val="#ppt_y"/>
                                          </p:val>
                                        </p:tav>
                                      </p:tavLst>
                                    </p:anim>
                                    <p:anim calcmode="lin" valueType="num">
                                      <p:cBhvr>
                                        <p:cTn id="9" dur="500" fill="hold"/>
                                        <p:tgtEl>
                                          <p:spTgt spid="66567"/>
                                        </p:tgtEl>
                                        <p:attrNameLst>
                                          <p:attrName>ppt_w</p:attrName>
                                        </p:attrNameLst>
                                      </p:cBhvr>
                                      <p:tavLst>
                                        <p:tav tm="0">
                                          <p:val>
                                            <p:fltVal val="0"/>
                                          </p:val>
                                        </p:tav>
                                        <p:tav tm="100000">
                                          <p:val>
                                            <p:strVal val="#ppt_w"/>
                                          </p:val>
                                        </p:tav>
                                      </p:tavLst>
                                    </p:anim>
                                    <p:anim calcmode="lin" valueType="num">
                                      <p:cBhvr>
                                        <p:cTn id="10" dur="500" fill="hold"/>
                                        <p:tgtEl>
                                          <p:spTgt spid="665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6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6564"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pic>
        <p:nvPicPr>
          <p:cNvPr id="6758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7589" name="Rectangle 6"/>
          <p:cNvSpPr>
            <a:spLocks noChangeArrowheads="1"/>
          </p:cNvSpPr>
          <p:nvPr/>
        </p:nvSpPr>
        <p:spPr bwMode="auto">
          <a:xfrm>
            <a:off x="604838" y="544946"/>
            <a:ext cx="7956550" cy="5740400"/>
          </a:xfrm>
          <a:prstGeom prst="rect">
            <a:avLst/>
          </a:prstGeom>
          <a:solidFill>
            <a:srgbClr val="022A9A">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my-MM" sz="2000"/>
          </a:p>
        </p:txBody>
      </p:sp>
      <p:sp>
        <p:nvSpPr>
          <p:cNvPr id="67591" name="Text Box 7"/>
          <p:cNvSpPr txBox="1">
            <a:spLocks noChangeArrowheads="1"/>
          </p:cNvSpPr>
          <p:nvPr/>
        </p:nvSpPr>
        <p:spPr bwMode="auto">
          <a:xfrm>
            <a:off x="1252538" y="930275"/>
            <a:ext cx="7059612" cy="76944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400" b="1" dirty="0" err="1">
                <a:latin typeface="Pyidaungsu" panose="020B0502040204020203" pitchFamily="34" charset="0"/>
                <a:ea typeface="+mn-ea"/>
                <a:cs typeface="Pyidaungsu" panose="020B0502040204020203" pitchFamily="34" charset="0"/>
              </a:rPr>
              <a:t>လူ</a:t>
            </a:r>
            <a:r>
              <a:rPr lang="en-US" sz="4400" b="1" dirty="0">
                <a:latin typeface="Pyidaungsu" panose="020B0502040204020203" pitchFamily="34" charset="0"/>
                <a:ea typeface="+mn-ea"/>
                <a:cs typeface="Pyidaungsu" panose="020B0502040204020203" pitchFamily="34" charset="0"/>
              </a:rPr>
              <a:t> ၅၀၀၀၀ </a:t>
            </a:r>
            <a:r>
              <a:rPr lang="en-US" sz="4400" b="1" dirty="0" err="1">
                <a:latin typeface="Pyidaungsu" panose="020B0502040204020203" pitchFamily="34" charset="0"/>
                <a:ea typeface="+mn-ea"/>
                <a:cs typeface="Pyidaungsu" panose="020B0502040204020203" pitchFamily="34" charset="0"/>
              </a:rPr>
              <a:t>ပြန်လာသည</a:t>
            </a:r>
            <a:r>
              <a:rPr lang="en-US" sz="4400" b="1" dirty="0">
                <a:latin typeface="Pyidaungsu" panose="020B0502040204020203" pitchFamily="34" charset="0"/>
                <a:ea typeface="+mn-ea"/>
                <a:cs typeface="Pyidaungsu" panose="020B0502040204020203" pitchFamily="34" charset="0"/>
              </a:rPr>
              <a:t>်</a:t>
            </a:r>
            <a:endParaRPr lang="en-US" sz="4400" dirty="0">
              <a:latin typeface="Pyidaungsu" panose="020B0502040204020203" pitchFamily="34" charset="0"/>
              <a:ea typeface="+mn-ea"/>
              <a:cs typeface="Pyidaungsu" panose="020B0502040204020203" pitchFamily="34" charset="0"/>
            </a:endParaRPr>
          </a:p>
        </p:txBody>
      </p:sp>
      <p:sp>
        <p:nvSpPr>
          <p:cNvPr id="67592" name="Text Box 8"/>
          <p:cNvSpPr txBox="1">
            <a:spLocks noChangeArrowheads="1"/>
          </p:cNvSpPr>
          <p:nvPr/>
        </p:nvSpPr>
        <p:spPr bwMode="auto">
          <a:xfrm>
            <a:off x="1333500" y="2235200"/>
            <a:ext cx="6477000" cy="255454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FF00"/>
                </a:solidFill>
                <a:latin typeface="Pyidaungsu" panose="020B0502040204020203" pitchFamily="34" charset="0"/>
                <a:ea typeface="+mn-ea"/>
                <a:cs typeface="Pyidaungsu" panose="020B0502040204020203" pitchFamily="34" charset="0"/>
              </a:rPr>
              <a:t>အများစုထဲမ</a:t>
            </a:r>
            <a:r>
              <a:rPr lang="en-US" sz="4000" b="1" dirty="0">
                <a:solidFill>
                  <a:srgbClr val="FFFF00"/>
                </a:solidFill>
                <a:latin typeface="Pyidaungsu" panose="020B0502040204020203" pitchFamily="34" charset="0"/>
                <a:ea typeface="+mn-ea"/>
                <a:cs typeface="Pyidaungsu" panose="020B0502040204020203" pitchFamily="34" charset="0"/>
              </a:rPr>
              <a:t>ှ </a:t>
            </a:r>
            <a:r>
              <a:rPr lang="en-US" sz="4000" b="1" dirty="0" err="1">
                <a:solidFill>
                  <a:srgbClr val="FFFF00"/>
                </a:solidFill>
                <a:latin typeface="Pyidaungsu" panose="020B0502040204020203" pitchFamily="34" charset="0"/>
                <a:ea typeface="+mn-ea"/>
                <a:cs typeface="Pyidaungsu" panose="020B0502040204020203" pitchFamily="34" charset="0"/>
              </a:rPr>
              <a:t>အချို့မှာ</a:t>
            </a:r>
            <a:r>
              <a:rPr lang="en-US" sz="4000" b="1" dirty="0">
                <a:solidFill>
                  <a:srgbClr val="FFFF00"/>
                </a:solidFill>
                <a:latin typeface="Pyidaungsu" panose="020B0502040204020203" pitchFamily="34" charset="0"/>
                <a:ea typeface="+mn-ea"/>
                <a:cs typeface="Pyidaungsu" panose="020B0502040204020203" pitchFamily="34" charset="0"/>
              </a:rPr>
              <a:t> </a:t>
            </a:r>
            <a:r>
              <a:rPr lang="en-US" sz="4000" b="1" dirty="0" err="1">
                <a:solidFill>
                  <a:srgbClr val="FFFF00"/>
                </a:solidFill>
                <a:latin typeface="Pyidaungsu" panose="020B0502040204020203" pitchFamily="34" charset="0"/>
                <a:ea typeface="+mn-ea"/>
                <a:cs typeface="Pyidaungsu" panose="020B0502040204020203" pitchFamily="34" charset="0"/>
              </a:rPr>
              <a:t>ပြန်သွားသောသူတို့ကို</a:t>
            </a:r>
            <a:r>
              <a:rPr lang="en-US" sz="4000" b="1" dirty="0">
                <a:solidFill>
                  <a:srgbClr val="FFFF00"/>
                </a:solidFill>
                <a:latin typeface="Pyidaungsu" panose="020B0502040204020203" pitchFamily="34" charset="0"/>
                <a:ea typeface="+mn-ea"/>
                <a:cs typeface="Pyidaungsu" panose="020B0502040204020203" pitchFamily="34" charset="0"/>
              </a:rPr>
              <a:t> </a:t>
            </a:r>
            <a:r>
              <a:rPr lang="en-US" sz="4000" b="1" dirty="0" err="1">
                <a:solidFill>
                  <a:srgbClr val="FFFF00"/>
                </a:solidFill>
                <a:latin typeface="Pyidaungsu" panose="020B0502040204020203" pitchFamily="34" charset="0"/>
                <a:ea typeface="+mn-ea"/>
                <a:cs typeface="Pyidaungsu" panose="020B0502040204020203" pitchFamily="34" charset="0"/>
              </a:rPr>
              <a:t>ထောက်ပံ့ရန</a:t>
            </a:r>
            <a:r>
              <a:rPr lang="en-US" sz="4000" b="1" dirty="0">
                <a:solidFill>
                  <a:srgbClr val="FFFF00"/>
                </a:solidFill>
                <a:latin typeface="Pyidaungsu" panose="020B0502040204020203" pitchFamily="34" charset="0"/>
                <a:ea typeface="+mn-ea"/>
                <a:cs typeface="Pyidaungsu" panose="020B0502040204020203" pitchFamily="34" charset="0"/>
              </a:rPr>
              <a:t>် </a:t>
            </a:r>
            <a:r>
              <a:rPr lang="en-US" sz="4000" b="1" dirty="0" err="1">
                <a:solidFill>
                  <a:srgbClr val="FFFF00"/>
                </a:solidFill>
                <a:latin typeface="Pyidaungsu" panose="020B0502040204020203" pitchFamily="34" charset="0"/>
                <a:ea typeface="+mn-ea"/>
                <a:cs typeface="Pyidaungsu" panose="020B0502040204020203" pitchFamily="34" charset="0"/>
              </a:rPr>
              <a:t>ဗာဗုလုန်တွင</a:t>
            </a:r>
            <a:r>
              <a:rPr lang="en-US" sz="4000" b="1" dirty="0">
                <a:solidFill>
                  <a:srgbClr val="FFFF00"/>
                </a:solidFill>
                <a:latin typeface="Pyidaungsu" panose="020B0502040204020203" pitchFamily="34" charset="0"/>
                <a:ea typeface="+mn-ea"/>
                <a:cs typeface="Pyidaungsu" panose="020B0502040204020203" pitchFamily="34" charset="0"/>
              </a:rPr>
              <a:t>် </a:t>
            </a:r>
            <a:r>
              <a:rPr lang="en-US" sz="4000" b="1" dirty="0" err="1">
                <a:solidFill>
                  <a:srgbClr val="FFFF00"/>
                </a:solidFill>
                <a:latin typeface="Pyidaungsu" panose="020B0502040204020203" pitchFamily="34" charset="0"/>
                <a:ea typeface="+mn-ea"/>
                <a:cs typeface="Pyidaungsu" panose="020B0502040204020203" pitchFamily="34" charset="0"/>
              </a:rPr>
              <a:t>နေရစ်ခဲ့ကြသည</a:t>
            </a:r>
            <a:r>
              <a:rPr lang="en-US" sz="4000" b="1" dirty="0">
                <a:solidFill>
                  <a:srgbClr val="FFFF00"/>
                </a:solidFill>
                <a:latin typeface="Pyidaungsu" panose="020B0502040204020203" pitchFamily="34" charset="0"/>
                <a:ea typeface="+mn-ea"/>
                <a:cs typeface="Pyidaungsu" panose="020B0502040204020203" pitchFamily="34" charset="0"/>
              </a:rPr>
              <a:t>်</a:t>
            </a:r>
          </a:p>
        </p:txBody>
      </p:sp>
      <p:sp>
        <p:nvSpPr>
          <p:cNvPr id="67593" name="Rectangle 9"/>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2" name="Text Box 10"/>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67594" name="Unknown Shape"/>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7595" name="Unknown Shape"/>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7596" name="AutoShape 13"/>
          <p:cNvSpPr>
            <a:spLocks noChangeArrowheads="1"/>
          </p:cNvSpPr>
          <p:nvPr/>
        </p:nvSpPr>
        <p:spPr bwMode="auto">
          <a:xfrm>
            <a:off x="8024813" y="3392488"/>
            <a:ext cx="730250" cy="4762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597" name="Rectangle 14"/>
          <p:cNvSpPr>
            <a:spLocks noChangeArrowheads="1"/>
          </p:cNvSpPr>
          <p:nvPr/>
        </p:nvSpPr>
        <p:spPr bwMode="auto">
          <a:xfrm>
            <a:off x="8023225" y="3662363"/>
            <a:ext cx="969963" cy="10953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598" name="Line 15"/>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9" name="Line 16"/>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0" name="Rectangle 17"/>
          <p:cNvSpPr>
            <a:spLocks noChangeArrowheads="1"/>
          </p:cNvSpPr>
          <p:nvPr/>
        </p:nvSpPr>
        <p:spPr bwMode="auto">
          <a:xfrm>
            <a:off x="8056563" y="3424238"/>
            <a:ext cx="108743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2000" b="1" dirty="0">
              <a:solidFill>
                <a:schemeClr val="bg2"/>
              </a:solidFill>
              <a:latin typeface="WinInnwa" charset="0"/>
            </a:endParaRPr>
          </a:p>
        </p:txBody>
      </p:sp>
      <p:sp>
        <p:nvSpPr>
          <p:cNvPr id="67601" name="Line 18"/>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2" name="Line 19"/>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3" name="Rectangle 20"/>
          <p:cNvSpPr>
            <a:spLocks noChangeArrowheads="1"/>
          </p:cNvSpPr>
          <p:nvPr/>
        </p:nvSpPr>
        <p:spPr bwMode="auto">
          <a:xfrm>
            <a:off x="8191500" y="3657600"/>
            <a:ext cx="746125"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r>
              <a:rPr lang="en-US" sz="1050" b="1" dirty="0">
                <a:solidFill>
                  <a:schemeClr val="accent2"/>
                </a:solidFill>
                <a:latin typeface="Pyidaungsu" panose="020B0502040204020203" pitchFamily="34" charset="0"/>
                <a:cs typeface="Pyidaungsu" panose="020B0502040204020203" pitchFamily="34" charset="0"/>
              </a:rPr>
              <a:t>၇၀ </a:t>
            </a:r>
            <a:r>
              <a:rPr lang="en-US" sz="1050" b="1" dirty="0" err="1">
                <a:solidFill>
                  <a:schemeClr val="accent2"/>
                </a:solidFill>
                <a:latin typeface="Pyidaungsu" panose="020B0502040204020203" pitchFamily="34" charset="0"/>
                <a:cs typeface="Pyidaungsu" panose="020B0502040204020203" pitchFamily="34" charset="0"/>
              </a:rPr>
              <a:t>နှစ</a:t>
            </a:r>
            <a:r>
              <a:rPr lang="en-US" sz="1050" b="1" dirty="0">
                <a:solidFill>
                  <a:schemeClr val="accent2"/>
                </a:solidFill>
                <a:latin typeface="Pyidaungsu" panose="020B0502040204020203" pitchFamily="34" charset="0"/>
                <a:cs typeface="Pyidaungsu" panose="020B0502040204020203" pitchFamily="34" charset="0"/>
              </a:rPr>
              <a:t>်</a:t>
            </a:r>
          </a:p>
        </p:txBody>
      </p:sp>
      <p:sp>
        <p:nvSpPr>
          <p:cNvPr id="67604" name="Rectangle 21"/>
          <p:cNvSpPr>
            <a:spLocks noChangeArrowheads="1"/>
          </p:cNvSpPr>
          <p:nvPr/>
        </p:nvSpPr>
        <p:spPr bwMode="auto">
          <a:xfrm>
            <a:off x="8183563" y="3797300"/>
            <a:ext cx="68448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67605" name="Rectangle 22"/>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606" name="Rectangle 23"/>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607" name="Rectangle 24"/>
          <p:cNvSpPr>
            <a:spLocks noChangeArrowheads="1"/>
          </p:cNvSpPr>
          <p:nvPr/>
        </p:nvSpPr>
        <p:spPr bwMode="auto">
          <a:xfrm>
            <a:off x="7978775" y="4098925"/>
            <a:ext cx="1160463" cy="412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1050" b="1" dirty="0" err="1">
                <a:solidFill>
                  <a:schemeClr val="bg2"/>
                </a:solidFill>
                <a:latin typeface="Pyidaungsu" panose="020B0502040204020203" pitchFamily="34" charset="0"/>
                <a:cs typeface="Pyidaungsu" panose="020B0502040204020203" pitchFamily="34" charset="0"/>
              </a:rPr>
              <a:t>အနှစ</a:t>
            </a:r>
            <a:r>
              <a:rPr lang="en-US" sz="1050" b="1" dirty="0">
                <a:solidFill>
                  <a:schemeClr val="bg2"/>
                </a:solidFill>
                <a:latin typeface="Pyidaungsu" panose="020B0502040204020203" pitchFamily="34" charset="0"/>
                <a:cs typeface="Pyidaungsu" panose="020B0502040204020203" pitchFamily="34" charset="0"/>
              </a:rPr>
              <a:t>် ၁၀၀၊ </a:t>
            </a:r>
            <a:r>
              <a:rPr lang="en-US" sz="1050" b="1" dirty="0" err="1">
                <a:solidFill>
                  <a:schemeClr val="bg2"/>
                </a:solidFill>
                <a:latin typeface="Pyidaungsu" panose="020B0502040204020203" pitchFamily="34" charset="0"/>
                <a:cs typeface="Pyidaungsu" panose="020B0502040204020203" pitchFamily="34" charset="0"/>
              </a:rPr>
              <a:t>လူ</a:t>
            </a:r>
            <a:r>
              <a:rPr lang="en-US" sz="1050" b="1" dirty="0">
                <a:solidFill>
                  <a:schemeClr val="bg2"/>
                </a:solidFill>
                <a:latin typeface="Pyidaungsu" panose="020B0502040204020203" pitchFamily="34" charset="0"/>
                <a:cs typeface="Pyidaungsu" panose="020B0502040204020203" pitchFamily="34" charset="0"/>
              </a:rPr>
              <a:t> ၅၀၀၀၀</a:t>
            </a:r>
          </a:p>
        </p:txBody>
      </p:sp>
      <p:sp>
        <p:nvSpPr>
          <p:cNvPr id="67608" name="Text Box 2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7610" name="Rectangle 26"/>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64</a:t>
            </a:r>
          </a:p>
        </p:txBody>
      </p:sp>
      <p:sp>
        <p:nvSpPr>
          <p:cNvPr id="3" name="Text Box 27"/>
          <p:cNvSpPr txBox="1">
            <a:spLocks noChangeArrowheads="1"/>
          </p:cNvSpPr>
          <p:nvPr/>
        </p:nvSpPr>
        <p:spPr bwMode="auto">
          <a:xfrm>
            <a:off x="1765300" y="0"/>
            <a:ext cx="1993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800" b="1" dirty="0" err="1">
                <a:solidFill>
                  <a:schemeClr val="tx1"/>
                </a:solidFill>
                <a:latin typeface="Pyidaungsu" panose="020B0502040204020203" pitchFamily="34" charset="0"/>
                <a:cs typeface="Pyidaungsu" panose="020B0502040204020203" pitchFamily="34" charset="0"/>
              </a:rPr>
              <a:t>ဧဇရ</a:t>
            </a:r>
            <a:r>
              <a:rPr lang="en-US" sz="1800" b="1" dirty="0">
                <a:solidFill>
                  <a:schemeClr val="tx1"/>
                </a:solidFill>
                <a:latin typeface="Pyidaungsu" panose="020B0502040204020203" pitchFamily="34" charset="0"/>
                <a:cs typeface="Pyidaungsu" panose="020B0502040204020203" pitchFamily="34" charset="0"/>
              </a:rPr>
              <a:t> ၁:၄</a:t>
            </a:r>
          </a:p>
        </p:txBody>
      </p:sp>
      <p:sp>
        <p:nvSpPr>
          <p:cNvPr id="67611" name="Text Box 2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67612" name="Text Box 29"/>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dissolve">
                                      <p:cBhvr>
                                        <p:cTn id="7" dur="500"/>
                                        <p:tgtEl>
                                          <p:spTgt spid="675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592"/>
                                        </p:tgtEl>
                                        <p:attrNameLst>
                                          <p:attrName>style.visibility</p:attrName>
                                        </p:attrNameLst>
                                      </p:cBhvr>
                                      <p:to>
                                        <p:strVal val="visible"/>
                                      </p:to>
                                    </p:set>
                                    <p:animEffect transition="in" filter="dissolve">
                                      <p:cBhvr>
                                        <p:cTn id="12"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autoUpdateAnimBg="0"/>
      <p:bldP spid="6759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8611" name="Rectangle 3"/>
          <p:cNvSpPr>
            <a:spLocks noChangeArrowheads="1"/>
          </p:cNvSpPr>
          <p:nvPr/>
        </p:nvSpPr>
        <p:spPr bwMode="auto">
          <a:xfrm>
            <a:off x="3098800" y="1371600"/>
            <a:ext cx="3048000" cy="28956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4"/>
          <p:cNvSpPr>
            <a:spLocks noChangeArrowheads="1"/>
          </p:cNvSpPr>
          <p:nvPr/>
        </p:nvSpPr>
        <p:spPr bwMode="auto">
          <a:xfrm>
            <a:off x="3084513" y="996950"/>
            <a:ext cx="91050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000" b="1" dirty="0" err="1">
                <a:solidFill>
                  <a:schemeClr val="bg2"/>
                </a:solidFill>
                <a:latin typeface="Pyidaungsu" panose="020B0502040204020203" pitchFamily="34" charset="0"/>
                <a:cs typeface="Pyidaungsu" panose="020B0502040204020203" pitchFamily="34" charset="0"/>
              </a:rPr>
              <a:t>ဖမ်းဆီး</a:t>
            </a:r>
            <a:endParaRPr lang="en-US" sz="2000" b="1" dirty="0">
              <a:solidFill>
                <a:schemeClr val="bg2"/>
              </a:solidFill>
              <a:latin typeface="Pyidaungsu" panose="020B0502040204020203" pitchFamily="34" charset="0"/>
              <a:cs typeface="Pyidaungsu" panose="020B0502040204020203" pitchFamily="34" charset="0"/>
            </a:endParaRPr>
          </a:p>
        </p:txBody>
      </p:sp>
      <p:sp>
        <p:nvSpPr>
          <p:cNvPr id="68612" name="Rectangle 5"/>
          <p:cNvSpPr>
            <a:spLocks noChangeArrowheads="1"/>
          </p:cNvSpPr>
          <p:nvPr/>
        </p:nvSpPr>
        <p:spPr bwMode="auto">
          <a:xfrm>
            <a:off x="3687763" y="1695450"/>
            <a:ext cx="103553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dirty="0">
                <a:solidFill>
                  <a:schemeClr val="accent2"/>
                </a:solidFill>
                <a:latin typeface="Pyidaungsu" panose="020B0502040204020203" pitchFamily="34" charset="0"/>
                <a:cs typeface="Pyidaungsu" panose="020B0502040204020203" pitchFamily="34" charset="0"/>
              </a:rPr>
              <a:t>၇၀ </a:t>
            </a:r>
            <a:r>
              <a:rPr lang="en-US" sz="2400" b="1" dirty="0" err="1">
                <a:solidFill>
                  <a:schemeClr val="accent2"/>
                </a:solidFill>
                <a:latin typeface="Pyidaungsu" panose="020B0502040204020203" pitchFamily="34" charset="0"/>
                <a:cs typeface="Pyidaungsu" panose="020B0502040204020203" pitchFamily="34" charset="0"/>
              </a:rPr>
              <a:t>နှစ</a:t>
            </a:r>
            <a:r>
              <a:rPr lang="en-US" sz="2400" b="1" dirty="0">
                <a:solidFill>
                  <a:schemeClr val="accent2"/>
                </a:solidFill>
                <a:latin typeface="Pyidaungsu" panose="020B0502040204020203" pitchFamily="34" charset="0"/>
                <a:cs typeface="Pyidaungsu" panose="020B0502040204020203" pitchFamily="34" charset="0"/>
              </a:rPr>
              <a:t>်</a:t>
            </a:r>
          </a:p>
        </p:txBody>
      </p:sp>
      <p:sp>
        <p:nvSpPr>
          <p:cNvPr id="68613" name="Rectangle 6"/>
          <p:cNvSpPr>
            <a:spLocks noChangeArrowheads="1"/>
          </p:cNvSpPr>
          <p:nvPr/>
        </p:nvSpPr>
        <p:spPr bwMode="auto">
          <a:xfrm>
            <a:off x="3706813" y="2152650"/>
            <a:ext cx="1516440"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dirty="0" err="1">
                <a:solidFill>
                  <a:schemeClr val="bg2"/>
                </a:solidFill>
                <a:latin typeface="Pyidaungsu" panose="020B0502040204020203" pitchFamily="34" charset="0"/>
                <a:cs typeface="Pyidaungsu" panose="020B0502040204020203" pitchFamily="34" charset="0"/>
              </a:rPr>
              <a:t>ခရီး</a:t>
            </a:r>
            <a:r>
              <a:rPr lang="en-US" sz="3200" b="1" dirty="0">
                <a:solidFill>
                  <a:schemeClr val="bg2"/>
                </a:solidFill>
                <a:latin typeface="Pyidaungsu" panose="020B0502040204020203" pitchFamily="34" charset="0"/>
                <a:cs typeface="Pyidaungsu" panose="020B0502040204020203" pitchFamily="34" charset="0"/>
              </a:rPr>
              <a:t> ၃ </a:t>
            </a:r>
            <a:r>
              <a:rPr lang="en-US" sz="3200" b="1" dirty="0" err="1">
                <a:solidFill>
                  <a:schemeClr val="bg2"/>
                </a:solidFill>
                <a:latin typeface="Pyidaungsu" panose="020B0502040204020203" pitchFamily="34" charset="0"/>
                <a:cs typeface="Pyidaungsu" panose="020B0502040204020203" pitchFamily="34" charset="0"/>
              </a:rPr>
              <a:t>ခု</a:t>
            </a:r>
            <a:endParaRPr lang="en-US" sz="3200" b="1" dirty="0">
              <a:solidFill>
                <a:schemeClr val="bg2"/>
              </a:solidFill>
              <a:latin typeface="Pyidaungsu" panose="020B0502040204020203" pitchFamily="34" charset="0"/>
              <a:cs typeface="Pyidaungsu" panose="020B0502040204020203" pitchFamily="34" charset="0"/>
            </a:endParaRPr>
          </a:p>
        </p:txBody>
      </p:sp>
      <p:sp>
        <p:nvSpPr>
          <p:cNvPr id="68614" name="Rectangle 7"/>
          <p:cNvSpPr>
            <a:spLocks noChangeArrowheads="1"/>
          </p:cNvSpPr>
          <p:nvPr/>
        </p:nvSpPr>
        <p:spPr bwMode="auto">
          <a:xfrm>
            <a:off x="3221038" y="2736850"/>
            <a:ext cx="318196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b="1" dirty="0" err="1">
                <a:solidFill>
                  <a:schemeClr val="bg2"/>
                </a:solidFill>
                <a:latin typeface="Pyidaungsu" panose="020B0502040204020203" pitchFamily="34" charset="0"/>
                <a:cs typeface="Pyidaungsu" panose="020B0502040204020203" pitchFamily="34" charset="0"/>
              </a:rPr>
              <a:t>နှစ</a:t>
            </a:r>
            <a:r>
              <a:rPr lang="en-US" b="1" dirty="0">
                <a:solidFill>
                  <a:schemeClr val="bg2"/>
                </a:solidFill>
                <a:latin typeface="Pyidaungsu" panose="020B0502040204020203" pitchFamily="34" charset="0"/>
                <a:cs typeface="Pyidaungsu" panose="020B0502040204020203" pitchFamily="34" charset="0"/>
              </a:rPr>
              <a:t>် ၁၀၀၊ </a:t>
            </a:r>
            <a:r>
              <a:rPr lang="en-US" b="1" dirty="0" err="1">
                <a:solidFill>
                  <a:schemeClr val="bg2"/>
                </a:solidFill>
                <a:latin typeface="Pyidaungsu" panose="020B0502040204020203" pitchFamily="34" charset="0"/>
                <a:cs typeface="Pyidaungsu" panose="020B0502040204020203" pitchFamily="34" charset="0"/>
              </a:rPr>
              <a:t>လူ</a:t>
            </a:r>
            <a:r>
              <a:rPr lang="en-US" b="1" dirty="0">
                <a:solidFill>
                  <a:schemeClr val="bg2"/>
                </a:solidFill>
                <a:latin typeface="Pyidaungsu" panose="020B0502040204020203" pitchFamily="34" charset="0"/>
                <a:cs typeface="Pyidaungsu" panose="020B0502040204020203" pitchFamily="34" charset="0"/>
              </a:rPr>
              <a:t> ၅၀၀၀၀</a:t>
            </a:r>
          </a:p>
        </p:txBody>
      </p:sp>
      <p:sp>
        <p:nvSpPr>
          <p:cNvPr id="68616" name="Rectangle 8"/>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latin typeface="Times" charset="0"/>
              </a:rPr>
              <a:t>Z - E - N</a:t>
            </a:r>
          </a:p>
        </p:txBody>
      </p:sp>
      <p:sp>
        <p:nvSpPr>
          <p:cNvPr id="3" name="Unknown Shape"/>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8617" name="Rectangle 10"/>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61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61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2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2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2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24" name="Rectangle 1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76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862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626" name="Text Box 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67604" name="Text Box 20"/>
          <p:cNvSpPr txBox="1">
            <a:spLocks noChangeArrowheads="1"/>
          </p:cNvSpPr>
          <p:nvPr/>
        </p:nvSpPr>
        <p:spPr bwMode="auto">
          <a:xfrm>
            <a:off x="1754188" y="-33338"/>
            <a:ext cx="5957887" cy="36933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my-MM" sz="1800" b="1" dirty="0">
                <a:solidFill>
                  <a:schemeClr val="tx1"/>
                </a:solidFill>
                <a:latin typeface="Pyidaungsu" panose="020B0502040204020203" pitchFamily="34" charset="0"/>
                <a:cs typeface="Pyidaungsu" panose="020B0502040204020203" pitchFamily="34" charset="0"/>
              </a:rPr>
              <a:t>၊ ယေရမိ ၂၉း၁ဝ။ ဧဇရ ၃း၈။ နေဟမိ ၂း၅-၆ ။ ဇေရုဗဗေလ</a:t>
            </a:r>
            <a:endParaRPr lang="en-US" sz="1800" b="1" dirty="0">
              <a:solidFill>
                <a:schemeClr val="tx1"/>
              </a:solidFill>
              <a:latin typeface="Pyidaungsu" panose="020B0502040204020203" pitchFamily="34" charset="0"/>
              <a:cs typeface="Pyidaungsu" panose="020B0502040204020203" pitchFamily="34" charset="0"/>
            </a:endParaRPr>
          </a:p>
        </p:txBody>
      </p:sp>
      <p:sp>
        <p:nvSpPr>
          <p:cNvPr id="68629" name="Text Box 21"/>
          <p:cNvSpPr txBox="1">
            <a:spLocks noChangeArrowheads="1"/>
          </p:cNvSpPr>
          <p:nvPr/>
        </p:nvSpPr>
        <p:spPr bwMode="auto">
          <a:xfrm>
            <a:off x="2521744" y="194012"/>
            <a:ext cx="3748087" cy="92333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5400" b="1" dirty="0" err="1">
                <a:solidFill>
                  <a:schemeClr val="tx1"/>
                </a:solidFill>
                <a:latin typeface="Pyidaungsu" panose="020B0502040204020203" pitchFamily="34" charset="0"/>
                <a:cs typeface="Pyidaungsu" panose="020B0502040204020203" pitchFamily="34" charset="0"/>
              </a:rPr>
              <a:t>ဇေရုဗဗေလ</a:t>
            </a:r>
            <a:endParaRPr lang="en-US" sz="5400" b="1" dirty="0">
              <a:solidFill>
                <a:schemeClr val="tx1"/>
              </a:solidFill>
              <a:latin typeface="Pyidaungsu" panose="020B0502040204020203" pitchFamily="34" charset="0"/>
              <a:cs typeface="Pyidaungsu" panose="020B0502040204020203" pitchFamily="34" charset="0"/>
            </a:endParaRPr>
          </a:p>
        </p:txBody>
      </p:sp>
      <p:sp>
        <p:nvSpPr>
          <p:cNvPr id="68630" name="Text Box 22"/>
          <p:cNvSpPr txBox="1">
            <a:spLocks noChangeArrowheads="1"/>
          </p:cNvSpPr>
          <p:nvPr/>
        </p:nvSpPr>
        <p:spPr bwMode="auto">
          <a:xfrm>
            <a:off x="1573213" y="1851025"/>
            <a:ext cx="2822575" cy="92333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5400" b="1" dirty="0" err="1">
                <a:solidFill>
                  <a:schemeClr val="tx1"/>
                </a:solidFill>
                <a:latin typeface="Pyidaungsu" panose="020B0502040204020203" pitchFamily="34" charset="0"/>
                <a:ea typeface="+mn-ea"/>
                <a:cs typeface="Pyidaungsu" panose="020B0502040204020203" pitchFamily="34" charset="0"/>
              </a:rPr>
              <a:t>ဧဇရ</a:t>
            </a:r>
            <a:endParaRPr lang="en-US" sz="5400" b="1" dirty="0">
              <a:solidFill>
                <a:schemeClr val="tx1"/>
              </a:solidFill>
              <a:latin typeface="Pyidaungsu" panose="020B0502040204020203" pitchFamily="34" charset="0"/>
              <a:ea typeface="+mn-ea"/>
              <a:cs typeface="Pyidaungsu" panose="020B0502040204020203" pitchFamily="34" charset="0"/>
            </a:endParaRPr>
          </a:p>
        </p:txBody>
      </p:sp>
      <p:sp>
        <p:nvSpPr>
          <p:cNvPr id="68631" name="Text Box 23"/>
          <p:cNvSpPr txBox="1">
            <a:spLocks noChangeArrowheads="1"/>
          </p:cNvSpPr>
          <p:nvPr/>
        </p:nvSpPr>
        <p:spPr bwMode="auto">
          <a:xfrm>
            <a:off x="674688" y="3787775"/>
            <a:ext cx="4071937" cy="1098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6600" b="1" dirty="0">
                <a:solidFill>
                  <a:schemeClr val="tx1"/>
                </a:solidFill>
                <a:latin typeface="WinInnwa" pitchFamily="2" charset="0"/>
                <a:ea typeface="+mn-ea"/>
                <a:cs typeface="+mn-cs"/>
              </a:rPr>
              <a:t> </a:t>
            </a:r>
            <a:r>
              <a:rPr lang="en-US" sz="5400" b="1" dirty="0" err="1">
                <a:solidFill>
                  <a:schemeClr val="tx1"/>
                </a:solidFill>
                <a:latin typeface="Pyidaungsu" panose="020B0502040204020203" pitchFamily="34" charset="0"/>
                <a:ea typeface="+mn-ea"/>
                <a:cs typeface="Pyidaungsu" panose="020B0502040204020203" pitchFamily="34" charset="0"/>
              </a:rPr>
              <a:t>ယေရမိ</a:t>
            </a:r>
            <a:endParaRPr lang="en-US" sz="5400" b="1" dirty="0">
              <a:solidFill>
                <a:schemeClr val="tx1"/>
              </a:solidFill>
              <a:latin typeface="Pyidaungsu" panose="020B0502040204020203" pitchFamily="34" charset="0"/>
              <a:ea typeface="+mn-ea"/>
              <a:cs typeface="Pyidaungsu" panose="020B0502040204020203" pitchFamily="34" charset="0"/>
            </a:endParaRPr>
          </a:p>
        </p:txBody>
      </p:sp>
      <p:sp>
        <p:nvSpPr>
          <p:cNvPr id="4" name="Unknown Shape"/>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8632" name="Group 25"/>
          <p:cNvGrpSpPr>
            <a:grpSpLocks/>
          </p:cNvGrpSpPr>
          <p:nvPr/>
        </p:nvGrpSpPr>
        <p:grpSpPr bwMode="auto">
          <a:xfrm>
            <a:off x="7943850" y="2911475"/>
            <a:ext cx="1195388" cy="1773238"/>
            <a:chOff x="0" y="0"/>
            <a:chExt cx="753" cy="692"/>
          </a:xfrm>
        </p:grpSpPr>
        <p:sp>
          <p:nvSpPr>
            <p:cNvPr id="68637"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8638"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8639" name="AutoShape 28"/>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640" name="Rectangle 29"/>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8641" name="Line 30"/>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42" name="Line 31"/>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43" name="Rectangle 32"/>
            <p:cNvSpPr>
              <a:spLocks noChangeArrowheads="1"/>
            </p:cNvSpPr>
            <p:nvPr/>
          </p:nvSpPr>
          <p:spPr bwMode="auto">
            <a:xfrm>
              <a:off x="0" y="0"/>
              <a:ext cx="436" cy="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68644" name="Line 33"/>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45" name="Line 34"/>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46" name="Rectangle 35"/>
            <p:cNvSpPr>
              <a:spLocks noChangeArrowheads="1"/>
            </p:cNvSpPr>
            <p:nvPr/>
          </p:nvSpPr>
          <p:spPr bwMode="auto">
            <a:xfrm>
              <a:off x="121" y="163"/>
              <a:ext cx="428" cy="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a:solidFill>
                    <a:schemeClr val="accent2"/>
                  </a:solidFill>
                  <a:latin typeface="Pyidaungsu" panose="020B0502040204020203" pitchFamily="34" charset="0"/>
                  <a:cs typeface="Pyidaungsu" panose="020B0502040204020203" pitchFamily="34" charset="0"/>
                </a:rPr>
                <a:t>၇၀ </a:t>
              </a:r>
              <a:r>
                <a:rPr lang="en-US" sz="1400" b="1" dirty="0" err="1">
                  <a:solidFill>
                    <a:schemeClr val="accent2"/>
                  </a:solidFill>
                  <a:latin typeface="Pyidaungsu" panose="020B0502040204020203" pitchFamily="34" charset="0"/>
                  <a:cs typeface="Pyidaungsu" panose="020B0502040204020203" pitchFamily="34" charset="0"/>
                </a:rPr>
                <a:t>နှစ</a:t>
              </a:r>
              <a:r>
                <a:rPr lang="en-US" sz="1400" b="1" dirty="0">
                  <a:solidFill>
                    <a:schemeClr val="accent2"/>
                  </a:solidFill>
                  <a:latin typeface="Pyidaungsu" panose="020B0502040204020203" pitchFamily="34" charset="0"/>
                  <a:cs typeface="Pyidaungsu" panose="020B0502040204020203" pitchFamily="34" charset="0"/>
                </a:rPr>
                <a:t>်</a:t>
              </a:r>
            </a:p>
          </p:txBody>
        </p:sp>
        <p:sp>
          <p:nvSpPr>
            <p:cNvPr id="68647" name="Rectangle 36"/>
            <p:cNvSpPr>
              <a:spLocks noChangeArrowheads="1"/>
            </p:cNvSpPr>
            <p:nvPr/>
          </p:nvSpPr>
          <p:spPr bwMode="auto">
            <a:xfrm>
              <a:off x="151" y="275"/>
              <a:ext cx="431"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68648" name="Rectangle 37"/>
            <p:cNvSpPr>
              <a:spLocks noChangeArrowheads="1"/>
            </p:cNvSpPr>
            <p:nvPr/>
          </p:nvSpPr>
          <p:spPr bwMode="auto">
            <a:xfrm>
              <a:off x="132" y="526"/>
              <a:ext cx="52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latin typeface="Helvetica" charset="0"/>
                </a:rPr>
                <a:t>Z - E - N</a:t>
              </a:r>
            </a:p>
          </p:txBody>
        </p:sp>
        <p:sp>
          <p:nvSpPr>
            <p:cNvPr id="68649" name="Rectangle 38"/>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650" name="Rectangle 39"/>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Rectangle 40"/>
            <p:cNvSpPr>
              <a:spLocks noChangeArrowheads="1"/>
            </p:cNvSpPr>
            <p:nvPr/>
          </p:nvSpPr>
          <p:spPr bwMode="auto">
            <a:xfrm>
              <a:off x="22" y="418"/>
              <a:ext cx="731"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1200" b="1" dirty="0" err="1">
                  <a:solidFill>
                    <a:schemeClr val="bg2"/>
                  </a:solidFill>
                  <a:latin typeface="Pyidaungsu" panose="020B0502040204020203" pitchFamily="34" charset="0"/>
                  <a:cs typeface="Pyidaungsu" panose="020B0502040204020203" pitchFamily="34" charset="0"/>
                </a:rPr>
                <a:t>နှစ</a:t>
              </a:r>
              <a:r>
                <a:rPr lang="en-US" sz="1200" b="1" dirty="0">
                  <a:solidFill>
                    <a:schemeClr val="bg2"/>
                  </a:solidFill>
                  <a:latin typeface="Pyidaungsu" panose="020B0502040204020203" pitchFamily="34" charset="0"/>
                  <a:cs typeface="Pyidaungsu" panose="020B0502040204020203" pitchFamily="34" charset="0"/>
                </a:rPr>
                <a:t>် ၁၀၀၊ </a:t>
              </a:r>
              <a:r>
                <a:rPr lang="en-US" sz="1200" b="1" dirty="0" err="1">
                  <a:solidFill>
                    <a:schemeClr val="bg2"/>
                  </a:solidFill>
                  <a:latin typeface="Pyidaungsu" panose="020B0502040204020203" pitchFamily="34" charset="0"/>
                  <a:cs typeface="Pyidaungsu" panose="020B0502040204020203" pitchFamily="34" charset="0"/>
                </a:rPr>
                <a:t>လူ</a:t>
              </a:r>
              <a:r>
                <a:rPr lang="en-US" sz="1200" b="1" dirty="0">
                  <a:solidFill>
                    <a:schemeClr val="bg2"/>
                  </a:solidFill>
                  <a:latin typeface="Pyidaungsu" panose="020B0502040204020203" pitchFamily="34" charset="0"/>
                  <a:cs typeface="Pyidaungsu" panose="020B0502040204020203" pitchFamily="34" charset="0"/>
                </a:rPr>
                <a:t> ၅၀၀၀၀</a:t>
              </a:r>
            </a:p>
          </p:txBody>
        </p:sp>
      </p:grpSp>
      <p:sp>
        <p:nvSpPr>
          <p:cNvPr id="68633" name="Text Box 41"/>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8634" name="Text Box 42"/>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68651" name="Rectangle 43"/>
          <p:cNvSpPr>
            <a:spLocks noChangeArrowheads="1"/>
          </p:cNvSpPr>
          <p:nvPr/>
        </p:nvSpPr>
        <p:spPr bwMode="auto">
          <a:xfrm>
            <a:off x="808196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65</a:t>
            </a:r>
          </a:p>
        </p:txBody>
      </p:sp>
      <p:sp>
        <p:nvSpPr>
          <p:cNvPr id="68636" name="Text Box 4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8616"/>
                                        </p:tgtEl>
                                        <p:attrNameLst>
                                          <p:attrName>style.visibility</p:attrName>
                                        </p:attrNameLst>
                                      </p:cBhvr>
                                      <p:to>
                                        <p:strVal val="visible"/>
                                      </p:to>
                                    </p:set>
                                    <p:anim calcmode="lin" valueType="num">
                                      <p:cBhvr>
                                        <p:cTn id="7" dur="500" fill="hold"/>
                                        <p:tgtEl>
                                          <p:spTgt spid="68616"/>
                                        </p:tgtEl>
                                        <p:attrNameLst>
                                          <p:attrName>ppt_x</p:attrName>
                                        </p:attrNameLst>
                                      </p:cBhvr>
                                      <p:tavLst>
                                        <p:tav tm="0">
                                          <p:val>
                                            <p:strVal val="#ppt_x-#ppt_w/2"/>
                                          </p:val>
                                        </p:tav>
                                        <p:tav tm="100000">
                                          <p:val>
                                            <p:strVal val="#ppt_x"/>
                                          </p:val>
                                        </p:tav>
                                      </p:tavLst>
                                    </p:anim>
                                    <p:anim calcmode="lin" valueType="num">
                                      <p:cBhvr>
                                        <p:cTn id="8" dur="500" fill="hold"/>
                                        <p:tgtEl>
                                          <p:spTgt spid="68616"/>
                                        </p:tgtEl>
                                        <p:attrNameLst>
                                          <p:attrName>ppt_y</p:attrName>
                                        </p:attrNameLst>
                                      </p:cBhvr>
                                      <p:tavLst>
                                        <p:tav tm="0">
                                          <p:val>
                                            <p:strVal val="#ppt_y"/>
                                          </p:val>
                                        </p:tav>
                                        <p:tav tm="100000">
                                          <p:val>
                                            <p:strVal val="#ppt_y"/>
                                          </p:val>
                                        </p:tav>
                                      </p:tavLst>
                                    </p:anim>
                                    <p:anim calcmode="lin" valueType="num">
                                      <p:cBhvr>
                                        <p:cTn id="9" dur="500" fill="hold"/>
                                        <p:tgtEl>
                                          <p:spTgt spid="68616"/>
                                        </p:tgtEl>
                                        <p:attrNameLst>
                                          <p:attrName>ppt_w</p:attrName>
                                        </p:attrNameLst>
                                      </p:cBhvr>
                                      <p:tavLst>
                                        <p:tav tm="0">
                                          <p:val>
                                            <p:fltVal val="0"/>
                                          </p:val>
                                        </p:tav>
                                        <p:tav tm="100000">
                                          <p:val>
                                            <p:strVal val="#ppt_w"/>
                                          </p:val>
                                        </p:tav>
                                      </p:tavLst>
                                    </p:anim>
                                    <p:anim calcmode="lin" valueType="num">
                                      <p:cBhvr>
                                        <p:cTn id="10" dur="500" fill="hold"/>
                                        <p:tgtEl>
                                          <p:spTgt spid="6861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8629"/>
                                        </p:tgtEl>
                                        <p:attrNameLst>
                                          <p:attrName>style.visibility</p:attrName>
                                        </p:attrNameLst>
                                      </p:cBhvr>
                                      <p:to>
                                        <p:strVal val="visible"/>
                                      </p:to>
                                    </p:set>
                                    <p:anim calcmode="lin" valueType="num">
                                      <p:cBhvr>
                                        <p:cTn id="15" dur="500" fill="hold"/>
                                        <p:tgtEl>
                                          <p:spTgt spid="68629"/>
                                        </p:tgtEl>
                                        <p:attrNameLst>
                                          <p:attrName>ppt_w</p:attrName>
                                        </p:attrNameLst>
                                      </p:cBhvr>
                                      <p:tavLst>
                                        <p:tav tm="0">
                                          <p:val>
                                            <p:fltVal val="0"/>
                                          </p:val>
                                        </p:tav>
                                        <p:tav tm="100000">
                                          <p:val>
                                            <p:strVal val="#ppt_w"/>
                                          </p:val>
                                        </p:tav>
                                      </p:tavLst>
                                    </p:anim>
                                    <p:anim calcmode="lin" valueType="num">
                                      <p:cBhvr>
                                        <p:cTn id="16" dur="500" fill="hold"/>
                                        <p:tgtEl>
                                          <p:spTgt spid="68629"/>
                                        </p:tgtEl>
                                        <p:attrNameLst>
                                          <p:attrName>ppt_h</p:attrName>
                                        </p:attrNameLst>
                                      </p:cBhvr>
                                      <p:tavLst>
                                        <p:tav tm="0">
                                          <p:val>
                                            <p:fltVal val="0"/>
                                          </p:val>
                                        </p:tav>
                                        <p:tav tm="100000">
                                          <p:val>
                                            <p:strVal val="#ppt_h"/>
                                          </p:val>
                                        </p:tav>
                                      </p:tavLst>
                                    </p:anim>
                                    <p:anim calcmode="lin" valueType="num">
                                      <p:cBhvr>
                                        <p:cTn id="17" dur="500" fill="hold"/>
                                        <p:tgtEl>
                                          <p:spTgt spid="68629"/>
                                        </p:tgtEl>
                                        <p:attrNameLst>
                                          <p:attrName>ppt_x</p:attrName>
                                        </p:attrNameLst>
                                      </p:cBhvr>
                                      <p:tavLst>
                                        <p:tav tm="0">
                                          <p:val>
                                            <p:fltVal val="0.5"/>
                                          </p:val>
                                        </p:tav>
                                        <p:tav tm="100000">
                                          <p:val>
                                            <p:strVal val="#ppt_x"/>
                                          </p:val>
                                        </p:tav>
                                      </p:tavLst>
                                    </p:anim>
                                    <p:anim calcmode="lin" valueType="num">
                                      <p:cBhvr>
                                        <p:cTn id="18" dur="500" fill="hold"/>
                                        <p:tgtEl>
                                          <p:spTgt spid="6862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8630"/>
                                        </p:tgtEl>
                                        <p:attrNameLst>
                                          <p:attrName>style.visibility</p:attrName>
                                        </p:attrNameLst>
                                      </p:cBhvr>
                                      <p:to>
                                        <p:strVal val="visible"/>
                                      </p:to>
                                    </p:set>
                                    <p:anim calcmode="lin" valueType="num">
                                      <p:cBhvr>
                                        <p:cTn id="23" dur="500" fill="hold"/>
                                        <p:tgtEl>
                                          <p:spTgt spid="68630"/>
                                        </p:tgtEl>
                                        <p:attrNameLst>
                                          <p:attrName>ppt_w</p:attrName>
                                        </p:attrNameLst>
                                      </p:cBhvr>
                                      <p:tavLst>
                                        <p:tav tm="0">
                                          <p:val>
                                            <p:fltVal val="0"/>
                                          </p:val>
                                        </p:tav>
                                        <p:tav tm="100000">
                                          <p:val>
                                            <p:strVal val="#ppt_w"/>
                                          </p:val>
                                        </p:tav>
                                      </p:tavLst>
                                    </p:anim>
                                    <p:anim calcmode="lin" valueType="num">
                                      <p:cBhvr>
                                        <p:cTn id="24" dur="500" fill="hold"/>
                                        <p:tgtEl>
                                          <p:spTgt spid="68630"/>
                                        </p:tgtEl>
                                        <p:attrNameLst>
                                          <p:attrName>ppt_h</p:attrName>
                                        </p:attrNameLst>
                                      </p:cBhvr>
                                      <p:tavLst>
                                        <p:tav tm="0">
                                          <p:val>
                                            <p:fltVal val="0"/>
                                          </p:val>
                                        </p:tav>
                                        <p:tav tm="100000">
                                          <p:val>
                                            <p:strVal val="#ppt_h"/>
                                          </p:val>
                                        </p:tav>
                                      </p:tavLst>
                                    </p:anim>
                                    <p:anim calcmode="lin" valueType="num">
                                      <p:cBhvr>
                                        <p:cTn id="25" dur="500" fill="hold"/>
                                        <p:tgtEl>
                                          <p:spTgt spid="68630"/>
                                        </p:tgtEl>
                                        <p:attrNameLst>
                                          <p:attrName>ppt_x</p:attrName>
                                        </p:attrNameLst>
                                      </p:cBhvr>
                                      <p:tavLst>
                                        <p:tav tm="0">
                                          <p:val>
                                            <p:fltVal val="0.5"/>
                                          </p:val>
                                        </p:tav>
                                        <p:tav tm="100000">
                                          <p:val>
                                            <p:strVal val="#ppt_x"/>
                                          </p:val>
                                        </p:tav>
                                      </p:tavLst>
                                    </p:anim>
                                    <p:anim calcmode="lin" valueType="num">
                                      <p:cBhvr>
                                        <p:cTn id="26" dur="500" fill="hold"/>
                                        <p:tgtEl>
                                          <p:spTgt spid="6863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8631"/>
                                        </p:tgtEl>
                                        <p:attrNameLst>
                                          <p:attrName>style.visibility</p:attrName>
                                        </p:attrNameLst>
                                      </p:cBhvr>
                                      <p:to>
                                        <p:strVal val="visible"/>
                                      </p:to>
                                    </p:set>
                                    <p:anim calcmode="lin" valueType="num">
                                      <p:cBhvr>
                                        <p:cTn id="31" dur="500" fill="hold"/>
                                        <p:tgtEl>
                                          <p:spTgt spid="68631"/>
                                        </p:tgtEl>
                                        <p:attrNameLst>
                                          <p:attrName>ppt_w</p:attrName>
                                        </p:attrNameLst>
                                      </p:cBhvr>
                                      <p:tavLst>
                                        <p:tav tm="0">
                                          <p:val>
                                            <p:fltVal val="0"/>
                                          </p:val>
                                        </p:tav>
                                        <p:tav tm="100000">
                                          <p:val>
                                            <p:strVal val="#ppt_w"/>
                                          </p:val>
                                        </p:tav>
                                      </p:tavLst>
                                    </p:anim>
                                    <p:anim calcmode="lin" valueType="num">
                                      <p:cBhvr>
                                        <p:cTn id="32" dur="500" fill="hold"/>
                                        <p:tgtEl>
                                          <p:spTgt spid="68631"/>
                                        </p:tgtEl>
                                        <p:attrNameLst>
                                          <p:attrName>ppt_h</p:attrName>
                                        </p:attrNameLst>
                                      </p:cBhvr>
                                      <p:tavLst>
                                        <p:tav tm="0">
                                          <p:val>
                                            <p:fltVal val="0"/>
                                          </p:val>
                                        </p:tav>
                                        <p:tav tm="100000">
                                          <p:val>
                                            <p:strVal val="#ppt_h"/>
                                          </p:val>
                                        </p:tav>
                                      </p:tavLst>
                                    </p:anim>
                                    <p:anim calcmode="lin" valueType="num">
                                      <p:cBhvr>
                                        <p:cTn id="33" dur="500" fill="hold"/>
                                        <p:tgtEl>
                                          <p:spTgt spid="68631"/>
                                        </p:tgtEl>
                                        <p:attrNameLst>
                                          <p:attrName>ppt_x</p:attrName>
                                        </p:attrNameLst>
                                      </p:cBhvr>
                                      <p:tavLst>
                                        <p:tav tm="0">
                                          <p:val>
                                            <p:fltVal val="0.5"/>
                                          </p:val>
                                        </p:tav>
                                        <p:tav tm="100000">
                                          <p:val>
                                            <p:strVal val="#ppt_x"/>
                                          </p:val>
                                        </p:tav>
                                      </p:tavLst>
                                    </p:anim>
                                    <p:anim calcmode="lin" valueType="num">
                                      <p:cBhvr>
                                        <p:cTn id="34" dur="500" fill="hold"/>
                                        <p:tgtEl>
                                          <p:spTgt spid="686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autoUpdateAnimBg="0"/>
      <p:bldP spid="68629" grpId="0" autoUpdateAnimBg="0"/>
      <p:bldP spid="68630" grpId="0" autoUpdateAnimBg="0"/>
      <p:bldP spid="6863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Unknown Shape"/>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963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636" name="Rectangle 4"/>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68613"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69637"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639" name="Rectangle 7"/>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2" name="Text Box 8"/>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sz="1600" b="1">
              <a:solidFill>
                <a:schemeClr val="tx1"/>
              </a:solidFill>
            </a:endParaRPr>
          </a:p>
        </p:txBody>
      </p:sp>
      <p:sp>
        <p:nvSpPr>
          <p:cNvPr id="69641" name="Text Box 9"/>
          <p:cNvSpPr txBox="1">
            <a:spLocks noChangeArrowheads="1"/>
          </p:cNvSpPr>
          <p:nvPr/>
        </p:nvSpPr>
        <p:spPr bwMode="auto">
          <a:xfrm>
            <a:off x="454025" y="2428875"/>
            <a:ext cx="2822575" cy="52322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rgbClr val="1CFF23"/>
                </a:solidFill>
                <a:latin typeface="Pyidaungsu" panose="020B0502040204020203" pitchFamily="34" charset="0"/>
                <a:ea typeface="+mn-ea"/>
                <a:cs typeface="Pyidaungsu" panose="020B0502040204020203" pitchFamily="34" charset="0"/>
              </a:rPr>
              <a:t>ဧဇရ</a:t>
            </a:r>
            <a:endParaRPr lang="en-US" b="1" dirty="0">
              <a:solidFill>
                <a:srgbClr val="1CFF23"/>
              </a:solidFill>
              <a:latin typeface="Pyidaungsu" panose="020B0502040204020203" pitchFamily="34" charset="0"/>
              <a:ea typeface="+mn-ea"/>
              <a:cs typeface="Pyidaungsu" panose="020B0502040204020203" pitchFamily="34" charset="0"/>
            </a:endParaRPr>
          </a:p>
        </p:txBody>
      </p:sp>
      <p:sp>
        <p:nvSpPr>
          <p:cNvPr id="69642" name="Text Box 10"/>
          <p:cNvSpPr txBox="1">
            <a:spLocks noChangeArrowheads="1"/>
          </p:cNvSpPr>
          <p:nvPr/>
        </p:nvSpPr>
        <p:spPr bwMode="auto">
          <a:xfrm>
            <a:off x="354013" y="4324350"/>
            <a:ext cx="4071937" cy="5847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200" b="1" dirty="0" err="1">
                <a:solidFill>
                  <a:srgbClr val="1CFF23"/>
                </a:solidFill>
                <a:latin typeface="Pyidaungsu" panose="020B0502040204020203" pitchFamily="34" charset="0"/>
                <a:ea typeface="+mn-ea"/>
                <a:cs typeface="Pyidaungsu" panose="020B0502040204020203" pitchFamily="34" charset="0"/>
              </a:rPr>
              <a:t>နေဟမိ</a:t>
            </a:r>
            <a:endParaRPr lang="en-US" sz="4000" b="1" dirty="0">
              <a:solidFill>
                <a:srgbClr val="1CFF23"/>
              </a:solidFill>
              <a:latin typeface="WinInnwa" pitchFamily="2" charset="0"/>
              <a:ea typeface="+mn-ea"/>
              <a:cs typeface="+mn-cs"/>
            </a:endParaRPr>
          </a:p>
        </p:txBody>
      </p:sp>
      <p:sp>
        <p:nvSpPr>
          <p:cNvPr id="4"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9644" name="Rectangle 12"/>
          <p:cNvSpPr>
            <a:spLocks noChangeArrowheads="1"/>
          </p:cNvSpPr>
          <p:nvPr/>
        </p:nvSpPr>
        <p:spPr bwMode="auto">
          <a:xfrm>
            <a:off x="3098800" y="1371600"/>
            <a:ext cx="3048000" cy="2895600"/>
          </a:xfrm>
          <a:prstGeom prst="rect">
            <a:avLst/>
          </a:prstGeom>
          <a:solidFill>
            <a:srgbClr val="022A9A"/>
          </a:solidFill>
          <a:ln>
            <a:noFill/>
          </a:ln>
          <a:effectLst>
            <a:outerShdw dist="107763"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5" name="Rectangle 13"/>
          <p:cNvSpPr>
            <a:spLocks noChangeArrowheads="1"/>
          </p:cNvSpPr>
          <p:nvPr/>
        </p:nvSpPr>
        <p:spPr bwMode="auto">
          <a:xfrm>
            <a:off x="3084513" y="996950"/>
            <a:ext cx="1116012" cy="95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200" b="1">
                <a:solidFill>
                  <a:schemeClr val="accent1"/>
                </a:solidFill>
                <a:latin typeface="WinInnwa" charset="0"/>
              </a:rPr>
              <a:t>zrf;qD;</a:t>
            </a:r>
          </a:p>
          <a:p>
            <a:pPr algn="l"/>
            <a:endParaRPr lang="en-US" sz="2400" b="1">
              <a:solidFill>
                <a:schemeClr val="accent1"/>
              </a:solidFill>
              <a:latin typeface="WinInnwa" charset="0"/>
            </a:endParaRPr>
          </a:p>
        </p:txBody>
      </p:sp>
      <p:sp>
        <p:nvSpPr>
          <p:cNvPr id="69645" name="Rectangle 14"/>
          <p:cNvSpPr>
            <a:spLocks noChangeArrowheads="1"/>
          </p:cNvSpPr>
          <p:nvPr/>
        </p:nvSpPr>
        <p:spPr bwMode="auto">
          <a:xfrm>
            <a:off x="3760788" y="1695450"/>
            <a:ext cx="14160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3600" b="1">
                <a:solidFill>
                  <a:schemeClr val="accent1"/>
                </a:solidFill>
                <a:latin typeface="WinInnwa" charset="0"/>
              </a:rPr>
              <a:t>70 ESpf/</a:t>
            </a:r>
          </a:p>
        </p:txBody>
      </p:sp>
      <p:sp>
        <p:nvSpPr>
          <p:cNvPr id="69646" name="Rectangle 15"/>
          <p:cNvSpPr>
            <a:spLocks noChangeArrowheads="1"/>
          </p:cNvSpPr>
          <p:nvPr/>
        </p:nvSpPr>
        <p:spPr bwMode="auto">
          <a:xfrm>
            <a:off x="3781425" y="2097088"/>
            <a:ext cx="1876425" cy="76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4400" b="1">
                <a:solidFill>
                  <a:schemeClr val="accent1"/>
                </a:solidFill>
                <a:latin typeface="WinInnwa" charset="0"/>
              </a:rPr>
              <a:t>c&amp;D; 3 ck</a:t>
            </a:r>
          </a:p>
        </p:txBody>
      </p:sp>
      <p:sp>
        <p:nvSpPr>
          <p:cNvPr id="69647" name="Rectangle 16"/>
          <p:cNvSpPr>
            <a:spLocks noChangeArrowheads="1"/>
          </p:cNvSpPr>
          <p:nvPr/>
        </p:nvSpPr>
        <p:spPr bwMode="auto">
          <a:xfrm>
            <a:off x="3221038" y="2717800"/>
            <a:ext cx="3659187"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3600" b="1">
                <a:solidFill>
                  <a:schemeClr val="accent1"/>
                </a:solidFill>
                <a:latin typeface="WinInnwa" charset="0"/>
              </a:rPr>
              <a:t>ESpf 100 / vl 50000</a:t>
            </a:r>
          </a:p>
        </p:txBody>
      </p:sp>
      <p:sp>
        <p:nvSpPr>
          <p:cNvPr id="69648"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b="1">
                <a:solidFill>
                  <a:srgbClr val="FFFF00"/>
                </a:solidFill>
                <a:latin typeface="Times" charset="0"/>
              </a:rPr>
              <a:t>Z - E - N</a:t>
            </a:r>
          </a:p>
        </p:txBody>
      </p:sp>
      <p:sp>
        <p:nvSpPr>
          <p:cNvPr id="69649"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650"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1"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2"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3"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5" name="Rectangle 23"/>
          <p:cNvSpPr>
            <a:spLocks noChangeArrowheads="1"/>
          </p:cNvSpPr>
          <p:nvPr/>
        </p:nvSpPr>
        <p:spPr bwMode="auto">
          <a:xfrm>
            <a:off x="409575" y="3089275"/>
            <a:ext cx="5837238" cy="95154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b="1" dirty="0" err="1">
                <a:solidFill>
                  <a:srgbClr val="1CFF23"/>
                </a:solidFill>
                <a:latin typeface="Pyidaungsu" panose="020B0502040204020203" pitchFamily="34" charset="0"/>
                <a:ea typeface="+mn-ea"/>
                <a:cs typeface="Pyidaungsu" panose="020B0502040204020203" pitchFamily="34" charset="0"/>
              </a:rPr>
              <a:t>ဧဇရ</a:t>
            </a:r>
            <a:r>
              <a:rPr lang="en-US" b="1" dirty="0">
                <a:solidFill>
                  <a:srgbClr val="1CFF23"/>
                </a:solidFill>
                <a:latin typeface="Pyidaungsu" panose="020B0502040204020203" pitchFamily="34" charset="0"/>
                <a:ea typeface="+mn-ea"/>
                <a:cs typeface="Pyidaungsu" panose="020B0502040204020203" pitchFamily="34" charset="0"/>
              </a:rPr>
              <a:t> </a:t>
            </a:r>
            <a:r>
              <a:rPr lang="en-US" b="1" dirty="0" err="1">
                <a:solidFill>
                  <a:srgbClr val="FFFF00"/>
                </a:solidFill>
                <a:latin typeface="Pyidaungsu" panose="020B0502040204020203" pitchFamily="34" charset="0"/>
                <a:ea typeface="+mn-ea"/>
                <a:cs typeface="Pyidaungsu" panose="020B0502040204020203" pitchFamily="34" charset="0"/>
              </a:rPr>
              <a:t>ပညတ်တော</a:t>
            </a:r>
            <a:r>
              <a:rPr lang="en-US" b="1" dirty="0">
                <a:solidFill>
                  <a:srgbClr val="FFFF00"/>
                </a:solidFill>
                <a:latin typeface="Pyidaungsu" panose="020B0502040204020203" pitchFamily="34" charset="0"/>
                <a:ea typeface="+mn-ea"/>
                <a:cs typeface="Pyidaungsu" panose="020B0502040204020203" pitchFamily="34" charset="0"/>
              </a:rPr>
              <a:t>် </a:t>
            </a:r>
            <a:r>
              <a:rPr lang="en-US" b="1" dirty="0" err="1">
                <a:solidFill>
                  <a:srgbClr val="FFFF00"/>
                </a:solidFill>
                <a:latin typeface="Pyidaungsu" panose="020B0502040204020203" pitchFamily="34" charset="0"/>
                <a:ea typeface="+mn-ea"/>
                <a:cs typeface="Pyidaungsu" panose="020B0502040204020203" pitchFamily="34" charset="0"/>
              </a:rPr>
              <a:t>သင်ကြားပေးရန</a:t>
            </a:r>
            <a:r>
              <a:rPr lang="en-US" b="1" dirty="0">
                <a:solidFill>
                  <a:srgbClr val="FFFF00"/>
                </a:solidFill>
                <a:latin typeface="Pyidaungsu" panose="020B0502040204020203" pitchFamily="34" charset="0"/>
                <a:ea typeface="+mn-ea"/>
                <a:cs typeface="Pyidaungsu" panose="020B0502040204020203" pitchFamily="34" charset="0"/>
              </a:rPr>
              <a:t>် </a:t>
            </a:r>
            <a:r>
              <a:rPr lang="en-US" b="1" dirty="0" err="1">
                <a:solidFill>
                  <a:srgbClr val="FFFF00"/>
                </a:solidFill>
                <a:latin typeface="Pyidaungsu" panose="020B0502040204020203" pitchFamily="34" charset="0"/>
                <a:ea typeface="+mn-ea"/>
                <a:cs typeface="Pyidaungsu" panose="020B0502040204020203" pitchFamily="34" charset="0"/>
              </a:rPr>
              <a:t>ပြန်လာ</a:t>
            </a:r>
            <a:endParaRPr lang="en-US" sz="3600" b="1" dirty="0">
              <a:solidFill>
                <a:srgbClr val="FFFF00"/>
              </a:solidFill>
              <a:latin typeface="Pyidaungsu" panose="020B0502040204020203" pitchFamily="34" charset="0"/>
              <a:ea typeface="+mn-ea"/>
              <a:cs typeface="Pyidaungsu" panose="020B0502040204020203" pitchFamily="34" charset="0"/>
            </a:endParaRPr>
          </a:p>
        </p:txBody>
      </p:sp>
      <p:sp>
        <p:nvSpPr>
          <p:cNvPr id="69656" name="Rectangle 24"/>
          <p:cNvSpPr>
            <a:spLocks noChangeArrowheads="1"/>
          </p:cNvSpPr>
          <p:nvPr/>
        </p:nvSpPr>
        <p:spPr bwMode="auto">
          <a:xfrm>
            <a:off x="207818" y="4492626"/>
            <a:ext cx="6002050" cy="144398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defRPr/>
            </a:pPr>
            <a:r>
              <a:rPr lang="en-US" b="1" dirty="0">
                <a:solidFill>
                  <a:srgbClr val="FFFF00"/>
                </a:solidFill>
                <a:latin typeface="WinInnwa" charset="0"/>
                <a:cs typeface="MS PGothic" charset="0"/>
              </a:rPr>
              <a:t> </a:t>
            </a:r>
          </a:p>
          <a:p>
            <a:pPr algn="l">
              <a:defRPr/>
            </a:pPr>
            <a:r>
              <a:rPr lang="my-MM" sz="2000" b="1" dirty="0">
                <a:solidFill>
                  <a:srgbClr val="FFFF00"/>
                </a:solidFill>
                <a:latin typeface="Pyidaungsu" panose="020B0502040204020203" pitchFamily="34" charset="0"/>
                <a:cs typeface="Pyidaungsu" panose="020B0502040204020203" pitchFamily="34" charset="0"/>
              </a:rPr>
              <a:t>ဓမျွဟောင်း</a:t>
            </a:r>
          </a:p>
          <a:p>
            <a:pPr algn="l">
              <a:defRPr/>
            </a:pPr>
            <a:r>
              <a:rPr lang="my-MM" sz="2000" b="1" dirty="0">
                <a:solidFill>
                  <a:srgbClr val="FFFF00"/>
                </a:solidFill>
                <a:latin typeface="Pyidaungsu" panose="020B0502040204020203" pitchFamily="34" charset="0"/>
                <a:cs typeface="Pyidaungsu" panose="020B0502040204020203" pitchFamily="34" charset="0"/>
              </a:rPr>
              <a:t>. ခေါင်းဆောင်ကြီးကဲ့သို့ ပြန်လာ</a:t>
            </a:r>
          </a:p>
          <a:p>
            <a:pPr algn="l">
              <a:defRPr/>
            </a:pPr>
            <a:r>
              <a:rPr lang="my-MM" sz="2000" b="1" dirty="0">
                <a:solidFill>
                  <a:srgbClr val="FFFF00"/>
                </a:solidFill>
                <a:latin typeface="Pyidaungsu" panose="020B0502040204020203" pitchFamily="34" charset="0"/>
                <a:cs typeface="Pyidaungsu" panose="020B0502040204020203" pitchFamily="34" charset="0"/>
              </a:rPr>
              <a:t>မြို့တံခါးနှင့် မြို့ရိုးကို တည်ဆောက်။</a:t>
            </a:r>
            <a:endParaRPr lang="en-US" sz="2000" b="1" dirty="0">
              <a:solidFill>
                <a:srgbClr val="FFFF00"/>
              </a:solidFill>
              <a:latin typeface="Pyidaungsu" panose="020B0502040204020203" pitchFamily="34" charset="0"/>
              <a:cs typeface="Pyidaungsu" panose="020B0502040204020203" pitchFamily="34" charset="0"/>
            </a:endParaRPr>
          </a:p>
        </p:txBody>
      </p:sp>
      <p:sp>
        <p:nvSpPr>
          <p:cNvPr id="68633" name="Text Box 25"/>
          <p:cNvSpPr txBox="1">
            <a:spLocks noChangeArrowheads="1"/>
          </p:cNvSpPr>
          <p:nvPr/>
        </p:nvSpPr>
        <p:spPr bwMode="auto">
          <a:xfrm>
            <a:off x="2582863" y="501650"/>
            <a:ext cx="3748087"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en-US" sz="3600" b="1">
                <a:solidFill>
                  <a:srgbClr val="1CFF23"/>
                </a:solidFill>
                <a:latin typeface="WinInnwa" charset="0"/>
              </a:rPr>
              <a:t>aZ±kAaAv</a:t>
            </a:r>
          </a:p>
        </p:txBody>
      </p:sp>
      <p:sp>
        <p:nvSpPr>
          <p:cNvPr id="69658" name="Rectangle 26"/>
          <p:cNvSpPr>
            <a:spLocks noChangeArrowheads="1"/>
          </p:cNvSpPr>
          <p:nvPr/>
        </p:nvSpPr>
        <p:spPr bwMode="auto">
          <a:xfrm>
            <a:off x="1179513" y="495300"/>
            <a:ext cx="6562725" cy="162865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3200" b="1" dirty="0" err="1">
                <a:solidFill>
                  <a:srgbClr val="1CFF23"/>
                </a:solidFill>
                <a:latin typeface="Pyidaungsu" panose="020B0502040204020203" pitchFamily="34" charset="0"/>
                <a:cs typeface="Pyidaungsu" panose="020B0502040204020203" pitchFamily="34" charset="0"/>
              </a:rPr>
              <a:t>ဇေရုဗဗေလ</a:t>
            </a:r>
            <a:endParaRPr lang="en-US" sz="3200" b="1" dirty="0">
              <a:solidFill>
                <a:srgbClr val="1CFF23"/>
              </a:solidFill>
              <a:latin typeface="Pyidaungsu" panose="020B0502040204020203" pitchFamily="34" charset="0"/>
              <a:cs typeface="Pyidaungsu" panose="020B0502040204020203" pitchFamily="34" charset="0"/>
            </a:endParaRPr>
          </a:p>
          <a:p>
            <a:pPr>
              <a:defRPr/>
            </a:pPr>
            <a:r>
              <a:rPr lang="en-US" sz="3600" b="1" dirty="0">
                <a:solidFill>
                  <a:srgbClr val="FFFF00"/>
                </a:solidFill>
                <a:latin typeface="WinInnwa" charset="0"/>
                <a:cs typeface="MS PGothic" charset="0"/>
              </a:rPr>
              <a:t> </a:t>
            </a:r>
            <a:r>
              <a:rPr lang="my-MM" b="1" dirty="0">
                <a:solidFill>
                  <a:srgbClr val="FFFF00"/>
                </a:solidFill>
                <a:latin typeface="Pyidaungsu" panose="020B0502040204020203" pitchFamily="34" charset="0"/>
                <a:cs typeface="Pyidaungsu" panose="020B0502040204020203" pitchFamily="34" charset="0"/>
              </a:rPr>
              <a:t>ဗိမာန်တော် ပြန်လည်ပြုပြင်ခြင်း စတင်ရန်ပြန်လာခြင်း။ ။</a:t>
            </a:r>
            <a:endParaRPr lang="en-US" b="1" dirty="0">
              <a:solidFill>
                <a:srgbClr val="FFFF00"/>
              </a:solidFill>
              <a:latin typeface="Pyidaungsu" panose="020B0502040204020203" pitchFamily="34" charset="0"/>
              <a:cs typeface="Pyidaungsu" panose="020B0502040204020203" pitchFamily="34" charset="0"/>
            </a:endParaRPr>
          </a:p>
        </p:txBody>
      </p:sp>
      <p:grpSp>
        <p:nvGrpSpPr>
          <p:cNvPr id="6" name="Group 27"/>
          <p:cNvGrpSpPr>
            <a:grpSpLocks/>
          </p:cNvGrpSpPr>
          <p:nvPr/>
        </p:nvGrpSpPr>
        <p:grpSpPr bwMode="auto">
          <a:xfrm>
            <a:off x="7943850" y="2913063"/>
            <a:ext cx="1195388" cy="1620837"/>
            <a:chOff x="0" y="0"/>
            <a:chExt cx="753" cy="692"/>
          </a:xfrm>
        </p:grpSpPr>
        <p:sp>
          <p:nvSpPr>
            <p:cNvPr id="69668"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9669"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9670" name="AutoShape 30"/>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671" name="Rectangle 31"/>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672" name="Line 32"/>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3" name="Line 33"/>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4" name="Rectangle 34"/>
            <p:cNvSpPr>
              <a:spLocks noChangeArrowheads="1"/>
            </p:cNvSpPr>
            <p:nvPr/>
          </p:nvSpPr>
          <p:spPr bwMode="auto">
            <a:xfrm>
              <a:off x="0" y="0"/>
              <a:ext cx="436"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69675" name="Line 35"/>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6" name="Line 36"/>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77" name="Rectangle 37"/>
            <p:cNvSpPr>
              <a:spLocks noChangeArrowheads="1"/>
            </p:cNvSpPr>
            <p:nvPr/>
          </p:nvSpPr>
          <p:spPr bwMode="auto">
            <a:xfrm>
              <a:off x="121" y="163"/>
              <a:ext cx="440"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latin typeface="Helvetica" charset="0"/>
                </a:rPr>
                <a:t>70 Years</a:t>
              </a:r>
            </a:p>
          </p:txBody>
        </p:sp>
        <p:sp>
          <p:nvSpPr>
            <p:cNvPr id="7" name="Rectangle 38"/>
            <p:cNvSpPr>
              <a:spLocks noChangeArrowheads="1"/>
            </p:cNvSpPr>
            <p:nvPr/>
          </p:nvSpPr>
          <p:spPr bwMode="auto">
            <a:xfrm>
              <a:off x="151" y="275"/>
              <a:ext cx="431" cy="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8" name="Rectangle 39"/>
            <p:cNvSpPr>
              <a:spLocks noChangeArrowheads="1"/>
            </p:cNvSpPr>
            <p:nvPr/>
          </p:nvSpPr>
          <p:spPr bwMode="auto">
            <a:xfrm>
              <a:off x="132" y="526"/>
              <a:ext cx="524"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latin typeface="Helvetica" charset="0"/>
                </a:rPr>
                <a:t>Z - E - N</a:t>
              </a:r>
            </a:p>
          </p:txBody>
        </p:sp>
        <p:sp>
          <p:nvSpPr>
            <p:cNvPr id="9" name="Rectangle 40"/>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41"/>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42"/>
            <p:cNvSpPr>
              <a:spLocks noChangeArrowheads="1"/>
            </p:cNvSpPr>
            <p:nvPr/>
          </p:nvSpPr>
          <p:spPr bwMode="auto">
            <a:xfrm>
              <a:off x="22" y="418"/>
              <a:ext cx="731"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1050" b="1" dirty="0" err="1">
                  <a:solidFill>
                    <a:schemeClr val="bg2"/>
                  </a:solidFill>
                  <a:latin typeface="Pyidaungsu" panose="020B0502040204020203" pitchFamily="34" charset="0"/>
                  <a:cs typeface="Pyidaungsu" panose="020B0502040204020203" pitchFamily="34" charset="0"/>
                </a:rPr>
                <a:t>အနှစ</a:t>
              </a:r>
              <a:r>
                <a:rPr lang="en-US" sz="1050" b="1" dirty="0">
                  <a:solidFill>
                    <a:schemeClr val="bg2"/>
                  </a:solidFill>
                  <a:latin typeface="Pyidaungsu" panose="020B0502040204020203" pitchFamily="34" charset="0"/>
                  <a:cs typeface="Pyidaungsu" panose="020B0502040204020203" pitchFamily="34" charset="0"/>
                </a:rPr>
                <a:t>် ၁၀၀၊ </a:t>
              </a:r>
              <a:r>
                <a:rPr lang="en-US" sz="1050" b="1" dirty="0" err="1">
                  <a:solidFill>
                    <a:schemeClr val="bg2"/>
                  </a:solidFill>
                  <a:latin typeface="Pyidaungsu" panose="020B0502040204020203" pitchFamily="34" charset="0"/>
                  <a:cs typeface="Pyidaungsu" panose="020B0502040204020203" pitchFamily="34" charset="0"/>
                </a:rPr>
                <a:t>လူ</a:t>
              </a:r>
              <a:r>
                <a:rPr lang="en-US" sz="1050" b="1" dirty="0">
                  <a:solidFill>
                    <a:schemeClr val="bg2"/>
                  </a:solidFill>
                  <a:latin typeface="Pyidaungsu" panose="020B0502040204020203" pitchFamily="34" charset="0"/>
                  <a:cs typeface="Pyidaungsu" panose="020B0502040204020203" pitchFamily="34" charset="0"/>
                </a:rPr>
                <a:t> ၅၀၀၀၀</a:t>
              </a:r>
            </a:p>
          </p:txBody>
        </p:sp>
      </p:grpSp>
      <p:sp>
        <p:nvSpPr>
          <p:cNvPr id="69659" name="Text Box 4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69660" name="Text Box 44"/>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439988" y="1123786"/>
            <a:ext cx="5432425" cy="4075112"/>
            <a:chOff x="0" y="0"/>
            <a:chExt cx="3317" cy="2567"/>
          </a:xfrm>
        </p:grpSpPr>
        <p:sp>
          <p:nvSpPr>
            <p:cNvPr id="69678" name="AutoShape 46"/>
            <p:cNvSpPr>
              <a:spLocks noChangeArrowheads="1"/>
            </p:cNvSpPr>
            <p:nvPr/>
          </p:nvSpPr>
          <p:spPr bwMode="auto">
            <a:xfrm>
              <a:off x="220" y="0"/>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pitchFamily="66" charset="0"/>
                <a:ea typeface="+mn-ea"/>
                <a:cs typeface="+mn-cs"/>
              </a:endParaRPr>
            </a:p>
          </p:txBody>
        </p:sp>
        <p:sp>
          <p:nvSpPr>
            <p:cNvPr id="69679" name="Text Box 47"/>
            <p:cNvSpPr txBox="1">
              <a:spLocks noChangeArrowheads="1"/>
            </p:cNvSpPr>
            <p:nvPr/>
          </p:nvSpPr>
          <p:spPr bwMode="auto">
            <a:xfrm>
              <a:off x="5" y="359"/>
              <a:ext cx="3312" cy="69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6600" b="1">
                  <a:solidFill>
                    <a:schemeClr val="tx2"/>
                  </a:solidFill>
                  <a:latin typeface="Comic Sans MS" pitchFamily="66" charset="0"/>
                  <a:ea typeface="+mn-ea"/>
                  <a:cs typeface="+mn-cs"/>
                </a:rPr>
                <a:t>Z-E-N</a:t>
              </a:r>
              <a:endParaRPr lang="en-US" sz="4800" b="1">
                <a:solidFill>
                  <a:schemeClr val="tx2"/>
                </a:solidFill>
                <a:latin typeface="Comic Sans MS" pitchFamily="66" charset="0"/>
                <a:ea typeface="+mn-ea"/>
                <a:cs typeface="+mn-cs"/>
              </a:endParaRPr>
            </a:p>
          </p:txBody>
        </p:sp>
        <p:sp>
          <p:nvSpPr>
            <p:cNvPr id="69680" name="Text Box 48"/>
            <p:cNvSpPr txBox="1">
              <a:spLocks noChangeArrowheads="1"/>
            </p:cNvSpPr>
            <p:nvPr/>
          </p:nvSpPr>
          <p:spPr bwMode="auto">
            <a:xfrm>
              <a:off x="0" y="1257"/>
              <a:ext cx="3312" cy="83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200" b="1" dirty="0" err="1">
                  <a:solidFill>
                    <a:schemeClr val="tx2"/>
                  </a:solidFill>
                  <a:latin typeface="Pyidaungsu" panose="020B0502040204020203" pitchFamily="34" charset="0"/>
                  <a:ea typeface="+mn-ea"/>
                  <a:cs typeface="Pyidaungsu" panose="020B0502040204020203" pitchFamily="34" charset="0"/>
                </a:rPr>
                <a:t>ဆက်ဆံရေး</a:t>
              </a:r>
              <a:endParaRPr lang="en-US" sz="3200" b="1" dirty="0">
                <a:solidFill>
                  <a:schemeClr val="tx2"/>
                </a:solidFill>
                <a:latin typeface="Pyidaungsu" panose="020B0502040204020203" pitchFamily="34" charset="0"/>
                <a:ea typeface="+mn-ea"/>
                <a:cs typeface="Pyidaungsu" panose="020B0502040204020203" pitchFamily="34" charset="0"/>
              </a:endParaRPr>
            </a:p>
            <a:p>
              <a:pPr>
                <a:spcBef>
                  <a:spcPct val="50000"/>
                </a:spcBef>
                <a:defRPr/>
              </a:pPr>
              <a:r>
                <a:rPr lang="en-US" sz="3200" b="1" dirty="0" err="1">
                  <a:solidFill>
                    <a:schemeClr val="tx2"/>
                  </a:solidFill>
                  <a:latin typeface="Pyidaungsu" panose="020B0502040204020203" pitchFamily="34" charset="0"/>
                  <a:ea typeface="+mn-ea"/>
                  <a:cs typeface="Pyidaungsu" panose="020B0502040204020203" pitchFamily="34" charset="0"/>
                </a:rPr>
                <a:t>ယဇ်ပရောဟိတ</a:t>
              </a:r>
              <a:r>
                <a:rPr lang="en-US" sz="3200" b="1" dirty="0">
                  <a:solidFill>
                    <a:schemeClr val="tx2"/>
                  </a:solidFill>
                  <a:latin typeface="Pyidaungsu" panose="020B0502040204020203" pitchFamily="34" charset="0"/>
                  <a:ea typeface="+mn-ea"/>
                  <a:cs typeface="Pyidaungsu" panose="020B0502040204020203" pitchFamily="34" charset="0"/>
                </a:rPr>
                <a:t>် ၃ </a:t>
              </a:r>
              <a:r>
                <a:rPr lang="en-US" sz="3200" b="1" dirty="0" err="1">
                  <a:solidFill>
                    <a:schemeClr val="tx2"/>
                  </a:solidFill>
                  <a:latin typeface="Pyidaungsu" panose="020B0502040204020203" pitchFamily="34" charset="0"/>
                  <a:ea typeface="+mn-ea"/>
                  <a:cs typeface="Pyidaungsu" panose="020B0502040204020203" pitchFamily="34" charset="0"/>
                </a:rPr>
                <a:t>ဦး</a:t>
              </a:r>
              <a:endParaRPr lang="en-US" sz="3200" b="1" dirty="0">
                <a:solidFill>
                  <a:schemeClr val="tx2"/>
                </a:solidFill>
                <a:latin typeface="Pyidaungsu" panose="020B0502040204020203" pitchFamily="34" charset="0"/>
                <a:ea typeface="+mn-ea"/>
                <a:cs typeface="Pyidaungsu" panose="020B0502040204020203" pitchFamily="34" charset="0"/>
              </a:endParaRPr>
            </a:p>
          </p:txBody>
        </p:sp>
      </p:grpSp>
      <p:sp>
        <p:nvSpPr>
          <p:cNvPr id="69681" name="Rectangle 49"/>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66</a:t>
            </a:r>
          </a:p>
        </p:txBody>
      </p:sp>
      <p:sp>
        <p:nvSpPr>
          <p:cNvPr id="69682" name="Text Box 50"/>
          <p:cNvSpPr txBox="1">
            <a:spLocks noChangeArrowheads="1"/>
          </p:cNvSpPr>
          <p:nvPr/>
        </p:nvSpPr>
        <p:spPr bwMode="auto">
          <a:xfrm>
            <a:off x="728663" y="0"/>
            <a:ext cx="5957887" cy="36933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my-MM" sz="1800" b="1" dirty="0">
                <a:solidFill>
                  <a:schemeClr val="tx1"/>
                </a:solidFill>
                <a:latin typeface="Pyidaungsu" panose="020B0502040204020203" pitchFamily="34" charset="0"/>
                <a:ea typeface="+mn-ea"/>
                <a:cs typeface="Pyidaungsu" panose="020B0502040204020203" pitchFamily="34" charset="0"/>
              </a:rPr>
              <a:t>ယေရမိ ၂၉း၁ဝ။ ဧဇရ ၃း၈။ နေဟမိ ၂း၅-၆ ။</a:t>
            </a:r>
            <a:endParaRPr lang="en-US" sz="1800" b="1" dirty="0">
              <a:solidFill>
                <a:schemeClr val="tx1"/>
              </a:solidFill>
              <a:latin typeface="Pyidaungsu" panose="020B0502040204020203" pitchFamily="34" charset="0"/>
              <a:ea typeface="+mn-ea"/>
              <a:cs typeface="Pyidaungsu" panose="020B0502040204020203" pitchFamily="34" charset="0"/>
            </a:endParaRPr>
          </a:p>
        </p:txBody>
      </p:sp>
      <p:sp>
        <p:nvSpPr>
          <p:cNvPr id="69664" name="Text Box 5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69658"/>
                                        </p:tgtEl>
                                        <p:attrNameLst>
                                          <p:attrName>style.visibility</p:attrName>
                                        </p:attrNameLst>
                                      </p:cBhvr>
                                      <p:to>
                                        <p:strVal val="visible"/>
                                      </p:to>
                                    </p:set>
                                    <p:anim calcmode="lin" valueType="num">
                                      <p:cBhvr>
                                        <p:cTn id="7" dur="500" fill="hold"/>
                                        <p:tgtEl>
                                          <p:spTgt spid="69658"/>
                                        </p:tgtEl>
                                        <p:attrNameLst>
                                          <p:attrName>ppt_w</p:attrName>
                                        </p:attrNameLst>
                                      </p:cBhvr>
                                      <p:tavLst>
                                        <p:tav tm="0">
                                          <p:val>
                                            <p:fltVal val="0"/>
                                          </p:val>
                                        </p:tav>
                                        <p:tav tm="100000">
                                          <p:val>
                                            <p:strVal val="#ppt_w"/>
                                          </p:val>
                                        </p:tav>
                                      </p:tavLst>
                                    </p:anim>
                                    <p:anim calcmode="lin" valueType="num">
                                      <p:cBhvr>
                                        <p:cTn id="8" dur="500" fill="hold"/>
                                        <p:tgtEl>
                                          <p:spTgt spid="69658"/>
                                        </p:tgtEl>
                                        <p:attrNameLst>
                                          <p:attrName>ppt_h</p:attrName>
                                        </p:attrNameLst>
                                      </p:cBhvr>
                                      <p:tavLst>
                                        <p:tav tm="0">
                                          <p:val>
                                            <p:fltVal val="0"/>
                                          </p:val>
                                        </p:tav>
                                        <p:tav tm="100000">
                                          <p:val>
                                            <p:strVal val="#ppt_h"/>
                                          </p:val>
                                        </p:tav>
                                      </p:tavLst>
                                    </p:anim>
                                    <p:anim calcmode="lin" valueType="num">
                                      <p:cBhvr>
                                        <p:cTn id="9" dur="500" fill="hold"/>
                                        <p:tgtEl>
                                          <p:spTgt spid="69658"/>
                                        </p:tgtEl>
                                        <p:attrNameLst>
                                          <p:attrName>ppt_x</p:attrName>
                                        </p:attrNameLst>
                                      </p:cBhvr>
                                      <p:tavLst>
                                        <p:tav tm="0">
                                          <p:val>
                                            <p:fltVal val="0.5"/>
                                          </p:val>
                                        </p:tav>
                                        <p:tav tm="100000">
                                          <p:val>
                                            <p:strVal val="#ppt_x"/>
                                          </p:val>
                                        </p:tav>
                                      </p:tavLst>
                                    </p:anim>
                                    <p:anim calcmode="lin" valueType="num">
                                      <p:cBhvr>
                                        <p:cTn id="10" dur="500" fill="hold"/>
                                        <p:tgtEl>
                                          <p:spTgt spid="696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9655"/>
                                        </p:tgtEl>
                                        <p:attrNameLst>
                                          <p:attrName>style.visibility</p:attrName>
                                        </p:attrNameLst>
                                      </p:cBhvr>
                                      <p:to>
                                        <p:strVal val="visible"/>
                                      </p:to>
                                    </p:set>
                                    <p:anim calcmode="lin" valueType="num">
                                      <p:cBhvr>
                                        <p:cTn id="15" dur="500" fill="hold"/>
                                        <p:tgtEl>
                                          <p:spTgt spid="69655"/>
                                        </p:tgtEl>
                                        <p:attrNameLst>
                                          <p:attrName>ppt_w</p:attrName>
                                        </p:attrNameLst>
                                      </p:cBhvr>
                                      <p:tavLst>
                                        <p:tav tm="0">
                                          <p:val>
                                            <p:fltVal val="0"/>
                                          </p:val>
                                        </p:tav>
                                        <p:tav tm="100000">
                                          <p:val>
                                            <p:strVal val="#ppt_w"/>
                                          </p:val>
                                        </p:tav>
                                      </p:tavLst>
                                    </p:anim>
                                    <p:anim calcmode="lin" valueType="num">
                                      <p:cBhvr>
                                        <p:cTn id="16" dur="500" fill="hold"/>
                                        <p:tgtEl>
                                          <p:spTgt spid="69655"/>
                                        </p:tgtEl>
                                        <p:attrNameLst>
                                          <p:attrName>ppt_h</p:attrName>
                                        </p:attrNameLst>
                                      </p:cBhvr>
                                      <p:tavLst>
                                        <p:tav tm="0">
                                          <p:val>
                                            <p:fltVal val="0"/>
                                          </p:val>
                                        </p:tav>
                                        <p:tav tm="100000">
                                          <p:val>
                                            <p:strVal val="#ppt_h"/>
                                          </p:val>
                                        </p:tav>
                                      </p:tavLst>
                                    </p:anim>
                                    <p:anim calcmode="lin" valueType="num">
                                      <p:cBhvr>
                                        <p:cTn id="17" dur="500" fill="hold"/>
                                        <p:tgtEl>
                                          <p:spTgt spid="69655"/>
                                        </p:tgtEl>
                                        <p:attrNameLst>
                                          <p:attrName>ppt_x</p:attrName>
                                        </p:attrNameLst>
                                      </p:cBhvr>
                                      <p:tavLst>
                                        <p:tav tm="0">
                                          <p:val>
                                            <p:fltVal val="0.5"/>
                                          </p:val>
                                        </p:tav>
                                        <p:tav tm="100000">
                                          <p:val>
                                            <p:strVal val="#ppt_x"/>
                                          </p:val>
                                        </p:tav>
                                      </p:tavLst>
                                    </p:anim>
                                    <p:anim calcmode="lin" valueType="num">
                                      <p:cBhvr>
                                        <p:cTn id="18" dur="500" fill="hold"/>
                                        <p:tgtEl>
                                          <p:spTgt spid="6965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9656"/>
                                        </p:tgtEl>
                                        <p:attrNameLst>
                                          <p:attrName>style.visibility</p:attrName>
                                        </p:attrNameLst>
                                      </p:cBhvr>
                                      <p:to>
                                        <p:strVal val="visible"/>
                                      </p:to>
                                    </p:set>
                                    <p:anim calcmode="lin" valueType="num">
                                      <p:cBhvr>
                                        <p:cTn id="23" dur="500" fill="hold"/>
                                        <p:tgtEl>
                                          <p:spTgt spid="69656"/>
                                        </p:tgtEl>
                                        <p:attrNameLst>
                                          <p:attrName>ppt_w</p:attrName>
                                        </p:attrNameLst>
                                      </p:cBhvr>
                                      <p:tavLst>
                                        <p:tav tm="0">
                                          <p:val>
                                            <p:fltVal val="0"/>
                                          </p:val>
                                        </p:tav>
                                        <p:tav tm="100000">
                                          <p:val>
                                            <p:strVal val="#ppt_w"/>
                                          </p:val>
                                        </p:tav>
                                      </p:tavLst>
                                    </p:anim>
                                    <p:anim calcmode="lin" valueType="num">
                                      <p:cBhvr>
                                        <p:cTn id="24" dur="500" fill="hold"/>
                                        <p:tgtEl>
                                          <p:spTgt spid="69656"/>
                                        </p:tgtEl>
                                        <p:attrNameLst>
                                          <p:attrName>ppt_h</p:attrName>
                                        </p:attrNameLst>
                                      </p:cBhvr>
                                      <p:tavLst>
                                        <p:tav tm="0">
                                          <p:val>
                                            <p:fltVal val="0"/>
                                          </p:val>
                                        </p:tav>
                                        <p:tav tm="100000">
                                          <p:val>
                                            <p:strVal val="#ppt_h"/>
                                          </p:val>
                                        </p:tav>
                                      </p:tavLst>
                                    </p:anim>
                                    <p:anim calcmode="lin" valueType="num">
                                      <p:cBhvr>
                                        <p:cTn id="25" dur="500" fill="hold"/>
                                        <p:tgtEl>
                                          <p:spTgt spid="69656"/>
                                        </p:tgtEl>
                                        <p:attrNameLst>
                                          <p:attrName>ppt_x</p:attrName>
                                        </p:attrNameLst>
                                      </p:cBhvr>
                                      <p:tavLst>
                                        <p:tav tm="0">
                                          <p:val>
                                            <p:fltVal val="0.5"/>
                                          </p:val>
                                        </p:tav>
                                        <p:tav tm="100000">
                                          <p:val>
                                            <p:strVal val="#ppt_x"/>
                                          </p:val>
                                        </p:tav>
                                      </p:tavLst>
                                    </p:anim>
                                    <p:anim calcmode="lin" valueType="num">
                                      <p:cBhvr>
                                        <p:cTn id="26" dur="500" fill="hold"/>
                                        <p:tgtEl>
                                          <p:spTgt spid="6965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5" grpId="0" autoUpdateAnimBg="0"/>
      <p:bldP spid="69656" grpId="0" autoUpdateAnimBg="0"/>
      <p:bldP spid="6965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2605088" y="674688"/>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sp>
        <p:nvSpPr>
          <p:cNvPr id="7171" name="Rectangle 3"/>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accent1"/>
                </a:solidFill>
                <a:latin typeface="Times" charset="0"/>
                <a:ea typeface="+mn-ea"/>
                <a:cs typeface="+mn-cs"/>
              </a:rPr>
              <a:t>7</a:t>
            </a:r>
          </a:p>
        </p:txBody>
      </p:sp>
      <p:sp>
        <p:nvSpPr>
          <p:cNvPr id="6148" name="Line 4"/>
          <p:cNvSpPr>
            <a:spLocks noChangeShapeType="1"/>
          </p:cNvSpPr>
          <p:nvPr/>
        </p:nvSpPr>
        <p:spPr bwMode="auto">
          <a:xfrm>
            <a:off x="898525" y="838200"/>
            <a:ext cx="296863" cy="0"/>
          </a:xfrm>
          <a:prstGeom prst="line">
            <a:avLst/>
          </a:prstGeom>
          <a:noFill/>
          <a:ln w="50800">
            <a:solidFill>
              <a:srgbClr val="0842DE"/>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highlight>
                <a:srgbClr val="0000FF"/>
              </a:highlight>
              <a:cs typeface="MS PGothic" charset="0"/>
            </a:endParaRPr>
          </a:p>
        </p:txBody>
      </p:sp>
      <p:grpSp>
        <p:nvGrpSpPr>
          <p:cNvPr id="7172" name="Group 5"/>
          <p:cNvGrpSpPr>
            <a:grpSpLocks/>
          </p:cNvGrpSpPr>
          <p:nvPr/>
        </p:nvGrpSpPr>
        <p:grpSpPr bwMode="auto">
          <a:xfrm>
            <a:off x="3073400" y="1079500"/>
            <a:ext cx="2317750" cy="4584700"/>
            <a:chOff x="0" y="0"/>
            <a:chExt cx="1460" cy="2888"/>
          </a:xfrm>
        </p:grpSpPr>
        <p:sp>
          <p:nvSpPr>
            <p:cNvPr id="7219" name="Unknown Shape"/>
            <p:cNvSpPr>
              <a:spLocks/>
            </p:cNvSpPr>
            <p:nvPr/>
          </p:nvSpPr>
          <p:spPr bwMode="auto">
            <a:xfrm>
              <a:off x="368" y="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round/>
              <a:headEnd/>
              <a:tailEnd/>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220" name="Unknown Shape"/>
            <p:cNvSpPr>
              <a:spLocks/>
            </p:cNvSpPr>
            <p:nvPr/>
          </p:nvSpPr>
          <p:spPr bwMode="auto">
            <a:xfrm>
              <a:off x="0" y="256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round/>
              <a:headEnd/>
              <a:tailEnd/>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6" name="Text Box 8"/>
          <p:cNvSpPr txBox="1">
            <a:spLocks noChangeArrowheads="1"/>
          </p:cNvSpPr>
          <p:nvPr/>
        </p:nvSpPr>
        <p:spPr bwMode="auto">
          <a:xfrm>
            <a:off x="5741988" y="1574800"/>
            <a:ext cx="1612900" cy="3667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i="1" dirty="0">
                <a:solidFill>
                  <a:schemeClr val="accent1"/>
                </a:solidFill>
                <a:latin typeface="WinInnwa" pitchFamily="2" charset="0"/>
                <a:ea typeface="+mn-ea"/>
                <a:cs typeface="+mn-cs"/>
              </a:rPr>
              <a:t>*</a:t>
            </a:r>
            <a:r>
              <a:rPr lang="en-US" sz="1400" i="1" dirty="0" err="1">
                <a:solidFill>
                  <a:schemeClr val="accent1"/>
                </a:solidFill>
                <a:latin typeface="Pyidaungsu" panose="020B0502040204020203" pitchFamily="34" charset="0"/>
                <a:ea typeface="+mn-ea"/>
                <a:cs typeface="Pyidaungsu" panose="020B0502040204020203" pitchFamily="34" charset="0"/>
              </a:rPr>
              <a:t>ဂါလိလဲအိုင</a:t>
            </a:r>
            <a:r>
              <a:rPr lang="en-US" sz="1400" i="1" dirty="0">
                <a:solidFill>
                  <a:schemeClr val="accent1"/>
                </a:solidFill>
                <a:latin typeface="Pyidaungsu" panose="020B0502040204020203" pitchFamily="34" charset="0"/>
                <a:ea typeface="+mn-ea"/>
                <a:cs typeface="Pyidaungsu" panose="020B0502040204020203" pitchFamily="34" charset="0"/>
              </a:rPr>
              <a:t>်</a:t>
            </a:r>
            <a:endParaRPr lang="en-US" sz="1400" b="1" dirty="0">
              <a:solidFill>
                <a:schemeClr val="accent1"/>
              </a:solidFill>
              <a:latin typeface="Pyidaungsu" panose="020B0502040204020203" pitchFamily="34" charset="0"/>
              <a:ea typeface="+mn-ea"/>
              <a:cs typeface="Pyidaungsu" panose="020B0502040204020203" pitchFamily="34" charset="0"/>
            </a:endParaRPr>
          </a:p>
        </p:txBody>
      </p:sp>
      <p:sp>
        <p:nvSpPr>
          <p:cNvPr id="7177" name="Text Box 9"/>
          <p:cNvSpPr txBox="1">
            <a:spLocks noChangeArrowheads="1"/>
          </p:cNvSpPr>
          <p:nvPr/>
        </p:nvSpPr>
        <p:spPr bwMode="auto">
          <a:xfrm>
            <a:off x="5614988" y="269875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i="1" dirty="0" err="1">
                <a:solidFill>
                  <a:schemeClr val="accent1"/>
                </a:solidFill>
                <a:latin typeface="Pyidaungsu" panose="020B0502040204020203" pitchFamily="34" charset="0"/>
                <a:ea typeface="+mn-ea"/>
                <a:cs typeface="Pyidaungsu" panose="020B0502040204020203" pitchFamily="34" charset="0"/>
              </a:rPr>
              <a:t>ဂိလဗောတောင</a:t>
            </a:r>
            <a:r>
              <a:rPr lang="en-US" sz="1400" i="1" dirty="0">
                <a:solidFill>
                  <a:schemeClr val="accent1"/>
                </a:solidFill>
                <a:latin typeface="Pyidaungsu" panose="020B0502040204020203" pitchFamily="34" charset="0"/>
                <a:ea typeface="+mn-ea"/>
                <a:cs typeface="Pyidaungsu" panose="020B0502040204020203" pitchFamily="34" charset="0"/>
              </a:rPr>
              <a:t>်</a:t>
            </a:r>
            <a:endParaRPr lang="en-US" sz="1400" b="1" dirty="0">
              <a:solidFill>
                <a:schemeClr val="accent1"/>
              </a:solidFill>
              <a:latin typeface="Pyidaungsu" panose="020B0502040204020203" pitchFamily="34" charset="0"/>
              <a:ea typeface="+mn-ea"/>
              <a:cs typeface="Pyidaungsu" panose="020B0502040204020203" pitchFamily="34" charset="0"/>
            </a:endParaRPr>
          </a:p>
        </p:txBody>
      </p:sp>
      <p:sp>
        <p:nvSpPr>
          <p:cNvPr id="7178" name="Text Box 10"/>
          <p:cNvSpPr txBox="1">
            <a:spLocks noChangeArrowheads="1"/>
          </p:cNvSpPr>
          <p:nvPr/>
        </p:nvSpPr>
        <p:spPr bwMode="auto">
          <a:xfrm>
            <a:off x="4760913" y="4602163"/>
            <a:ext cx="1612900" cy="3667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800" i="1" dirty="0" err="1">
                <a:solidFill>
                  <a:schemeClr val="accent1"/>
                </a:solidFill>
                <a:latin typeface="Pyidaungsu" panose="020B0502040204020203" pitchFamily="34" charset="0"/>
                <a:ea typeface="+mn-ea"/>
                <a:cs typeface="Pyidaungsu" panose="020B0502040204020203" pitchFamily="34" charset="0"/>
              </a:rPr>
              <a:t>ဟေဗြုန်မြို</a:t>
            </a:r>
            <a:r>
              <a:rPr lang="en-US" sz="1800" i="1" dirty="0">
                <a:solidFill>
                  <a:schemeClr val="accent1"/>
                </a:solidFill>
                <a:latin typeface="Pyidaungsu" panose="020B0502040204020203" pitchFamily="34" charset="0"/>
                <a:ea typeface="+mn-ea"/>
                <a:cs typeface="Pyidaungsu" panose="020B0502040204020203" pitchFamily="34" charset="0"/>
              </a:rPr>
              <a:t>့</a:t>
            </a:r>
            <a:endParaRPr lang="en-US" sz="1800" b="1" dirty="0">
              <a:solidFill>
                <a:schemeClr val="accent1"/>
              </a:solidFill>
              <a:latin typeface="Pyidaungsu" panose="020B0502040204020203" pitchFamily="34" charset="0"/>
              <a:ea typeface="+mn-ea"/>
              <a:cs typeface="Pyidaungsu" panose="020B0502040204020203" pitchFamily="34" charset="0"/>
            </a:endParaRPr>
          </a:p>
        </p:txBody>
      </p:sp>
      <p:sp>
        <p:nvSpPr>
          <p:cNvPr id="7179" name="Text Box 11"/>
          <p:cNvSpPr txBox="1">
            <a:spLocks noChangeArrowheads="1"/>
          </p:cNvSpPr>
          <p:nvPr/>
        </p:nvSpPr>
        <p:spPr bwMode="auto">
          <a:xfrm rot="-5286213">
            <a:off x="4437063" y="1343353"/>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chemeClr val="accent1"/>
                </a:solidFill>
                <a:latin typeface="Pyidaungsu" panose="020B0502040204020203" pitchFamily="34" charset="0"/>
                <a:ea typeface="+mn-ea"/>
                <a:cs typeface="Pyidaungsu" panose="020B0502040204020203" pitchFamily="34" charset="0"/>
              </a:rPr>
              <a:t>အာရှာ</a:t>
            </a:r>
            <a:endParaRPr lang="en-US" b="1" dirty="0">
              <a:solidFill>
                <a:schemeClr val="accent1"/>
              </a:solidFill>
              <a:latin typeface="Pyidaungsu" panose="020B0502040204020203" pitchFamily="34" charset="0"/>
              <a:ea typeface="+mn-ea"/>
              <a:cs typeface="Pyidaungsu" panose="020B0502040204020203" pitchFamily="34" charset="0"/>
            </a:endParaRPr>
          </a:p>
        </p:txBody>
      </p:sp>
      <p:sp>
        <p:nvSpPr>
          <p:cNvPr id="6154" name="Text Box 12"/>
          <p:cNvSpPr txBox="1">
            <a:spLocks noChangeArrowheads="1"/>
          </p:cNvSpPr>
          <p:nvPr/>
        </p:nvSpPr>
        <p:spPr bwMode="auto">
          <a:xfrm rot="-844666">
            <a:off x="5105400" y="2294086"/>
            <a:ext cx="1612900" cy="46166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my-MM" sz="2400" b="1" dirty="0">
                <a:solidFill>
                  <a:schemeClr val="accent1"/>
                </a:solidFill>
                <a:latin typeface="Pyidaungsu Numbers" panose="020B0502040204020203" pitchFamily="34" charset="0"/>
                <a:cs typeface="Pyidaungsu Numbers" panose="020B0502040204020203" pitchFamily="34" charset="0"/>
              </a:rPr>
              <a:t>ဣ</a:t>
            </a:r>
            <a:r>
              <a:rPr lang="en-US" sz="2400" b="1" dirty="0" err="1">
                <a:solidFill>
                  <a:schemeClr val="accent1"/>
                </a:solidFill>
                <a:latin typeface="Pyidaungsu Numbers" panose="020B0502040204020203" pitchFamily="34" charset="0"/>
                <a:cs typeface="Pyidaungsu Numbers" panose="020B0502040204020203" pitchFamily="34" charset="0"/>
              </a:rPr>
              <a:t>သခ</a:t>
            </a:r>
            <a:r>
              <a:rPr lang="en-US" sz="2400" b="1" dirty="0">
                <a:solidFill>
                  <a:schemeClr val="accent1"/>
                </a:solidFill>
                <a:latin typeface="Pyidaungsu Numbers" panose="020B0502040204020203" pitchFamily="34" charset="0"/>
                <a:cs typeface="Pyidaungsu Numbers" panose="020B0502040204020203" pitchFamily="34" charset="0"/>
              </a:rPr>
              <a:t>ါ</a:t>
            </a:r>
            <a:endParaRPr lang="en-US" sz="2400" b="1" dirty="0">
              <a:solidFill>
                <a:schemeClr val="accent1"/>
              </a:solidFill>
              <a:latin typeface="Pyidaungsu" panose="020B0502040204020203" pitchFamily="34" charset="0"/>
              <a:cs typeface="Pyidaungsu" panose="020B0502040204020203" pitchFamily="34" charset="0"/>
            </a:endParaRPr>
          </a:p>
        </p:txBody>
      </p:sp>
      <p:sp>
        <p:nvSpPr>
          <p:cNvPr id="7181" name="Text Box 13"/>
          <p:cNvSpPr txBox="1">
            <a:spLocks noChangeArrowheads="1"/>
          </p:cNvSpPr>
          <p:nvPr/>
        </p:nvSpPr>
        <p:spPr bwMode="auto">
          <a:xfrm rot="2606806">
            <a:off x="5762625" y="4315152"/>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err="1">
                <a:solidFill>
                  <a:schemeClr val="accent1"/>
                </a:solidFill>
                <a:latin typeface="Pyidaungsu" panose="020B0502040204020203" pitchFamily="34" charset="0"/>
                <a:ea typeface="+mn-ea"/>
                <a:cs typeface="Pyidaungsu" panose="020B0502040204020203" pitchFamily="34" charset="0"/>
              </a:rPr>
              <a:t>ဂဒ</a:t>
            </a:r>
            <a:r>
              <a:rPr lang="en-US" b="1" dirty="0">
                <a:solidFill>
                  <a:schemeClr val="accent1"/>
                </a:solidFill>
                <a:latin typeface="Pyidaungsu" panose="020B0502040204020203" pitchFamily="34" charset="0"/>
                <a:ea typeface="+mn-ea"/>
                <a:cs typeface="Pyidaungsu" panose="020B0502040204020203" pitchFamily="34" charset="0"/>
              </a:rPr>
              <a:t>်</a:t>
            </a:r>
          </a:p>
        </p:txBody>
      </p:sp>
      <p:sp>
        <p:nvSpPr>
          <p:cNvPr id="7182" name="Text Box 14"/>
          <p:cNvSpPr txBox="1">
            <a:spLocks noChangeArrowheads="1"/>
          </p:cNvSpPr>
          <p:nvPr/>
        </p:nvSpPr>
        <p:spPr bwMode="auto">
          <a:xfrm rot="-2225046">
            <a:off x="4614862" y="3637727"/>
            <a:ext cx="1612900"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accent1"/>
                </a:solidFill>
                <a:latin typeface="Pyidaungsu" panose="020B0502040204020203" pitchFamily="34" charset="0"/>
                <a:ea typeface="+mn-ea"/>
                <a:cs typeface="Pyidaungsu" panose="020B0502040204020203" pitchFamily="34" charset="0"/>
              </a:rPr>
              <a:t>ဧဖရိန</a:t>
            </a:r>
            <a:r>
              <a:rPr lang="en-US" sz="2000" b="1" dirty="0">
                <a:solidFill>
                  <a:schemeClr val="accent1"/>
                </a:solidFill>
                <a:latin typeface="Pyidaungsu" panose="020B0502040204020203" pitchFamily="34" charset="0"/>
                <a:ea typeface="+mn-ea"/>
                <a:cs typeface="Pyidaungsu" panose="020B0502040204020203" pitchFamily="34" charset="0"/>
              </a:rPr>
              <a:t>်</a:t>
            </a:r>
            <a:endParaRPr lang="en-US" sz="2000" dirty="0">
              <a:solidFill>
                <a:schemeClr val="accent1"/>
              </a:solidFill>
              <a:latin typeface="Pyidaungsu" panose="020B0502040204020203" pitchFamily="34" charset="0"/>
              <a:ea typeface="+mn-ea"/>
              <a:cs typeface="Pyidaungsu" panose="020B0502040204020203" pitchFamily="34" charset="0"/>
            </a:endParaRPr>
          </a:p>
        </p:txBody>
      </p:sp>
      <p:sp>
        <p:nvSpPr>
          <p:cNvPr id="7183" name="Text Box 15"/>
          <p:cNvSpPr txBox="1">
            <a:spLocks noChangeArrowheads="1"/>
          </p:cNvSpPr>
          <p:nvPr/>
        </p:nvSpPr>
        <p:spPr bwMode="auto">
          <a:xfrm>
            <a:off x="4800600" y="4267200"/>
            <a:ext cx="1612900"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accent1"/>
                </a:solidFill>
                <a:latin typeface="Pyidaungsu" panose="020B0502040204020203" pitchFamily="34" charset="0"/>
                <a:ea typeface="+mn-ea"/>
                <a:cs typeface="Pyidaungsu" panose="020B0502040204020203" pitchFamily="34" charset="0"/>
              </a:rPr>
              <a:t>ဗင</a:t>
            </a:r>
            <a:r>
              <a:rPr lang="en-US" sz="2000" b="1" dirty="0">
                <a:solidFill>
                  <a:schemeClr val="accent1"/>
                </a:solidFill>
                <a:latin typeface="Pyidaungsu" panose="020B0502040204020203" pitchFamily="34" charset="0"/>
                <a:ea typeface="+mn-ea"/>
                <a:cs typeface="Pyidaungsu" panose="020B0502040204020203" pitchFamily="34" charset="0"/>
              </a:rPr>
              <a:t>်္</a:t>
            </a:r>
            <a:r>
              <a:rPr lang="en-US" sz="2000" b="1" dirty="0" err="1">
                <a:solidFill>
                  <a:schemeClr val="accent1"/>
                </a:solidFill>
                <a:latin typeface="Pyidaungsu" panose="020B0502040204020203" pitchFamily="34" charset="0"/>
                <a:ea typeface="+mn-ea"/>
                <a:cs typeface="Pyidaungsu" panose="020B0502040204020203" pitchFamily="34" charset="0"/>
              </a:rPr>
              <a:t>ယာမိန</a:t>
            </a:r>
            <a:r>
              <a:rPr lang="en-US" sz="2000" b="1" dirty="0">
                <a:solidFill>
                  <a:schemeClr val="accent1"/>
                </a:solidFill>
                <a:latin typeface="Pyidaungsu" panose="020B0502040204020203" pitchFamily="34" charset="0"/>
                <a:ea typeface="+mn-ea"/>
                <a:cs typeface="Pyidaungsu" panose="020B0502040204020203" pitchFamily="34" charset="0"/>
              </a:rPr>
              <a:t>်</a:t>
            </a:r>
          </a:p>
        </p:txBody>
      </p:sp>
      <p:sp>
        <p:nvSpPr>
          <p:cNvPr id="6158" name="Text Box 16"/>
          <p:cNvSpPr txBox="1">
            <a:spLocks noChangeArrowheads="1"/>
          </p:cNvSpPr>
          <p:nvPr/>
        </p:nvSpPr>
        <p:spPr bwMode="auto">
          <a:xfrm rot="2953560">
            <a:off x="5698332" y="5064094"/>
            <a:ext cx="1612900" cy="40011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2000" b="1" dirty="0" err="1">
                <a:solidFill>
                  <a:schemeClr val="accent1"/>
                </a:solidFill>
                <a:latin typeface="Pyidaungsu" panose="020B0502040204020203" pitchFamily="34" charset="0"/>
                <a:cs typeface="Pyidaungsu" panose="020B0502040204020203" pitchFamily="34" charset="0"/>
              </a:rPr>
              <a:t>ရုဗင</a:t>
            </a:r>
            <a:r>
              <a:rPr lang="en-US" sz="2000" b="1" dirty="0">
                <a:solidFill>
                  <a:schemeClr val="accent1"/>
                </a:solidFill>
                <a:latin typeface="Pyidaungsu" panose="020B0502040204020203" pitchFamily="34" charset="0"/>
                <a:cs typeface="Pyidaungsu" panose="020B0502040204020203" pitchFamily="34" charset="0"/>
              </a:rPr>
              <a:t>်</a:t>
            </a:r>
          </a:p>
        </p:txBody>
      </p:sp>
      <p:sp>
        <p:nvSpPr>
          <p:cNvPr id="7185" name="Text Box 17"/>
          <p:cNvSpPr txBox="1">
            <a:spLocks noChangeArrowheads="1"/>
          </p:cNvSpPr>
          <p:nvPr/>
        </p:nvSpPr>
        <p:spPr bwMode="auto">
          <a:xfrm rot="-3254641">
            <a:off x="3973513" y="3905250"/>
            <a:ext cx="16129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4000" b="1" dirty="0">
                <a:solidFill>
                  <a:schemeClr val="accent1"/>
                </a:solidFill>
                <a:latin typeface="WinInnwa" pitchFamily="2" charset="0"/>
                <a:ea typeface="+mn-ea"/>
                <a:cs typeface="+mn-cs"/>
              </a:rPr>
              <a:t> </a:t>
            </a:r>
            <a:r>
              <a:rPr lang="en-US" b="1" dirty="0" err="1">
                <a:solidFill>
                  <a:schemeClr val="accent1"/>
                </a:solidFill>
                <a:latin typeface="Pyidaungsu" panose="020B0502040204020203" pitchFamily="34" charset="0"/>
                <a:ea typeface="+mn-ea"/>
                <a:cs typeface="Pyidaungsu" panose="020B0502040204020203" pitchFamily="34" charset="0"/>
              </a:rPr>
              <a:t>ဒန</a:t>
            </a:r>
            <a:r>
              <a:rPr lang="en-US" b="1" dirty="0">
                <a:solidFill>
                  <a:schemeClr val="accent1"/>
                </a:solidFill>
                <a:latin typeface="Pyidaungsu" panose="020B0502040204020203" pitchFamily="34" charset="0"/>
                <a:ea typeface="+mn-ea"/>
                <a:cs typeface="Pyidaungsu" panose="020B0502040204020203" pitchFamily="34" charset="0"/>
              </a:rPr>
              <a:t>်</a:t>
            </a:r>
          </a:p>
        </p:txBody>
      </p:sp>
      <p:sp>
        <p:nvSpPr>
          <p:cNvPr id="7186" name="Text Box 18"/>
          <p:cNvSpPr txBox="1">
            <a:spLocks noChangeArrowheads="1"/>
          </p:cNvSpPr>
          <p:nvPr/>
        </p:nvSpPr>
        <p:spPr bwMode="auto">
          <a:xfrm rot="-2428638">
            <a:off x="3851275" y="4667250"/>
            <a:ext cx="161290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600" b="1" dirty="0">
                <a:solidFill>
                  <a:schemeClr val="accent1"/>
                </a:solidFill>
                <a:latin typeface="WinInnwa" pitchFamily="2" charset="0"/>
                <a:ea typeface="+mn-ea"/>
                <a:cs typeface="+mn-cs"/>
              </a:rPr>
              <a:t> ,k' </a:t>
            </a:r>
          </a:p>
        </p:txBody>
      </p:sp>
      <p:sp>
        <p:nvSpPr>
          <p:cNvPr id="7187" name="Text Box 19"/>
          <p:cNvSpPr txBox="1">
            <a:spLocks noChangeArrowheads="1"/>
          </p:cNvSpPr>
          <p:nvPr/>
        </p:nvSpPr>
        <p:spPr bwMode="auto">
          <a:xfrm>
            <a:off x="3884613" y="5392738"/>
            <a:ext cx="1612900" cy="579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3200" b="1" dirty="0">
                <a:solidFill>
                  <a:schemeClr val="accent1"/>
                </a:solidFill>
                <a:latin typeface="WinInnwa" pitchFamily="2" charset="0"/>
                <a:ea typeface="+mn-ea"/>
                <a:cs typeface="+mn-cs"/>
              </a:rPr>
              <a:t> &amp;</a:t>
            </a:r>
            <a:r>
              <a:rPr lang="en-US" sz="3200" b="1" dirty="0" err="1">
                <a:solidFill>
                  <a:schemeClr val="accent1"/>
                </a:solidFill>
                <a:latin typeface="WinInnwa" pitchFamily="2" charset="0"/>
                <a:ea typeface="+mn-ea"/>
                <a:cs typeface="+mn-cs"/>
              </a:rPr>
              <a:t>Sdarmif</a:t>
            </a:r>
            <a:r>
              <a:rPr lang="en-US" sz="3200" b="1" dirty="0">
                <a:solidFill>
                  <a:schemeClr val="accent1"/>
                </a:solidFill>
                <a:latin typeface="WinInnwa" pitchFamily="2" charset="0"/>
                <a:ea typeface="+mn-ea"/>
                <a:cs typeface="+mn-cs"/>
              </a:rPr>
              <a:t>/ </a:t>
            </a:r>
          </a:p>
        </p:txBody>
      </p:sp>
      <p:grpSp>
        <p:nvGrpSpPr>
          <p:cNvPr id="2" name="Group 20"/>
          <p:cNvGrpSpPr>
            <a:grpSpLocks/>
          </p:cNvGrpSpPr>
          <p:nvPr/>
        </p:nvGrpSpPr>
        <p:grpSpPr bwMode="auto">
          <a:xfrm>
            <a:off x="4410075" y="3105151"/>
            <a:ext cx="3036888" cy="588963"/>
            <a:chOff x="0" y="37"/>
            <a:chExt cx="1913" cy="371"/>
          </a:xfrm>
        </p:grpSpPr>
        <p:sp>
          <p:nvSpPr>
            <p:cNvPr id="7189" name="Text Box 21"/>
            <p:cNvSpPr txBox="1">
              <a:spLocks noChangeArrowheads="1"/>
            </p:cNvSpPr>
            <p:nvPr/>
          </p:nvSpPr>
          <p:spPr bwMode="auto">
            <a:xfrm rot="469584">
              <a:off x="0" y="37"/>
              <a:ext cx="1016" cy="25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accent1"/>
                  </a:solidFill>
                  <a:latin typeface="Pyidaungsu" panose="020B0502040204020203" pitchFamily="34" charset="0"/>
                  <a:ea typeface="+mn-ea"/>
                  <a:cs typeface="Pyidaungsu" panose="020B0502040204020203" pitchFamily="34" charset="0"/>
                </a:rPr>
                <a:t>မနာရှေ</a:t>
              </a:r>
              <a:endParaRPr lang="en-US" sz="2000" dirty="0">
                <a:solidFill>
                  <a:schemeClr val="accent1"/>
                </a:solidFill>
                <a:latin typeface="Pyidaungsu" panose="020B0502040204020203" pitchFamily="34" charset="0"/>
                <a:ea typeface="+mn-ea"/>
                <a:cs typeface="Pyidaungsu" panose="020B0502040204020203" pitchFamily="34" charset="0"/>
              </a:endParaRPr>
            </a:p>
          </p:txBody>
        </p:sp>
        <p:sp>
          <p:nvSpPr>
            <p:cNvPr id="7190" name="Text Box 22"/>
            <p:cNvSpPr txBox="1">
              <a:spLocks noChangeArrowheads="1"/>
            </p:cNvSpPr>
            <p:nvPr/>
          </p:nvSpPr>
          <p:spPr bwMode="auto">
            <a:xfrm rot="20128894">
              <a:off x="897" y="156"/>
              <a:ext cx="1016" cy="25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accent1"/>
                  </a:solidFill>
                  <a:latin typeface="Pyidaungsu" panose="020B0502040204020203" pitchFamily="34" charset="0"/>
                  <a:ea typeface="+mn-ea"/>
                  <a:cs typeface="Pyidaungsu" panose="020B0502040204020203" pitchFamily="34" charset="0"/>
                </a:rPr>
                <a:t>မနာရှေ</a:t>
              </a:r>
              <a:endParaRPr lang="en-US" sz="2000" dirty="0">
                <a:solidFill>
                  <a:schemeClr val="accent1"/>
                </a:solidFill>
                <a:latin typeface="Pyidaungsu" panose="020B0502040204020203" pitchFamily="34" charset="0"/>
                <a:ea typeface="+mn-ea"/>
                <a:cs typeface="Pyidaungsu" panose="020B0502040204020203" pitchFamily="34" charset="0"/>
              </a:endParaRPr>
            </a:p>
          </p:txBody>
        </p:sp>
      </p:grpSp>
      <p:sp>
        <p:nvSpPr>
          <p:cNvPr id="7191" name="Text Box 23"/>
          <p:cNvSpPr txBox="1">
            <a:spLocks noChangeArrowheads="1"/>
          </p:cNvSpPr>
          <p:nvPr/>
        </p:nvSpPr>
        <p:spPr bwMode="auto">
          <a:xfrm rot="-4430453">
            <a:off x="5919788" y="1205240"/>
            <a:ext cx="1612900" cy="52322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b="1" dirty="0">
                <a:solidFill>
                  <a:schemeClr val="accent1"/>
                </a:solidFill>
                <a:latin typeface="Pyidaungsu" panose="020B0502040204020203" pitchFamily="34" charset="0"/>
                <a:ea typeface="+mn-ea"/>
                <a:cs typeface="Pyidaungsu" panose="020B0502040204020203" pitchFamily="34" charset="0"/>
              </a:rPr>
              <a:t> </a:t>
            </a:r>
            <a:r>
              <a:rPr lang="en-US" b="1" dirty="0" err="1">
                <a:solidFill>
                  <a:schemeClr val="accent1"/>
                </a:solidFill>
                <a:latin typeface="Pyidaungsu" panose="020B0502040204020203" pitchFamily="34" charset="0"/>
                <a:ea typeface="+mn-ea"/>
                <a:cs typeface="Pyidaungsu" panose="020B0502040204020203" pitchFamily="34" charset="0"/>
              </a:rPr>
              <a:t>နသလိ</a:t>
            </a:r>
            <a:endParaRPr lang="en-US" sz="3600" b="1" dirty="0">
              <a:solidFill>
                <a:schemeClr val="accent1"/>
              </a:solidFill>
              <a:latin typeface="WinInnwa" pitchFamily="2" charset="0"/>
              <a:ea typeface="+mn-ea"/>
              <a:cs typeface="+mn-cs"/>
            </a:endParaRPr>
          </a:p>
        </p:txBody>
      </p:sp>
      <p:sp>
        <p:nvSpPr>
          <p:cNvPr id="7192" name="Text Box 24"/>
          <p:cNvSpPr txBox="1">
            <a:spLocks noChangeArrowheads="1"/>
          </p:cNvSpPr>
          <p:nvPr/>
        </p:nvSpPr>
        <p:spPr bwMode="auto">
          <a:xfrm rot="-5105054">
            <a:off x="4942681" y="1290350"/>
            <a:ext cx="1597025" cy="5847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err="1">
                <a:solidFill>
                  <a:schemeClr val="accent1"/>
                </a:solidFill>
                <a:latin typeface="Pyidaungsu" panose="020B0502040204020203" pitchFamily="34" charset="0"/>
                <a:ea typeface="+mn-ea"/>
                <a:cs typeface="Pyidaungsu" panose="020B0502040204020203" pitchFamily="34" charset="0"/>
              </a:rPr>
              <a:t>ဇာဗုလုန</a:t>
            </a:r>
            <a:r>
              <a:rPr lang="en-US" sz="2400" b="1" dirty="0">
                <a:solidFill>
                  <a:schemeClr val="accent1"/>
                </a:solidFill>
                <a:latin typeface="Pyidaungsu" panose="020B0502040204020203" pitchFamily="34" charset="0"/>
                <a:ea typeface="+mn-ea"/>
                <a:cs typeface="Pyidaungsu" panose="020B0502040204020203" pitchFamily="34" charset="0"/>
              </a:rPr>
              <a:t>်</a:t>
            </a:r>
            <a:r>
              <a:rPr lang="en-US" sz="3200" b="1" dirty="0">
                <a:solidFill>
                  <a:schemeClr val="accent1"/>
                </a:solidFill>
                <a:latin typeface="WinInnwa" pitchFamily="2" charset="0"/>
                <a:ea typeface="+mn-ea"/>
                <a:cs typeface="+mn-cs"/>
              </a:rPr>
              <a:t> </a:t>
            </a:r>
          </a:p>
        </p:txBody>
      </p:sp>
      <p:sp>
        <p:nvSpPr>
          <p:cNvPr id="7193" name="Text Box 25"/>
          <p:cNvSpPr txBox="1">
            <a:spLocks noChangeArrowheads="1"/>
          </p:cNvSpPr>
          <p:nvPr/>
        </p:nvSpPr>
        <p:spPr bwMode="auto">
          <a:xfrm>
            <a:off x="4051300" y="231140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b="1" i="1" dirty="0" err="1">
                <a:solidFill>
                  <a:schemeClr val="accent1"/>
                </a:solidFill>
                <a:latin typeface="Pyidaungsu" panose="020B0502040204020203" pitchFamily="34" charset="0"/>
                <a:ea typeface="+mn-ea"/>
                <a:cs typeface="Pyidaungsu" panose="020B0502040204020203" pitchFamily="34" charset="0"/>
              </a:rPr>
              <a:t>ကရမေလတောင</a:t>
            </a:r>
            <a:r>
              <a:rPr lang="en-US" sz="1400" b="1" i="1" dirty="0">
                <a:solidFill>
                  <a:schemeClr val="accent1"/>
                </a:solidFill>
                <a:latin typeface="Pyidaungsu" panose="020B0502040204020203" pitchFamily="34" charset="0"/>
                <a:ea typeface="+mn-ea"/>
                <a:cs typeface="Pyidaungsu" panose="020B0502040204020203" pitchFamily="34" charset="0"/>
              </a:rPr>
              <a:t>်</a:t>
            </a:r>
            <a:endParaRPr lang="en-US" sz="1400" b="1" dirty="0">
              <a:solidFill>
                <a:schemeClr val="accent1"/>
              </a:solidFill>
              <a:latin typeface="Pyidaungsu" panose="020B0502040204020203" pitchFamily="34" charset="0"/>
              <a:ea typeface="+mn-ea"/>
              <a:cs typeface="Pyidaungsu" panose="020B0502040204020203" pitchFamily="34" charset="0"/>
            </a:endParaRPr>
          </a:p>
        </p:txBody>
      </p:sp>
      <p:sp>
        <p:nvSpPr>
          <p:cNvPr id="7194" name="Text Box 26"/>
          <p:cNvSpPr txBox="1">
            <a:spLocks noChangeArrowheads="1"/>
          </p:cNvSpPr>
          <p:nvPr/>
        </p:nvSpPr>
        <p:spPr bwMode="auto">
          <a:xfrm>
            <a:off x="5410200" y="216535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b="1" dirty="0" err="1">
                <a:solidFill>
                  <a:schemeClr val="accent1"/>
                </a:solidFill>
                <a:latin typeface="Pyidaungsu" panose="020B0502040204020203" pitchFamily="34" charset="0"/>
                <a:ea typeface="+mn-ea"/>
                <a:cs typeface="Pyidaungsu" panose="020B0502040204020203" pitchFamily="34" charset="0"/>
              </a:rPr>
              <a:t>တာဇော်တောင</a:t>
            </a:r>
            <a:r>
              <a:rPr lang="en-US" sz="1400" b="1" dirty="0">
                <a:solidFill>
                  <a:schemeClr val="accent1"/>
                </a:solidFill>
                <a:latin typeface="Pyidaungsu" panose="020B0502040204020203" pitchFamily="34" charset="0"/>
                <a:ea typeface="+mn-ea"/>
                <a:cs typeface="Pyidaungsu" panose="020B0502040204020203" pitchFamily="34" charset="0"/>
              </a:rPr>
              <a:t>်</a:t>
            </a:r>
          </a:p>
        </p:txBody>
      </p:sp>
      <p:sp>
        <p:nvSpPr>
          <p:cNvPr id="7195" name="Text Box 27"/>
          <p:cNvSpPr txBox="1">
            <a:spLocks noChangeArrowheads="1"/>
          </p:cNvSpPr>
          <p:nvPr/>
        </p:nvSpPr>
        <p:spPr bwMode="auto">
          <a:xfrm>
            <a:off x="4914900" y="5092700"/>
            <a:ext cx="1612900" cy="30777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400" i="1" dirty="0" err="1">
                <a:solidFill>
                  <a:schemeClr val="accent1"/>
                </a:solidFill>
                <a:latin typeface="Pyidaungsu" panose="020B0502040204020203" pitchFamily="34" charset="0"/>
                <a:ea typeface="+mn-ea"/>
                <a:cs typeface="Pyidaungsu" panose="020B0502040204020203" pitchFamily="34" charset="0"/>
              </a:rPr>
              <a:t>ပင်လယ်နီ</a:t>
            </a:r>
            <a:endParaRPr lang="en-US" sz="1400" b="1" dirty="0">
              <a:solidFill>
                <a:schemeClr val="accent1"/>
              </a:solidFill>
              <a:latin typeface="Pyidaungsu" panose="020B0502040204020203" pitchFamily="34" charset="0"/>
              <a:ea typeface="+mn-ea"/>
              <a:cs typeface="Pyidaungsu" panose="020B0502040204020203" pitchFamily="34" charset="0"/>
            </a:endParaRPr>
          </a:p>
        </p:txBody>
      </p:sp>
      <p:sp>
        <p:nvSpPr>
          <p:cNvPr id="7196" name="Text Box 28"/>
          <p:cNvSpPr txBox="1">
            <a:spLocks noChangeArrowheads="1"/>
          </p:cNvSpPr>
          <p:nvPr/>
        </p:nvSpPr>
        <p:spPr bwMode="auto">
          <a:xfrm>
            <a:off x="2959100" y="852488"/>
            <a:ext cx="1612900" cy="70788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accent1"/>
                </a:solidFill>
                <a:latin typeface="Pyidaungsu" panose="020B0502040204020203" pitchFamily="34" charset="0"/>
                <a:ea typeface="+mn-ea"/>
                <a:cs typeface="Pyidaungsu" panose="020B0502040204020203" pitchFamily="34" charset="0"/>
              </a:rPr>
              <a:t>မြေထဲပင်လယ</a:t>
            </a:r>
            <a:r>
              <a:rPr lang="en-US" sz="2000" b="1" dirty="0">
                <a:solidFill>
                  <a:schemeClr val="accent1"/>
                </a:solidFill>
                <a:latin typeface="Pyidaungsu" panose="020B0502040204020203" pitchFamily="34" charset="0"/>
                <a:ea typeface="+mn-ea"/>
                <a:cs typeface="Pyidaungsu" panose="020B0502040204020203" pitchFamily="34" charset="0"/>
              </a:rPr>
              <a:t>်</a:t>
            </a:r>
          </a:p>
        </p:txBody>
      </p:sp>
      <p:sp>
        <p:nvSpPr>
          <p:cNvPr id="7197" name="Text Box 29"/>
          <p:cNvSpPr txBox="1">
            <a:spLocks noChangeArrowheads="1"/>
          </p:cNvSpPr>
          <p:nvPr/>
        </p:nvSpPr>
        <p:spPr bwMode="auto">
          <a:xfrm rot="-37200">
            <a:off x="6350000" y="4346343"/>
            <a:ext cx="1717675" cy="149271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65000"/>
              </a:lnSpc>
              <a:spcBef>
                <a:spcPct val="50000"/>
              </a:spcBef>
              <a:defRPr/>
            </a:pPr>
            <a:endParaRPr lang="en-US" sz="2000" b="1" i="1" dirty="0">
              <a:solidFill>
                <a:schemeClr val="accent1"/>
              </a:solidFill>
              <a:latin typeface="WinInnwa" pitchFamily="2" charset="0"/>
              <a:ea typeface="+mn-ea"/>
              <a:cs typeface="+mn-cs"/>
            </a:endParaRPr>
          </a:p>
          <a:p>
            <a:pPr algn="r">
              <a:lnSpc>
                <a:spcPct val="150000"/>
              </a:lnSpc>
              <a:spcBef>
                <a:spcPct val="50000"/>
              </a:spcBef>
              <a:defRPr/>
            </a:pPr>
            <a:r>
              <a:rPr lang="en-US" sz="1600" b="1" i="1" dirty="0" err="1">
                <a:solidFill>
                  <a:schemeClr val="accent1"/>
                </a:solidFill>
                <a:latin typeface="Pyidaungsu" panose="020B0502040204020203" pitchFamily="34" charset="0"/>
                <a:ea typeface="+mn-ea"/>
                <a:cs typeface="Pyidaungsu" panose="020B0502040204020203" pitchFamily="34" charset="0"/>
              </a:rPr>
              <a:t>တဲတော်တည်ရာ</a:t>
            </a:r>
            <a:r>
              <a:rPr lang="en-US" sz="1600" b="1" i="1" dirty="0">
                <a:solidFill>
                  <a:schemeClr val="accent1"/>
                </a:solidFill>
                <a:latin typeface="Pyidaungsu" panose="020B0502040204020203" pitchFamily="34" charset="0"/>
                <a:ea typeface="+mn-ea"/>
                <a:cs typeface="Pyidaungsu" panose="020B0502040204020203" pitchFamily="34" charset="0"/>
              </a:rPr>
              <a:t> </a:t>
            </a:r>
            <a:r>
              <a:rPr lang="en-US" sz="1600" b="1" i="1" dirty="0" err="1">
                <a:solidFill>
                  <a:schemeClr val="accent1"/>
                </a:solidFill>
                <a:latin typeface="Pyidaungsu" panose="020B0502040204020203" pitchFamily="34" charset="0"/>
                <a:ea typeface="+mn-ea"/>
                <a:cs typeface="Pyidaungsu" panose="020B0502040204020203" pitchFamily="34" charset="0"/>
              </a:rPr>
              <a:t>မြို့တိုင်းတွင</a:t>
            </a:r>
            <a:r>
              <a:rPr lang="en-US" sz="1600" b="1" i="1" dirty="0">
                <a:solidFill>
                  <a:schemeClr val="accent1"/>
                </a:solidFill>
                <a:latin typeface="Pyidaungsu" panose="020B0502040204020203" pitchFamily="34" charset="0"/>
                <a:ea typeface="+mn-ea"/>
                <a:cs typeface="Pyidaungsu" panose="020B0502040204020203" pitchFamily="34" charset="0"/>
              </a:rPr>
              <a:t>် </a:t>
            </a:r>
            <a:r>
              <a:rPr lang="en-US" sz="1600" b="1" i="1" dirty="0" err="1">
                <a:solidFill>
                  <a:schemeClr val="accent1"/>
                </a:solidFill>
                <a:latin typeface="Pyidaungsu" panose="020B0502040204020203" pitchFamily="34" charset="0"/>
                <a:ea typeface="+mn-ea"/>
                <a:cs typeface="Pyidaungsu" panose="020B0502040204020203" pitchFamily="34" charset="0"/>
              </a:rPr>
              <a:t>နေထိုင်ရမည</a:t>
            </a:r>
            <a:r>
              <a:rPr lang="en-US" sz="1600" b="1" i="1" dirty="0">
                <a:solidFill>
                  <a:schemeClr val="accent1"/>
                </a:solidFill>
                <a:latin typeface="Pyidaungsu" panose="020B0502040204020203" pitchFamily="34" charset="0"/>
                <a:ea typeface="+mn-ea"/>
                <a:cs typeface="Pyidaungsu" panose="020B0502040204020203" pitchFamily="34" charset="0"/>
              </a:rPr>
              <a:t>်။</a:t>
            </a:r>
            <a:endParaRPr lang="en-US" sz="1600" b="1" dirty="0">
              <a:solidFill>
                <a:schemeClr val="accent1"/>
              </a:solidFill>
              <a:latin typeface="Pyidaungsu" panose="020B0502040204020203" pitchFamily="34" charset="0"/>
              <a:ea typeface="+mn-ea"/>
              <a:cs typeface="Pyidaungsu" panose="020B0502040204020203" pitchFamily="34" charset="0"/>
            </a:endParaRPr>
          </a:p>
        </p:txBody>
      </p:sp>
      <p:sp>
        <p:nvSpPr>
          <p:cNvPr id="6170" name="Text Box 30"/>
          <p:cNvSpPr txBox="1">
            <a:spLocks noChangeArrowheads="1"/>
          </p:cNvSpPr>
          <p:nvPr/>
        </p:nvSpPr>
        <p:spPr bwMode="auto">
          <a:xfrm>
            <a:off x="1717675" y="0"/>
            <a:ext cx="4895850" cy="3667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800" b="1">
                <a:solidFill>
                  <a:schemeClr val="tx1"/>
                </a:solidFill>
                <a:latin typeface="WinInnwa" charset="0"/>
              </a:rPr>
              <a:t>w&amp;m;ol}uD; ESifh ±ko 0wˆK</a:t>
            </a:r>
            <a:r>
              <a:rPr lang="en-US" sz="1800">
                <a:solidFill>
                  <a:schemeClr val="tx1"/>
                </a:solidFill>
                <a:latin typeface="WinInnwa" charset="0"/>
              </a:rPr>
              <a:t> </a:t>
            </a:r>
          </a:p>
        </p:txBody>
      </p:sp>
      <p:sp>
        <p:nvSpPr>
          <p:cNvPr id="3" name="Unknown Shape"/>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 name="Rectangle 33"/>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Unknown Shape"/>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8" name="AutoShape 35"/>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 name="Rectangle 36"/>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00" name="Rectangle 37"/>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01" name="AutoShape 38"/>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02" name="Line 39"/>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03" name="Line 40"/>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04" name="Rectangle 41"/>
          <p:cNvSpPr>
            <a:spLocks noChangeArrowheads="1"/>
          </p:cNvSpPr>
          <p:nvPr/>
        </p:nvSpPr>
        <p:spPr bwMode="auto">
          <a:xfrm>
            <a:off x="8053388" y="3429000"/>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ယောရှု</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7205" name="Rectangle 42"/>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ယေရိခေ</a:t>
            </a:r>
            <a:r>
              <a:rPr lang="en-US" sz="1200" b="1" dirty="0">
                <a:solidFill>
                  <a:schemeClr val="bg2"/>
                </a:solidFill>
                <a:latin typeface="Pyidaungsu" panose="020B0502040204020203" pitchFamily="34" charset="0"/>
                <a:cs typeface="Pyidaungsu" panose="020B0502040204020203" pitchFamily="34" charset="0"/>
              </a:rPr>
              <a:t>ါ</a:t>
            </a:r>
          </a:p>
        </p:txBody>
      </p:sp>
      <p:sp>
        <p:nvSpPr>
          <p:cNvPr id="7206" name="Rectangle 43"/>
          <p:cNvSpPr>
            <a:spLocks noChangeArrowheads="1"/>
          </p:cNvSpPr>
          <p:nvPr/>
        </p:nvSpPr>
        <p:spPr bwMode="auto">
          <a:xfrm>
            <a:off x="8035925" y="3835400"/>
            <a:ext cx="118461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နယ်မြေခွဲဝေခြင်း</a:t>
            </a:r>
            <a:endParaRPr lang="en-US" sz="1600" b="1" dirty="0">
              <a:solidFill>
                <a:schemeClr val="bg2"/>
              </a:solidFill>
              <a:latin typeface="WinInnwa" charset="0"/>
            </a:endParaRPr>
          </a:p>
        </p:txBody>
      </p:sp>
      <p:sp>
        <p:nvSpPr>
          <p:cNvPr id="7207" name="Text Box 4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chemeClr val="accent1"/>
                </a:solidFill>
              </a:rPr>
              <a:t> </a:t>
            </a:r>
          </a:p>
        </p:txBody>
      </p:sp>
      <p:sp>
        <p:nvSpPr>
          <p:cNvPr id="7208" name="Text Box 45"/>
          <p:cNvSpPr txBox="1">
            <a:spLocks noChangeArrowheads="1"/>
          </p:cNvSpPr>
          <p:nvPr/>
        </p:nvSpPr>
        <p:spPr bwMode="auto">
          <a:xfrm>
            <a:off x="8518525" y="6410325"/>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chemeClr val="accent1"/>
                </a:solidFill>
                <a:latin typeface="Arial" charset="0"/>
              </a:rPr>
              <a:t>13</a:t>
            </a:r>
          </a:p>
        </p:txBody>
      </p:sp>
      <p:sp>
        <p:nvSpPr>
          <p:cNvPr id="7214" name="Rectangle 46"/>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nchor="ctr">
            <a:spAutoFit/>
          </a:bodyPr>
          <a:lstStyle/>
          <a:p>
            <a:pPr>
              <a:defRPr/>
            </a:pPr>
            <a:r>
              <a:rPr lang="en-US" sz="1000" b="1">
                <a:solidFill>
                  <a:schemeClr val="accent1"/>
                </a:solidFill>
                <a:effectLst>
                  <a:outerShdw blurRad="38100" dist="38100" dir="2700000" algn="tl">
                    <a:srgbClr val="000000"/>
                  </a:outerShdw>
                </a:effectLst>
                <a:cs typeface="MS PGothic" charset="0"/>
              </a:rPr>
              <a:t>47</a:t>
            </a:r>
          </a:p>
        </p:txBody>
      </p:sp>
      <p:sp>
        <p:nvSpPr>
          <p:cNvPr id="7210" name="Text Box 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accent1"/>
                </a:solidFill>
                <a:latin typeface="Arial" charset="0"/>
              </a:rPr>
              <a:t>Handbook pg. 29-31</a:t>
            </a:r>
          </a:p>
        </p:txBody>
      </p:sp>
      <p:grpSp>
        <p:nvGrpSpPr>
          <p:cNvPr id="7211" name="Group 48"/>
          <p:cNvGrpSpPr>
            <a:grpSpLocks/>
          </p:cNvGrpSpPr>
          <p:nvPr/>
        </p:nvGrpSpPr>
        <p:grpSpPr bwMode="auto">
          <a:xfrm>
            <a:off x="5473700" y="2120900"/>
            <a:ext cx="558800" cy="3644900"/>
            <a:chOff x="0" y="0"/>
            <a:chExt cx="352" cy="2296"/>
          </a:xfrm>
        </p:grpSpPr>
        <p:grpSp>
          <p:nvGrpSpPr>
            <p:cNvPr id="7213" name="Group 49"/>
            <p:cNvGrpSpPr>
              <a:grpSpLocks/>
            </p:cNvGrpSpPr>
            <p:nvPr/>
          </p:nvGrpSpPr>
          <p:grpSpPr bwMode="auto">
            <a:xfrm>
              <a:off x="208" y="0"/>
              <a:ext cx="144" cy="1416"/>
              <a:chOff x="0" y="0"/>
              <a:chExt cx="144" cy="1416"/>
            </a:xfrm>
          </p:grpSpPr>
          <p:sp>
            <p:nvSpPr>
              <p:cNvPr id="7215" name="Unknown Shape"/>
              <p:cNvSpPr>
                <a:spLocks/>
              </p:cNvSpPr>
              <p:nvPr/>
            </p:nvSpPr>
            <p:spPr bwMode="auto">
              <a:xfrm>
                <a:off x="0" y="0"/>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round/>
                <a:headEnd/>
                <a:tailEnd/>
              </a:ln>
              <a:effectLst>
                <a:outerShdw dist="71842" dir="2700000" algn="ctr" rotWithShape="0">
                  <a:schemeClr val="bg2"/>
                </a:outerShdw>
              </a:effectLst>
            </p:spPr>
            <p:txBody>
              <a:bodyPr wrap="none" anchor="ctr"/>
              <a:lstStyle/>
              <a:p>
                <a:endParaRPr lang="en-US"/>
              </a:p>
            </p:txBody>
          </p:sp>
          <p:sp>
            <p:nvSpPr>
              <p:cNvPr id="7216" name="Unknown Shape"/>
              <p:cNvSpPr>
                <a:spLocks/>
              </p:cNvSpPr>
              <p:nvPr/>
            </p:nvSpPr>
            <p:spPr bwMode="auto">
              <a:xfrm>
                <a:off x="16" y="232"/>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round/>
                <a:headEnd/>
                <a:tailEnd/>
              </a:ln>
              <a:effectLst>
                <a:outerShdw dist="71842" dir="2700000" algn="ctr" rotWithShape="0">
                  <a:schemeClr val="bg2"/>
                </a:outerShdw>
              </a:effectLst>
            </p:spPr>
            <p:txBody>
              <a:bodyPr wrap="none" anchor="ctr"/>
              <a:lstStyle/>
              <a:p>
                <a:endParaRPr lang="en-US"/>
              </a:p>
            </p:txBody>
          </p:sp>
        </p:grpSp>
        <p:sp>
          <p:nvSpPr>
            <p:cNvPr id="7" name="Unknown Shape"/>
            <p:cNvSpPr>
              <a:spLocks/>
            </p:cNvSpPr>
            <p:nvPr/>
          </p:nvSpPr>
          <p:spPr bwMode="auto">
            <a:xfrm>
              <a:off x="0" y="1356"/>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round/>
              <a:headEnd/>
              <a:tailEnd/>
            </a:ln>
            <a:effectLst>
              <a:outerShdw dist="71842" dir="2700000" algn="ctr" rotWithShape="0">
                <a:schemeClr val="bg2"/>
              </a:outerShdw>
            </a:effectLst>
          </p:spPr>
          <p:txBody>
            <a:bodyPr wrap="none" anchor="ctr"/>
            <a:lstStyle/>
            <a:p>
              <a:endParaRPr lang="en-US"/>
            </a:p>
          </p:txBody>
        </p:sp>
      </p:grpSp>
      <p:sp>
        <p:nvSpPr>
          <p:cNvPr id="8" name="Text Box 41">
            <a:extLst>
              <a:ext uri="{FF2B5EF4-FFF2-40B4-BE49-F238E27FC236}">
                <a16:creationId xmlns:a16="http://schemas.microsoft.com/office/drawing/2014/main" id="{1DD2D739-31B1-10C7-E7AA-FC820D15B803}"/>
              </a:ext>
            </a:extLst>
          </p:cNvPr>
          <p:cNvSpPr txBox="1">
            <a:spLocks noChangeArrowheads="1"/>
          </p:cNvSpPr>
          <p:nvPr/>
        </p:nvSpPr>
        <p:spPr bwMode="auto">
          <a:xfrm>
            <a:off x="545198" y="1810290"/>
            <a:ext cx="3629025" cy="3299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80000"/>
              </a:lnSpc>
              <a:spcBef>
                <a:spcPct val="50000"/>
              </a:spcBef>
              <a:defRPr/>
            </a:pPr>
            <a:r>
              <a:rPr lang="en-US" sz="3600" b="1" dirty="0" err="1">
                <a:solidFill>
                  <a:srgbClr val="0842DE"/>
                </a:solidFill>
                <a:latin typeface="Pyidaungsu" panose="020B0502040204020203" pitchFamily="34" charset="0"/>
                <a:ea typeface="+mn-ea"/>
                <a:cs typeface="Pyidaungsu" panose="020B0502040204020203" pitchFamily="34" charset="0"/>
              </a:rPr>
              <a:t>မိမိမှန်သည်ဟု</a:t>
            </a:r>
            <a:r>
              <a:rPr lang="en-US" sz="3600" b="1" dirty="0">
                <a:solidFill>
                  <a:srgbClr val="0842DE"/>
                </a:solidFill>
                <a:latin typeface="Pyidaungsu" panose="020B0502040204020203" pitchFamily="34" charset="0"/>
                <a:ea typeface="+mn-ea"/>
                <a:cs typeface="Pyidaungsu" panose="020B0502040204020203" pitchFamily="34" charset="0"/>
              </a:rPr>
              <a:t> </a:t>
            </a:r>
          </a:p>
          <a:p>
            <a:pPr>
              <a:lnSpc>
                <a:spcPct val="80000"/>
              </a:lnSpc>
              <a:spcBef>
                <a:spcPct val="50000"/>
              </a:spcBef>
              <a:defRPr/>
            </a:pPr>
            <a:r>
              <a:rPr lang="en-US" sz="3600" b="1" dirty="0" err="1">
                <a:solidFill>
                  <a:srgbClr val="0842DE"/>
                </a:solidFill>
                <a:latin typeface="Pyidaungsu" panose="020B0502040204020203" pitchFamily="34" charset="0"/>
                <a:ea typeface="+mn-ea"/>
                <a:cs typeface="Pyidaungsu" panose="020B0502040204020203" pitchFamily="34" charset="0"/>
              </a:rPr>
              <a:t>ထင်သည</a:t>
            </a:r>
            <a:r>
              <a:rPr lang="en-US" sz="3600" b="1" dirty="0">
                <a:solidFill>
                  <a:srgbClr val="0842DE"/>
                </a:solidFill>
                <a:latin typeface="Pyidaungsu" panose="020B0502040204020203" pitchFamily="34" charset="0"/>
                <a:ea typeface="+mn-ea"/>
                <a:cs typeface="Pyidaungsu" panose="020B0502040204020203" pitchFamily="34" charset="0"/>
              </a:rPr>
              <a:t>့်</a:t>
            </a:r>
            <a:r>
              <a:rPr lang="en-US" sz="3600" b="1" dirty="0" err="1">
                <a:solidFill>
                  <a:srgbClr val="0842DE"/>
                </a:solidFill>
                <a:latin typeface="Pyidaungsu" panose="020B0502040204020203" pitchFamily="34" charset="0"/>
                <a:ea typeface="+mn-ea"/>
                <a:cs typeface="Pyidaungsu" panose="020B0502040204020203" pitchFamily="34" charset="0"/>
              </a:rPr>
              <a:t>အရာကို</a:t>
            </a:r>
            <a:r>
              <a:rPr lang="en-US" sz="3600" b="1" dirty="0">
                <a:solidFill>
                  <a:srgbClr val="0842DE"/>
                </a:solidFill>
                <a:latin typeface="Pyidaungsu" panose="020B0502040204020203" pitchFamily="34" charset="0"/>
                <a:ea typeface="+mn-ea"/>
                <a:cs typeface="Pyidaungsu" panose="020B0502040204020203" pitchFamily="34" charset="0"/>
              </a:rPr>
              <a:t> </a:t>
            </a:r>
          </a:p>
          <a:p>
            <a:pPr>
              <a:lnSpc>
                <a:spcPct val="80000"/>
              </a:lnSpc>
              <a:spcBef>
                <a:spcPct val="50000"/>
              </a:spcBef>
              <a:defRPr/>
            </a:pPr>
            <a:r>
              <a:rPr lang="en-US" sz="3600" b="1" dirty="0" err="1">
                <a:solidFill>
                  <a:srgbClr val="0842DE"/>
                </a:solidFill>
                <a:latin typeface="Pyidaungsu" panose="020B0502040204020203" pitchFamily="34" charset="0"/>
                <a:ea typeface="+mn-ea"/>
                <a:cs typeface="Pyidaungsu" panose="020B0502040204020203" pitchFamily="34" charset="0"/>
              </a:rPr>
              <a:t>ပြုလုပ်နေခဲ့ကြသည</a:t>
            </a:r>
            <a:r>
              <a:rPr lang="en-US" sz="3600" b="1" dirty="0">
                <a:solidFill>
                  <a:srgbClr val="0842DE"/>
                </a:solidFill>
                <a:latin typeface="Pyidaungsu" panose="020B0502040204020203" pitchFamily="34" charset="0"/>
                <a:ea typeface="+mn-ea"/>
                <a:cs typeface="Pyidaungsu" panose="020B0502040204020203" pitchFamily="34" charset="0"/>
              </a:rPr>
              <a:t>်</a:t>
            </a:r>
          </a:p>
          <a:p>
            <a:pPr>
              <a:lnSpc>
                <a:spcPct val="80000"/>
              </a:lnSpc>
              <a:spcBef>
                <a:spcPct val="50000"/>
              </a:spcBef>
              <a:defRPr/>
            </a:pPr>
            <a:endParaRPr lang="en-US" sz="4400" b="1" dirty="0">
              <a:solidFill>
                <a:srgbClr val="0842DE"/>
              </a:solidFill>
              <a:latin typeface="Win Innwa" pitchFamily="2" charset="0"/>
              <a:ea typeface="+mn-ea"/>
              <a:cs typeface="+mn-cs"/>
            </a:endParaRPr>
          </a:p>
        </p:txBody>
      </p:sp>
      <p:sp>
        <p:nvSpPr>
          <p:cNvPr id="7221" name="Text Box 53"/>
          <p:cNvSpPr txBox="1">
            <a:spLocks noChangeArrowheads="1"/>
          </p:cNvSpPr>
          <p:nvPr/>
        </p:nvSpPr>
        <p:spPr bwMode="auto">
          <a:xfrm>
            <a:off x="781050" y="2495352"/>
            <a:ext cx="7820025" cy="156966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9600" b="1" i="1" dirty="0" err="1">
                <a:solidFill>
                  <a:srgbClr val="F8131B"/>
                </a:solidFill>
                <a:latin typeface="Pyidaungsu" panose="020B0502040204020203" pitchFamily="34" charset="0"/>
                <a:ea typeface="+mn-ea"/>
                <a:cs typeface="Pyidaungsu" panose="020B0502040204020203" pitchFamily="34" charset="0"/>
              </a:rPr>
              <a:t>မင်းမဲ့ကာလ</a:t>
            </a:r>
            <a:endParaRPr lang="en-US" sz="8800" dirty="0">
              <a:solidFill>
                <a:srgbClr val="F8131B"/>
              </a:solidFill>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7221"/>
                                        </p:tgtEl>
                                        <p:attrNameLst>
                                          <p:attrName>style.visibility</p:attrName>
                                        </p:attrNameLst>
                                      </p:cBhvr>
                                      <p:to>
                                        <p:strVal val="visible"/>
                                      </p:to>
                                    </p:set>
                                    <p:anim calcmode="lin" valueType="num">
                                      <p:cBhvr additive="base">
                                        <p:cTn id="7" dur="5000" fill="hold"/>
                                        <p:tgtEl>
                                          <p:spTgt spid="7221"/>
                                        </p:tgtEl>
                                        <p:attrNameLst>
                                          <p:attrName>ppt_x</p:attrName>
                                        </p:attrNameLst>
                                      </p:cBhvr>
                                      <p:tavLst>
                                        <p:tav tm="0">
                                          <p:val>
                                            <p:strVal val="1+#ppt_w/2"/>
                                          </p:val>
                                        </p:tav>
                                        <p:tav tm="100000">
                                          <p:val>
                                            <p:strVal val="#ppt_x"/>
                                          </p:val>
                                        </p:tav>
                                      </p:tavLst>
                                    </p:anim>
                                    <p:anim calcmode="lin" valueType="num">
                                      <p:cBhvr additive="base">
                                        <p:cTn id="8" dur="5000" fill="hold"/>
                                        <p:tgtEl>
                                          <p:spTgt spid="7221"/>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22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5445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69635" name="Line 3"/>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70660" name="Rectangle 4"/>
          <p:cNvSpPr>
            <a:spLocks noChangeArrowheads="1"/>
          </p:cNvSpPr>
          <p:nvPr/>
        </p:nvSpPr>
        <p:spPr bwMode="auto">
          <a:xfrm>
            <a:off x="5445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69637" name="Line 5"/>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70662" name="Rectangle 6"/>
          <p:cNvSpPr>
            <a:spLocks noChangeArrowheads="1"/>
          </p:cNvSpPr>
          <p:nvPr/>
        </p:nvSpPr>
        <p:spPr bwMode="auto">
          <a:xfrm>
            <a:off x="77724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70663" name="Text Box 7"/>
          <p:cNvSpPr txBox="1">
            <a:spLocks noChangeArrowheads="1"/>
          </p:cNvSpPr>
          <p:nvPr/>
        </p:nvSpPr>
        <p:spPr bwMode="auto">
          <a:xfrm>
            <a:off x="1663700" y="-20638"/>
            <a:ext cx="5957888" cy="40011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chemeClr val="tx1"/>
                </a:solidFill>
                <a:latin typeface="Pyidaungsu" panose="020B0502040204020203" pitchFamily="34" charset="0"/>
                <a:ea typeface="+mn-ea"/>
                <a:cs typeface="Pyidaungsu" panose="020B0502040204020203" pitchFamily="34" charset="0"/>
              </a:rPr>
              <a:t>နေဟမိ</a:t>
            </a:r>
            <a:r>
              <a:rPr lang="en-US" sz="2000" b="1" dirty="0">
                <a:solidFill>
                  <a:schemeClr val="tx1"/>
                </a:solidFill>
                <a:latin typeface="Pyidaungsu" panose="020B0502040204020203" pitchFamily="34" charset="0"/>
                <a:ea typeface="+mn-ea"/>
                <a:cs typeface="Pyidaungsu" panose="020B0502040204020203" pitchFamily="34" charset="0"/>
              </a:rPr>
              <a:t> ၃:၈</a:t>
            </a:r>
          </a:p>
        </p:txBody>
      </p:sp>
      <p:sp>
        <p:nvSpPr>
          <p:cNvPr id="2" name="Text Box 8"/>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70664" name="Text Box 9"/>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my-MM" sz="2000">
              <a:solidFill>
                <a:srgbClr val="FFA27C"/>
              </a:solidFill>
              <a:latin typeface="B VAG Rounded Bold" charset="0"/>
            </a:endParaRPr>
          </a:p>
        </p:txBody>
      </p:sp>
      <p:pic>
        <p:nvPicPr>
          <p:cNvPr id="70666"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3" name="Group 11"/>
          <p:cNvGrpSpPr>
            <a:grpSpLocks/>
          </p:cNvGrpSpPr>
          <p:nvPr/>
        </p:nvGrpSpPr>
        <p:grpSpPr bwMode="auto">
          <a:xfrm>
            <a:off x="7943850" y="2968625"/>
            <a:ext cx="1195388" cy="1566863"/>
            <a:chOff x="0" y="0"/>
            <a:chExt cx="753" cy="692"/>
          </a:xfrm>
        </p:grpSpPr>
        <p:sp>
          <p:nvSpPr>
            <p:cNvPr id="70670"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0671"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0672" name="AutoShape 14"/>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0673" name="Rectangle 15"/>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0674" name="Line 16"/>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5" name="Line 17"/>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6" name="Rectangle 18"/>
            <p:cNvSpPr>
              <a:spLocks noChangeArrowheads="1"/>
            </p:cNvSpPr>
            <p:nvPr/>
          </p:nvSpPr>
          <p:spPr bwMode="auto">
            <a:xfrm>
              <a:off x="0" y="0"/>
              <a:ext cx="436"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70677" name="Line 19"/>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8" name="Line 20"/>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79" name="Rectangle 21"/>
            <p:cNvSpPr>
              <a:spLocks noChangeArrowheads="1"/>
            </p:cNvSpPr>
            <p:nvPr/>
          </p:nvSpPr>
          <p:spPr bwMode="auto">
            <a:xfrm>
              <a:off x="121" y="163"/>
              <a:ext cx="384"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a:solidFill>
                    <a:schemeClr val="accent2"/>
                  </a:solidFill>
                  <a:latin typeface="Pyidaungsu" panose="020B0502040204020203" pitchFamily="34" charset="0"/>
                  <a:cs typeface="Pyidaungsu" panose="020B0502040204020203" pitchFamily="34" charset="0"/>
                </a:rPr>
                <a:t>၇၀ </a:t>
              </a:r>
              <a:r>
                <a:rPr lang="en-US" sz="1200" b="1" dirty="0" err="1">
                  <a:solidFill>
                    <a:schemeClr val="accent2"/>
                  </a:solidFill>
                  <a:latin typeface="Pyidaungsu" panose="020B0502040204020203" pitchFamily="34" charset="0"/>
                  <a:cs typeface="Pyidaungsu" panose="020B0502040204020203" pitchFamily="34" charset="0"/>
                </a:rPr>
                <a:t>နှစ</a:t>
              </a:r>
              <a:r>
                <a:rPr lang="en-US" sz="1200" b="1" dirty="0">
                  <a:solidFill>
                    <a:schemeClr val="accent2"/>
                  </a:solidFill>
                  <a:latin typeface="Pyidaungsu" panose="020B0502040204020203" pitchFamily="34" charset="0"/>
                  <a:cs typeface="Pyidaungsu" panose="020B0502040204020203" pitchFamily="34" charset="0"/>
                </a:rPr>
                <a:t>်</a:t>
              </a:r>
            </a:p>
          </p:txBody>
        </p:sp>
        <p:sp>
          <p:nvSpPr>
            <p:cNvPr id="70680" name="Rectangle 22"/>
            <p:cNvSpPr>
              <a:spLocks noChangeArrowheads="1"/>
            </p:cNvSpPr>
            <p:nvPr/>
          </p:nvSpPr>
          <p:spPr bwMode="auto">
            <a:xfrm>
              <a:off x="151" y="275"/>
              <a:ext cx="431"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70681" name="Rectangle 23"/>
            <p:cNvSpPr>
              <a:spLocks noChangeArrowheads="1"/>
            </p:cNvSpPr>
            <p:nvPr/>
          </p:nvSpPr>
          <p:spPr bwMode="auto">
            <a:xfrm>
              <a:off x="132" y="526"/>
              <a:ext cx="524" cy="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latin typeface="Helvetica" charset="0"/>
                </a:rPr>
                <a:t>Z - E - N</a:t>
              </a:r>
            </a:p>
          </p:txBody>
        </p:sp>
        <p:sp>
          <p:nvSpPr>
            <p:cNvPr id="70682" name="Rectangle 24"/>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 name="Rectangle 25"/>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Rectangle 26"/>
            <p:cNvSpPr>
              <a:spLocks noChangeArrowheads="1"/>
            </p:cNvSpPr>
            <p:nvPr/>
          </p:nvSpPr>
          <p:spPr bwMode="auto">
            <a:xfrm>
              <a:off x="22" y="418"/>
              <a:ext cx="731"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900" b="1" dirty="0" err="1">
                  <a:solidFill>
                    <a:schemeClr val="bg2"/>
                  </a:solidFill>
                  <a:latin typeface="Pyidaungsu" panose="020B0502040204020203" pitchFamily="34" charset="0"/>
                  <a:cs typeface="Pyidaungsu" panose="020B0502040204020203" pitchFamily="34" charset="0"/>
                </a:rPr>
                <a:t>အနှစ</a:t>
              </a:r>
              <a:r>
                <a:rPr lang="en-US" sz="900" b="1" dirty="0">
                  <a:solidFill>
                    <a:schemeClr val="bg2"/>
                  </a:solidFill>
                  <a:latin typeface="Pyidaungsu" panose="020B0502040204020203" pitchFamily="34" charset="0"/>
                  <a:cs typeface="Pyidaungsu" panose="020B0502040204020203" pitchFamily="34" charset="0"/>
                </a:rPr>
                <a:t>် ၁၀၀၊ </a:t>
              </a:r>
              <a:r>
                <a:rPr lang="en-US" sz="900" b="1" dirty="0" err="1">
                  <a:solidFill>
                    <a:schemeClr val="bg2"/>
                  </a:solidFill>
                  <a:latin typeface="Pyidaungsu" panose="020B0502040204020203" pitchFamily="34" charset="0"/>
                  <a:cs typeface="Pyidaungsu" panose="020B0502040204020203" pitchFamily="34" charset="0"/>
                </a:rPr>
                <a:t>လူ</a:t>
              </a:r>
              <a:r>
                <a:rPr lang="en-US" sz="900" b="1" dirty="0">
                  <a:solidFill>
                    <a:schemeClr val="bg2"/>
                  </a:solidFill>
                  <a:latin typeface="Pyidaungsu" panose="020B0502040204020203" pitchFamily="34" charset="0"/>
                  <a:cs typeface="Pyidaungsu" panose="020B0502040204020203" pitchFamily="34" charset="0"/>
                </a:rPr>
                <a:t> ၅၀၀၀၀</a:t>
              </a:r>
            </a:p>
          </p:txBody>
        </p:sp>
      </p:grpSp>
      <p:sp>
        <p:nvSpPr>
          <p:cNvPr id="70683" name="Rectangle 27"/>
          <p:cNvSpPr>
            <a:spLocks noChangeArrowheads="1"/>
          </p:cNvSpPr>
          <p:nvPr/>
        </p:nvSpPr>
        <p:spPr bwMode="auto">
          <a:xfrm>
            <a:off x="1879600" y="501650"/>
            <a:ext cx="6664325" cy="39754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2000" b="1" dirty="0" err="1">
                <a:solidFill>
                  <a:srgbClr val="FFFF00"/>
                </a:solidFill>
                <a:latin typeface="Pyidaungsu" panose="020B0502040204020203" pitchFamily="34" charset="0"/>
                <a:cs typeface="Pyidaungsu" panose="020B0502040204020203" pitchFamily="34" charset="0"/>
              </a:rPr>
              <a:t>နေဟမိ</a:t>
            </a:r>
            <a:r>
              <a:rPr lang="en-US" sz="2000" b="1" dirty="0">
                <a:solidFill>
                  <a:srgbClr val="FFFF00"/>
                </a:solidFill>
                <a:latin typeface="Pyidaungsu" panose="020B0502040204020203" pitchFamily="34" charset="0"/>
                <a:cs typeface="Pyidaungsu" panose="020B0502040204020203" pitchFamily="34" charset="0"/>
              </a:rPr>
              <a:t> </a:t>
            </a:r>
            <a:r>
              <a:rPr lang="en-US" sz="2000" b="1" dirty="0" err="1">
                <a:solidFill>
                  <a:srgbClr val="FFFF00"/>
                </a:solidFill>
                <a:latin typeface="Pyidaungsu" panose="020B0502040204020203" pitchFamily="34" charset="0"/>
                <a:cs typeface="Pyidaungsu" panose="020B0502040204020203" pitchFamily="34" charset="0"/>
              </a:rPr>
              <a:t>ပြုပြင်ခဲ့သော</a:t>
            </a:r>
            <a:r>
              <a:rPr lang="en-US" sz="2000" b="1" dirty="0">
                <a:solidFill>
                  <a:srgbClr val="FFFF00"/>
                </a:solidFill>
                <a:latin typeface="Pyidaungsu" panose="020B0502040204020203" pitchFamily="34" charset="0"/>
                <a:cs typeface="Pyidaungsu" panose="020B0502040204020203" pitchFamily="34" charset="0"/>
              </a:rPr>
              <a:t> </a:t>
            </a:r>
            <a:r>
              <a:rPr lang="en-US" sz="2000" b="1" dirty="0" err="1">
                <a:solidFill>
                  <a:srgbClr val="FFFF00"/>
                </a:solidFill>
                <a:latin typeface="Pyidaungsu" panose="020B0502040204020203" pitchFamily="34" charset="0"/>
                <a:cs typeface="Pyidaungsu" panose="020B0502040204020203" pitchFamily="34" charset="0"/>
              </a:rPr>
              <a:t>ယေရုရှလင်မြို့ရိုး</a:t>
            </a:r>
            <a:endParaRPr lang="en-US" sz="2000" dirty="0">
              <a:solidFill>
                <a:srgbClr val="FFFF00"/>
              </a:solidFill>
              <a:latin typeface="Pyidaungsu" panose="020B0502040204020203" pitchFamily="34" charset="0"/>
              <a:cs typeface="Pyidaungsu" panose="020B0502040204020203" pitchFamily="34" charset="0"/>
            </a:endParaRPr>
          </a:p>
        </p:txBody>
      </p:sp>
      <p:sp>
        <p:nvSpPr>
          <p:cNvPr id="70684" name="Rectangle 28"/>
          <p:cNvSpPr>
            <a:spLocks noChangeArrowheads="1"/>
          </p:cNvSpPr>
          <p:nvPr/>
        </p:nvSpPr>
        <p:spPr bwMode="auto">
          <a:xfrm>
            <a:off x="8081963"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67</a:t>
            </a:r>
          </a:p>
        </p:txBody>
      </p:sp>
      <p:sp>
        <p:nvSpPr>
          <p:cNvPr id="70669" name="Text Box 2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0683"/>
                                        </p:tgtEl>
                                        <p:attrNameLst>
                                          <p:attrName>style.visibility</p:attrName>
                                        </p:attrNameLst>
                                      </p:cBhvr>
                                      <p:to>
                                        <p:strVal val="visible"/>
                                      </p:to>
                                    </p:set>
                                    <p:anim calcmode="lin" valueType="num">
                                      <p:cBhvr>
                                        <p:cTn id="7" dur="500" fill="hold"/>
                                        <p:tgtEl>
                                          <p:spTgt spid="70683"/>
                                        </p:tgtEl>
                                        <p:attrNameLst>
                                          <p:attrName>ppt_w</p:attrName>
                                        </p:attrNameLst>
                                      </p:cBhvr>
                                      <p:tavLst>
                                        <p:tav tm="0">
                                          <p:val>
                                            <p:fltVal val="0"/>
                                          </p:val>
                                        </p:tav>
                                        <p:tav tm="100000">
                                          <p:val>
                                            <p:strVal val="#ppt_w"/>
                                          </p:val>
                                        </p:tav>
                                      </p:tavLst>
                                    </p:anim>
                                    <p:anim calcmode="lin" valueType="num">
                                      <p:cBhvr>
                                        <p:cTn id="8" dur="500" fill="hold"/>
                                        <p:tgtEl>
                                          <p:spTgt spid="70683"/>
                                        </p:tgtEl>
                                        <p:attrNameLst>
                                          <p:attrName>ppt_h</p:attrName>
                                        </p:attrNameLst>
                                      </p:cBhvr>
                                      <p:tavLst>
                                        <p:tav tm="0">
                                          <p:val>
                                            <p:fltVal val="0"/>
                                          </p:val>
                                        </p:tav>
                                        <p:tav tm="100000">
                                          <p:val>
                                            <p:strVal val="#ppt_h"/>
                                          </p:val>
                                        </p:tav>
                                      </p:tavLst>
                                    </p:anim>
                                    <p:anim calcmode="lin" valueType="num">
                                      <p:cBhvr>
                                        <p:cTn id="9" dur="500" fill="hold"/>
                                        <p:tgtEl>
                                          <p:spTgt spid="70683"/>
                                        </p:tgtEl>
                                        <p:attrNameLst>
                                          <p:attrName>ppt_x</p:attrName>
                                        </p:attrNameLst>
                                      </p:cBhvr>
                                      <p:tavLst>
                                        <p:tav tm="0">
                                          <p:val>
                                            <p:fltVal val="0.5"/>
                                          </p:val>
                                        </p:tav>
                                        <p:tav tm="100000">
                                          <p:val>
                                            <p:strVal val="#ppt_x"/>
                                          </p:val>
                                        </p:tav>
                                      </p:tavLst>
                                    </p:anim>
                                    <p:anim calcmode="lin" valueType="num">
                                      <p:cBhvr>
                                        <p:cTn id="10" dur="500" fill="hold"/>
                                        <p:tgtEl>
                                          <p:spTgt spid="7068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70666"/>
                                        </p:tgtEl>
                                        <p:attrNameLst>
                                          <p:attrName>style.visibility</p:attrName>
                                        </p:attrNameLst>
                                      </p:cBhvr>
                                      <p:to>
                                        <p:strVal val="visible"/>
                                      </p:to>
                                    </p:set>
                                    <p:animEffect transition="in" filter="wipe(up)">
                                      <p:cBhvr>
                                        <p:cTn id="14" dur="500"/>
                                        <p:tgtEl>
                                          <p:spTgt spid="70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1682" name="Unknown Shape"/>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84" name="Rectangle 4"/>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1685" name="Unknown Shape"/>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86" name="Unknown Shape"/>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88" name="Rectangle 8"/>
          <p:cNvSpPr>
            <a:spLocks noChangeArrowheads="1"/>
          </p:cNvSpPr>
          <p:nvPr/>
        </p:nvSpPr>
        <p:spPr bwMode="auto">
          <a:xfrm rot="2085708">
            <a:off x="4661134" y="2692440"/>
            <a:ext cx="1503607" cy="39754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ယူဖရေးတီး</a:t>
            </a:r>
            <a:endParaRPr lang="en-US" sz="2000" b="1" dirty="0">
              <a:solidFill>
                <a:schemeClr val="folHlink"/>
              </a:solidFill>
              <a:latin typeface="Pyidaungsu" panose="020B0502040204020203" pitchFamily="34" charset="0"/>
              <a:ea typeface="+mn-ea"/>
              <a:cs typeface="Pyidaungsu" panose="020B0502040204020203" pitchFamily="34" charset="0"/>
            </a:endParaRPr>
          </a:p>
        </p:txBody>
      </p:sp>
      <p:sp>
        <p:nvSpPr>
          <p:cNvPr id="5" name="Unknown Shape"/>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90" name="Rectangle 10"/>
          <p:cNvSpPr>
            <a:spLocks noChangeArrowheads="1"/>
          </p:cNvSpPr>
          <p:nvPr/>
        </p:nvSpPr>
        <p:spPr bwMode="auto">
          <a:xfrm>
            <a:off x="6462713" y="5259388"/>
            <a:ext cx="2108200" cy="9509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err="1">
                <a:solidFill>
                  <a:schemeClr val="folHlink"/>
                </a:solidFill>
                <a:latin typeface="WinInnwa" pitchFamily="2" charset="0"/>
                <a:ea typeface="+mn-ea"/>
                <a:cs typeface="+mn-cs"/>
              </a:rPr>
              <a:t>yg</a:t>
            </a:r>
            <a:r>
              <a:rPr lang="en-US" b="1" dirty="0">
                <a:solidFill>
                  <a:schemeClr val="folHlink"/>
                </a:solidFill>
                <a:latin typeface="WinInnwa" pitchFamily="2" charset="0"/>
                <a:ea typeface="+mn-ea"/>
                <a:cs typeface="+mn-cs"/>
              </a:rPr>
              <a:t>;&amp;</a:t>
            </a:r>
            <a:r>
              <a:rPr lang="en-US" b="1" dirty="0" err="1">
                <a:solidFill>
                  <a:schemeClr val="folHlink"/>
                </a:solidFill>
                <a:latin typeface="WinInnwa" pitchFamily="2" charset="0"/>
                <a:ea typeface="+mn-ea"/>
                <a:cs typeface="+mn-cs"/>
              </a:rPr>
              <a:t>Sm;yifv,fauG</a:t>
            </a:r>
            <a:r>
              <a:rPr lang="en-US" b="1" dirty="0">
                <a:solidFill>
                  <a:schemeClr val="folHlink"/>
                </a:solidFill>
                <a:latin typeface="WinInnwa" pitchFamily="2" charset="0"/>
                <a:ea typeface="+mn-ea"/>
                <a:cs typeface="+mn-cs"/>
              </a:rPr>
              <a:t>@</a:t>
            </a:r>
          </a:p>
        </p:txBody>
      </p:sp>
      <p:sp>
        <p:nvSpPr>
          <p:cNvPr id="6" name="Unknown Shape"/>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91" name="Unknown Shape"/>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92" name="Unknown Shape"/>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694" name="Rectangle 14"/>
          <p:cNvSpPr>
            <a:spLocks noChangeArrowheads="1"/>
          </p:cNvSpPr>
          <p:nvPr/>
        </p:nvSpPr>
        <p:spPr bwMode="auto">
          <a:xfrm>
            <a:off x="3449638" y="2382838"/>
            <a:ext cx="1525587" cy="39754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ဂါလိလဲအိုင</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71695" name="Rectangle 15"/>
          <p:cNvSpPr>
            <a:spLocks noChangeArrowheads="1"/>
          </p:cNvSpPr>
          <p:nvPr/>
        </p:nvSpPr>
        <p:spPr bwMode="auto">
          <a:xfrm>
            <a:off x="2516188" y="5640388"/>
            <a:ext cx="701675" cy="4540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400" b="1">
                <a:solidFill>
                  <a:schemeClr val="folHlink"/>
                </a:solidFill>
                <a:latin typeface="Times" charset="0"/>
                <a:ea typeface="+mn-ea"/>
                <a:cs typeface="+mn-cs"/>
              </a:rPr>
              <a:t>RS</a:t>
            </a:r>
          </a:p>
        </p:txBody>
      </p:sp>
      <p:sp>
        <p:nvSpPr>
          <p:cNvPr id="71696" name="Rectangle 16"/>
          <p:cNvSpPr>
            <a:spLocks noChangeArrowheads="1"/>
          </p:cNvSpPr>
          <p:nvPr/>
        </p:nvSpPr>
        <p:spPr bwMode="auto">
          <a:xfrm>
            <a:off x="2020888" y="992188"/>
            <a:ext cx="1631950" cy="113620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dirty="0">
                <a:latin typeface="WinInnwa" pitchFamily="2" charset="0"/>
                <a:ea typeface="+mn-ea"/>
                <a:cs typeface="+mn-cs"/>
              </a:rPr>
              <a:t> </a:t>
            </a:r>
            <a:r>
              <a:rPr lang="en-US" sz="2000" b="1" dirty="0" err="1">
                <a:solidFill>
                  <a:schemeClr val="folHlink"/>
                </a:solidFill>
                <a:latin typeface="Pyidaungsu" panose="020B0502040204020203" pitchFamily="34" charset="0"/>
                <a:ea typeface="+mn-ea"/>
                <a:cs typeface="Pyidaungsu" panose="020B0502040204020203" pitchFamily="34" charset="0"/>
              </a:rPr>
              <a:t>မြေထဲပင်လယ</a:t>
            </a:r>
            <a:r>
              <a:rPr lang="en-US" sz="2000" b="1" dirty="0">
                <a:solidFill>
                  <a:schemeClr val="folHlink"/>
                </a:solidFill>
                <a:latin typeface="Pyidaungsu" panose="020B0502040204020203" pitchFamily="34" charset="0"/>
                <a:ea typeface="+mn-ea"/>
                <a:cs typeface="Pyidaungsu" panose="020B0502040204020203" pitchFamily="34" charset="0"/>
              </a:rPr>
              <a:t>်</a:t>
            </a:r>
          </a:p>
        </p:txBody>
      </p:sp>
      <p:sp>
        <p:nvSpPr>
          <p:cNvPr id="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16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0" name="Rectangle 20"/>
          <p:cNvSpPr>
            <a:spLocks noChangeArrowheads="1"/>
          </p:cNvSpPr>
          <p:nvPr/>
        </p:nvSpPr>
        <p:spPr bwMode="auto">
          <a:xfrm>
            <a:off x="-480220" y="387498"/>
            <a:ext cx="3122613" cy="82843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pPr>
              <a:defRPr/>
            </a:pPr>
            <a:r>
              <a:rPr lang="en-US" sz="2400" b="1" dirty="0" err="1">
                <a:solidFill>
                  <a:srgbClr val="FFFF00"/>
                </a:solidFill>
                <a:latin typeface="Pyidaungsu" panose="020B0502040204020203" pitchFamily="34" charset="0"/>
                <a:ea typeface="+mn-ea"/>
                <a:cs typeface="Pyidaungsu" panose="020B0502040204020203" pitchFamily="34" charset="0"/>
              </a:rPr>
              <a:t>အဆင</a:t>
            </a:r>
            <a:r>
              <a:rPr lang="en-US" sz="2400" b="1" dirty="0">
                <a:solidFill>
                  <a:srgbClr val="FFFF00"/>
                </a:solidFill>
                <a:latin typeface="Pyidaungsu" panose="020B0502040204020203" pitchFamily="34" charset="0"/>
                <a:ea typeface="+mn-ea"/>
                <a:cs typeface="Pyidaungsu" panose="020B0502040204020203" pitchFamily="34" charset="0"/>
              </a:rPr>
              <a:t>့်</a:t>
            </a:r>
            <a:r>
              <a:rPr lang="en-US" sz="2400" b="1" dirty="0" err="1">
                <a:solidFill>
                  <a:srgbClr val="FFFF00"/>
                </a:solidFill>
                <a:latin typeface="Pyidaungsu" panose="020B0502040204020203" pitchFamily="34" charset="0"/>
                <a:ea typeface="+mn-ea"/>
                <a:cs typeface="Pyidaungsu" panose="020B0502040204020203" pitchFamily="34" charset="0"/>
              </a:rPr>
              <a:t>ဆင</a:t>
            </a:r>
            <a:r>
              <a:rPr lang="en-US" sz="2400" b="1" dirty="0">
                <a:solidFill>
                  <a:srgbClr val="FFFF00"/>
                </a:solidFill>
                <a:latin typeface="Pyidaungsu" panose="020B0502040204020203" pitchFamily="34" charset="0"/>
                <a:ea typeface="+mn-ea"/>
                <a:cs typeface="Pyidaungsu" panose="020B0502040204020203" pitchFamily="34" charset="0"/>
              </a:rPr>
              <a:t>့် </a:t>
            </a:r>
            <a:r>
              <a:rPr lang="en-US" sz="2400" b="1" dirty="0" err="1">
                <a:solidFill>
                  <a:srgbClr val="FFFF00"/>
                </a:solidFill>
                <a:latin typeface="Pyidaungsu" panose="020B0502040204020203" pitchFamily="34" charset="0"/>
                <a:ea typeface="+mn-ea"/>
                <a:cs typeface="Pyidaungsu" panose="020B0502040204020203" pitchFamily="34" charset="0"/>
              </a:rPr>
              <a:t>ပိုင်းခြားလေ့လာခြင်း</a:t>
            </a:r>
            <a:endParaRPr lang="en-US" sz="2400" b="1" dirty="0">
              <a:solidFill>
                <a:srgbClr val="FFFF00"/>
              </a:solidFill>
              <a:latin typeface="Pyidaungsu" panose="020B0502040204020203" pitchFamily="34" charset="0"/>
              <a:ea typeface="+mn-ea"/>
              <a:cs typeface="Pyidaungsu" panose="020B0502040204020203" pitchFamily="34" charset="0"/>
            </a:endParaRPr>
          </a:p>
        </p:txBody>
      </p:sp>
      <p:sp>
        <p:nvSpPr>
          <p:cNvPr id="71701" name="Rectangle 21"/>
          <p:cNvSpPr>
            <a:spLocks noChangeArrowheads="1"/>
          </p:cNvSpPr>
          <p:nvPr/>
        </p:nvSpPr>
        <p:spPr bwMode="auto">
          <a:xfrm>
            <a:off x="2613025" y="3613150"/>
            <a:ext cx="173037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dirty="0" err="1">
                <a:solidFill>
                  <a:schemeClr val="folHlink"/>
                </a:solidFill>
                <a:latin typeface="WinInnwa" pitchFamily="2" charset="0"/>
                <a:ea typeface="+mn-ea"/>
                <a:cs typeface="+mn-cs"/>
              </a:rPr>
              <a:t>yifv,fao</a:t>
            </a:r>
            <a:r>
              <a:rPr lang="en-US" b="1" dirty="0">
                <a:solidFill>
                  <a:schemeClr val="folHlink"/>
                </a:solidFill>
                <a:latin typeface="WinInnwa" pitchFamily="2" charset="0"/>
                <a:ea typeface="+mn-ea"/>
                <a:cs typeface="+mn-cs"/>
              </a:rPr>
              <a:t>/</a:t>
            </a:r>
            <a:r>
              <a:rPr lang="en-US" dirty="0">
                <a:latin typeface="WinInnwa" pitchFamily="2" charset="0"/>
                <a:ea typeface="+mn-ea"/>
                <a:cs typeface="+mn-cs"/>
              </a:rPr>
              <a:t> </a:t>
            </a:r>
          </a:p>
        </p:txBody>
      </p:sp>
      <p:sp>
        <p:nvSpPr>
          <p:cNvPr id="70678"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cs typeface="MS PGothic" charset="0"/>
            </a:endParaRPr>
          </a:p>
        </p:txBody>
      </p:sp>
      <p:sp>
        <p:nvSpPr>
          <p:cNvPr id="7170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04" name="Rectangle 24"/>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70681" name="Rectangle 25"/>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b="1">
                <a:solidFill>
                  <a:schemeClr val="folHlink"/>
                </a:solidFill>
                <a:latin typeface="WinInnwa" charset="0"/>
                <a:cs typeface="MS PGothic" charset="0"/>
              </a:rPr>
              <a:t>O±k/</a:t>
            </a:r>
            <a:r>
              <a:rPr lang="en-US">
                <a:solidFill>
                  <a:schemeClr val="folHlink"/>
                </a:solidFill>
                <a:latin typeface="WinInnwa" charset="0"/>
                <a:cs typeface="MS PGothic" charset="0"/>
              </a:rPr>
              <a:t> </a:t>
            </a:r>
          </a:p>
        </p:txBody>
      </p:sp>
      <p:sp>
        <p:nvSpPr>
          <p:cNvPr id="71706" name="Rectangle 26"/>
          <p:cNvSpPr>
            <a:spLocks noChangeArrowheads="1"/>
          </p:cNvSpPr>
          <p:nvPr/>
        </p:nvSpPr>
        <p:spPr bwMode="auto">
          <a:xfrm>
            <a:off x="5830888" y="2884488"/>
            <a:ext cx="1962150" cy="39754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ဗာဗုလုန်မြို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08" name="Rectangle 28"/>
          <p:cNvSpPr>
            <a:spLocks noChangeArrowheads="1"/>
          </p:cNvSpPr>
          <p:nvPr/>
        </p:nvSpPr>
        <p:spPr bwMode="auto">
          <a:xfrm>
            <a:off x="5487988" y="1811338"/>
            <a:ext cx="990600" cy="1259319"/>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ခါရန်မြို</a:t>
            </a:r>
            <a:r>
              <a:rPr lang="en-US" sz="2000" b="1" dirty="0">
                <a:solidFill>
                  <a:schemeClr val="folHlink"/>
                </a:solidFill>
                <a:latin typeface="Pyidaungsu" panose="020B0502040204020203" pitchFamily="34" charset="0"/>
                <a:ea typeface="+mn-ea"/>
                <a:cs typeface="Pyidaungsu" panose="020B0502040204020203" pitchFamily="34" charset="0"/>
              </a:rPr>
              <a:t>့</a:t>
            </a:r>
          </a:p>
          <a:p>
            <a:pPr algn="l">
              <a:spcBef>
                <a:spcPct val="50000"/>
              </a:spcBef>
              <a:defRPr/>
            </a:pPr>
            <a:r>
              <a:rPr lang="en-US" sz="2400" b="1" dirty="0">
                <a:solidFill>
                  <a:schemeClr val="folHlink"/>
                </a:solidFill>
                <a:latin typeface="WinInnwa" pitchFamily="2" charset="0"/>
                <a:ea typeface="+mn-ea"/>
                <a:cs typeface="+mn-cs"/>
              </a:rPr>
              <a:t>H</a:t>
            </a:r>
          </a:p>
        </p:txBody>
      </p:sp>
      <p:sp>
        <p:nvSpPr>
          <p:cNvPr id="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09"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0"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2" name="Rectangle 32"/>
          <p:cNvSpPr>
            <a:spLocks noChangeArrowheads="1"/>
          </p:cNvSpPr>
          <p:nvPr/>
        </p:nvSpPr>
        <p:spPr bwMode="auto">
          <a:xfrm>
            <a:off x="2681182" y="2568575"/>
            <a:ext cx="1335301"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ဂင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sz="2000" b="1" dirty="0" err="1">
                <a:solidFill>
                  <a:schemeClr val="folHlink"/>
                </a:solidFill>
                <a:latin typeface="Pyidaungsu" panose="020B0502040204020203" pitchFamily="34" charset="0"/>
                <a:ea typeface="+mn-ea"/>
                <a:cs typeface="Pyidaungsu" panose="020B0502040204020203" pitchFamily="34" charset="0"/>
              </a:rPr>
              <a:t>နေသရက</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sz="2000" dirty="0">
              <a:latin typeface="Pyidaungsu" panose="020B0502040204020203" pitchFamily="34" charset="0"/>
              <a:ea typeface="+mn-ea"/>
              <a:cs typeface="Pyidaungsu" panose="020B0502040204020203" pitchFamily="34" charset="0"/>
            </a:endParaRPr>
          </a:p>
        </p:txBody>
      </p:sp>
      <p:sp>
        <p:nvSpPr>
          <p:cNvPr id="10"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4" name="Rectangle 34"/>
          <p:cNvSpPr>
            <a:spLocks noChangeArrowheads="1"/>
          </p:cNvSpPr>
          <p:nvPr/>
        </p:nvSpPr>
        <p:spPr bwMode="auto">
          <a:xfrm>
            <a:off x="2309986" y="3410284"/>
            <a:ext cx="1410643" cy="3975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ယေရိခေါမြို</a:t>
            </a:r>
            <a:r>
              <a:rPr lang="en-US" sz="2000" b="1" dirty="0">
                <a:solidFill>
                  <a:schemeClr val="folHlink"/>
                </a:solidFill>
                <a:latin typeface="Pyidaungsu" panose="020B0502040204020203" pitchFamily="34" charset="0"/>
                <a:ea typeface="+mn-ea"/>
                <a:cs typeface="Pyidaungsu" panose="020B0502040204020203" pitchFamily="34" charset="0"/>
              </a:rPr>
              <a:t>့</a:t>
            </a:r>
            <a:endParaRPr lang="en-US" dirty="0">
              <a:latin typeface="WinInnwa" pitchFamily="2" charset="0"/>
              <a:ea typeface="+mn-ea"/>
              <a:cs typeface="+mn-cs"/>
            </a:endParaRPr>
          </a:p>
        </p:txBody>
      </p:sp>
      <p:sp>
        <p:nvSpPr>
          <p:cNvPr id="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5"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7" name="Rectangle 37"/>
          <p:cNvSpPr>
            <a:spLocks noChangeArrowheads="1"/>
          </p:cNvSpPr>
          <p:nvPr/>
        </p:nvSpPr>
        <p:spPr bwMode="auto">
          <a:xfrm>
            <a:off x="2774950" y="4451350"/>
            <a:ext cx="1292225"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dirty="0">
                <a:latin typeface="WinInnwa" pitchFamily="2" charset="0"/>
                <a:ea typeface="+mn-ea"/>
                <a:cs typeface="+mn-cs"/>
              </a:rPr>
              <a:t> </a:t>
            </a:r>
            <a:r>
              <a:rPr lang="en-US" b="1" dirty="0" err="1">
                <a:solidFill>
                  <a:schemeClr val="folHlink"/>
                </a:solidFill>
                <a:latin typeface="WinInnwa" pitchFamily="2" charset="0"/>
                <a:ea typeface="+mn-ea"/>
                <a:cs typeface="+mn-cs"/>
              </a:rPr>
              <a:t>uma'&amp;S</a:t>
            </a:r>
            <a:r>
              <a:rPr lang="en-US" dirty="0">
                <a:latin typeface="WinInnwa" pitchFamily="2" charset="0"/>
                <a:ea typeface="+mn-ea"/>
                <a:cs typeface="+mn-cs"/>
              </a:rPr>
              <a:t> </a:t>
            </a:r>
          </a:p>
        </p:txBody>
      </p:sp>
      <p:sp>
        <p:nvSpPr>
          <p:cNvPr id="1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19" name="Rectangle 39"/>
          <p:cNvSpPr>
            <a:spLocks noChangeArrowheads="1"/>
          </p:cNvSpPr>
          <p:nvPr/>
        </p:nvSpPr>
        <p:spPr bwMode="auto">
          <a:xfrm>
            <a:off x="2746375" y="5164138"/>
            <a:ext cx="1604963"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odemawmif</a:t>
            </a:r>
            <a:r>
              <a:rPr lang="en-US" dirty="0">
                <a:latin typeface="WinInnwa" pitchFamily="2" charset="0"/>
                <a:ea typeface="+mn-ea"/>
                <a:cs typeface="+mn-cs"/>
              </a:rPr>
              <a:t> </a:t>
            </a:r>
          </a:p>
        </p:txBody>
      </p:sp>
      <p:sp>
        <p:nvSpPr>
          <p:cNvPr id="13"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1721" name="Rectangle 41"/>
          <p:cNvSpPr>
            <a:spLocks noChangeArrowheads="1"/>
          </p:cNvSpPr>
          <p:nvPr/>
        </p:nvSpPr>
        <p:spPr bwMode="auto">
          <a:xfrm>
            <a:off x="1284288" y="4081463"/>
            <a:ext cx="1622425" cy="520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b="1" dirty="0" err="1">
                <a:solidFill>
                  <a:schemeClr val="folHlink"/>
                </a:solidFill>
                <a:latin typeface="WinInnwa" pitchFamily="2" charset="0"/>
                <a:ea typeface="+mn-ea"/>
                <a:cs typeface="+mn-cs"/>
              </a:rPr>
              <a:t>tJ</a:t>
            </a:r>
            <a:r>
              <a:rPr lang="en-US" b="1" dirty="0">
                <a:solidFill>
                  <a:schemeClr val="folHlink"/>
                </a:solidFill>
                <a:latin typeface="WinInnwa" pitchFamily="2" charset="0"/>
                <a:ea typeface="+mn-ea"/>
                <a:cs typeface="+mn-cs"/>
              </a:rPr>
              <a:t>*</a:t>
            </a:r>
            <a:r>
              <a:rPr lang="en-US" b="1" dirty="0" err="1">
                <a:solidFill>
                  <a:schemeClr val="folHlink"/>
                </a:solidFill>
                <a:latin typeface="WinInnwa" pitchFamily="2" charset="0"/>
                <a:ea typeface="+mn-ea"/>
                <a:cs typeface="+mn-cs"/>
              </a:rPr>
              <a:t>kwWKjynf</a:t>
            </a:r>
            <a:r>
              <a:rPr lang="en-US" dirty="0">
                <a:latin typeface="WinInnwa" pitchFamily="2" charset="0"/>
                <a:ea typeface="+mn-ea"/>
                <a:cs typeface="+mn-cs"/>
              </a:rPr>
              <a:t> </a:t>
            </a:r>
          </a:p>
        </p:txBody>
      </p:sp>
      <p:sp>
        <p:nvSpPr>
          <p:cNvPr id="71722" name="Rectangle 42"/>
          <p:cNvSpPr>
            <a:spLocks noChangeArrowheads="1"/>
          </p:cNvSpPr>
          <p:nvPr/>
        </p:nvSpPr>
        <p:spPr bwMode="auto">
          <a:xfrm>
            <a:off x="3292120" y="3078163"/>
            <a:ext cx="1715213" cy="52065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chemeClr val="folHlink"/>
                </a:solidFill>
                <a:latin typeface="Pyidaungsu" panose="020B0502040204020203" pitchFamily="34" charset="0"/>
                <a:ea typeface="+mn-ea"/>
                <a:cs typeface="Pyidaungsu" panose="020B0502040204020203" pitchFamily="34" charset="0"/>
              </a:rPr>
              <a:t>နေဗောတောင</a:t>
            </a:r>
            <a:r>
              <a:rPr lang="en-US" sz="2000" b="1" dirty="0">
                <a:solidFill>
                  <a:schemeClr val="folHlink"/>
                </a:solidFill>
                <a:latin typeface="Pyidaungsu" panose="020B0502040204020203" pitchFamily="34" charset="0"/>
                <a:ea typeface="+mn-ea"/>
                <a:cs typeface="Pyidaungsu" panose="020B0502040204020203" pitchFamily="34" charset="0"/>
              </a:rPr>
              <a:t>်</a:t>
            </a:r>
            <a:r>
              <a:rPr lang="en-US" dirty="0">
                <a:latin typeface="WinInnwa" pitchFamily="2" charset="0"/>
                <a:ea typeface="+mn-ea"/>
                <a:cs typeface="+mn-cs"/>
              </a:rPr>
              <a:t> </a:t>
            </a:r>
          </a:p>
        </p:txBody>
      </p:sp>
      <p:sp>
        <p:nvSpPr>
          <p:cNvPr id="71723" name="Rectangle 43"/>
          <p:cNvSpPr>
            <a:spLocks noChangeArrowheads="1"/>
          </p:cNvSpPr>
          <p:nvPr/>
        </p:nvSpPr>
        <p:spPr bwMode="auto">
          <a:xfrm>
            <a:off x="77724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14" name="Line 44"/>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1724" name="Line 45"/>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1725" name="Line 46"/>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1726" name="Line 47"/>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1727" name="Rectangle 48"/>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800" b="1">
                <a:latin typeface="Helvetica" charset="0"/>
              </a:rPr>
              <a:t>100 Years / 50,000</a:t>
            </a:r>
          </a:p>
        </p:txBody>
      </p:sp>
      <p:grpSp>
        <p:nvGrpSpPr>
          <p:cNvPr id="71728" name="Group 49"/>
          <p:cNvGrpSpPr>
            <a:grpSpLocks/>
          </p:cNvGrpSpPr>
          <p:nvPr/>
        </p:nvGrpSpPr>
        <p:grpSpPr bwMode="auto">
          <a:xfrm>
            <a:off x="7943850" y="3065463"/>
            <a:ext cx="1195388" cy="1470025"/>
            <a:chOff x="0" y="0"/>
            <a:chExt cx="753" cy="692"/>
          </a:xfrm>
        </p:grpSpPr>
        <p:sp>
          <p:nvSpPr>
            <p:cNvPr id="71755"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6"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7" name="AutoShape 52"/>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758" name="Rectangle 53"/>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759" name="Line 54"/>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55"/>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61" name="Rectangle 56"/>
            <p:cNvSpPr>
              <a:spLocks noChangeArrowheads="1"/>
            </p:cNvSpPr>
            <p:nvPr/>
          </p:nvSpPr>
          <p:spPr bwMode="auto">
            <a:xfrm>
              <a:off x="0" y="0"/>
              <a:ext cx="4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chemeClr val="bg2"/>
                  </a:solidFill>
                  <a:latin typeface="Pyidaungsu" panose="020B0502040204020203" pitchFamily="34" charset="0"/>
                  <a:cs typeface="Pyidaungsu" panose="020B0502040204020203" pitchFamily="34" charset="0"/>
                </a:rPr>
                <a:t>ဖမ်းဆီး</a:t>
              </a:r>
              <a:endParaRPr lang="en-US" sz="1400" b="1" dirty="0">
                <a:solidFill>
                  <a:schemeClr val="bg2"/>
                </a:solidFill>
                <a:latin typeface="Pyidaungsu" panose="020B0502040204020203" pitchFamily="34" charset="0"/>
                <a:cs typeface="Pyidaungsu" panose="020B0502040204020203" pitchFamily="34" charset="0"/>
              </a:endParaRPr>
            </a:p>
          </p:txBody>
        </p:sp>
        <p:sp>
          <p:nvSpPr>
            <p:cNvPr id="16" name="Line 57"/>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63" name="Line 58"/>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64" name="Rectangle 59"/>
            <p:cNvSpPr>
              <a:spLocks noChangeArrowheads="1"/>
            </p:cNvSpPr>
            <p:nvPr/>
          </p:nvSpPr>
          <p:spPr bwMode="auto">
            <a:xfrm>
              <a:off x="121" y="163"/>
              <a:ext cx="384" cy="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a:solidFill>
                    <a:schemeClr val="accent2"/>
                  </a:solidFill>
                  <a:latin typeface="Pyidaungsu" panose="020B0502040204020203" pitchFamily="34" charset="0"/>
                  <a:cs typeface="Pyidaungsu" panose="020B0502040204020203" pitchFamily="34" charset="0"/>
                </a:rPr>
                <a:t>၇၀ </a:t>
              </a:r>
              <a:r>
                <a:rPr lang="en-US" sz="1200" b="1" dirty="0" err="1">
                  <a:solidFill>
                    <a:schemeClr val="accent2"/>
                  </a:solidFill>
                  <a:latin typeface="Pyidaungsu" panose="020B0502040204020203" pitchFamily="34" charset="0"/>
                  <a:cs typeface="Pyidaungsu" panose="020B0502040204020203" pitchFamily="34" charset="0"/>
                </a:rPr>
                <a:t>နှစ</a:t>
              </a:r>
              <a:r>
                <a:rPr lang="en-US" sz="1200" b="1" dirty="0">
                  <a:solidFill>
                    <a:schemeClr val="accent2"/>
                  </a:solidFill>
                  <a:latin typeface="Pyidaungsu" panose="020B0502040204020203" pitchFamily="34" charset="0"/>
                  <a:cs typeface="Pyidaungsu" panose="020B0502040204020203" pitchFamily="34" charset="0"/>
                </a:rPr>
                <a:t>်</a:t>
              </a:r>
            </a:p>
          </p:txBody>
        </p:sp>
        <p:sp>
          <p:nvSpPr>
            <p:cNvPr id="71765" name="Rectangle 60"/>
            <p:cNvSpPr>
              <a:spLocks noChangeArrowheads="1"/>
            </p:cNvSpPr>
            <p:nvPr/>
          </p:nvSpPr>
          <p:spPr bwMode="auto">
            <a:xfrm>
              <a:off x="151" y="275"/>
              <a:ext cx="431" cy="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dirty="0" err="1">
                  <a:solidFill>
                    <a:schemeClr val="bg2"/>
                  </a:solidFill>
                  <a:latin typeface="Pyidaungsu" panose="020B0502040204020203" pitchFamily="34" charset="0"/>
                  <a:cs typeface="Pyidaungsu" panose="020B0502040204020203" pitchFamily="34" charset="0"/>
                </a:rPr>
                <a:t>ခရီး</a:t>
              </a:r>
              <a:r>
                <a:rPr lang="en-US" sz="1200" b="1" dirty="0">
                  <a:solidFill>
                    <a:schemeClr val="bg2"/>
                  </a:solidFill>
                  <a:latin typeface="Pyidaungsu" panose="020B0502040204020203" pitchFamily="34" charset="0"/>
                  <a:cs typeface="Pyidaungsu" panose="020B0502040204020203" pitchFamily="34" charset="0"/>
                </a:rPr>
                <a:t> ၃ </a:t>
              </a:r>
              <a:r>
                <a:rPr lang="en-US" sz="1200" b="1" dirty="0" err="1">
                  <a:solidFill>
                    <a:schemeClr val="bg2"/>
                  </a:solidFill>
                  <a:latin typeface="Pyidaungsu" panose="020B0502040204020203" pitchFamily="34" charset="0"/>
                  <a:cs typeface="Pyidaungsu" panose="020B0502040204020203" pitchFamily="34" charset="0"/>
                </a:rPr>
                <a:t>ခု</a:t>
              </a:r>
              <a:endParaRPr lang="en-US" sz="1200" b="1" dirty="0">
                <a:solidFill>
                  <a:schemeClr val="bg2"/>
                </a:solidFill>
                <a:latin typeface="Pyidaungsu" panose="020B0502040204020203" pitchFamily="34" charset="0"/>
                <a:cs typeface="Pyidaungsu" panose="020B0502040204020203" pitchFamily="34" charset="0"/>
              </a:endParaRPr>
            </a:p>
          </p:txBody>
        </p:sp>
        <p:sp>
          <p:nvSpPr>
            <p:cNvPr id="71766" name="Rectangle 61"/>
            <p:cNvSpPr>
              <a:spLocks noChangeArrowheads="1"/>
            </p:cNvSpPr>
            <p:nvPr/>
          </p:nvSpPr>
          <p:spPr bwMode="auto">
            <a:xfrm>
              <a:off x="132" y="526"/>
              <a:ext cx="524"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latin typeface="Helvetica" charset="0"/>
                </a:rPr>
                <a:t>Z - E - N</a:t>
              </a:r>
            </a:p>
          </p:txBody>
        </p:sp>
        <p:sp>
          <p:nvSpPr>
            <p:cNvPr id="71767" name="Rectangle 62"/>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63"/>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64"/>
            <p:cNvSpPr>
              <a:spLocks noChangeArrowheads="1"/>
            </p:cNvSpPr>
            <p:nvPr/>
          </p:nvSpPr>
          <p:spPr bwMode="auto">
            <a:xfrm>
              <a:off x="22" y="418"/>
              <a:ext cx="73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900" b="1" dirty="0" err="1">
                  <a:solidFill>
                    <a:schemeClr val="bg2"/>
                  </a:solidFill>
                  <a:latin typeface="Pyidaungsu" panose="020B0502040204020203" pitchFamily="34" charset="0"/>
                  <a:cs typeface="Pyidaungsu" panose="020B0502040204020203" pitchFamily="34" charset="0"/>
                </a:rPr>
                <a:t>အနှစ</a:t>
              </a:r>
              <a:r>
                <a:rPr lang="en-US" sz="900" b="1" dirty="0">
                  <a:solidFill>
                    <a:schemeClr val="bg2"/>
                  </a:solidFill>
                  <a:latin typeface="Pyidaungsu" panose="020B0502040204020203" pitchFamily="34" charset="0"/>
                  <a:cs typeface="Pyidaungsu" panose="020B0502040204020203" pitchFamily="34" charset="0"/>
                </a:rPr>
                <a:t>် ၁၀၀၊ </a:t>
              </a:r>
              <a:r>
                <a:rPr lang="en-US" sz="900" b="1" dirty="0" err="1">
                  <a:solidFill>
                    <a:schemeClr val="bg2"/>
                  </a:solidFill>
                  <a:latin typeface="Pyidaungsu" panose="020B0502040204020203" pitchFamily="34" charset="0"/>
                  <a:cs typeface="Pyidaungsu" panose="020B0502040204020203" pitchFamily="34" charset="0"/>
                </a:rPr>
                <a:t>လူ</a:t>
              </a:r>
              <a:r>
                <a:rPr lang="en-US" sz="900" b="1" dirty="0">
                  <a:solidFill>
                    <a:schemeClr val="bg2"/>
                  </a:solidFill>
                  <a:latin typeface="Pyidaungsu" panose="020B0502040204020203" pitchFamily="34" charset="0"/>
                  <a:cs typeface="Pyidaungsu" panose="020B0502040204020203" pitchFamily="34" charset="0"/>
                </a:rPr>
                <a:t> ၅၀၀၀၀</a:t>
              </a:r>
            </a:p>
          </p:txBody>
        </p:sp>
      </p:grpSp>
      <p:sp>
        <p:nvSpPr>
          <p:cNvPr id="71729" name="Text Box 65"/>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71730" name="Text Box 66"/>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71747" name="Rectangle 67"/>
          <p:cNvSpPr>
            <a:spLocks noChangeArrowheads="1"/>
          </p:cNvSpPr>
          <p:nvPr/>
        </p:nvSpPr>
        <p:spPr bwMode="auto">
          <a:xfrm>
            <a:off x="6594475" y="1525588"/>
            <a:ext cx="1874838" cy="705321"/>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နိနေဝေမြို</a:t>
            </a:r>
            <a:r>
              <a:rPr lang="en-US" sz="2000" b="1" dirty="0">
                <a:solidFill>
                  <a:schemeClr val="folHlink"/>
                </a:solidFill>
                <a:latin typeface="Pyidaungsu" panose="020B0502040204020203" pitchFamily="34" charset="0"/>
                <a:ea typeface="+mn-ea"/>
                <a:cs typeface="Pyidaungsu" panose="020B0502040204020203" pitchFamily="34" charset="0"/>
              </a:rPr>
              <a:t>့</a:t>
            </a:r>
          </a:p>
          <a:p>
            <a:pPr>
              <a:defRPr/>
            </a:pPr>
            <a:r>
              <a:rPr lang="en-US" sz="2000" b="1" dirty="0" err="1">
                <a:solidFill>
                  <a:schemeClr val="folHlink"/>
                </a:solidFill>
                <a:latin typeface="Pyidaungsu" panose="020B0502040204020203" pitchFamily="34" charset="0"/>
                <a:ea typeface="+mn-ea"/>
                <a:cs typeface="Pyidaungsu" panose="020B0502040204020203" pitchFamily="34" charset="0"/>
              </a:rPr>
              <a:t>အာဆီးရီးယား</a:t>
            </a:r>
            <a:endParaRPr lang="en-US" sz="2000" dirty="0">
              <a:latin typeface="Pyidaungsu" panose="020B0502040204020203" pitchFamily="34" charset="0"/>
              <a:ea typeface="+mn-ea"/>
              <a:cs typeface="Pyidaungsu" panose="020B0502040204020203" pitchFamily="34" charset="0"/>
            </a:endParaRPr>
          </a:p>
        </p:txBody>
      </p:sp>
      <p:grpSp>
        <p:nvGrpSpPr>
          <p:cNvPr id="3" name="Group 68"/>
          <p:cNvGrpSpPr>
            <a:grpSpLocks/>
          </p:cNvGrpSpPr>
          <p:nvPr/>
        </p:nvGrpSpPr>
        <p:grpSpPr bwMode="auto">
          <a:xfrm>
            <a:off x="621219" y="1693059"/>
            <a:ext cx="5118100" cy="1908175"/>
            <a:chOff x="0" y="0"/>
            <a:chExt cx="3224" cy="1202"/>
          </a:xfrm>
        </p:grpSpPr>
        <p:sp>
          <p:nvSpPr>
            <p:cNvPr id="71753" name="Unknown Shape"/>
            <p:cNvSpPr>
              <a:spLocks/>
            </p:cNvSpPr>
            <p:nvPr/>
          </p:nvSpPr>
          <p:spPr bwMode="auto">
            <a:xfrm>
              <a:off x="1432" y="0"/>
              <a:ext cx="1792" cy="92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round/>
              <a:headEnd/>
              <a:tailEnd type="arrow" w="med" len="me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Text Box 70"/>
            <p:cNvSpPr txBox="1">
              <a:spLocks noChangeArrowheads="1"/>
            </p:cNvSpPr>
            <p:nvPr/>
          </p:nvSpPr>
          <p:spPr bwMode="auto">
            <a:xfrm>
              <a:off x="0" y="376"/>
              <a:ext cx="1744" cy="82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8000" b="1" dirty="0">
                  <a:solidFill>
                    <a:srgbClr val="FFFF00"/>
                  </a:solidFill>
                  <a:latin typeface="WinInnwa" pitchFamily="2" charset="0"/>
                  <a:ea typeface="+mn-ea"/>
                  <a:cs typeface="+mn-cs"/>
                </a:rPr>
                <a:t>,k'</a:t>
              </a:r>
            </a:p>
          </p:txBody>
        </p:sp>
      </p:grpSp>
      <p:grpSp>
        <p:nvGrpSpPr>
          <p:cNvPr id="4" name="Group 71"/>
          <p:cNvGrpSpPr>
            <a:grpSpLocks/>
          </p:cNvGrpSpPr>
          <p:nvPr/>
        </p:nvGrpSpPr>
        <p:grpSpPr bwMode="auto">
          <a:xfrm>
            <a:off x="3098800" y="863600"/>
            <a:ext cx="5200650" cy="2211388"/>
            <a:chOff x="0" y="0"/>
            <a:chExt cx="3276" cy="1393"/>
          </a:xfrm>
        </p:grpSpPr>
        <p:sp>
          <p:nvSpPr>
            <p:cNvPr id="71745" name="Unknown Shape"/>
            <p:cNvSpPr>
              <a:spLocks/>
            </p:cNvSpPr>
            <p:nvPr/>
          </p:nvSpPr>
          <p:spPr bwMode="auto">
            <a:xfrm>
              <a:off x="2016" y="219"/>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round/>
              <a:headEnd type="triangle" w="med" len="me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746" name="Unknown Shape"/>
            <p:cNvSpPr>
              <a:spLocks/>
            </p:cNvSpPr>
            <p:nvPr/>
          </p:nvSpPr>
          <p:spPr bwMode="auto">
            <a:xfrm>
              <a:off x="2539" y="133"/>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 name="Unknown Shape"/>
            <p:cNvSpPr>
              <a:spLocks/>
            </p:cNvSpPr>
            <p:nvPr/>
          </p:nvSpPr>
          <p:spPr bwMode="auto">
            <a:xfrm>
              <a:off x="2560" y="635"/>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748" name="Unknown Shape"/>
            <p:cNvSpPr>
              <a:spLocks/>
            </p:cNvSpPr>
            <p:nvPr/>
          </p:nvSpPr>
          <p:spPr bwMode="auto">
            <a:xfrm>
              <a:off x="2059" y="635"/>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749" name="Unknown Shape"/>
            <p:cNvSpPr>
              <a:spLocks/>
            </p:cNvSpPr>
            <p:nvPr/>
          </p:nvSpPr>
          <p:spPr bwMode="auto">
            <a:xfrm>
              <a:off x="2409" y="77"/>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750" name="Unknown Shape"/>
            <p:cNvSpPr>
              <a:spLocks/>
            </p:cNvSpPr>
            <p:nvPr/>
          </p:nvSpPr>
          <p:spPr bwMode="auto">
            <a:xfrm>
              <a:off x="3104" y="485"/>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751" name="Unknown Shape"/>
            <p:cNvSpPr>
              <a:spLocks/>
            </p:cNvSpPr>
            <p:nvPr/>
          </p:nvSpPr>
          <p:spPr bwMode="auto">
            <a:xfrm>
              <a:off x="0" y="549"/>
              <a:ext cx="2433" cy="844"/>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0729" name="Text Box 79"/>
            <p:cNvSpPr txBox="1">
              <a:spLocks noChangeArrowheads="1"/>
            </p:cNvSpPr>
            <p:nvPr/>
          </p:nvSpPr>
          <p:spPr bwMode="auto">
            <a:xfrm>
              <a:off x="55" y="0"/>
              <a:ext cx="1966" cy="52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my-MM" sz="4800" b="1" dirty="0">
                  <a:solidFill>
                    <a:srgbClr val="FFFF00"/>
                  </a:solidFill>
                  <a:latin typeface="Pyidaungsu" panose="020B0502040204020203" pitchFamily="34" charset="0"/>
                  <a:cs typeface="Pyidaungsu" panose="020B0502040204020203" pitchFamily="34" charset="0"/>
                </a:rPr>
                <a:t>ဣ</a:t>
              </a:r>
              <a:r>
                <a:rPr lang="en-US" sz="4800" b="1" dirty="0" err="1">
                  <a:solidFill>
                    <a:srgbClr val="FFFF00"/>
                  </a:solidFill>
                  <a:latin typeface="Pyidaungsu" panose="020B0502040204020203" pitchFamily="34" charset="0"/>
                  <a:cs typeface="Pyidaungsu" panose="020B0502040204020203" pitchFamily="34" charset="0"/>
                </a:rPr>
                <a:t>သရေလ</a:t>
              </a:r>
              <a:endParaRPr lang="en-US" sz="4800" b="1" dirty="0">
                <a:solidFill>
                  <a:srgbClr val="FFFF00"/>
                </a:solidFill>
                <a:latin typeface="Pyidaungsu" panose="020B0502040204020203" pitchFamily="34" charset="0"/>
                <a:cs typeface="Pyidaungsu" panose="020B0502040204020203" pitchFamily="34" charset="0"/>
              </a:endParaRPr>
            </a:p>
          </p:txBody>
        </p:sp>
      </p:grpSp>
      <p:sp>
        <p:nvSpPr>
          <p:cNvPr id="71760" name="Rectangle 80"/>
          <p:cNvSpPr>
            <a:spLocks noChangeArrowheads="1"/>
          </p:cNvSpPr>
          <p:nvPr/>
        </p:nvSpPr>
        <p:spPr bwMode="auto">
          <a:xfrm>
            <a:off x="8081963" y="65262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68</a:t>
            </a:r>
          </a:p>
        </p:txBody>
      </p:sp>
      <p:sp>
        <p:nvSpPr>
          <p:cNvPr id="71735" name="Text Box 8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37-38</a:t>
            </a:r>
          </a:p>
        </p:txBody>
      </p:sp>
      <p:sp>
        <p:nvSpPr>
          <p:cNvPr id="71762" name="Rectangle 82"/>
          <p:cNvSpPr>
            <a:spLocks noChangeArrowheads="1"/>
          </p:cNvSpPr>
          <p:nvPr/>
        </p:nvSpPr>
        <p:spPr bwMode="auto">
          <a:xfrm>
            <a:off x="1322388" y="3802063"/>
            <a:ext cx="6615112"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latin typeface="Comic Sans MS" pitchFamily="66" charset="0"/>
              <a:ea typeface="+mn-ea"/>
              <a:cs typeface="+mn-cs"/>
            </a:endParaRPr>
          </a:p>
        </p:txBody>
      </p:sp>
      <p:grpSp>
        <p:nvGrpSpPr>
          <p:cNvPr id="71737" name="Group 83"/>
          <p:cNvGrpSpPr>
            <a:grpSpLocks/>
          </p:cNvGrpSpPr>
          <p:nvPr/>
        </p:nvGrpSpPr>
        <p:grpSpPr bwMode="auto">
          <a:xfrm>
            <a:off x="1364024" y="3995882"/>
            <a:ext cx="6637338" cy="2308225"/>
            <a:chOff x="0" y="0"/>
            <a:chExt cx="4181" cy="1356"/>
          </a:xfrm>
        </p:grpSpPr>
        <p:sp>
          <p:nvSpPr>
            <p:cNvPr id="71741" name="Rectangle 84"/>
            <p:cNvSpPr>
              <a:spLocks noChangeArrowheads="1"/>
            </p:cNvSpPr>
            <p:nvPr/>
          </p:nvSpPr>
          <p:spPr bwMode="auto">
            <a:xfrm>
              <a:off x="0" y="0"/>
              <a:ext cx="4167" cy="1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71742" name="Group 85"/>
            <p:cNvGrpSpPr>
              <a:grpSpLocks/>
            </p:cNvGrpSpPr>
            <p:nvPr/>
          </p:nvGrpSpPr>
          <p:grpSpPr bwMode="auto">
            <a:xfrm>
              <a:off x="100" y="14"/>
              <a:ext cx="4081" cy="893"/>
              <a:chOff x="0" y="0"/>
              <a:chExt cx="4081" cy="893"/>
            </a:xfrm>
          </p:grpSpPr>
          <p:sp>
            <p:nvSpPr>
              <p:cNvPr id="71743" name="Text Box 86"/>
              <p:cNvSpPr txBox="1">
                <a:spLocks noChangeArrowheads="1"/>
              </p:cNvSpPr>
              <p:nvPr/>
            </p:nvSpPr>
            <p:spPr bwMode="auto">
              <a:xfrm>
                <a:off x="25" y="25"/>
                <a:ext cx="4056"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my-MM" b="1">
                  <a:solidFill>
                    <a:schemeClr val="bg2"/>
                  </a:solidFill>
                </a:endParaRPr>
              </a:p>
            </p:txBody>
          </p:sp>
          <p:sp>
            <p:nvSpPr>
              <p:cNvPr id="71744" name="Text Box 87"/>
              <p:cNvSpPr txBox="1">
                <a:spLocks noChangeArrowheads="1"/>
              </p:cNvSpPr>
              <p:nvPr/>
            </p:nvSpPr>
            <p:spPr bwMode="auto">
              <a:xfrm>
                <a:off x="0" y="0"/>
                <a:ext cx="4056" cy="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nSpc>
                    <a:spcPct val="70000"/>
                  </a:lnSpc>
                  <a:spcBef>
                    <a:spcPct val="50000"/>
                  </a:spcBef>
                </a:pPr>
                <a:r>
                  <a:rPr lang="en-US" sz="3200" b="1" dirty="0" err="1">
                    <a:solidFill>
                      <a:srgbClr val="FFFF00"/>
                    </a:solidFill>
                    <a:latin typeface="Pyidaungsu" panose="020B0502040204020203" pitchFamily="34" charset="0"/>
                    <a:cs typeface="Pyidaungsu" panose="020B0502040204020203" pitchFamily="34" charset="0"/>
                  </a:rPr>
                  <a:t>ဓမ္မဟောင်း</a:t>
                </a:r>
                <a:r>
                  <a:rPr lang="en-US" sz="3200" b="1" dirty="0">
                    <a:solidFill>
                      <a:srgbClr val="FFFF00"/>
                    </a:solidFill>
                    <a:latin typeface="Pyidaungsu" panose="020B0502040204020203" pitchFamily="34" charset="0"/>
                    <a:cs typeface="Pyidaungsu" panose="020B0502040204020203" pitchFamily="34" charset="0"/>
                  </a:rPr>
                  <a:t> </a:t>
                </a:r>
                <a:r>
                  <a:rPr lang="en-US" sz="3200" b="1" dirty="0" err="1">
                    <a:solidFill>
                      <a:srgbClr val="FFFF00"/>
                    </a:solidFill>
                    <a:latin typeface="Pyidaungsu" panose="020B0502040204020203" pitchFamily="34" charset="0"/>
                    <a:cs typeface="Pyidaungsu" panose="020B0502040204020203" pitchFamily="34" charset="0"/>
                  </a:rPr>
                  <a:t>အဆုံးပိုင်း</a:t>
                </a:r>
                <a:endParaRPr lang="en-US" sz="3200" b="1" dirty="0">
                  <a:solidFill>
                    <a:srgbClr val="FFFF00"/>
                  </a:solidFill>
                  <a:latin typeface="Pyidaungsu" panose="020B0502040204020203" pitchFamily="34" charset="0"/>
                  <a:cs typeface="Pyidaungsu" panose="020B0502040204020203" pitchFamily="34" charset="0"/>
                </a:endParaRPr>
              </a:p>
              <a:p>
                <a:pPr>
                  <a:lnSpc>
                    <a:spcPct val="60000"/>
                  </a:lnSpc>
                  <a:spcBef>
                    <a:spcPct val="50000"/>
                  </a:spcBef>
                </a:pPr>
                <a:r>
                  <a:rPr lang="my-MM" sz="3200" b="1" dirty="0">
                    <a:solidFill>
                      <a:srgbClr val="FFFF00"/>
                    </a:solidFill>
                    <a:latin typeface="Pyidaungsu" panose="020B0502040204020203" pitchFamily="34" charset="0"/>
                    <a:cs typeface="Pyidaungsu" panose="020B0502040204020203" pitchFamily="34" charset="0"/>
                  </a:rPr>
                  <a:t>ဣသရေလ ပြန့်နှံ့။ ယုဒ နွယ်</a:t>
                </a:r>
              </a:p>
              <a:p>
                <a:pPr>
                  <a:lnSpc>
                    <a:spcPct val="60000"/>
                  </a:lnSpc>
                  <a:spcBef>
                    <a:spcPct val="50000"/>
                  </a:spcBef>
                </a:pPr>
                <a:r>
                  <a:rPr lang="my-MM" sz="3200" b="1" dirty="0">
                    <a:solidFill>
                      <a:srgbClr val="FFFF00"/>
                    </a:solidFill>
                    <a:latin typeface="Pyidaungsu" panose="020B0502040204020203" pitchFamily="34" charset="0"/>
                    <a:cs typeface="Pyidaungsu" panose="020B0502040204020203" pitchFamily="34" charset="0"/>
                  </a:rPr>
                  <a:t> ပြန်ရောက်ရှိလာ။</a:t>
                </a:r>
                <a:endParaRPr lang="en-US" sz="3200" b="1" dirty="0">
                  <a:solidFill>
                    <a:srgbClr val="FFFF00"/>
                  </a:solidFill>
                  <a:latin typeface="Pyidaungsu" panose="020B0502040204020203" pitchFamily="34" charset="0"/>
                  <a:cs typeface="Pyidaungsu" panose="020B0502040204020203" pitchFamily="34" charset="0"/>
                </a:endParaRPr>
              </a:p>
            </p:txBody>
          </p:sp>
        </p:grpSp>
      </p:grpSp>
      <p:sp>
        <p:nvSpPr>
          <p:cNvPr id="71768" name="Text Box 88"/>
          <p:cNvSpPr txBox="1">
            <a:spLocks noChangeArrowheads="1"/>
          </p:cNvSpPr>
          <p:nvPr/>
        </p:nvSpPr>
        <p:spPr bwMode="auto">
          <a:xfrm>
            <a:off x="188913" y="5902325"/>
            <a:ext cx="10145712"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defRPr/>
            </a:pPr>
            <a:r>
              <a:rPr lang="en-US" sz="2400" b="1" dirty="0" err="1">
                <a:solidFill>
                  <a:srgbClr val="FFFF00"/>
                </a:solidFill>
                <a:latin typeface="Pyidaungsu" panose="020B0502040204020203" pitchFamily="34" charset="0"/>
                <a:ea typeface="+mn-ea"/>
                <a:cs typeface="Pyidaungsu" panose="020B0502040204020203" pitchFamily="34" charset="0"/>
              </a:rPr>
              <a:t>မေရှိယ</a:t>
            </a:r>
            <a:r>
              <a:rPr lang="en-US" sz="2400" b="1" dirty="0">
                <a:solidFill>
                  <a:srgbClr val="FFFF00"/>
                </a:solidFill>
                <a:latin typeface="Pyidaungsu" panose="020B0502040204020203" pitchFamily="34" charset="0"/>
                <a:ea typeface="+mn-ea"/>
                <a:cs typeface="Pyidaungsu" panose="020B0502040204020203" pitchFamily="34" charset="0"/>
              </a:rPr>
              <a:t> </a:t>
            </a:r>
            <a:r>
              <a:rPr lang="en-US" sz="2400" b="1" dirty="0" err="1">
                <a:solidFill>
                  <a:srgbClr val="FFFF00"/>
                </a:solidFill>
                <a:latin typeface="Pyidaungsu" panose="020B0502040204020203" pitchFamily="34" charset="0"/>
                <a:ea typeface="+mn-ea"/>
                <a:cs typeface="Pyidaungsu" panose="020B0502040204020203" pitchFamily="34" charset="0"/>
              </a:rPr>
              <a:t>ကတိတော်သည</a:t>
            </a:r>
            <a:r>
              <a:rPr lang="en-US" sz="2400" b="1" dirty="0">
                <a:solidFill>
                  <a:srgbClr val="FFFF00"/>
                </a:solidFill>
                <a:latin typeface="Pyidaungsu" panose="020B0502040204020203" pitchFamily="34" charset="0"/>
                <a:ea typeface="+mn-ea"/>
                <a:cs typeface="Pyidaungsu" panose="020B0502040204020203" pitchFamily="34" charset="0"/>
              </a:rPr>
              <a:t>် </a:t>
            </a:r>
            <a:r>
              <a:rPr lang="en-US" sz="2400" b="1" dirty="0" err="1">
                <a:solidFill>
                  <a:srgbClr val="FFFF00"/>
                </a:solidFill>
                <a:latin typeface="Pyidaungsu" panose="020B0502040204020203" pitchFamily="34" charset="0"/>
                <a:ea typeface="+mn-ea"/>
                <a:cs typeface="Pyidaungsu" panose="020B0502040204020203" pitchFamily="34" charset="0"/>
              </a:rPr>
              <a:t>အချိန်စေ</a:t>
            </a:r>
            <a:r>
              <a:rPr lang="en-US" sz="2400" b="1" dirty="0">
                <a:solidFill>
                  <a:srgbClr val="FFFF00"/>
                </a:solidFill>
                <a:latin typeface="Pyidaungsu" panose="020B0502040204020203" pitchFamily="34" charset="0"/>
                <a:ea typeface="+mn-ea"/>
                <a:cs typeface="Pyidaungsu" panose="020B0502040204020203" pitchFamily="34" charset="0"/>
              </a:rPr>
              <a:t>့ </a:t>
            </a:r>
            <a:r>
              <a:rPr lang="en-US" sz="2400" b="1" dirty="0" err="1">
                <a:solidFill>
                  <a:srgbClr val="FFFF00"/>
                </a:solidFill>
                <a:latin typeface="Pyidaungsu" panose="020B0502040204020203" pitchFamily="34" charset="0"/>
                <a:ea typeface="+mn-ea"/>
                <a:cs typeface="Pyidaungsu" panose="020B0502040204020203" pitchFamily="34" charset="0"/>
              </a:rPr>
              <a:t>တိကျမှုရှိသည</a:t>
            </a:r>
            <a:r>
              <a:rPr lang="en-US" sz="2400" b="1" dirty="0">
                <a:solidFill>
                  <a:srgbClr val="FFFF00"/>
                </a:solidFill>
                <a:latin typeface="Pyidaungsu" panose="020B0502040204020203" pitchFamily="34" charset="0"/>
                <a:ea typeface="+mn-ea"/>
                <a:cs typeface="Pyidaungsu" panose="020B0502040204020203" pitchFamily="34" charset="0"/>
              </a:rPr>
              <a:t>်</a:t>
            </a:r>
            <a:endParaRPr lang="en-US" sz="2400" dirty="0">
              <a:solidFill>
                <a:srgbClr val="FFFF00"/>
              </a:solidFill>
              <a:latin typeface="Pyidaungsu" panose="020B0502040204020203" pitchFamily="34" charset="0"/>
              <a:ea typeface="+mn-ea"/>
              <a:cs typeface="Pyidaungsu" panose="020B0502040204020203" pitchFamily="34" charset="0"/>
            </a:endParaRPr>
          </a:p>
        </p:txBody>
      </p:sp>
      <p:sp>
        <p:nvSpPr>
          <p:cNvPr id="71769" name="Oval 89"/>
          <p:cNvSpPr>
            <a:spLocks noChangeArrowheads="1"/>
          </p:cNvSpPr>
          <p:nvPr/>
        </p:nvSpPr>
        <p:spPr bwMode="auto">
          <a:xfrm>
            <a:off x="2343150" y="4384675"/>
            <a:ext cx="2092325" cy="725488"/>
          </a:xfrm>
          <a:prstGeom prst="ellipse">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71770" name="Oval 90"/>
          <p:cNvSpPr>
            <a:spLocks noChangeArrowheads="1"/>
          </p:cNvSpPr>
          <p:nvPr/>
        </p:nvSpPr>
        <p:spPr bwMode="auto">
          <a:xfrm>
            <a:off x="5221288" y="4381500"/>
            <a:ext cx="1612900" cy="627063"/>
          </a:xfrm>
          <a:prstGeom prst="ellipse">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71769"/>
                                        </p:tgtEl>
                                        <p:attrNameLst>
                                          <p:attrName>style.visibility</p:attrName>
                                        </p:attrNameLst>
                                      </p:cBhvr>
                                      <p:to>
                                        <p:strVal val="visible"/>
                                      </p:to>
                                    </p:set>
                                    <p:anim calcmode="lin" valueType="num">
                                      <p:cBhvr>
                                        <p:cTn id="11" dur="500" fill="hold"/>
                                        <p:tgtEl>
                                          <p:spTgt spid="71769"/>
                                        </p:tgtEl>
                                        <p:attrNameLst>
                                          <p:attrName>ppt_w</p:attrName>
                                        </p:attrNameLst>
                                      </p:cBhvr>
                                      <p:tavLst>
                                        <p:tav tm="0">
                                          <p:val>
                                            <p:strVal val="2/3*#ppt_w"/>
                                          </p:val>
                                        </p:tav>
                                        <p:tav tm="100000">
                                          <p:val>
                                            <p:strVal val="#ppt_w"/>
                                          </p:val>
                                        </p:tav>
                                      </p:tavLst>
                                    </p:anim>
                                    <p:anim calcmode="lin" valueType="num">
                                      <p:cBhvr>
                                        <p:cTn id="12" dur="500" fill="hold"/>
                                        <p:tgtEl>
                                          <p:spTgt spid="71769"/>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71770"/>
                                        </p:tgtEl>
                                        <p:attrNameLst>
                                          <p:attrName>style.visibility</p:attrName>
                                        </p:attrNameLst>
                                      </p:cBhvr>
                                      <p:to>
                                        <p:strVal val="visible"/>
                                      </p:to>
                                    </p:set>
                                    <p:anim calcmode="lin" valueType="num">
                                      <p:cBhvr>
                                        <p:cTn id="21" dur="500" fill="hold"/>
                                        <p:tgtEl>
                                          <p:spTgt spid="71770"/>
                                        </p:tgtEl>
                                        <p:attrNameLst>
                                          <p:attrName>ppt_w</p:attrName>
                                        </p:attrNameLst>
                                      </p:cBhvr>
                                      <p:tavLst>
                                        <p:tav tm="0">
                                          <p:val>
                                            <p:strVal val="2/3*#ppt_w"/>
                                          </p:val>
                                        </p:tav>
                                        <p:tav tm="100000">
                                          <p:val>
                                            <p:strVal val="#ppt_w"/>
                                          </p:val>
                                        </p:tav>
                                      </p:tavLst>
                                    </p:anim>
                                    <p:anim calcmode="lin" valueType="num">
                                      <p:cBhvr>
                                        <p:cTn id="22" dur="500" fill="hold"/>
                                        <p:tgtEl>
                                          <p:spTgt spid="71770"/>
                                        </p:tgtEl>
                                        <p:attrNameLst>
                                          <p:attrName>ppt_h</p:attrName>
                                        </p:attrNameLst>
                                      </p:cBhvr>
                                      <p:tavLst>
                                        <p:tav tm="0">
                                          <p:val>
                                            <p:strVal val="2/3*#ppt_h"/>
                                          </p:val>
                                        </p:tav>
                                        <p:tav tm="100000">
                                          <p:val>
                                            <p:strVal val="#ppt_h"/>
                                          </p:val>
                                        </p:tav>
                                      </p:tavLst>
                                    </p:anim>
                                  </p:childTnLst>
                                </p:cTn>
                              </p:par>
                            </p:childTnLst>
                          </p:cTn>
                        </p:par>
                        <p:par>
                          <p:cTn id="23" fill="hold" nodeType="afterGroup">
                            <p:stCondLst>
                              <p:cond delay="1000"/>
                            </p:stCondLst>
                            <p:childTnLst>
                              <p:par>
                                <p:cTn id="24" presetID="23" presetClass="entr" presetSubtype="272" fill="hold" grpId="0" nodeType="afterEffect">
                                  <p:stCondLst>
                                    <p:cond delay="0"/>
                                  </p:stCondLst>
                                  <p:childTnLst>
                                    <p:set>
                                      <p:cBhvr>
                                        <p:cTn id="25" dur="1" fill="hold">
                                          <p:stCondLst>
                                            <p:cond delay="0"/>
                                          </p:stCondLst>
                                        </p:cTn>
                                        <p:tgtEl>
                                          <p:spTgt spid="71768"/>
                                        </p:tgtEl>
                                        <p:attrNameLst>
                                          <p:attrName>style.visibility</p:attrName>
                                        </p:attrNameLst>
                                      </p:cBhvr>
                                      <p:to>
                                        <p:strVal val="visible"/>
                                      </p:to>
                                    </p:set>
                                    <p:anim calcmode="lin" valueType="num">
                                      <p:cBhvr>
                                        <p:cTn id="26" dur="500" fill="hold"/>
                                        <p:tgtEl>
                                          <p:spTgt spid="71768"/>
                                        </p:tgtEl>
                                        <p:attrNameLst>
                                          <p:attrName>ppt_w</p:attrName>
                                        </p:attrNameLst>
                                      </p:cBhvr>
                                      <p:tavLst>
                                        <p:tav tm="0">
                                          <p:val>
                                            <p:strVal val="2/3*#ppt_w"/>
                                          </p:val>
                                        </p:tav>
                                        <p:tav tm="100000">
                                          <p:val>
                                            <p:strVal val="#ppt_w"/>
                                          </p:val>
                                        </p:tav>
                                      </p:tavLst>
                                    </p:anim>
                                    <p:anim calcmode="lin" valueType="num">
                                      <p:cBhvr>
                                        <p:cTn id="27" dur="500" fill="hold"/>
                                        <p:tgtEl>
                                          <p:spTgt spid="71768"/>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1500"/>
                            </p:stCondLst>
                            <p:childTnLst>
                              <p:par>
                                <p:cTn id="29" presetID="53" presetClass="entr" presetSubtype="0" repeatCount="4000" fill="hold" grpId="1" nodeType="afterEffect">
                                  <p:stCondLst>
                                    <p:cond delay="0"/>
                                  </p:stCondLst>
                                  <p:childTnLst>
                                    <p:set>
                                      <p:cBhvr>
                                        <p:cTn id="30" dur="1" fill="hold">
                                          <p:stCondLst>
                                            <p:cond delay="0"/>
                                          </p:stCondLst>
                                        </p:cTn>
                                        <p:tgtEl>
                                          <p:spTgt spid="71768"/>
                                        </p:tgtEl>
                                        <p:attrNameLst>
                                          <p:attrName>style.visibility</p:attrName>
                                        </p:attrNameLst>
                                      </p:cBhvr>
                                      <p:to>
                                        <p:strVal val="visible"/>
                                      </p:to>
                                    </p:set>
                                    <p:anim calcmode="lin" valueType="num">
                                      <p:cBhvr>
                                        <p:cTn id="31" dur="1000" fill="hold"/>
                                        <p:tgtEl>
                                          <p:spTgt spid="71768"/>
                                        </p:tgtEl>
                                        <p:attrNameLst>
                                          <p:attrName>ppt_w</p:attrName>
                                        </p:attrNameLst>
                                      </p:cBhvr>
                                      <p:tavLst>
                                        <p:tav tm="0">
                                          <p:val>
                                            <p:fltVal val="0"/>
                                          </p:val>
                                        </p:tav>
                                        <p:tav tm="100000">
                                          <p:val>
                                            <p:strVal val="#ppt_w"/>
                                          </p:val>
                                        </p:tav>
                                      </p:tavLst>
                                    </p:anim>
                                    <p:anim calcmode="lin" valueType="num">
                                      <p:cBhvr>
                                        <p:cTn id="32" dur="1000" fill="hold"/>
                                        <p:tgtEl>
                                          <p:spTgt spid="71768"/>
                                        </p:tgtEl>
                                        <p:attrNameLst>
                                          <p:attrName>ppt_h</p:attrName>
                                        </p:attrNameLst>
                                      </p:cBhvr>
                                      <p:tavLst>
                                        <p:tav tm="0">
                                          <p:val>
                                            <p:fltVal val="0"/>
                                          </p:val>
                                        </p:tav>
                                        <p:tav tm="100000">
                                          <p:val>
                                            <p:strVal val="#ppt_h"/>
                                          </p:val>
                                        </p:tav>
                                      </p:tavLst>
                                    </p:anim>
                                    <p:animEffect transition="in" filter="fade">
                                      <p:cBhvr>
                                        <p:cTn id="33" dur="1000"/>
                                        <p:tgtEl>
                                          <p:spTgt spid="71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8" grpId="0" autoUpdateAnimBg="0"/>
      <p:bldP spid="71768" grpId="1" autoUpdateAnimBg="0"/>
      <p:bldP spid="71769" grpId="0" animBg="1"/>
      <p:bldP spid="7177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5" name="Group 7"/>
          <p:cNvGrpSpPr>
            <a:grpSpLocks/>
          </p:cNvGrpSpPr>
          <p:nvPr/>
        </p:nvGrpSpPr>
        <p:grpSpPr bwMode="auto">
          <a:xfrm>
            <a:off x="4418013" y="438150"/>
            <a:ext cx="3897312" cy="5818188"/>
            <a:chOff x="-4643588" y="110749"/>
            <a:chExt cx="3897312" cy="5818185"/>
          </a:xfrm>
        </p:grpSpPr>
        <p:grpSp>
          <p:nvGrpSpPr>
            <p:cNvPr id="72885" name="Group 3"/>
            <p:cNvGrpSpPr>
              <a:grpSpLocks/>
            </p:cNvGrpSpPr>
            <p:nvPr/>
          </p:nvGrpSpPr>
          <p:grpSpPr bwMode="auto">
            <a:xfrm>
              <a:off x="-4643588" y="110749"/>
              <a:ext cx="1922463" cy="5818185"/>
              <a:chOff x="15" y="-18"/>
              <a:chExt cx="1211" cy="3665"/>
            </a:xfrm>
          </p:grpSpPr>
          <p:sp>
            <p:nvSpPr>
              <p:cNvPr id="72943" name="Rectangle 4"/>
              <p:cNvSpPr>
                <a:spLocks noChangeArrowheads="1"/>
              </p:cNvSpPr>
              <p:nvPr/>
            </p:nvSpPr>
            <p:spPr bwMode="auto">
              <a:xfrm>
                <a:off x="743" y="0"/>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2" name="Rectangle 5"/>
              <p:cNvSpPr>
                <a:spLocks noChangeArrowheads="1"/>
              </p:cNvSpPr>
              <p:nvPr/>
            </p:nvSpPr>
            <p:spPr bwMode="auto">
              <a:xfrm>
                <a:off x="485" y="913"/>
                <a:ext cx="499" cy="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dirty="0">
                    <a:solidFill>
                      <a:srgbClr val="1A0004"/>
                    </a:solidFill>
                    <a:latin typeface="Times" charset="0"/>
                    <a:ea typeface="+mn-ea"/>
                    <a:cs typeface="+mn-cs"/>
                  </a:rPr>
                  <a:t>(2000 B.C.)</a:t>
                </a:r>
              </a:p>
            </p:txBody>
          </p:sp>
          <p:sp>
            <p:nvSpPr>
              <p:cNvPr id="3" name="Rectangle 6"/>
              <p:cNvSpPr>
                <a:spLocks noChangeArrowheads="1"/>
              </p:cNvSpPr>
              <p:nvPr/>
            </p:nvSpPr>
            <p:spPr bwMode="auto">
              <a:xfrm>
                <a:off x="263" y="0"/>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4" name="Unknown Shape"/>
              <p:cNvSpPr>
                <a:spLocks/>
              </p:cNvSpPr>
              <p:nvPr/>
            </p:nvSpPr>
            <p:spPr bwMode="auto">
              <a:xfrm>
                <a:off x="511" y="103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AutoShape 8"/>
              <p:cNvSpPr>
                <a:spLocks noChangeArrowheads="1"/>
              </p:cNvSpPr>
              <p:nvPr/>
            </p:nvSpPr>
            <p:spPr bwMode="auto">
              <a:xfrm>
                <a:off x="63" y="963"/>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6" name="Rectangle 9"/>
              <p:cNvSpPr>
                <a:spLocks noChangeArrowheads="1"/>
              </p:cNvSpPr>
              <p:nvPr/>
            </p:nvSpPr>
            <p:spPr bwMode="auto">
              <a:xfrm>
                <a:off x="62" y="1062"/>
                <a:ext cx="600" cy="661"/>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949" name="Unknown Shape"/>
              <p:cNvSpPr>
                <a:spLocks/>
              </p:cNvSpPr>
              <p:nvPr/>
            </p:nvSpPr>
            <p:spPr bwMode="auto">
              <a:xfrm>
                <a:off x="437" y="192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950" name="Rectangle 11"/>
              <p:cNvSpPr>
                <a:spLocks noChangeArrowheads="1"/>
              </p:cNvSpPr>
              <p:nvPr/>
            </p:nvSpPr>
            <p:spPr bwMode="auto">
              <a:xfrm>
                <a:off x="173" y="2129"/>
                <a:ext cx="192"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51" name="Unknown Shape"/>
              <p:cNvSpPr>
                <a:spLocks/>
              </p:cNvSpPr>
              <p:nvPr/>
            </p:nvSpPr>
            <p:spPr bwMode="auto">
              <a:xfrm>
                <a:off x="434" y="1896"/>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952" name="AutoShape 13"/>
              <p:cNvSpPr>
                <a:spLocks noChangeArrowheads="1"/>
              </p:cNvSpPr>
              <p:nvPr/>
            </p:nvSpPr>
            <p:spPr bwMode="auto">
              <a:xfrm>
                <a:off x="70" y="1842"/>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953" name="Rectangle 14"/>
              <p:cNvSpPr>
                <a:spLocks noChangeArrowheads="1"/>
              </p:cNvSpPr>
              <p:nvPr/>
            </p:nvSpPr>
            <p:spPr bwMode="auto">
              <a:xfrm>
                <a:off x="71" y="1935"/>
                <a:ext cx="600" cy="314"/>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954" name="Rectangle 15"/>
              <p:cNvSpPr>
                <a:spLocks noChangeArrowheads="1"/>
              </p:cNvSpPr>
              <p:nvPr/>
            </p:nvSpPr>
            <p:spPr bwMode="auto">
              <a:xfrm>
                <a:off x="141" y="2098"/>
                <a:ext cx="324" cy="1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55" name="AutoShape 16"/>
              <p:cNvSpPr>
                <a:spLocks noChangeArrowheads="1"/>
              </p:cNvSpPr>
              <p:nvPr/>
            </p:nvSpPr>
            <p:spPr bwMode="auto">
              <a:xfrm>
                <a:off x="37" y="28"/>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956" name="Rectangle 17"/>
              <p:cNvSpPr>
                <a:spLocks noChangeArrowheads="1"/>
              </p:cNvSpPr>
              <p:nvPr/>
            </p:nvSpPr>
            <p:spPr bwMode="auto">
              <a:xfrm>
                <a:off x="36" y="144"/>
                <a:ext cx="600" cy="713"/>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957" name="AutoShape 18"/>
              <p:cNvSpPr>
                <a:spLocks noChangeArrowheads="1"/>
              </p:cNvSpPr>
              <p:nvPr/>
            </p:nvSpPr>
            <p:spPr bwMode="auto">
              <a:xfrm>
                <a:off x="47" y="42"/>
                <a:ext cx="438" cy="686"/>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72958" name="AutoShape 19"/>
              <p:cNvSpPr>
                <a:spLocks noChangeArrowheads="1"/>
              </p:cNvSpPr>
              <p:nvPr/>
            </p:nvSpPr>
            <p:spPr bwMode="auto">
              <a:xfrm>
                <a:off x="73" y="979"/>
                <a:ext cx="438" cy="569"/>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72959" name="AutoShape 20"/>
              <p:cNvSpPr>
                <a:spLocks noChangeArrowheads="1"/>
              </p:cNvSpPr>
              <p:nvPr/>
            </p:nvSpPr>
            <p:spPr bwMode="auto">
              <a:xfrm>
                <a:off x="84" y="1862"/>
                <a:ext cx="434" cy="18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72960" name="Rectangle 21"/>
              <p:cNvSpPr>
                <a:spLocks noChangeArrowheads="1"/>
              </p:cNvSpPr>
              <p:nvPr/>
            </p:nvSpPr>
            <p:spPr bwMode="auto">
              <a:xfrm>
                <a:off x="213" y="2961"/>
                <a:ext cx="160" cy="7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61" name="Rectangle 22"/>
              <p:cNvSpPr>
                <a:spLocks noChangeArrowheads="1"/>
              </p:cNvSpPr>
              <p:nvPr/>
            </p:nvSpPr>
            <p:spPr bwMode="auto">
              <a:xfrm>
                <a:off x="178" y="2931"/>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solidFill>
                      <a:srgbClr val="1A0004"/>
                    </a:solidFill>
                    <a:latin typeface="Helvetica" charset="0"/>
                  </a:rPr>
                  <a:t>40</a:t>
                </a:r>
              </a:p>
            </p:txBody>
          </p:sp>
          <p:sp>
            <p:nvSpPr>
              <p:cNvPr id="72962" name="AutoShape 23"/>
              <p:cNvSpPr>
                <a:spLocks noChangeArrowheads="1"/>
              </p:cNvSpPr>
              <p:nvPr/>
            </p:nvSpPr>
            <p:spPr bwMode="auto">
              <a:xfrm>
                <a:off x="70" y="2365"/>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963" name="Rectangle 24"/>
              <p:cNvSpPr>
                <a:spLocks noChangeArrowheads="1"/>
              </p:cNvSpPr>
              <p:nvPr/>
            </p:nvSpPr>
            <p:spPr bwMode="auto">
              <a:xfrm>
                <a:off x="69" y="2465"/>
                <a:ext cx="600" cy="720"/>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964" name="AutoShape 25"/>
              <p:cNvSpPr>
                <a:spLocks noChangeArrowheads="1"/>
              </p:cNvSpPr>
              <p:nvPr/>
            </p:nvSpPr>
            <p:spPr bwMode="auto">
              <a:xfrm>
                <a:off x="82" y="2383"/>
                <a:ext cx="440" cy="212"/>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72965" name="Unknown Shape"/>
              <p:cNvSpPr>
                <a:spLocks/>
              </p:cNvSpPr>
              <p:nvPr/>
            </p:nvSpPr>
            <p:spPr bwMode="auto">
              <a:xfrm>
                <a:off x="439" y="331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Rectangle 27"/>
              <p:cNvSpPr>
                <a:spLocks noChangeArrowheads="1"/>
              </p:cNvSpPr>
              <p:nvPr/>
            </p:nvSpPr>
            <p:spPr bwMode="auto">
              <a:xfrm>
                <a:off x="175" y="3527"/>
                <a:ext cx="192"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67" name="Unknown Shape"/>
              <p:cNvSpPr>
                <a:spLocks/>
              </p:cNvSpPr>
              <p:nvPr/>
            </p:nvSpPr>
            <p:spPr bwMode="auto">
              <a:xfrm>
                <a:off x="436" y="3294"/>
                <a:ext cx="148" cy="76"/>
              </a:xfrm>
              <a:custGeom>
                <a:avLst/>
                <a:gdLst>
                  <a:gd name="T0" fmla="*/ 194 w 129"/>
                  <a:gd name="T1" fmla="*/ 178 h 49"/>
                  <a:gd name="T2" fmla="*/ 0 w 129"/>
                  <a:gd name="T3" fmla="*/ 178 h 49"/>
                  <a:gd name="T4" fmla="*/ 0 w 129"/>
                  <a:gd name="T5" fmla="*/ 0 h 49"/>
                  <a:gd name="T6" fmla="*/ 194 w 129"/>
                  <a:gd name="T7" fmla="*/ 1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AutoShape 29"/>
              <p:cNvSpPr>
                <a:spLocks noChangeArrowheads="1"/>
              </p:cNvSpPr>
              <p:nvPr/>
            </p:nvSpPr>
            <p:spPr bwMode="auto">
              <a:xfrm>
                <a:off x="76" y="3240"/>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969" name="Rectangle 30"/>
              <p:cNvSpPr>
                <a:spLocks noChangeArrowheads="1"/>
              </p:cNvSpPr>
              <p:nvPr/>
            </p:nvSpPr>
            <p:spPr bwMode="auto">
              <a:xfrm>
                <a:off x="73" y="3333"/>
                <a:ext cx="600" cy="314"/>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970" name="Rectangle 31"/>
              <p:cNvSpPr>
                <a:spLocks noChangeArrowheads="1"/>
              </p:cNvSpPr>
              <p:nvPr/>
            </p:nvSpPr>
            <p:spPr bwMode="auto">
              <a:xfrm>
                <a:off x="143" y="3496"/>
                <a:ext cx="324" cy="1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71" name="AutoShape 32"/>
              <p:cNvSpPr>
                <a:spLocks noChangeArrowheads="1"/>
              </p:cNvSpPr>
              <p:nvPr/>
            </p:nvSpPr>
            <p:spPr bwMode="auto">
              <a:xfrm>
                <a:off x="86" y="3256"/>
                <a:ext cx="448" cy="183"/>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9" name="Rectangle 33"/>
              <p:cNvSpPr>
                <a:spLocks noChangeArrowheads="1"/>
              </p:cNvSpPr>
              <p:nvPr/>
            </p:nvSpPr>
            <p:spPr bwMode="auto">
              <a:xfrm>
                <a:off x="493" y="2321"/>
                <a:ext cx="499" cy="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dirty="0">
                    <a:solidFill>
                      <a:srgbClr val="1A0004"/>
                    </a:solidFill>
                    <a:latin typeface="Times" charset="0"/>
                    <a:ea typeface="+mn-ea"/>
                    <a:cs typeface="+mn-cs"/>
                  </a:rPr>
                  <a:t>(1500 B.C.)</a:t>
                </a:r>
              </a:p>
            </p:txBody>
          </p:sp>
          <p:sp>
            <p:nvSpPr>
              <p:cNvPr id="72973" name="Line 34"/>
              <p:cNvSpPr>
                <a:spLocks noChangeShapeType="1"/>
              </p:cNvSpPr>
              <p:nvPr/>
            </p:nvSpPr>
            <p:spPr bwMode="auto">
              <a:xfrm>
                <a:off x="65" y="31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4" name="Line 35"/>
              <p:cNvSpPr>
                <a:spLocks noChangeShapeType="1"/>
              </p:cNvSpPr>
              <p:nvPr/>
            </p:nvSpPr>
            <p:spPr bwMode="auto">
              <a:xfrm>
                <a:off x="65" y="4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5" name="Line 36"/>
              <p:cNvSpPr>
                <a:spLocks noChangeShapeType="1"/>
              </p:cNvSpPr>
              <p:nvPr/>
            </p:nvSpPr>
            <p:spPr bwMode="auto">
              <a:xfrm>
                <a:off x="65" y="51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6" name="Line 37"/>
              <p:cNvSpPr>
                <a:spLocks noChangeShapeType="1"/>
              </p:cNvSpPr>
              <p:nvPr/>
            </p:nvSpPr>
            <p:spPr bwMode="auto">
              <a:xfrm>
                <a:off x="68" y="6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7" name="Line 38"/>
              <p:cNvSpPr>
                <a:spLocks noChangeShapeType="1"/>
              </p:cNvSpPr>
              <p:nvPr/>
            </p:nvSpPr>
            <p:spPr bwMode="auto">
              <a:xfrm>
                <a:off x="65" y="72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8" name="Line 39"/>
              <p:cNvSpPr>
                <a:spLocks noChangeShapeType="1"/>
              </p:cNvSpPr>
              <p:nvPr/>
            </p:nvSpPr>
            <p:spPr bwMode="auto">
              <a:xfrm>
                <a:off x="65" y="82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79" name="Rectangle 40"/>
              <p:cNvSpPr>
                <a:spLocks noChangeArrowheads="1"/>
              </p:cNvSpPr>
              <p:nvPr/>
            </p:nvSpPr>
            <p:spPr bwMode="auto">
              <a:xfrm>
                <a:off x="139" y="211"/>
                <a:ext cx="2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a:solidFill>
                      <a:srgbClr val="1A0004"/>
                    </a:solidFill>
                    <a:latin typeface="WinInnwa" charset="0"/>
                  </a:rPr>
                  <a:t> </a:t>
                </a:r>
                <a:r>
                  <a:rPr lang="en-US" sz="1000" b="1">
                    <a:solidFill>
                      <a:srgbClr val="1A0004"/>
                    </a:solidFill>
                    <a:latin typeface="WinInnwa" charset="0"/>
                  </a:rPr>
                  <a:t>tjypf</a:t>
                </a:r>
                <a:r>
                  <a:rPr lang="en-US" sz="1000">
                    <a:solidFill>
                      <a:srgbClr val="1A0004"/>
                    </a:solidFill>
                    <a:latin typeface="WinInnwa" charset="0"/>
                  </a:rPr>
                  <a:t> </a:t>
                </a:r>
              </a:p>
            </p:txBody>
          </p:sp>
          <p:sp>
            <p:nvSpPr>
              <p:cNvPr id="72980" name="Rectangle 41"/>
              <p:cNvSpPr>
                <a:spLocks noChangeArrowheads="1"/>
              </p:cNvSpPr>
              <p:nvPr/>
            </p:nvSpPr>
            <p:spPr bwMode="auto">
              <a:xfrm>
                <a:off x="88" y="307"/>
                <a:ext cx="4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WinInnwa" charset="0"/>
                  </a:rPr>
                  <a:t>owif;aumif;/</a:t>
                </a:r>
                <a:r>
                  <a:rPr lang="en-US" sz="900">
                    <a:solidFill>
                      <a:srgbClr val="1A0004"/>
                    </a:solidFill>
                    <a:latin typeface="WinInnwa" charset="0"/>
                  </a:rPr>
                  <a:t> </a:t>
                </a:r>
              </a:p>
            </p:txBody>
          </p:sp>
          <p:sp>
            <p:nvSpPr>
              <p:cNvPr id="72981" name="Rectangle 42"/>
              <p:cNvSpPr>
                <a:spLocks noChangeArrowheads="1"/>
              </p:cNvSpPr>
              <p:nvPr/>
            </p:nvSpPr>
            <p:spPr bwMode="auto">
              <a:xfrm>
                <a:off x="93" y="411"/>
                <a:ext cx="2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rdom;pk</a:t>
                </a:r>
              </a:p>
            </p:txBody>
          </p:sp>
          <p:sp>
            <p:nvSpPr>
              <p:cNvPr id="72982" name="Rectangle 43"/>
              <p:cNvSpPr>
                <a:spLocks noChangeArrowheads="1"/>
              </p:cNvSpPr>
              <p:nvPr/>
            </p:nvSpPr>
            <p:spPr bwMode="auto">
              <a:xfrm>
                <a:off x="88" y="515"/>
                <a:ext cx="34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vlowfr</a:t>
                </a:r>
              </a:p>
            </p:txBody>
          </p:sp>
          <p:sp>
            <p:nvSpPr>
              <p:cNvPr id="72983" name="Rectangle 44"/>
              <p:cNvSpPr>
                <a:spLocks noChangeArrowheads="1"/>
              </p:cNvSpPr>
              <p:nvPr/>
            </p:nvSpPr>
            <p:spPr bwMode="auto">
              <a:xfrm>
                <a:off x="150" y="611"/>
                <a:ext cx="34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oufwef</a:t>
                </a:r>
              </a:p>
            </p:txBody>
          </p:sp>
          <p:sp>
            <p:nvSpPr>
              <p:cNvPr id="72984" name="Rectangle 45"/>
              <p:cNvSpPr>
                <a:spLocks noChangeArrowheads="1"/>
              </p:cNvSpPr>
              <p:nvPr/>
            </p:nvSpPr>
            <p:spPr bwMode="auto">
              <a:xfrm>
                <a:off x="179" y="715"/>
                <a:ext cx="3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WinInnwa" charset="0"/>
                  </a:rPr>
                  <a:t>&amp;Jwdkuf}uD;/</a:t>
                </a:r>
                <a:r>
                  <a:rPr lang="en-US" sz="900">
                    <a:solidFill>
                      <a:srgbClr val="1A0004"/>
                    </a:solidFill>
                    <a:latin typeface="WinInnwa" charset="0"/>
                  </a:rPr>
                  <a:t> </a:t>
                </a:r>
              </a:p>
            </p:txBody>
          </p:sp>
          <p:sp>
            <p:nvSpPr>
              <p:cNvPr id="72985" name="Rectangle 46"/>
              <p:cNvSpPr>
                <a:spLocks noChangeArrowheads="1"/>
              </p:cNvSpPr>
              <p:nvPr/>
            </p:nvSpPr>
            <p:spPr bwMode="auto">
              <a:xfrm>
                <a:off x="15" y="-18"/>
                <a:ext cx="49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a:solidFill>
                      <a:srgbClr val="1A0004"/>
                    </a:solidFill>
                    <a:latin typeface="WinInnwa" charset="0"/>
                  </a:rPr>
                  <a:t>zefqif;jcif</a:t>
                </a:r>
              </a:p>
            </p:txBody>
          </p:sp>
          <p:sp>
            <p:nvSpPr>
              <p:cNvPr id="72986" name="Rectangle 47"/>
              <p:cNvSpPr>
                <a:spLocks noChangeArrowheads="1"/>
              </p:cNvSpPr>
              <p:nvPr/>
            </p:nvSpPr>
            <p:spPr bwMode="auto">
              <a:xfrm>
                <a:off x="115" y="106"/>
                <a:ext cx="30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vlom;/</a:t>
                </a:r>
                <a:r>
                  <a:rPr lang="en-US" sz="1000">
                    <a:solidFill>
                      <a:srgbClr val="1A0004"/>
                    </a:solidFill>
                    <a:latin typeface="WinInnwa" charset="0"/>
                  </a:rPr>
                  <a:t> </a:t>
                </a:r>
              </a:p>
            </p:txBody>
          </p:sp>
          <p:sp>
            <p:nvSpPr>
              <p:cNvPr id="72987" name="Line 48"/>
              <p:cNvSpPr>
                <a:spLocks noChangeShapeType="1"/>
              </p:cNvSpPr>
              <p:nvPr/>
            </p:nvSpPr>
            <p:spPr bwMode="auto">
              <a:xfrm>
                <a:off x="101" y="1315"/>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88" name="Line 49"/>
              <p:cNvSpPr>
                <a:spLocks noChangeShapeType="1"/>
              </p:cNvSpPr>
              <p:nvPr/>
            </p:nvSpPr>
            <p:spPr bwMode="auto">
              <a:xfrm>
                <a:off x="101" y="1443"/>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89" name="Rectangle 50"/>
              <p:cNvSpPr>
                <a:spLocks noChangeArrowheads="1"/>
              </p:cNvSpPr>
              <p:nvPr/>
            </p:nvSpPr>
            <p:spPr bwMode="auto">
              <a:xfrm>
                <a:off x="305" y="1343"/>
                <a:ext cx="208" cy="7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1A0004"/>
                  </a:solidFill>
                </a:endParaRPr>
              </a:p>
            </p:txBody>
          </p:sp>
          <p:sp>
            <p:nvSpPr>
              <p:cNvPr id="72990" name="Rectangle 51"/>
              <p:cNvSpPr>
                <a:spLocks noChangeArrowheads="1"/>
              </p:cNvSpPr>
              <p:nvPr/>
            </p:nvSpPr>
            <p:spPr bwMode="auto">
              <a:xfrm>
                <a:off x="147" y="120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L - S - B</a:t>
                </a:r>
              </a:p>
            </p:txBody>
          </p:sp>
          <p:sp>
            <p:nvSpPr>
              <p:cNvPr id="72991" name="Rectangle 52"/>
              <p:cNvSpPr>
                <a:spLocks noChangeArrowheads="1"/>
              </p:cNvSpPr>
              <p:nvPr/>
            </p:nvSpPr>
            <p:spPr bwMode="auto">
              <a:xfrm>
                <a:off x="210" y="1444"/>
                <a:ext cx="28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J - E</a:t>
                </a:r>
              </a:p>
            </p:txBody>
          </p:sp>
          <p:sp>
            <p:nvSpPr>
              <p:cNvPr id="72992" name="Rectangle 53"/>
              <p:cNvSpPr>
                <a:spLocks noChangeArrowheads="1"/>
              </p:cNvSpPr>
              <p:nvPr/>
            </p:nvSpPr>
            <p:spPr bwMode="auto">
              <a:xfrm>
                <a:off x="244" y="1564"/>
                <a:ext cx="20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12</a:t>
                </a:r>
              </a:p>
            </p:txBody>
          </p:sp>
          <p:sp>
            <p:nvSpPr>
              <p:cNvPr id="72993" name="Rectangle 54"/>
              <p:cNvSpPr>
                <a:spLocks noChangeArrowheads="1"/>
              </p:cNvSpPr>
              <p:nvPr/>
            </p:nvSpPr>
            <p:spPr bwMode="auto">
              <a:xfrm>
                <a:off x="80" y="1067"/>
                <a:ext cx="57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a&amp;G;ac:awmfrljcif;/</a:t>
                </a:r>
                <a:r>
                  <a:rPr lang="en-US" sz="1000">
                    <a:solidFill>
                      <a:srgbClr val="1A0004"/>
                    </a:solidFill>
                    <a:latin typeface="WinInnwa" charset="0"/>
                  </a:rPr>
                  <a:t> </a:t>
                </a:r>
              </a:p>
            </p:txBody>
          </p:sp>
          <p:sp>
            <p:nvSpPr>
              <p:cNvPr id="72994" name="Rectangle 55"/>
              <p:cNvSpPr>
                <a:spLocks noChangeArrowheads="1"/>
              </p:cNvSpPr>
              <p:nvPr/>
            </p:nvSpPr>
            <p:spPr bwMode="auto">
              <a:xfrm>
                <a:off x="32" y="947"/>
                <a:ext cx="451"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a:solidFill>
                      <a:srgbClr val="1A0004"/>
                    </a:solidFill>
                    <a:latin typeface="WinInnwa" charset="0"/>
                  </a:rPr>
                  <a:t>tm+AH[H/ </a:t>
                </a:r>
              </a:p>
              <a:p>
                <a:pPr algn="l"/>
                <a:endParaRPr lang="en-US" sz="500">
                  <a:solidFill>
                    <a:srgbClr val="1A0004"/>
                  </a:solidFill>
                  <a:latin typeface="WinInnwa" charset="0"/>
                </a:endParaRPr>
              </a:p>
            </p:txBody>
          </p:sp>
          <p:sp>
            <p:nvSpPr>
              <p:cNvPr id="72995" name="Rectangle 56"/>
              <p:cNvSpPr>
                <a:spLocks noChangeArrowheads="1"/>
              </p:cNvSpPr>
              <p:nvPr/>
            </p:nvSpPr>
            <p:spPr bwMode="auto">
              <a:xfrm>
                <a:off x="232" y="1326"/>
                <a:ext cx="232"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I - I</a:t>
                </a:r>
              </a:p>
            </p:txBody>
          </p:sp>
          <p:sp>
            <p:nvSpPr>
              <p:cNvPr id="72996" name="Line 57"/>
              <p:cNvSpPr>
                <a:spLocks noChangeShapeType="1"/>
              </p:cNvSpPr>
              <p:nvPr/>
            </p:nvSpPr>
            <p:spPr bwMode="auto">
              <a:xfrm>
                <a:off x="99" y="208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97" name="Line 58"/>
              <p:cNvSpPr>
                <a:spLocks noChangeShapeType="1"/>
              </p:cNvSpPr>
              <p:nvPr/>
            </p:nvSpPr>
            <p:spPr bwMode="auto">
              <a:xfrm>
                <a:off x="97" y="220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98" name="Rectangle 59"/>
              <p:cNvSpPr>
                <a:spLocks noChangeArrowheads="1"/>
              </p:cNvSpPr>
              <p:nvPr/>
            </p:nvSpPr>
            <p:spPr bwMode="auto">
              <a:xfrm>
                <a:off x="92" y="1825"/>
                <a:ext cx="37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solidFill>
                      <a:srgbClr val="1A0004"/>
                    </a:solidFill>
                    <a:latin typeface="WinInnwa" charset="0"/>
                  </a:rPr>
                  <a:t>a,moyf</a:t>
                </a:r>
                <a:r>
                  <a:rPr lang="en-US" sz="1200">
                    <a:solidFill>
                      <a:srgbClr val="1A0004"/>
                    </a:solidFill>
                    <a:latin typeface="WinInnwa" charset="0"/>
                  </a:rPr>
                  <a:t> </a:t>
                </a:r>
              </a:p>
            </p:txBody>
          </p:sp>
          <p:sp>
            <p:nvSpPr>
              <p:cNvPr id="72999" name="Rectangle 60"/>
              <p:cNvSpPr>
                <a:spLocks noChangeArrowheads="1"/>
              </p:cNvSpPr>
              <p:nvPr/>
            </p:nvSpPr>
            <p:spPr bwMode="auto">
              <a:xfrm>
                <a:off x="182" y="1944"/>
                <a:ext cx="34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a:solidFill>
                      <a:srgbClr val="1A0004"/>
                    </a:solidFill>
                    <a:latin typeface="WinInnwa" charset="0"/>
                  </a:rPr>
                  <a:t>u|efb0 </a:t>
                </a:r>
              </a:p>
            </p:txBody>
          </p:sp>
          <p:sp>
            <p:nvSpPr>
              <p:cNvPr id="73000" name="Rectangle 61"/>
              <p:cNvSpPr>
                <a:spLocks noChangeArrowheads="1"/>
              </p:cNvSpPr>
              <p:nvPr/>
            </p:nvSpPr>
            <p:spPr bwMode="auto">
              <a:xfrm>
                <a:off x="254" y="2093"/>
                <a:ext cx="2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430</a:t>
                </a:r>
              </a:p>
            </p:txBody>
          </p:sp>
          <p:sp>
            <p:nvSpPr>
              <p:cNvPr id="73001" name="Line 62"/>
              <p:cNvSpPr>
                <a:spLocks noChangeShapeType="1"/>
              </p:cNvSpPr>
              <p:nvPr/>
            </p:nvSpPr>
            <p:spPr bwMode="auto">
              <a:xfrm>
                <a:off x="97" y="1195"/>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2" name="Line 63"/>
              <p:cNvSpPr>
                <a:spLocks noChangeShapeType="1"/>
              </p:cNvSpPr>
              <p:nvPr/>
            </p:nvSpPr>
            <p:spPr bwMode="auto">
              <a:xfrm>
                <a:off x="97" y="1559"/>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3" name="Line 64"/>
              <p:cNvSpPr>
                <a:spLocks noChangeShapeType="1"/>
              </p:cNvSpPr>
              <p:nvPr/>
            </p:nvSpPr>
            <p:spPr bwMode="auto">
              <a:xfrm>
                <a:off x="97" y="1683"/>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4" name="Line 65"/>
              <p:cNvSpPr>
                <a:spLocks noChangeShapeType="1"/>
              </p:cNvSpPr>
              <p:nvPr/>
            </p:nvSpPr>
            <p:spPr bwMode="auto">
              <a:xfrm>
                <a:off x="97" y="2605"/>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5" name="Line 66"/>
              <p:cNvSpPr>
                <a:spLocks noChangeShapeType="1"/>
              </p:cNvSpPr>
              <p:nvPr/>
            </p:nvSpPr>
            <p:spPr bwMode="auto">
              <a:xfrm>
                <a:off x="97" y="2717"/>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6" name="Line 67"/>
              <p:cNvSpPr>
                <a:spLocks noChangeShapeType="1"/>
              </p:cNvSpPr>
              <p:nvPr/>
            </p:nvSpPr>
            <p:spPr bwMode="auto">
              <a:xfrm>
                <a:off x="97" y="2829"/>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7" name="Line 68"/>
              <p:cNvSpPr>
                <a:spLocks noChangeShapeType="1"/>
              </p:cNvSpPr>
              <p:nvPr/>
            </p:nvSpPr>
            <p:spPr bwMode="auto">
              <a:xfrm>
                <a:off x="97" y="2941"/>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8" name="Line 69"/>
              <p:cNvSpPr>
                <a:spLocks noChangeShapeType="1"/>
              </p:cNvSpPr>
              <p:nvPr/>
            </p:nvSpPr>
            <p:spPr bwMode="auto">
              <a:xfrm>
                <a:off x="105" y="3053"/>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09" name="Rectangle 70"/>
              <p:cNvSpPr>
                <a:spLocks noChangeArrowheads="1"/>
              </p:cNvSpPr>
              <p:nvPr/>
            </p:nvSpPr>
            <p:spPr bwMode="auto">
              <a:xfrm>
                <a:off x="106" y="2347"/>
                <a:ext cx="39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a:solidFill>
                      <a:srgbClr val="1A0004"/>
                    </a:solidFill>
                    <a:latin typeface="WinInnwa" charset="0"/>
                  </a:rPr>
                  <a:t>arma&amp;S</a:t>
                </a:r>
              </a:p>
            </p:txBody>
          </p:sp>
          <p:sp>
            <p:nvSpPr>
              <p:cNvPr id="73010" name="Rectangle 71"/>
              <p:cNvSpPr>
                <a:spLocks noChangeArrowheads="1"/>
              </p:cNvSpPr>
              <p:nvPr/>
            </p:nvSpPr>
            <p:spPr bwMode="auto">
              <a:xfrm>
                <a:off x="200" y="2607"/>
                <a:ext cx="36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a:solidFill>
                      <a:srgbClr val="1A0004"/>
                    </a:solidFill>
                    <a:latin typeface="WinInnwa" charset="0"/>
                  </a:rPr>
                  <a:t>odemawmi </a:t>
                </a:r>
              </a:p>
            </p:txBody>
          </p:sp>
          <p:sp>
            <p:nvSpPr>
              <p:cNvPr id="73011" name="Rectangle 72"/>
              <p:cNvSpPr>
                <a:spLocks noChangeArrowheads="1"/>
              </p:cNvSpPr>
              <p:nvPr/>
            </p:nvSpPr>
            <p:spPr bwMode="auto">
              <a:xfrm>
                <a:off x="149" y="2723"/>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M - C - C</a:t>
                </a:r>
              </a:p>
            </p:txBody>
          </p:sp>
          <p:sp>
            <p:nvSpPr>
              <p:cNvPr id="73012" name="Rectangle 73"/>
              <p:cNvSpPr>
                <a:spLocks noChangeArrowheads="1"/>
              </p:cNvSpPr>
              <p:nvPr/>
            </p:nvSpPr>
            <p:spPr bwMode="auto">
              <a:xfrm>
                <a:off x="166" y="2786"/>
                <a:ext cx="34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a:solidFill>
                      <a:srgbClr val="1A0004"/>
                    </a:solidFill>
                    <a:latin typeface="WinInnwa" charset="0"/>
                  </a:rPr>
                  <a:t>uma'&amp;S</a:t>
                </a:r>
              </a:p>
            </p:txBody>
          </p:sp>
          <p:sp>
            <p:nvSpPr>
              <p:cNvPr id="73013" name="Rectangle 74"/>
              <p:cNvSpPr>
                <a:spLocks noChangeArrowheads="1"/>
              </p:cNvSpPr>
              <p:nvPr/>
            </p:nvSpPr>
            <p:spPr bwMode="auto">
              <a:xfrm>
                <a:off x="270" y="2947"/>
                <a:ext cx="19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40</a:t>
                </a:r>
              </a:p>
            </p:txBody>
          </p:sp>
          <p:sp>
            <p:nvSpPr>
              <p:cNvPr id="73014" name="Rectangle 75"/>
              <p:cNvSpPr>
                <a:spLocks noChangeArrowheads="1"/>
              </p:cNvSpPr>
              <p:nvPr/>
            </p:nvSpPr>
            <p:spPr bwMode="auto">
              <a:xfrm>
                <a:off x="122" y="3010"/>
                <a:ext cx="462"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WinInnwa" charset="0"/>
                  </a:rPr>
                  <a:t>a'oem 5 &amp;yf</a:t>
                </a:r>
                <a:r>
                  <a:rPr lang="en-US" sz="1000">
                    <a:solidFill>
                      <a:srgbClr val="1A0004"/>
                    </a:solidFill>
                    <a:latin typeface="WinInnwa" charset="0"/>
                  </a:rPr>
                  <a:t> </a:t>
                </a:r>
              </a:p>
            </p:txBody>
          </p:sp>
          <p:sp>
            <p:nvSpPr>
              <p:cNvPr id="73015" name="Line 76"/>
              <p:cNvSpPr>
                <a:spLocks noChangeShapeType="1"/>
              </p:cNvSpPr>
              <p:nvPr/>
            </p:nvSpPr>
            <p:spPr bwMode="auto">
              <a:xfrm>
                <a:off x="93" y="316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16" name="Rectangle 77"/>
              <p:cNvSpPr>
                <a:spLocks noChangeArrowheads="1"/>
              </p:cNvSpPr>
              <p:nvPr/>
            </p:nvSpPr>
            <p:spPr bwMode="auto">
              <a:xfrm>
                <a:off x="177" y="2499"/>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a:solidFill>
                      <a:srgbClr val="1A0004"/>
                    </a:solidFill>
                    <a:latin typeface="WinInnwa" charset="0"/>
                  </a:rPr>
                  <a:t>xGufajrmuf</a:t>
                </a:r>
              </a:p>
            </p:txBody>
          </p:sp>
          <p:sp>
            <p:nvSpPr>
              <p:cNvPr id="73017" name="Line 78"/>
              <p:cNvSpPr>
                <a:spLocks noChangeShapeType="1"/>
              </p:cNvSpPr>
              <p:nvPr/>
            </p:nvSpPr>
            <p:spPr bwMode="auto">
              <a:xfrm>
                <a:off x="65" y="23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18" name="Line 79"/>
              <p:cNvSpPr>
                <a:spLocks noChangeShapeType="1"/>
              </p:cNvSpPr>
              <p:nvPr/>
            </p:nvSpPr>
            <p:spPr bwMode="auto">
              <a:xfrm>
                <a:off x="93" y="3473"/>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19" name="Line 80"/>
              <p:cNvSpPr>
                <a:spLocks noChangeShapeType="1"/>
              </p:cNvSpPr>
              <p:nvPr/>
            </p:nvSpPr>
            <p:spPr bwMode="auto">
              <a:xfrm>
                <a:off x="93" y="3593"/>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020" name="Rectangle 81"/>
              <p:cNvSpPr>
                <a:spLocks noChangeArrowheads="1"/>
              </p:cNvSpPr>
              <p:nvPr/>
            </p:nvSpPr>
            <p:spPr bwMode="auto">
              <a:xfrm>
                <a:off x="95" y="3223"/>
                <a:ext cx="50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a:solidFill>
                      <a:srgbClr val="1A0004"/>
                    </a:solidFill>
                    <a:latin typeface="WinInnwa" charset="0"/>
                  </a:rPr>
                  <a:t> </a:t>
                </a:r>
                <a:r>
                  <a:rPr lang="en-US" sz="1400" b="1">
                    <a:solidFill>
                      <a:srgbClr val="1A0004"/>
                    </a:solidFill>
                    <a:latin typeface="WinInnwa" charset="0"/>
                  </a:rPr>
                  <a:t>a,m±_</a:t>
                </a:r>
                <a:r>
                  <a:rPr lang="en-US" sz="1400">
                    <a:solidFill>
                      <a:srgbClr val="1A0004"/>
                    </a:solidFill>
                    <a:latin typeface="WinInnwa" charset="0"/>
                  </a:rPr>
                  <a:t> </a:t>
                </a:r>
              </a:p>
            </p:txBody>
          </p:sp>
          <p:sp>
            <p:nvSpPr>
              <p:cNvPr id="73021" name="Rectangle 82"/>
              <p:cNvSpPr>
                <a:spLocks noChangeArrowheads="1"/>
              </p:cNvSpPr>
              <p:nvPr/>
            </p:nvSpPr>
            <p:spPr bwMode="auto">
              <a:xfrm>
                <a:off x="136" y="3359"/>
                <a:ext cx="372"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solidFill>
                      <a:srgbClr val="1A0004"/>
                    </a:solidFill>
                    <a:latin typeface="WinInnwa" charset="0"/>
                  </a:rPr>
                  <a:t>a,&amp;dacg </a:t>
                </a:r>
              </a:p>
              <a:p>
                <a:pPr algn="l"/>
                <a:endParaRPr lang="en-US" sz="500" b="1">
                  <a:solidFill>
                    <a:srgbClr val="1A0004"/>
                  </a:solidFill>
                  <a:latin typeface="WinInnwa" charset="0"/>
                </a:endParaRPr>
              </a:p>
            </p:txBody>
          </p:sp>
          <p:sp>
            <p:nvSpPr>
              <p:cNvPr id="73022" name="Rectangle 83"/>
              <p:cNvSpPr>
                <a:spLocks noChangeArrowheads="1"/>
              </p:cNvSpPr>
              <p:nvPr/>
            </p:nvSpPr>
            <p:spPr bwMode="auto">
              <a:xfrm>
                <a:off x="84" y="3479"/>
                <a:ext cx="4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WinInnwa" charset="0"/>
                  </a:rPr>
                  <a:t>e,fajra0cGJjcif</a:t>
                </a:r>
              </a:p>
            </p:txBody>
          </p:sp>
        </p:grpSp>
        <p:grpSp>
          <p:nvGrpSpPr>
            <p:cNvPr id="72886" name="Group 6"/>
            <p:cNvGrpSpPr>
              <a:grpSpLocks/>
            </p:cNvGrpSpPr>
            <p:nvPr/>
          </p:nvGrpSpPr>
          <p:grpSpPr bwMode="auto">
            <a:xfrm>
              <a:off x="-2279420" y="179009"/>
              <a:ext cx="1533144" cy="3762376"/>
              <a:chOff x="-2279420" y="179009"/>
              <a:chExt cx="1533144" cy="3762376"/>
            </a:xfrm>
          </p:grpSpPr>
          <p:sp>
            <p:nvSpPr>
              <p:cNvPr id="72805" name="Rectangle 101"/>
              <p:cNvSpPr>
                <a:spLocks noChangeArrowheads="1"/>
              </p:cNvSpPr>
              <p:nvPr/>
            </p:nvSpPr>
            <p:spPr bwMode="auto">
              <a:xfrm>
                <a:off x="-1538438" y="839412"/>
                <a:ext cx="792162"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dirty="0">
                    <a:solidFill>
                      <a:srgbClr val="1A0004"/>
                    </a:solidFill>
                    <a:latin typeface="Times" charset="0"/>
                    <a:ea typeface="+mn-ea"/>
                    <a:cs typeface="+mn-cs"/>
                  </a:rPr>
                  <a:t>(1000 B.C.)</a:t>
                </a:r>
              </a:p>
            </p:txBody>
          </p:sp>
          <p:sp>
            <p:nvSpPr>
              <p:cNvPr id="72888" name="Unknown Shape"/>
              <p:cNvSpPr>
                <a:spLocks/>
              </p:cNvSpPr>
              <p:nvPr/>
            </p:nvSpPr>
            <p:spPr bwMode="auto">
              <a:xfrm>
                <a:off x="-1471764" y="3049209"/>
                <a:ext cx="204788"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89" name="Unknown Shape"/>
              <p:cNvSpPr>
                <a:spLocks/>
              </p:cNvSpPr>
              <p:nvPr/>
            </p:nvSpPr>
            <p:spPr bwMode="auto">
              <a:xfrm>
                <a:off x="-1446364" y="1017209"/>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90" name="Unknown Shape"/>
              <p:cNvSpPr>
                <a:spLocks/>
              </p:cNvSpPr>
              <p:nvPr/>
            </p:nvSpPr>
            <p:spPr bwMode="auto">
              <a:xfrm>
                <a:off x="-1471764" y="3036509"/>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91" name="AutoShape 88"/>
              <p:cNvSpPr>
                <a:spLocks noChangeArrowheads="1"/>
              </p:cNvSpPr>
              <p:nvPr/>
            </p:nvSpPr>
            <p:spPr bwMode="auto">
              <a:xfrm>
                <a:off x="-2200426" y="2855534"/>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892" name="Unknown Shape"/>
              <p:cNvSpPr>
                <a:spLocks/>
              </p:cNvSpPr>
              <p:nvPr/>
            </p:nvSpPr>
            <p:spPr bwMode="auto">
              <a:xfrm>
                <a:off x="-1459064" y="337759"/>
                <a:ext cx="204788"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93" name="Unknown Shape"/>
              <p:cNvSpPr>
                <a:spLocks/>
              </p:cNvSpPr>
              <p:nvPr/>
            </p:nvSpPr>
            <p:spPr bwMode="auto">
              <a:xfrm>
                <a:off x="-1471764" y="337759"/>
                <a:ext cx="217488" cy="77788"/>
              </a:xfrm>
              <a:custGeom>
                <a:avLst/>
                <a:gdLst>
                  <a:gd name="T0" fmla="*/ 215900 w 137"/>
                  <a:gd name="T1" fmla="*/ 76200 h 49"/>
                  <a:gd name="T2" fmla="*/ 0 w 137"/>
                  <a:gd name="T3" fmla="*/ 76200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2894" name="Rectangle 91"/>
              <p:cNvSpPr>
                <a:spLocks noChangeArrowheads="1"/>
              </p:cNvSpPr>
              <p:nvPr/>
            </p:nvSpPr>
            <p:spPr bwMode="auto">
              <a:xfrm>
                <a:off x="-1927376" y="601284"/>
                <a:ext cx="3619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solidFill>
                      <a:srgbClr val="1A0004"/>
                    </a:solidFill>
                    <a:latin typeface="Helvetica" charset="0"/>
                  </a:rPr>
                  <a:t>350</a:t>
                </a:r>
              </a:p>
            </p:txBody>
          </p:sp>
          <p:sp>
            <p:nvSpPr>
              <p:cNvPr id="72895" name="Unknown Shape"/>
              <p:cNvSpPr>
                <a:spLocks/>
              </p:cNvSpPr>
              <p:nvPr/>
            </p:nvSpPr>
            <p:spPr bwMode="auto">
              <a:xfrm>
                <a:off x="-1459064" y="325059"/>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96" name="AutoShape 93"/>
              <p:cNvSpPr>
                <a:spLocks noChangeArrowheads="1"/>
              </p:cNvSpPr>
              <p:nvPr/>
            </p:nvSpPr>
            <p:spPr bwMode="auto">
              <a:xfrm>
                <a:off x="-2200426" y="198059"/>
                <a:ext cx="730250" cy="2444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897" name="Rectangle 94"/>
              <p:cNvSpPr>
                <a:spLocks noChangeArrowheads="1"/>
              </p:cNvSpPr>
              <p:nvPr/>
            </p:nvSpPr>
            <p:spPr bwMode="auto">
              <a:xfrm>
                <a:off x="-2202014" y="355222"/>
                <a:ext cx="952500" cy="433388"/>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72898" name="AutoShape 95"/>
              <p:cNvSpPr>
                <a:spLocks noChangeArrowheads="1"/>
              </p:cNvSpPr>
              <p:nvPr/>
            </p:nvSpPr>
            <p:spPr bwMode="auto">
              <a:xfrm>
                <a:off x="-2181376" y="223459"/>
                <a:ext cx="692150" cy="244475"/>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72899" name="AutoShape 96"/>
              <p:cNvSpPr>
                <a:spLocks noChangeArrowheads="1"/>
              </p:cNvSpPr>
              <p:nvPr/>
            </p:nvSpPr>
            <p:spPr bwMode="auto">
              <a:xfrm>
                <a:off x="-2209951" y="899734"/>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1A0004"/>
                  </a:solidFill>
                </a:endParaRPr>
              </a:p>
            </p:txBody>
          </p:sp>
          <p:sp>
            <p:nvSpPr>
              <p:cNvPr id="72900" name="Rectangle 97"/>
              <p:cNvSpPr>
                <a:spLocks noChangeArrowheads="1"/>
              </p:cNvSpPr>
              <p:nvPr/>
            </p:nvSpPr>
            <p:spPr bwMode="auto">
              <a:xfrm>
                <a:off x="-2211539" y="1063247"/>
                <a:ext cx="971550" cy="1671638"/>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10" name="AutoShape 98"/>
              <p:cNvSpPr>
                <a:spLocks noChangeArrowheads="1"/>
              </p:cNvSpPr>
              <p:nvPr/>
            </p:nvSpPr>
            <p:spPr bwMode="auto">
              <a:xfrm>
                <a:off x="-2218976" y="945772"/>
                <a:ext cx="706438" cy="1063625"/>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11" name="Rectangle 99"/>
              <p:cNvSpPr>
                <a:spLocks noChangeArrowheads="1"/>
              </p:cNvSpPr>
              <p:nvPr/>
            </p:nvSpPr>
            <p:spPr bwMode="auto">
              <a:xfrm>
                <a:off x="-2202014" y="3034922"/>
                <a:ext cx="969963" cy="906463"/>
              </a:xfrm>
              <a:prstGeom prst="rect">
                <a:avLst/>
              </a:prstGeom>
              <a:solidFill>
                <a:srgbClr val="FFFF00"/>
              </a:solidFill>
              <a:ln w="38100">
                <a:solidFill>
                  <a:srgbClr val="000000"/>
                </a:solidFill>
                <a:miter lim="800000"/>
                <a:headEnd/>
                <a:tailEnd/>
              </a:ln>
            </p:spPr>
            <p:txBody>
              <a:bodyPr wrap="none" anchor="ctr"/>
              <a:lstStyle/>
              <a:p>
                <a:endParaRPr lang="en-US">
                  <a:solidFill>
                    <a:srgbClr val="1A0004"/>
                  </a:solidFill>
                </a:endParaRPr>
              </a:p>
            </p:txBody>
          </p:sp>
          <p:sp>
            <p:nvSpPr>
              <p:cNvPr id="12" name="AutoShape 100"/>
              <p:cNvSpPr>
                <a:spLocks noChangeArrowheads="1"/>
              </p:cNvSpPr>
              <p:nvPr/>
            </p:nvSpPr>
            <p:spPr bwMode="auto">
              <a:xfrm>
                <a:off x="-2181232" y="2887749"/>
                <a:ext cx="698500" cy="706438"/>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1A0004"/>
                  </a:solidFill>
                </a:endParaRPr>
              </a:p>
            </p:txBody>
          </p:sp>
          <p:sp>
            <p:nvSpPr>
              <p:cNvPr id="13" name="Line 102"/>
              <p:cNvSpPr>
                <a:spLocks noChangeShapeType="1"/>
              </p:cNvSpPr>
              <p:nvPr/>
            </p:nvSpPr>
            <p:spPr bwMode="auto">
              <a:xfrm>
                <a:off x="-2163914" y="56000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05" name="Line 103"/>
              <p:cNvSpPr>
                <a:spLocks noChangeShapeType="1"/>
              </p:cNvSpPr>
              <p:nvPr/>
            </p:nvSpPr>
            <p:spPr bwMode="auto">
              <a:xfrm>
                <a:off x="-2170264" y="73145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Rectangle 104"/>
              <p:cNvSpPr>
                <a:spLocks noChangeArrowheads="1"/>
              </p:cNvSpPr>
              <p:nvPr/>
            </p:nvSpPr>
            <p:spPr bwMode="auto">
              <a:xfrm>
                <a:off x="-1952776" y="550484"/>
                <a:ext cx="396875"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rgbClr val="1A0004"/>
                    </a:solidFill>
                    <a:latin typeface="Helvetica" charset="0"/>
                  </a:rPr>
                  <a:t>350</a:t>
                </a:r>
              </a:p>
            </p:txBody>
          </p:sp>
          <p:sp>
            <p:nvSpPr>
              <p:cNvPr id="72907" name="Rectangle 105"/>
              <p:cNvSpPr>
                <a:spLocks noChangeArrowheads="1"/>
              </p:cNvSpPr>
              <p:nvPr/>
            </p:nvSpPr>
            <p:spPr bwMode="auto">
              <a:xfrm>
                <a:off x="-2054376" y="382209"/>
                <a:ext cx="84798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err="1">
                    <a:solidFill>
                      <a:srgbClr val="1A0004"/>
                    </a:solidFill>
                    <a:latin typeface="Pyidaungsu" panose="020B0502040204020203" pitchFamily="34" charset="0"/>
                    <a:cs typeface="Pyidaungsu" panose="020B0502040204020203" pitchFamily="34" charset="0"/>
                  </a:rPr>
                  <a:t>တရားသူကြီးများ</a:t>
                </a:r>
                <a:endParaRPr lang="en-US" sz="800" dirty="0">
                  <a:solidFill>
                    <a:srgbClr val="1A0004"/>
                  </a:solidFill>
                  <a:latin typeface="Pyidaungsu" panose="020B0502040204020203" pitchFamily="34" charset="0"/>
                  <a:cs typeface="Pyidaungsu" panose="020B0502040204020203" pitchFamily="34" charset="0"/>
                </a:endParaRPr>
              </a:p>
            </p:txBody>
          </p:sp>
          <p:sp>
            <p:nvSpPr>
              <p:cNvPr id="72908" name="Rectangle 106"/>
              <p:cNvSpPr>
                <a:spLocks noChangeArrowheads="1"/>
              </p:cNvSpPr>
              <p:nvPr/>
            </p:nvSpPr>
            <p:spPr bwMode="auto">
              <a:xfrm>
                <a:off x="-2224239" y="179009"/>
                <a:ext cx="562654"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400" b="1" dirty="0" err="1">
                    <a:solidFill>
                      <a:srgbClr val="1A0004"/>
                    </a:solidFill>
                    <a:latin typeface="Pyidaungsu" panose="020B0502040204020203" pitchFamily="34" charset="0"/>
                    <a:cs typeface="Pyidaungsu" panose="020B0502040204020203" pitchFamily="34" charset="0"/>
                  </a:rPr>
                  <a:t>မင်းမဲ</a:t>
                </a:r>
                <a:r>
                  <a:rPr lang="en-US" sz="1400" b="1" dirty="0">
                    <a:solidFill>
                      <a:srgbClr val="1A0004"/>
                    </a:solidFill>
                    <a:latin typeface="Pyidaungsu" panose="020B0502040204020203" pitchFamily="34" charset="0"/>
                    <a:cs typeface="Pyidaungsu" panose="020B0502040204020203" pitchFamily="34" charset="0"/>
                  </a:rPr>
                  <a:t>့</a:t>
                </a:r>
              </a:p>
            </p:txBody>
          </p:sp>
          <p:sp>
            <p:nvSpPr>
              <p:cNvPr id="15" name="Line 107"/>
              <p:cNvSpPr>
                <a:spLocks noChangeShapeType="1"/>
              </p:cNvSpPr>
              <p:nvPr/>
            </p:nvSpPr>
            <p:spPr bwMode="auto">
              <a:xfrm>
                <a:off x="-2170264" y="1404559"/>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10" name="Line 108"/>
              <p:cNvSpPr>
                <a:spLocks noChangeShapeType="1"/>
              </p:cNvSpPr>
              <p:nvPr/>
            </p:nvSpPr>
            <p:spPr bwMode="auto">
              <a:xfrm>
                <a:off x="-2182964" y="2103059"/>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11" name="Line 109"/>
              <p:cNvSpPr>
                <a:spLocks noChangeShapeType="1"/>
              </p:cNvSpPr>
              <p:nvPr/>
            </p:nvSpPr>
            <p:spPr bwMode="auto">
              <a:xfrm>
                <a:off x="-2182964" y="2280859"/>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Rectangle 110"/>
              <p:cNvSpPr>
                <a:spLocks noChangeArrowheads="1"/>
              </p:cNvSpPr>
              <p:nvPr/>
            </p:nvSpPr>
            <p:spPr bwMode="auto">
              <a:xfrm>
                <a:off x="-2144863" y="1220411"/>
                <a:ext cx="819150" cy="304800"/>
              </a:xfrm>
              <a:prstGeom prst="rect">
                <a:avLst/>
              </a:prstGeom>
              <a:noFill/>
              <a:ln w="9525">
                <a:noFill/>
                <a:miter lim="800000"/>
                <a:headEnd/>
                <a:tailEnd/>
              </a:ln>
              <a:effectLst/>
            </p:spPr>
            <p:txBody>
              <a:bodyPr lIns="90487" tIns="44450" rIns="90487" bIns="44450">
                <a:spAutoFit/>
              </a:bodyPr>
              <a:lstStyle/>
              <a:p>
                <a:pPr algn="l">
                  <a:defRPr/>
                </a:pPr>
                <a:r>
                  <a:rPr lang="en-US" sz="1400" b="1" dirty="0">
                    <a:solidFill>
                      <a:srgbClr val="1A0004"/>
                    </a:solidFill>
                    <a:latin typeface="WinInnwa" pitchFamily="2" charset="0"/>
                    <a:ea typeface="+mn-ea"/>
                    <a:cs typeface="+mn-cs"/>
                  </a:rPr>
                  <a:t>f</a:t>
                </a:r>
                <a:endParaRPr lang="en-US" sz="1400" b="1" dirty="0">
                  <a:solidFill>
                    <a:srgbClr val="1A0004"/>
                  </a:solidFill>
                  <a:effectLst>
                    <a:outerShdw blurRad="38100" dist="38100" dir="2700000" algn="tl">
                      <a:srgbClr val="000000"/>
                    </a:outerShdw>
                  </a:effectLst>
                  <a:latin typeface="WinInnwa" pitchFamily="2" charset="0"/>
                  <a:ea typeface="+mn-ea"/>
                  <a:cs typeface="+mn-cs"/>
                </a:endParaRPr>
              </a:p>
            </p:txBody>
          </p:sp>
          <p:sp>
            <p:nvSpPr>
              <p:cNvPr id="72913" name="Rectangle 111"/>
              <p:cNvSpPr>
                <a:spLocks noChangeArrowheads="1"/>
              </p:cNvSpPr>
              <p:nvPr/>
            </p:nvSpPr>
            <p:spPr bwMode="auto">
              <a:xfrm>
                <a:off x="-2208364" y="1598234"/>
                <a:ext cx="6080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my-MM" sz="800" b="1" dirty="0">
                    <a:solidFill>
                      <a:srgbClr val="1A0004"/>
                    </a:solidFill>
                    <a:latin typeface="Pyidaungsu" panose="020B0502040204020203" pitchFamily="34" charset="0"/>
                    <a:cs typeface="Pyidaungsu" panose="020B0502040204020203" pitchFamily="34" charset="0"/>
                  </a:rPr>
                  <a:t>ဣသရေလ</a:t>
                </a:r>
                <a:endParaRPr lang="en-US" sz="800" b="1" dirty="0">
                  <a:solidFill>
                    <a:srgbClr val="1A0004"/>
                  </a:solidFill>
                  <a:latin typeface="Helvetica" charset="0"/>
                </a:endParaRPr>
              </a:p>
            </p:txBody>
          </p:sp>
          <p:sp>
            <p:nvSpPr>
              <p:cNvPr id="72914" name="Rectangle 112"/>
              <p:cNvSpPr>
                <a:spLocks noChangeArrowheads="1"/>
              </p:cNvSpPr>
              <p:nvPr/>
            </p:nvSpPr>
            <p:spPr bwMode="auto">
              <a:xfrm>
                <a:off x="-2117876" y="1763334"/>
                <a:ext cx="752475" cy="21113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solidFill>
                      <a:srgbClr val="1A0004"/>
                    </a:solidFill>
                    <a:latin typeface="Helvetica" charset="0"/>
                  </a:rPr>
                  <a:t>10              2</a:t>
                </a:r>
              </a:p>
            </p:txBody>
          </p:sp>
          <p:sp>
            <p:nvSpPr>
              <p:cNvPr id="16" name="Rectangle 113"/>
              <p:cNvSpPr>
                <a:spLocks noChangeArrowheads="1"/>
              </p:cNvSpPr>
              <p:nvPr/>
            </p:nvSpPr>
            <p:spPr bwMode="auto">
              <a:xfrm>
                <a:off x="-2200426" y="2118934"/>
                <a:ext cx="8921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dirty="0">
                    <a:solidFill>
                      <a:srgbClr val="1A0004"/>
                    </a:solidFill>
                    <a:latin typeface="Helvetica" charset="0"/>
                  </a:rPr>
                  <a:t> 20-J         20-R</a:t>
                </a:r>
              </a:p>
            </p:txBody>
          </p:sp>
          <p:sp>
            <p:nvSpPr>
              <p:cNvPr id="72916" name="Rectangle 114"/>
              <p:cNvSpPr>
                <a:spLocks noChangeArrowheads="1"/>
              </p:cNvSpPr>
              <p:nvPr/>
            </p:nvSpPr>
            <p:spPr bwMode="auto">
              <a:xfrm>
                <a:off x="-2182964" y="2309434"/>
                <a:ext cx="866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solidFill>
                      <a:srgbClr val="1A0004"/>
                    </a:solidFill>
                    <a:latin typeface="Helvetica" charset="0"/>
                  </a:rPr>
                  <a:t> 200           350</a:t>
                </a:r>
              </a:p>
            </p:txBody>
          </p:sp>
          <p:sp>
            <p:nvSpPr>
              <p:cNvPr id="72917" name="Rectangle 115"/>
              <p:cNvSpPr>
                <a:spLocks noChangeArrowheads="1"/>
              </p:cNvSpPr>
              <p:nvPr/>
            </p:nvSpPr>
            <p:spPr bwMode="auto">
              <a:xfrm>
                <a:off x="-2259164" y="2474534"/>
                <a:ext cx="1025921"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700" b="1" dirty="0" err="1">
                    <a:solidFill>
                      <a:srgbClr val="1A0004"/>
                    </a:solidFill>
                    <a:latin typeface="Pyidaungsu" panose="020B0502040204020203" pitchFamily="34" charset="0"/>
                    <a:cs typeface="Pyidaungsu" panose="020B0502040204020203" pitchFamily="34" charset="0"/>
                  </a:rPr>
                  <a:t>အာဆီးရီးယား</a:t>
                </a:r>
                <a:r>
                  <a:rPr lang="en-US" sz="700" b="1" dirty="0">
                    <a:solidFill>
                      <a:srgbClr val="1A0004"/>
                    </a:solidFill>
                    <a:latin typeface="Pyidaungsu" panose="020B0502040204020203" pitchFamily="34" charset="0"/>
                    <a:cs typeface="Pyidaungsu" panose="020B0502040204020203" pitchFamily="34" charset="0"/>
                  </a:rPr>
                  <a:t>  </a:t>
                </a:r>
                <a:r>
                  <a:rPr lang="en-US" sz="700" b="1" dirty="0" err="1">
                    <a:solidFill>
                      <a:srgbClr val="1A0004"/>
                    </a:solidFill>
                    <a:latin typeface="Pyidaungsu" panose="020B0502040204020203" pitchFamily="34" charset="0"/>
                    <a:cs typeface="Pyidaungsu" panose="020B0502040204020203" pitchFamily="34" charset="0"/>
                  </a:rPr>
                  <a:t>ဗာဗုလုန</a:t>
                </a:r>
                <a:r>
                  <a:rPr lang="en-US" sz="700" b="1" dirty="0">
                    <a:solidFill>
                      <a:srgbClr val="1A0004"/>
                    </a:solidFill>
                    <a:latin typeface="Pyidaungsu" panose="020B0502040204020203" pitchFamily="34" charset="0"/>
                    <a:cs typeface="Pyidaungsu" panose="020B0502040204020203" pitchFamily="34" charset="0"/>
                  </a:rPr>
                  <a:t>်</a:t>
                </a:r>
              </a:p>
            </p:txBody>
          </p:sp>
          <p:sp>
            <p:nvSpPr>
              <p:cNvPr id="72918" name="Line 116"/>
              <p:cNvSpPr>
                <a:spLocks noChangeShapeType="1"/>
              </p:cNvSpPr>
              <p:nvPr/>
            </p:nvSpPr>
            <p:spPr bwMode="auto">
              <a:xfrm flipV="1">
                <a:off x="-2279420" y="2455306"/>
                <a:ext cx="855281" cy="2756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19" name="Rectangle 117"/>
              <p:cNvSpPr>
                <a:spLocks noChangeArrowheads="1"/>
              </p:cNvSpPr>
              <p:nvPr/>
            </p:nvSpPr>
            <p:spPr bwMode="auto">
              <a:xfrm>
                <a:off x="-2179789" y="1420434"/>
                <a:ext cx="18256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sz="900" b="1">
                  <a:solidFill>
                    <a:srgbClr val="1A0004"/>
                  </a:solidFill>
                  <a:latin typeface="WinInnwa" charset="0"/>
                </a:endParaRPr>
              </a:p>
            </p:txBody>
          </p:sp>
          <p:sp>
            <p:nvSpPr>
              <p:cNvPr id="17" name="Line 118"/>
              <p:cNvSpPr>
                <a:spLocks noChangeShapeType="1"/>
              </p:cNvSpPr>
              <p:nvPr/>
            </p:nvSpPr>
            <p:spPr bwMode="auto">
              <a:xfrm>
                <a:off x="-2217889" y="189906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21" name="Line 119"/>
              <p:cNvSpPr>
                <a:spLocks noChangeShapeType="1"/>
              </p:cNvSpPr>
              <p:nvPr/>
            </p:nvSpPr>
            <p:spPr bwMode="auto">
              <a:xfrm>
                <a:off x="-1713208" y="1460122"/>
                <a:ext cx="0" cy="1181100"/>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Rectangle 120"/>
              <p:cNvSpPr>
                <a:spLocks noChangeArrowheads="1"/>
              </p:cNvSpPr>
              <p:nvPr/>
            </p:nvSpPr>
            <p:spPr bwMode="auto">
              <a:xfrm>
                <a:off x="-2082961" y="1869172"/>
                <a:ext cx="10246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900" dirty="0" err="1">
                    <a:solidFill>
                      <a:srgbClr val="1A0004"/>
                    </a:solidFill>
                    <a:latin typeface="Pyidaungsu" panose="020B0502040204020203" pitchFamily="34" charset="0"/>
                    <a:cs typeface="Pyidaungsu" panose="020B0502040204020203" pitchFamily="34" charset="0"/>
                  </a:rPr>
                  <a:t>ပရောဖက်များ</a:t>
                </a:r>
                <a:endParaRPr lang="en-US" sz="900" dirty="0">
                  <a:solidFill>
                    <a:srgbClr val="1A0004"/>
                  </a:solidFill>
                  <a:latin typeface="Pyidaungsu" panose="020B0502040204020203" pitchFamily="34" charset="0"/>
                  <a:cs typeface="Pyidaungsu" panose="020B0502040204020203" pitchFamily="34" charset="0"/>
                </a:endParaRPr>
              </a:p>
            </p:txBody>
          </p:sp>
          <p:sp>
            <p:nvSpPr>
              <p:cNvPr id="20" name="Line 121"/>
              <p:cNvSpPr>
                <a:spLocks noChangeShapeType="1"/>
              </p:cNvSpPr>
              <p:nvPr/>
            </p:nvSpPr>
            <p:spPr bwMode="auto">
              <a:xfrm>
                <a:off x="-2062314" y="1245809"/>
                <a:ext cx="736600"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 name="Rectangle 122"/>
              <p:cNvSpPr>
                <a:spLocks noChangeArrowheads="1"/>
              </p:cNvSpPr>
              <p:nvPr/>
            </p:nvSpPr>
            <p:spPr bwMode="auto">
              <a:xfrm>
                <a:off x="-2049614" y="1061659"/>
                <a:ext cx="6254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900" b="1">
                    <a:solidFill>
                      <a:srgbClr val="1A0004"/>
                    </a:solidFill>
                    <a:latin typeface="Helvetica" charset="0"/>
                  </a:rPr>
                  <a:t>S - D - S</a:t>
                </a:r>
              </a:p>
            </p:txBody>
          </p:sp>
          <p:sp>
            <p:nvSpPr>
              <p:cNvPr id="72925" name="Line 123"/>
              <p:cNvSpPr>
                <a:spLocks noChangeShapeType="1"/>
              </p:cNvSpPr>
              <p:nvPr/>
            </p:nvSpPr>
            <p:spPr bwMode="auto">
              <a:xfrm>
                <a:off x="-2176614" y="1760159"/>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26" name="Line 124"/>
              <p:cNvSpPr>
                <a:spLocks noChangeShapeType="1"/>
              </p:cNvSpPr>
              <p:nvPr/>
            </p:nvSpPr>
            <p:spPr bwMode="auto">
              <a:xfrm flipV="1">
                <a:off x="-2211539" y="1668086"/>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27" name="Line 125"/>
              <p:cNvSpPr>
                <a:spLocks noChangeShapeType="1"/>
              </p:cNvSpPr>
              <p:nvPr/>
            </p:nvSpPr>
            <p:spPr bwMode="auto">
              <a:xfrm flipV="1">
                <a:off x="-2170264" y="1582359"/>
                <a:ext cx="873125"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28" name="Rectangle 126"/>
              <p:cNvSpPr>
                <a:spLocks noChangeArrowheads="1"/>
              </p:cNvSpPr>
              <p:nvPr/>
            </p:nvSpPr>
            <p:spPr bwMode="auto">
              <a:xfrm>
                <a:off x="-2217889" y="883859"/>
                <a:ext cx="83661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200" b="1" dirty="0" err="1">
                    <a:solidFill>
                      <a:srgbClr val="1A0004"/>
                    </a:solidFill>
                    <a:latin typeface="Pyidaungsu" panose="020B0502040204020203" pitchFamily="34" charset="0"/>
                    <a:cs typeface="Pyidaungsu" panose="020B0502040204020203" pitchFamily="34" charset="0"/>
                  </a:rPr>
                  <a:t>မင်းစံ</a:t>
                </a:r>
                <a:endParaRPr lang="en-US" sz="1400" b="1" dirty="0">
                  <a:solidFill>
                    <a:srgbClr val="1A0004"/>
                  </a:solidFill>
                  <a:latin typeface="WinInnwa" charset="0"/>
                </a:endParaRPr>
              </a:p>
            </p:txBody>
          </p:sp>
          <p:sp>
            <p:nvSpPr>
              <p:cNvPr id="72929" name="Rectangle 127"/>
              <p:cNvSpPr>
                <a:spLocks noChangeArrowheads="1"/>
              </p:cNvSpPr>
              <p:nvPr/>
            </p:nvSpPr>
            <p:spPr bwMode="auto">
              <a:xfrm>
                <a:off x="-1789264" y="1598234"/>
                <a:ext cx="56991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800" dirty="0">
                    <a:solidFill>
                      <a:srgbClr val="1A0004"/>
                    </a:solidFill>
                    <a:latin typeface="WinInnwa" charset="0"/>
                  </a:rPr>
                  <a:t> </a:t>
                </a:r>
                <a:r>
                  <a:rPr lang="my-MM" sz="800" b="1" dirty="0">
                    <a:solidFill>
                      <a:srgbClr val="1A0004"/>
                    </a:solidFill>
                    <a:latin typeface="Pyidaungsu" panose="020B0502040204020203" pitchFamily="34" charset="0"/>
                    <a:cs typeface="Pyidaungsu" panose="020B0502040204020203" pitchFamily="34" charset="0"/>
                  </a:rPr>
                  <a:t>ယုဒ</a:t>
                </a:r>
                <a:endParaRPr lang="en-US" sz="800" b="1" dirty="0">
                  <a:solidFill>
                    <a:srgbClr val="1A0004"/>
                  </a:solidFill>
                  <a:latin typeface="Pyidaungsu" panose="020B0502040204020203" pitchFamily="34" charset="0"/>
                  <a:cs typeface="Pyidaungsu" panose="020B0502040204020203" pitchFamily="34" charset="0"/>
                </a:endParaRPr>
              </a:p>
            </p:txBody>
          </p:sp>
          <p:sp>
            <p:nvSpPr>
              <p:cNvPr id="72930" name="Line 128"/>
              <p:cNvSpPr>
                <a:spLocks noChangeShapeType="1"/>
              </p:cNvSpPr>
              <p:nvPr/>
            </p:nvSpPr>
            <p:spPr bwMode="auto">
              <a:xfrm>
                <a:off x="-1751164" y="1417259"/>
                <a:ext cx="19050" cy="520700"/>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31" name="Line 129"/>
              <p:cNvSpPr>
                <a:spLocks noChangeShapeType="1"/>
              </p:cNvSpPr>
              <p:nvPr/>
            </p:nvSpPr>
            <p:spPr bwMode="auto">
              <a:xfrm>
                <a:off x="-2151214" y="328415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32" name="Line 130"/>
              <p:cNvSpPr>
                <a:spLocks noChangeShapeType="1"/>
              </p:cNvSpPr>
              <p:nvPr/>
            </p:nvSpPr>
            <p:spPr bwMode="auto">
              <a:xfrm>
                <a:off x="-2151214" y="346195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33" name="Rectangle 131"/>
              <p:cNvSpPr>
                <a:spLocks noChangeArrowheads="1"/>
              </p:cNvSpPr>
              <p:nvPr/>
            </p:nvSpPr>
            <p:spPr bwMode="auto">
              <a:xfrm>
                <a:off x="-2065489" y="3274634"/>
                <a:ext cx="59311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dirty="0" err="1">
                    <a:solidFill>
                      <a:srgbClr val="1A0004"/>
                    </a:solidFill>
                    <a:latin typeface="Pyidaungsu" panose="020B0502040204020203" pitchFamily="34" charset="0"/>
                    <a:cs typeface="Pyidaungsu" panose="020B0502040204020203" pitchFamily="34" charset="0"/>
                  </a:rPr>
                  <a:t>ခရီး</a:t>
                </a:r>
                <a:r>
                  <a:rPr lang="en-US" sz="1000" dirty="0">
                    <a:solidFill>
                      <a:srgbClr val="1A0004"/>
                    </a:solidFill>
                    <a:latin typeface="Pyidaungsu" panose="020B0502040204020203" pitchFamily="34" charset="0"/>
                    <a:cs typeface="Pyidaungsu" panose="020B0502040204020203" pitchFamily="34" charset="0"/>
                  </a:rPr>
                  <a:t> ၃ </a:t>
                </a:r>
                <a:r>
                  <a:rPr lang="en-US" sz="1000" dirty="0" err="1">
                    <a:solidFill>
                      <a:srgbClr val="1A0004"/>
                    </a:solidFill>
                    <a:latin typeface="Pyidaungsu" panose="020B0502040204020203" pitchFamily="34" charset="0"/>
                    <a:cs typeface="Pyidaungsu" panose="020B0502040204020203" pitchFamily="34" charset="0"/>
                  </a:rPr>
                  <a:t>ခု</a:t>
                </a:r>
                <a:endParaRPr lang="en-US" sz="1000" dirty="0">
                  <a:solidFill>
                    <a:srgbClr val="1A0004"/>
                  </a:solidFill>
                  <a:latin typeface="Pyidaungsu" panose="020B0502040204020203" pitchFamily="34" charset="0"/>
                  <a:cs typeface="Pyidaungsu" panose="020B0502040204020203" pitchFamily="34" charset="0"/>
                </a:endParaRPr>
              </a:p>
            </p:txBody>
          </p:sp>
          <p:sp>
            <p:nvSpPr>
              <p:cNvPr id="72934" name="Rectangle 132"/>
              <p:cNvSpPr>
                <a:spLocks noChangeArrowheads="1"/>
              </p:cNvSpPr>
              <p:nvPr/>
            </p:nvSpPr>
            <p:spPr bwMode="auto">
              <a:xfrm>
                <a:off x="-2244876" y="3468309"/>
                <a:ext cx="121285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900" b="1" dirty="0" err="1">
                    <a:solidFill>
                      <a:srgbClr val="1A0004"/>
                    </a:solidFill>
                    <a:latin typeface="Pyidaungsu" panose="020B0502040204020203" pitchFamily="34" charset="0"/>
                    <a:cs typeface="Pyidaungsu" panose="020B0502040204020203" pitchFamily="34" charset="0"/>
                  </a:rPr>
                  <a:t>နှစ</a:t>
                </a:r>
                <a:r>
                  <a:rPr lang="en-US" sz="900" b="1" dirty="0">
                    <a:solidFill>
                      <a:srgbClr val="1A0004"/>
                    </a:solidFill>
                    <a:latin typeface="Pyidaungsu" panose="020B0502040204020203" pitchFamily="34" charset="0"/>
                    <a:cs typeface="Pyidaungsu" panose="020B0502040204020203" pitchFamily="34" charset="0"/>
                  </a:rPr>
                  <a:t>် ၁၀၀၊ </a:t>
                </a:r>
                <a:r>
                  <a:rPr lang="en-US" sz="900" b="1" dirty="0" err="1">
                    <a:solidFill>
                      <a:srgbClr val="1A0004"/>
                    </a:solidFill>
                    <a:latin typeface="Pyidaungsu" panose="020B0502040204020203" pitchFamily="34" charset="0"/>
                    <a:cs typeface="Pyidaungsu" panose="020B0502040204020203" pitchFamily="34" charset="0"/>
                  </a:rPr>
                  <a:t>လူ</a:t>
                </a:r>
                <a:r>
                  <a:rPr lang="en-US" sz="900" b="1" dirty="0">
                    <a:solidFill>
                      <a:srgbClr val="1A0004"/>
                    </a:solidFill>
                    <a:latin typeface="Pyidaungsu" panose="020B0502040204020203" pitchFamily="34" charset="0"/>
                    <a:cs typeface="Pyidaungsu" panose="020B0502040204020203" pitchFamily="34" charset="0"/>
                  </a:rPr>
                  <a:t> ၅၀၀၀၀</a:t>
                </a:r>
              </a:p>
            </p:txBody>
          </p:sp>
          <p:sp>
            <p:nvSpPr>
              <p:cNvPr id="72935" name="Rectangle 133"/>
              <p:cNvSpPr>
                <a:spLocks noChangeArrowheads="1"/>
              </p:cNvSpPr>
              <p:nvPr/>
            </p:nvSpPr>
            <p:spPr bwMode="auto">
              <a:xfrm>
                <a:off x="-2086126" y="3652459"/>
                <a:ext cx="831850" cy="241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solidFill>
                      <a:srgbClr val="1A0004"/>
                    </a:solidFill>
                    <a:latin typeface="Helvetica" charset="0"/>
                  </a:rPr>
                  <a:t>Z - E - N</a:t>
                </a:r>
              </a:p>
            </p:txBody>
          </p:sp>
          <p:sp>
            <p:nvSpPr>
              <p:cNvPr id="72936" name="Rectangle 134"/>
              <p:cNvSpPr>
                <a:spLocks noChangeArrowheads="1"/>
              </p:cNvSpPr>
              <p:nvPr/>
            </p:nvSpPr>
            <p:spPr bwMode="auto">
              <a:xfrm>
                <a:off x="-2207282" y="2895503"/>
                <a:ext cx="7646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1A0004"/>
                    </a:solidFill>
                    <a:latin typeface="Pyidaungsu" panose="020B0502040204020203" pitchFamily="34" charset="0"/>
                    <a:cs typeface="Pyidaungsu" panose="020B0502040204020203" pitchFamily="34" charset="0"/>
                  </a:rPr>
                  <a:t>ဖမ်းဆီး</a:t>
                </a:r>
                <a:endParaRPr lang="en-US" sz="1600" b="1" dirty="0">
                  <a:solidFill>
                    <a:srgbClr val="1A0004"/>
                  </a:solidFill>
                  <a:latin typeface="Pyidaungsu" panose="020B0502040204020203" pitchFamily="34" charset="0"/>
                  <a:cs typeface="Pyidaungsu" panose="020B0502040204020203" pitchFamily="34" charset="0"/>
                </a:endParaRPr>
              </a:p>
            </p:txBody>
          </p:sp>
          <p:sp>
            <p:nvSpPr>
              <p:cNvPr id="72937" name="Rectangle 135"/>
              <p:cNvSpPr>
                <a:spLocks noChangeArrowheads="1"/>
              </p:cNvSpPr>
              <p:nvPr/>
            </p:nvSpPr>
            <p:spPr bwMode="auto">
              <a:xfrm>
                <a:off x="-2108351" y="3096834"/>
                <a:ext cx="1809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my-MM">
                  <a:solidFill>
                    <a:srgbClr val="1A0004"/>
                  </a:solidFill>
                </a:endParaRPr>
              </a:p>
            </p:txBody>
          </p:sp>
          <p:sp>
            <p:nvSpPr>
              <p:cNvPr id="72938" name="Line 136"/>
              <p:cNvSpPr>
                <a:spLocks noChangeShapeType="1"/>
              </p:cNvSpPr>
              <p:nvPr/>
            </p:nvSpPr>
            <p:spPr bwMode="auto">
              <a:xfrm>
                <a:off x="-2151214" y="385565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39" name="Line 137"/>
              <p:cNvSpPr>
                <a:spLocks noChangeShapeType="1"/>
              </p:cNvSpPr>
              <p:nvPr/>
            </p:nvSpPr>
            <p:spPr bwMode="auto">
              <a:xfrm>
                <a:off x="-2151214" y="3658809"/>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40" name="Line 138"/>
              <p:cNvSpPr>
                <a:spLocks noChangeShapeType="1"/>
              </p:cNvSpPr>
              <p:nvPr/>
            </p:nvSpPr>
            <p:spPr bwMode="auto">
              <a:xfrm>
                <a:off x="-2176614" y="1233109"/>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41" name="Text Box 318"/>
              <p:cNvSpPr txBox="1">
                <a:spLocks noChangeArrowheads="1"/>
              </p:cNvSpPr>
              <p:nvPr/>
            </p:nvSpPr>
            <p:spPr bwMode="auto">
              <a:xfrm>
                <a:off x="-2100299" y="1239459"/>
                <a:ext cx="781050"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lnSpc>
                    <a:spcPct val="60000"/>
                  </a:lnSpc>
                </a:pPr>
                <a:r>
                  <a:rPr lang="en-US" sz="800" dirty="0" err="1">
                    <a:solidFill>
                      <a:schemeClr val="bg2"/>
                    </a:solidFill>
                    <a:latin typeface="Pyidaungsu" panose="020B0502040204020203" pitchFamily="34" charset="0"/>
                    <a:cs typeface="Pyidaungsu" panose="020B0502040204020203" pitchFamily="34" charset="0"/>
                  </a:rPr>
                  <a:t>နှစ်ခြမ်းကွဲခြင်း</a:t>
                </a:r>
                <a:endParaRPr lang="en-US" sz="2000" dirty="0">
                  <a:latin typeface="Pyidaungsu" panose="020B0502040204020203" pitchFamily="34" charset="0"/>
                  <a:cs typeface="Pyidaungsu" panose="020B0502040204020203" pitchFamily="34" charset="0"/>
                </a:endParaRPr>
              </a:p>
            </p:txBody>
          </p:sp>
          <p:sp>
            <p:nvSpPr>
              <p:cNvPr id="72942" name="Text Box 319"/>
              <p:cNvSpPr txBox="1">
                <a:spLocks noChangeArrowheads="1"/>
              </p:cNvSpPr>
              <p:nvPr/>
            </p:nvSpPr>
            <p:spPr bwMode="auto">
              <a:xfrm>
                <a:off x="-2224620" y="1389596"/>
                <a:ext cx="120861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r>
                  <a:rPr lang="en-US" sz="700" b="1" dirty="0" err="1">
                    <a:solidFill>
                      <a:schemeClr val="bg2"/>
                    </a:solidFill>
                    <a:latin typeface="Pyidaungsu" panose="020B0502040204020203" pitchFamily="34" charset="0"/>
                    <a:cs typeface="Pyidaungsu" panose="020B0502040204020203" pitchFamily="34" charset="0"/>
                  </a:rPr>
                  <a:t>မြောက်ပိုင်း</a:t>
                </a:r>
                <a:r>
                  <a:rPr lang="en-US" sz="700" b="1" dirty="0">
                    <a:solidFill>
                      <a:schemeClr val="bg2"/>
                    </a:solidFill>
                    <a:latin typeface="Pyidaungsu" panose="020B0502040204020203" pitchFamily="34" charset="0"/>
                    <a:cs typeface="Pyidaungsu" panose="020B0502040204020203" pitchFamily="34" charset="0"/>
                  </a:rPr>
                  <a:t>   </a:t>
                </a:r>
                <a:r>
                  <a:rPr lang="en-US" sz="700" b="1" dirty="0" err="1">
                    <a:solidFill>
                      <a:schemeClr val="bg2"/>
                    </a:solidFill>
                    <a:latin typeface="Pyidaungsu" panose="020B0502040204020203" pitchFamily="34" charset="0"/>
                    <a:cs typeface="Pyidaungsu" panose="020B0502040204020203" pitchFamily="34" charset="0"/>
                  </a:rPr>
                  <a:t>တောင်ပိုင်း</a:t>
                </a:r>
                <a:endParaRPr lang="en-US" sz="700" dirty="0">
                  <a:latin typeface="Pyidaungsu" panose="020B0502040204020203" pitchFamily="34" charset="0"/>
                  <a:cs typeface="Pyidaungsu" panose="020B0502040204020203" pitchFamily="34" charset="0"/>
                </a:endParaRPr>
              </a:p>
            </p:txBody>
          </p:sp>
        </p:grpSp>
      </p:grpSp>
      <p:pic>
        <p:nvPicPr>
          <p:cNvPr id="72706" name="Picture 139"/>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Unknown Shape"/>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08" name="Unknown Shape"/>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09" name="Unknown Shape"/>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0" name="Unknown Shape"/>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1" name="Unknown Shape"/>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2" name="Unknown Shape"/>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3" name="Unknown Shape"/>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4" name="Unknown Shape"/>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5" name="Unknown Shape"/>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6" name="Unknown Shape"/>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7" name="Unknown Shape"/>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8" name="Unknown Shape"/>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9" name="Unknown Shape"/>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0" name="Unknown Shape"/>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1" name="Unknown Shape"/>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2" name="Unknown Shape"/>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3" name="Unknown Shape"/>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4" name="Unknown Shape"/>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5" name="Unknown Shape"/>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6" name="Unknown Shape"/>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7" name="Unknown Shape"/>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8" name="Unknown Shape"/>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29" name="Unknown Shape"/>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0" name="Unknown Shape"/>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1" name="Unknown Shape"/>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2" name="Unknown Shape"/>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3" name="Unknown Shape"/>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4" name="Unknown Shape"/>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5" name="Unknown Shape"/>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6" name="Unknown Shape"/>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7" name="Unknown Shape"/>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8" name="Unknown Shape"/>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39" name="Unknown Shape"/>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0" name="Unknown Shape"/>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1" name="Unknown Shape"/>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2" name="Unknown Shape"/>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3" name="Unknown Shape"/>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4" name="Unknown Shape"/>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5" name="Unknown Shape"/>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6" name="Unknown Shape"/>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7" name="Unknown Shape"/>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8" name="Unknown Shape"/>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49" name="Unknown Shape"/>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50" name="Unknown Shape"/>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51" name="Unknown Shape"/>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52" name="Unknown Shape"/>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53" name="Unknown Shape"/>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54" name="Unknown Shape"/>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72755" name="Picture 18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56" name="Line 189"/>
          <p:cNvSpPr>
            <a:spLocks noChangeShapeType="1"/>
          </p:cNvSpPr>
          <p:nvPr/>
        </p:nvSpPr>
        <p:spPr bwMode="auto">
          <a:xfrm>
            <a:off x="6654800" y="1422398"/>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757" name="Rectangle 19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b="1">
                <a:latin typeface="Times" charset="0"/>
              </a:rPr>
              <a:t> </a:t>
            </a:r>
          </a:p>
        </p:txBody>
      </p:sp>
      <p:sp>
        <p:nvSpPr>
          <p:cNvPr id="72758" name="Rectangle 19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59" name="Rectangle 19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60" name="Rectangle 19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61" name="Rectangle 19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62" name="Rectangle 19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63" name="Rectangle 19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2400" b="1">
                <a:latin typeface="Times" charset="0"/>
              </a:rPr>
              <a:t>S</a:t>
            </a:r>
          </a:p>
        </p:txBody>
      </p:sp>
      <p:sp>
        <p:nvSpPr>
          <p:cNvPr id="72901" name="Rectangle 197"/>
          <p:cNvSpPr>
            <a:spLocks noChangeArrowheads="1"/>
          </p:cNvSpPr>
          <p:nvPr/>
        </p:nvSpPr>
        <p:spPr bwMode="auto">
          <a:xfrm>
            <a:off x="4900613" y="19685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(2000 B.C.)</a:t>
            </a:r>
          </a:p>
        </p:txBody>
      </p:sp>
      <p:sp>
        <p:nvSpPr>
          <p:cNvPr id="72902" name="Rectangle 198"/>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FAFD00"/>
                </a:solidFill>
                <a:latin typeface="Times" charset="0"/>
                <a:ea typeface="+mn-ea"/>
                <a:cs typeface="+mn-cs"/>
              </a:rPr>
              <a:t>C 7 S J </a:t>
            </a:r>
          </a:p>
        </p:txBody>
      </p:sp>
      <p:sp>
        <p:nvSpPr>
          <p:cNvPr id="72903" name="Rectangle 199"/>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72904" name="Rectangle 200"/>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defRPr/>
            </a:pPr>
            <a:r>
              <a:rPr lang="en-US" sz="5400">
                <a:solidFill>
                  <a:srgbClr val="00FF00"/>
                </a:solidFill>
                <a:latin typeface="Times" charset="0"/>
                <a:ea typeface="+mn-ea"/>
                <a:cs typeface="+mn-cs"/>
              </a:rPr>
              <a:t>7 = 4 + 3 </a:t>
            </a:r>
          </a:p>
        </p:txBody>
      </p:sp>
      <p:sp>
        <p:nvSpPr>
          <p:cNvPr id="71745" name="Line 201"/>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72906" name="Rectangle 202"/>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71747" name="Line 203"/>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72771" name="Rectangle 204"/>
          <p:cNvSpPr>
            <a:spLocks noChangeArrowheads="1"/>
          </p:cNvSpPr>
          <p:nvPr/>
        </p:nvSpPr>
        <p:spPr bwMode="auto">
          <a:xfrm>
            <a:off x="5916613" y="11318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2909" name="Text Box 205"/>
          <p:cNvSpPr txBox="1">
            <a:spLocks noChangeArrowheads="1"/>
          </p:cNvSpPr>
          <p:nvPr/>
        </p:nvSpPr>
        <p:spPr bwMode="auto">
          <a:xfrm rot="-5400000">
            <a:off x="4971583" y="2185054"/>
            <a:ext cx="2427287"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400" b="1" dirty="0" err="1">
                <a:solidFill>
                  <a:srgbClr val="FFFF66"/>
                </a:solidFill>
                <a:latin typeface="Pyidaungsu" panose="020B0502040204020203" pitchFamily="34" charset="0"/>
                <a:ea typeface="+mn-ea"/>
                <a:cs typeface="Pyidaungsu" panose="020B0502040204020203" pitchFamily="34" charset="0"/>
              </a:rPr>
              <a:t>ဖြစ်စဉ</a:t>
            </a:r>
            <a:r>
              <a:rPr lang="en-US" sz="2400" b="1" dirty="0">
                <a:solidFill>
                  <a:srgbClr val="FFFF66"/>
                </a:solidFill>
                <a:latin typeface="Pyidaungsu" panose="020B0502040204020203" pitchFamily="34" charset="0"/>
                <a:ea typeface="+mn-ea"/>
                <a:cs typeface="Pyidaungsu" panose="020B0502040204020203" pitchFamily="34" charset="0"/>
              </a:rPr>
              <a:t>် ၃ </a:t>
            </a:r>
            <a:r>
              <a:rPr lang="en-US" sz="2400" b="1" dirty="0" err="1">
                <a:solidFill>
                  <a:srgbClr val="FFFF66"/>
                </a:solidFill>
                <a:latin typeface="Pyidaungsu" panose="020B0502040204020203" pitchFamily="34" charset="0"/>
                <a:ea typeface="+mn-ea"/>
                <a:cs typeface="Pyidaungsu" panose="020B0502040204020203" pitchFamily="34" charset="0"/>
              </a:rPr>
              <a:t>ရပ</a:t>
            </a:r>
            <a:r>
              <a:rPr lang="en-US" sz="2400" b="1" dirty="0">
                <a:solidFill>
                  <a:srgbClr val="FFFF66"/>
                </a:solidFill>
                <a:latin typeface="Pyidaungsu" panose="020B0502040204020203" pitchFamily="34" charset="0"/>
                <a:ea typeface="+mn-ea"/>
                <a:cs typeface="Pyidaungsu" panose="020B0502040204020203" pitchFamily="34" charset="0"/>
              </a:rPr>
              <a:t>်</a:t>
            </a:r>
            <a:endParaRPr lang="en-US" sz="2400" dirty="0">
              <a:latin typeface="Pyidaungsu" panose="020B0502040204020203" pitchFamily="34" charset="0"/>
              <a:ea typeface="+mn-ea"/>
              <a:cs typeface="Pyidaungsu" panose="020B0502040204020203" pitchFamily="34" charset="0"/>
            </a:endParaRPr>
          </a:p>
        </p:txBody>
      </p:sp>
      <p:sp>
        <p:nvSpPr>
          <p:cNvPr id="72773" name="Rectangle 206"/>
          <p:cNvSpPr>
            <a:spLocks noChangeArrowheads="1"/>
          </p:cNvSpPr>
          <p:nvPr/>
        </p:nvSpPr>
        <p:spPr bwMode="auto">
          <a:xfrm rot="-5400000">
            <a:off x="5769770" y="5609431"/>
            <a:ext cx="887412"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2774" name="Rectangle 207"/>
          <p:cNvSpPr>
            <a:spLocks noChangeArrowheads="1"/>
          </p:cNvSpPr>
          <p:nvPr/>
        </p:nvSpPr>
        <p:spPr bwMode="auto">
          <a:xfrm rot="-5400000">
            <a:off x="5679282" y="4437856"/>
            <a:ext cx="1004888"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2912" name="Text Box 208"/>
          <p:cNvSpPr txBox="1">
            <a:spLocks noChangeArrowheads="1"/>
          </p:cNvSpPr>
          <p:nvPr/>
        </p:nvSpPr>
        <p:spPr bwMode="auto">
          <a:xfrm rot="-5385663">
            <a:off x="5626894" y="4375120"/>
            <a:ext cx="1209675"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FFEA18"/>
                </a:solidFill>
                <a:latin typeface="Pyidaungsu" panose="020B0502040204020203" pitchFamily="34" charset="0"/>
                <a:ea typeface="+mn-ea"/>
                <a:cs typeface="Pyidaungsu" panose="020B0502040204020203" pitchFamily="34" charset="0"/>
              </a:rPr>
              <a:t>ဆိတ်ငြိမ</a:t>
            </a:r>
            <a:r>
              <a:rPr lang="en-US" sz="2000" b="1" dirty="0">
                <a:solidFill>
                  <a:srgbClr val="FFEA18"/>
                </a:solidFill>
                <a:latin typeface="Pyidaungsu" panose="020B0502040204020203" pitchFamily="34" charset="0"/>
                <a:ea typeface="+mn-ea"/>
                <a:cs typeface="Pyidaungsu" panose="020B0502040204020203" pitchFamily="34" charset="0"/>
              </a:rPr>
              <a:t>်</a:t>
            </a:r>
            <a:endParaRPr lang="en-US" b="1" dirty="0">
              <a:solidFill>
                <a:srgbClr val="FFEA18"/>
              </a:solidFill>
              <a:latin typeface="WinInnwa" pitchFamily="2" charset="0"/>
              <a:ea typeface="+mn-ea"/>
              <a:cs typeface="+mn-cs"/>
            </a:endParaRPr>
          </a:p>
        </p:txBody>
      </p:sp>
      <p:sp>
        <p:nvSpPr>
          <p:cNvPr id="71753" name="Text Box 209"/>
          <p:cNvSpPr txBox="1">
            <a:spLocks noChangeArrowheads="1"/>
          </p:cNvSpPr>
          <p:nvPr/>
        </p:nvSpPr>
        <p:spPr bwMode="auto">
          <a:xfrm rot="-5400000">
            <a:off x="5771356" y="5666115"/>
            <a:ext cx="835025" cy="52322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dirty="0">
                <a:latin typeface="WinInnwa" charset="0"/>
              </a:rPr>
              <a:t> </a:t>
            </a:r>
            <a:r>
              <a:rPr lang="en-US" sz="1800" b="1" dirty="0" err="1">
                <a:solidFill>
                  <a:srgbClr val="FFFF66"/>
                </a:solidFill>
                <a:latin typeface="Pyidaungsu" panose="020B0502040204020203" pitchFamily="34" charset="0"/>
                <a:cs typeface="Pyidaungsu" panose="020B0502040204020203" pitchFamily="34" charset="0"/>
              </a:rPr>
              <a:t>ယေရှု</a:t>
            </a:r>
            <a:endParaRPr lang="en-US" sz="1800" b="1" dirty="0">
              <a:solidFill>
                <a:srgbClr val="EEFF4B"/>
              </a:solidFill>
              <a:latin typeface="Pyidaungsu" panose="020B0502040204020203" pitchFamily="34" charset="0"/>
              <a:cs typeface="Pyidaungsu" panose="020B0502040204020203" pitchFamily="34" charset="0"/>
            </a:endParaRPr>
          </a:p>
        </p:txBody>
      </p:sp>
      <p:sp>
        <p:nvSpPr>
          <p:cNvPr id="72777" name="Rectangle 210"/>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2915" name="Text Box 211"/>
          <p:cNvSpPr txBox="1">
            <a:spLocks noChangeArrowheads="1"/>
          </p:cNvSpPr>
          <p:nvPr/>
        </p:nvSpPr>
        <p:spPr bwMode="auto">
          <a:xfrm rot="-5388536">
            <a:off x="2759075" y="3868270"/>
            <a:ext cx="1966913" cy="523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dirty="0">
                <a:solidFill>
                  <a:srgbClr val="FFFF00"/>
                </a:solidFill>
                <a:latin typeface="WinInnwa" pitchFamily="2" charset="0"/>
                <a:ea typeface="+mn-ea"/>
                <a:cs typeface="+mn-cs"/>
              </a:rPr>
              <a:t> </a:t>
            </a:r>
            <a:r>
              <a:rPr lang="en-US" sz="1800" b="1" dirty="0" err="1">
                <a:solidFill>
                  <a:srgbClr val="FFFF00"/>
                </a:solidFill>
                <a:latin typeface="Pyidaungsu" panose="020B0502040204020203" pitchFamily="34" charset="0"/>
                <a:ea typeface="+mn-ea"/>
                <a:cs typeface="Pyidaungsu" panose="020B0502040204020203" pitchFamily="34" charset="0"/>
              </a:rPr>
              <a:t>ပုဂ္ဂိုလ်လေးဦး</a:t>
            </a:r>
            <a:endParaRPr lang="en-US" sz="1800" dirty="0">
              <a:solidFill>
                <a:srgbClr val="FFFF00"/>
              </a:solidFill>
              <a:latin typeface="Pyidaungsu" panose="020B0502040204020203" pitchFamily="34" charset="0"/>
              <a:ea typeface="+mn-ea"/>
              <a:cs typeface="Pyidaungsu" panose="020B0502040204020203" pitchFamily="34" charset="0"/>
            </a:endParaRPr>
          </a:p>
        </p:txBody>
      </p:sp>
      <p:sp>
        <p:nvSpPr>
          <p:cNvPr id="72779" name="Rectangle 212"/>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80" name="Rectangle 213"/>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81" name="Rectangle 214"/>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782" name="Rectangle 215"/>
          <p:cNvSpPr>
            <a:spLocks noChangeArrowheads="1"/>
          </p:cNvSpPr>
          <p:nvPr/>
        </p:nvSpPr>
        <p:spPr bwMode="auto">
          <a:xfrm rot="-5400000">
            <a:off x="2968625" y="927100"/>
            <a:ext cx="14382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2920" name="Text Box 216"/>
          <p:cNvSpPr txBox="1">
            <a:spLocks noChangeArrowheads="1"/>
          </p:cNvSpPr>
          <p:nvPr/>
        </p:nvSpPr>
        <p:spPr bwMode="auto">
          <a:xfrm rot="-5400000">
            <a:off x="2932113" y="908813"/>
            <a:ext cx="1563688"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1" dirty="0" err="1">
                <a:solidFill>
                  <a:srgbClr val="FFFF66"/>
                </a:solidFill>
                <a:latin typeface="Pyidaungsu" panose="020B0502040204020203" pitchFamily="34" charset="0"/>
                <a:ea typeface="+mn-ea"/>
                <a:cs typeface="Pyidaungsu" panose="020B0502040204020203" pitchFamily="34" charset="0"/>
              </a:rPr>
              <a:t>ဖန်ဆင်းခြင်း</a:t>
            </a:r>
            <a:endParaRPr lang="en-US" sz="2400" b="1" dirty="0">
              <a:solidFill>
                <a:srgbClr val="FFFF66"/>
              </a:solidFill>
              <a:latin typeface="WinInnwa" pitchFamily="2" charset="0"/>
              <a:ea typeface="+mn-ea"/>
              <a:cs typeface="+mn-cs"/>
            </a:endParaRPr>
          </a:p>
        </p:txBody>
      </p:sp>
      <p:sp>
        <p:nvSpPr>
          <p:cNvPr id="72784" name="Unknown Shape"/>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922" name="Rectangle 218"/>
          <p:cNvSpPr>
            <a:spLocks noChangeArrowheads="1"/>
          </p:cNvSpPr>
          <p:nvPr/>
        </p:nvSpPr>
        <p:spPr bwMode="auto">
          <a:xfrm>
            <a:off x="4913313" y="42037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(1500 B.C.)</a:t>
            </a:r>
          </a:p>
        </p:txBody>
      </p:sp>
      <p:sp>
        <p:nvSpPr>
          <p:cNvPr id="72923" name="Rectangle 219"/>
          <p:cNvSpPr>
            <a:spLocks noChangeArrowheads="1"/>
          </p:cNvSpPr>
          <p:nvPr/>
        </p:nvSpPr>
        <p:spPr bwMode="auto">
          <a:xfrm>
            <a:off x="7269163" y="4330700"/>
            <a:ext cx="7286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(500 B.C.)</a:t>
            </a:r>
          </a:p>
        </p:txBody>
      </p:sp>
      <p:sp>
        <p:nvSpPr>
          <p:cNvPr id="72924" name="Rectangle 220"/>
          <p:cNvSpPr>
            <a:spLocks noChangeArrowheads="1"/>
          </p:cNvSpPr>
          <p:nvPr/>
        </p:nvSpPr>
        <p:spPr bwMode="auto">
          <a:xfrm>
            <a:off x="7262813" y="12192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latin typeface="Times" charset="0"/>
                <a:ea typeface="+mn-ea"/>
                <a:cs typeface="+mn-cs"/>
              </a:rPr>
              <a:t>(1000 B.C.)</a:t>
            </a:r>
          </a:p>
        </p:txBody>
      </p:sp>
      <p:sp>
        <p:nvSpPr>
          <p:cNvPr id="72788" name="AutoShape 22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2789" name="Unknown Shape"/>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72790" name="Group 223"/>
          <p:cNvGrpSpPr>
            <a:grpSpLocks/>
          </p:cNvGrpSpPr>
          <p:nvPr/>
        </p:nvGrpSpPr>
        <p:grpSpPr bwMode="auto">
          <a:xfrm>
            <a:off x="6591300" y="4418013"/>
            <a:ext cx="952500" cy="527050"/>
            <a:chOff x="0" y="0"/>
            <a:chExt cx="600" cy="332"/>
          </a:xfrm>
        </p:grpSpPr>
        <p:sp>
          <p:nvSpPr>
            <p:cNvPr id="72882" name="AutoShape 224"/>
            <p:cNvSpPr>
              <a:spLocks noChangeArrowheads="1"/>
            </p:cNvSpPr>
            <p:nvPr/>
          </p:nvSpPr>
          <p:spPr bwMode="auto">
            <a:xfrm>
              <a:off x="1" y="0"/>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2883" name="Rectangle 225"/>
            <p:cNvSpPr>
              <a:spLocks noChangeArrowheads="1"/>
            </p:cNvSpPr>
            <p:nvPr/>
          </p:nvSpPr>
          <p:spPr bwMode="auto">
            <a:xfrm>
              <a:off x="0" y="83"/>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2884" name="AutoShape 226"/>
            <p:cNvSpPr>
              <a:spLocks noChangeArrowheads="1"/>
            </p:cNvSpPr>
            <p:nvPr/>
          </p:nvSpPr>
          <p:spPr bwMode="auto">
            <a:xfrm>
              <a:off x="13" y="16"/>
              <a:ext cx="436" cy="226"/>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2791" name="Line 22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92" name="Line 22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93" name="Rectangle 229"/>
          <p:cNvSpPr>
            <a:spLocks noChangeArrowheads="1"/>
          </p:cNvSpPr>
          <p:nvPr/>
        </p:nvSpPr>
        <p:spPr bwMode="auto">
          <a:xfrm>
            <a:off x="6599238" y="4394200"/>
            <a:ext cx="67326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1100" b="1" dirty="0" err="1">
                <a:solidFill>
                  <a:schemeClr val="bg2"/>
                </a:solidFill>
                <a:latin typeface="Pyidaungsu" panose="020B0502040204020203" pitchFamily="34" charset="0"/>
                <a:cs typeface="Pyidaungsu" panose="020B0502040204020203" pitchFamily="34" charset="0"/>
              </a:rPr>
              <a:t>ဆိတ်ငြိမ</a:t>
            </a:r>
            <a:r>
              <a:rPr lang="en-US" sz="1100" b="1" dirty="0">
                <a:solidFill>
                  <a:schemeClr val="bg2"/>
                </a:solidFill>
                <a:latin typeface="Pyidaungsu" panose="020B0502040204020203" pitchFamily="34" charset="0"/>
                <a:cs typeface="Pyidaungsu" panose="020B0502040204020203" pitchFamily="34" charset="0"/>
              </a:rPr>
              <a:t>်</a:t>
            </a:r>
          </a:p>
        </p:txBody>
      </p:sp>
      <p:sp>
        <p:nvSpPr>
          <p:cNvPr id="72794"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2795"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796" name="Rectangle 232"/>
          <p:cNvSpPr>
            <a:spLocks noChangeArrowheads="1"/>
          </p:cNvSpPr>
          <p:nvPr/>
        </p:nvSpPr>
        <p:spPr bwMode="auto">
          <a:xfrm>
            <a:off x="6610350" y="5102225"/>
            <a:ext cx="583492" cy="489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pPr>
            <a:r>
              <a:rPr lang="en-US" sz="1400" dirty="0" err="1">
                <a:solidFill>
                  <a:schemeClr val="bg2"/>
                </a:solidFill>
                <a:latin typeface="Pyidaungsu" panose="020B0502040204020203" pitchFamily="34" charset="0"/>
                <a:cs typeface="Pyidaungsu" panose="020B0502040204020203" pitchFamily="34" charset="0"/>
              </a:rPr>
              <a:t>ယေရှု</a:t>
            </a:r>
            <a:endParaRPr lang="en-US" sz="1400" b="1" dirty="0">
              <a:solidFill>
                <a:schemeClr val="bg2"/>
              </a:solidFill>
              <a:latin typeface="Pyidaungsu" panose="020B0502040204020203" pitchFamily="34" charset="0"/>
              <a:cs typeface="Pyidaungsu" panose="020B0502040204020203" pitchFamily="34" charset="0"/>
            </a:endParaRPr>
          </a:p>
          <a:p>
            <a:pPr algn="l">
              <a:spcBef>
                <a:spcPct val="50000"/>
              </a:spcBef>
            </a:pPr>
            <a:endParaRPr lang="en-US" sz="800" b="1" dirty="0">
              <a:solidFill>
                <a:schemeClr val="bg2"/>
              </a:solidFill>
              <a:latin typeface="WinInnwa" charset="0"/>
            </a:endParaRPr>
          </a:p>
        </p:txBody>
      </p:sp>
      <p:sp>
        <p:nvSpPr>
          <p:cNvPr id="72797"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98"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99"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00"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01"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02"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03" name="Line 239"/>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944" name="Rectangle 240"/>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72945" name="Rectangle 241"/>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72946" name="Rectangle 242"/>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72947" name="Rectangle 243"/>
          <p:cNvSpPr>
            <a:spLocks noChangeArrowheads="1"/>
          </p:cNvSpPr>
          <p:nvPr/>
        </p:nvSpPr>
        <p:spPr bwMode="auto">
          <a:xfrm>
            <a:off x="7759700" y="6226175"/>
            <a:ext cx="184150" cy="374650"/>
          </a:xfrm>
          <a:prstGeom prst="rect">
            <a:avLst/>
          </a:prstGeom>
          <a:noFill/>
          <a:ln w="9525">
            <a:noFill/>
            <a:miter lim="800000"/>
            <a:headEnd/>
            <a:tailEnd/>
          </a:ln>
          <a:effectLst/>
        </p:spPr>
        <p:txBody>
          <a:bodyPr wrap="none">
            <a:spAutoFit/>
          </a:bodyPr>
          <a:lstStyle/>
          <a:p>
            <a:pPr algn="l">
              <a:defRPr/>
            </a:pPr>
            <a:endParaRPr lang="my-MM" sz="1600" b="1">
              <a:solidFill>
                <a:schemeClr val="hlink"/>
              </a:solidFill>
              <a:effectLst>
                <a:outerShdw blurRad="38100" dist="38100" dir="2700000" algn="tl">
                  <a:srgbClr val="000000"/>
                </a:outerShdw>
              </a:effectLst>
              <a:latin typeface="Comic Sans MS" pitchFamily="66" charset="0"/>
              <a:ea typeface="+mn-ea"/>
              <a:cs typeface="+mn-cs"/>
            </a:endParaRPr>
          </a:p>
        </p:txBody>
      </p:sp>
      <p:sp>
        <p:nvSpPr>
          <p:cNvPr id="72948" name="Text Box 244"/>
          <p:cNvSpPr txBox="1">
            <a:spLocks noChangeArrowheads="1"/>
          </p:cNvSpPr>
          <p:nvPr/>
        </p:nvSpPr>
        <p:spPr bwMode="auto">
          <a:xfrm>
            <a:off x="1779588" y="-20638"/>
            <a:ext cx="5957887"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chemeClr val="tx1"/>
                </a:solidFill>
                <a:latin typeface="Pyidaungsu" panose="020B0502040204020203" pitchFamily="34" charset="0"/>
                <a:ea typeface="+mn-ea"/>
                <a:cs typeface="Pyidaungsu" panose="020B0502040204020203" pitchFamily="34" charset="0"/>
              </a:rPr>
              <a:t>ကမ္ဘာဦးကျမ်း</a:t>
            </a:r>
            <a:r>
              <a:rPr lang="en-US" sz="1600" b="1" dirty="0">
                <a:solidFill>
                  <a:schemeClr val="tx1"/>
                </a:solidFill>
                <a:latin typeface="Pyidaungsu" panose="020B0502040204020203" pitchFamily="34" charset="0"/>
                <a:ea typeface="+mn-ea"/>
                <a:cs typeface="Pyidaungsu" panose="020B0502040204020203" pitchFamily="34" charset="0"/>
              </a:rPr>
              <a:t> - </a:t>
            </a:r>
            <a:r>
              <a:rPr lang="en-US" sz="1600" b="1" dirty="0" err="1">
                <a:solidFill>
                  <a:schemeClr val="tx1"/>
                </a:solidFill>
                <a:latin typeface="Pyidaungsu" panose="020B0502040204020203" pitchFamily="34" charset="0"/>
                <a:ea typeface="+mn-ea"/>
                <a:cs typeface="Pyidaungsu" panose="020B0502040204020203" pitchFamily="34" charset="0"/>
              </a:rPr>
              <a:t>ဧသတာ</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72809" name="Rectangle 245"/>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800" b="1">
                <a:latin typeface="Helvetica" charset="0"/>
              </a:rPr>
              <a:t>100 Years / 50,000</a:t>
            </a:r>
          </a:p>
        </p:txBody>
      </p:sp>
      <p:grpSp>
        <p:nvGrpSpPr>
          <p:cNvPr id="72810" name="Group 246"/>
          <p:cNvGrpSpPr>
            <a:grpSpLocks/>
          </p:cNvGrpSpPr>
          <p:nvPr/>
        </p:nvGrpSpPr>
        <p:grpSpPr bwMode="auto">
          <a:xfrm>
            <a:off x="7897813" y="3435350"/>
            <a:ext cx="1195387" cy="1098550"/>
            <a:chOff x="0" y="0"/>
            <a:chExt cx="753" cy="692"/>
          </a:xfrm>
        </p:grpSpPr>
        <p:sp>
          <p:nvSpPr>
            <p:cNvPr id="72867" name="Unknown Shape"/>
            <p:cNvSpPr>
              <a:spLocks/>
            </p:cNvSpPr>
            <p:nvPr/>
          </p:nvSpPr>
          <p:spPr bwMode="auto">
            <a:xfrm>
              <a:off x="510" y="13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68" name="Unknown Shape"/>
            <p:cNvSpPr>
              <a:spLocks/>
            </p:cNvSpPr>
            <p:nvPr/>
          </p:nvSpPr>
          <p:spPr bwMode="auto">
            <a:xfrm>
              <a:off x="510" y="12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869" name="AutoShape 249"/>
            <p:cNvSpPr>
              <a:spLocks noChangeArrowheads="1"/>
            </p:cNvSpPr>
            <p:nvPr/>
          </p:nvSpPr>
          <p:spPr bwMode="auto">
            <a:xfrm>
              <a:off x="51" y="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870" name="Rectangle 250"/>
            <p:cNvSpPr>
              <a:spLocks noChangeArrowheads="1"/>
            </p:cNvSpPr>
            <p:nvPr/>
          </p:nvSpPr>
          <p:spPr bwMode="auto">
            <a:xfrm>
              <a:off x="50" y="12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871" name="Line 251"/>
            <p:cNvSpPr>
              <a:spLocks noChangeShapeType="1"/>
            </p:cNvSpPr>
            <p:nvPr/>
          </p:nvSpPr>
          <p:spPr bwMode="auto">
            <a:xfrm>
              <a:off x="82" y="2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72" name="Line 252"/>
            <p:cNvSpPr>
              <a:spLocks noChangeShapeType="1"/>
            </p:cNvSpPr>
            <p:nvPr/>
          </p:nvSpPr>
          <p:spPr bwMode="auto">
            <a:xfrm>
              <a:off x="82" y="39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73" name="Rectangle 253"/>
            <p:cNvSpPr>
              <a:spLocks noChangeArrowheads="1"/>
            </p:cNvSpPr>
            <p:nvPr/>
          </p:nvSpPr>
          <p:spPr bwMode="auto">
            <a:xfrm>
              <a:off x="0" y="0"/>
              <a:ext cx="41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a:solidFill>
                    <a:schemeClr val="bg2"/>
                  </a:solidFill>
                  <a:latin typeface="WinInnwa" charset="0"/>
                </a:rPr>
                <a:t>zrf;qD;</a:t>
              </a:r>
            </a:p>
          </p:txBody>
        </p:sp>
        <p:sp>
          <p:nvSpPr>
            <p:cNvPr id="72874" name="Line 254"/>
            <p:cNvSpPr>
              <a:spLocks noChangeShapeType="1"/>
            </p:cNvSpPr>
            <p:nvPr/>
          </p:nvSpPr>
          <p:spPr bwMode="auto">
            <a:xfrm>
              <a:off x="82" y="63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75" name="Line 255"/>
            <p:cNvSpPr>
              <a:spLocks noChangeShapeType="1"/>
            </p:cNvSpPr>
            <p:nvPr/>
          </p:nvSpPr>
          <p:spPr bwMode="auto">
            <a:xfrm>
              <a:off x="82" y="51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876" name="Rectangle 256"/>
            <p:cNvSpPr>
              <a:spLocks noChangeArrowheads="1"/>
            </p:cNvSpPr>
            <p:nvPr/>
          </p:nvSpPr>
          <p:spPr bwMode="auto">
            <a:xfrm>
              <a:off x="121" y="163"/>
              <a:ext cx="32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00" b="1">
                  <a:solidFill>
                    <a:schemeClr val="accent2"/>
                  </a:solidFill>
                  <a:latin typeface="WinInnwa" charset="0"/>
                </a:rPr>
                <a:t>70 ESpf/</a:t>
              </a:r>
            </a:p>
          </p:txBody>
        </p:sp>
        <p:sp>
          <p:nvSpPr>
            <p:cNvPr id="72877" name="Rectangle 257"/>
            <p:cNvSpPr>
              <a:spLocks noChangeArrowheads="1"/>
            </p:cNvSpPr>
            <p:nvPr/>
          </p:nvSpPr>
          <p:spPr bwMode="auto">
            <a:xfrm>
              <a:off x="151" y="275"/>
              <a:ext cx="390"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050" b="1" dirty="0" err="1">
                  <a:solidFill>
                    <a:schemeClr val="bg2"/>
                  </a:solidFill>
                  <a:latin typeface="Pyidaungsu" panose="020B0502040204020203" pitchFamily="34" charset="0"/>
                  <a:cs typeface="Pyidaungsu" panose="020B0502040204020203" pitchFamily="34" charset="0"/>
                </a:rPr>
                <a:t>ခရီး</a:t>
              </a:r>
              <a:r>
                <a:rPr lang="en-US" sz="1050" b="1" dirty="0">
                  <a:solidFill>
                    <a:schemeClr val="bg2"/>
                  </a:solidFill>
                  <a:latin typeface="Pyidaungsu" panose="020B0502040204020203" pitchFamily="34" charset="0"/>
                  <a:cs typeface="Pyidaungsu" panose="020B0502040204020203" pitchFamily="34" charset="0"/>
                </a:rPr>
                <a:t> ၃ </a:t>
              </a:r>
              <a:r>
                <a:rPr lang="en-US" sz="1050" b="1" dirty="0" err="1">
                  <a:solidFill>
                    <a:schemeClr val="bg2"/>
                  </a:solidFill>
                  <a:latin typeface="Pyidaungsu" panose="020B0502040204020203" pitchFamily="34" charset="0"/>
                  <a:cs typeface="Pyidaungsu" panose="020B0502040204020203" pitchFamily="34" charset="0"/>
                </a:rPr>
                <a:t>ခု</a:t>
              </a:r>
              <a:endParaRPr lang="en-US" sz="1050" b="1" dirty="0">
                <a:solidFill>
                  <a:schemeClr val="bg2"/>
                </a:solidFill>
                <a:latin typeface="Pyidaungsu" panose="020B0502040204020203" pitchFamily="34" charset="0"/>
                <a:cs typeface="Pyidaungsu" panose="020B0502040204020203" pitchFamily="34" charset="0"/>
              </a:endParaRPr>
            </a:p>
          </p:txBody>
        </p:sp>
        <p:sp>
          <p:nvSpPr>
            <p:cNvPr id="72878" name="Rectangle 258"/>
            <p:cNvSpPr>
              <a:spLocks noChangeArrowheads="1"/>
            </p:cNvSpPr>
            <p:nvPr/>
          </p:nvSpPr>
          <p:spPr bwMode="auto">
            <a:xfrm>
              <a:off x="132" y="526"/>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r>
                <a:rPr lang="en-US" sz="1000" b="1">
                  <a:latin typeface="Helvetica" charset="0"/>
                </a:rPr>
                <a:t>Z - E - N</a:t>
              </a:r>
            </a:p>
          </p:txBody>
        </p:sp>
        <p:sp>
          <p:nvSpPr>
            <p:cNvPr id="72879" name="Rectangle 259"/>
            <p:cNvSpPr>
              <a:spLocks noChangeArrowheads="1"/>
            </p:cNvSpPr>
            <p:nvPr/>
          </p:nvSpPr>
          <p:spPr bwMode="auto">
            <a:xfrm>
              <a:off x="128" y="107"/>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880" name="Rectangle 260"/>
            <p:cNvSpPr>
              <a:spLocks noChangeArrowheads="1"/>
            </p:cNvSpPr>
            <p:nvPr/>
          </p:nvSpPr>
          <p:spPr bwMode="auto">
            <a:xfrm>
              <a:off x="65" y="106"/>
              <a:ext cx="373" cy="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881" name="Rectangle 261"/>
            <p:cNvSpPr>
              <a:spLocks noChangeArrowheads="1"/>
            </p:cNvSpPr>
            <p:nvPr/>
          </p:nvSpPr>
          <p:spPr bwMode="auto">
            <a:xfrm>
              <a:off x="22" y="418"/>
              <a:ext cx="731"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spcBef>
                  <a:spcPct val="50000"/>
                </a:spcBef>
              </a:pPr>
              <a:r>
                <a:rPr lang="en-US" sz="700" b="1" dirty="0" err="1">
                  <a:solidFill>
                    <a:schemeClr val="bg2"/>
                  </a:solidFill>
                  <a:latin typeface="Pyidaungsu" panose="020B0502040204020203" pitchFamily="34" charset="0"/>
                  <a:cs typeface="Pyidaungsu" panose="020B0502040204020203" pitchFamily="34" charset="0"/>
                </a:rPr>
                <a:t>နှစ</a:t>
              </a:r>
              <a:r>
                <a:rPr lang="en-US" sz="700" b="1" dirty="0">
                  <a:solidFill>
                    <a:schemeClr val="bg2"/>
                  </a:solidFill>
                  <a:latin typeface="Pyidaungsu" panose="020B0502040204020203" pitchFamily="34" charset="0"/>
                  <a:cs typeface="Pyidaungsu" panose="020B0502040204020203" pitchFamily="34" charset="0"/>
                </a:rPr>
                <a:t>် ၁၀၀၊ </a:t>
              </a:r>
              <a:r>
                <a:rPr lang="en-US" sz="700" b="1" dirty="0" err="1">
                  <a:solidFill>
                    <a:schemeClr val="bg2"/>
                  </a:solidFill>
                  <a:latin typeface="Pyidaungsu" panose="020B0502040204020203" pitchFamily="34" charset="0"/>
                  <a:cs typeface="Pyidaungsu" panose="020B0502040204020203" pitchFamily="34" charset="0"/>
                </a:rPr>
                <a:t>လူ</a:t>
              </a:r>
              <a:r>
                <a:rPr lang="en-US" sz="700" b="1" dirty="0">
                  <a:solidFill>
                    <a:schemeClr val="bg2"/>
                  </a:solidFill>
                  <a:latin typeface="Pyidaungsu" panose="020B0502040204020203" pitchFamily="34" charset="0"/>
                  <a:cs typeface="Pyidaungsu" panose="020B0502040204020203" pitchFamily="34" charset="0"/>
                </a:rPr>
                <a:t> ၅၀၀၀၀</a:t>
              </a:r>
            </a:p>
          </p:txBody>
        </p:sp>
      </p:grpSp>
      <p:sp>
        <p:nvSpPr>
          <p:cNvPr id="72966" name="AutoShape 262"/>
          <p:cNvSpPr>
            <a:spLocks noChangeArrowheads="1"/>
          </p:cNvSpPr>
          <p:nvPr/>
        </p:nvSpPr>
        <p:spPr bwMode="auto">
          <a:xfrm rot="-26442">
            <a:off x="7678738" y="3470275"/>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72812" name="Text Box 263"/>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72968" name="Rectangle 264"/>
          <p:cNvSpPr>
            <a:spLocks noChangeArrowheads="1"/>
          </p:cNvSpPr>
          <p:nvPr/>
        </p:nvSpPr>
        <p:spPr bwMode="auto">
          <a:xfrm>
            <a:off x="808513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69</a:t>
            </a:r>
          </a:p>
        </p:txBody>
      </p:sp>
      <p:grpSp>
        <p:nvGrpSpPr>
          <p:cNvPr id="72814" name="Group 265"/>
          <p:cNvGrpSpPr>
            <a:grpSpLocks/>
          </p:cNvGrpSpPr>
          <p:nvPr/>
        </p:nvGrpSpPr>
        <p:grpSpPr bwMode="auto">
          <a:xfrm>
            <a:off x="5154613" y="1331913"/>
            <a:ext cx="2894012" cy="4484687"/>
            <a:chOff x="0" y="0"/>
            <a:chExt cx="1823" cy="2825"/>
          </a:xfrm>
        </p:grpSpPr>
        <p:grpSp>
          <p:nvGrpSpPr>
            <p:cNvPr id="72815" name="Group 266"/>
            <p:cNvGrpSpPr>
              <a:grpSpLocks/>
            </p:cNvGrpSpPr>
            <p:nvPr/>
          </p:nvGrpSpPr>
          <p:grpSpPr bwMode="auto">
            <a:xfrm>
              <a:off x="0" y="551"/>
              <a:ext cx="331" cy="369"/>
              <a:chOff x="0" y="0"/>
              <a:chExt cx="331" cy="369"/>
            </a:xfrm>
          </p:grpSpPr>
          <p:grpSp>
            <p:nvGrpSpPr>
              <p:cNvPr id="72855" name="Group 267"/>
              <p:cNvGrpSpPr>
                <a:grpSpLocks/>
              </p:cNvGrpSpPr>
              <p:nvPr/>
            </p:nvGrpSpPr>
            <p:grpSpPr bwMode="auto">
              <a:xfrm>
                <a:off x="0" y="0"/>
                <a:ext cx="331" cy="369"/>
                <a:chOff x="0" y="0"/>
                <a:chExt cx="2950" cy="2769"/>
              </a:xfrm>
            </p:grpSpPr>
            <p:grpSp>
              <p:nvGrpSpPr>
                <p:cNvPr id="72857" name="Group 268"/>
                <p:cNvGrpSpPr>
                  <a:grpSpLocks/>
                </p:cNvGrpSpPr>
                <p:nvPr/>
              </p:nvGrpSpPr>
              <p:grpSpPr bwMode="auto">
                <a:xfrm>
                  <a:off x="0" y="0"/>
                  <a:ext cx="2950" cy="2769"/>
                  <a:chOff x="0" y="0"/>
                  <a:chExt cx="2950" cy="2769"/>
                </a:xfrm>
              </p:grpSpPr>
              <p:grpSp>
                <p:nvGrpSpPr>
                  <p:cNvPr id="72863" name="Group 269"/>
                  <p:cNvGrpSpPr>
                    <a:grpSpLocks/>
                  </p:cNvGrpSpPr>
                  <p:nvPr/>
                </p:nvGrpSpPr>
                <p:grpSpPr bwMode="auto">
                  <a:xfrm>
                    <a:off x="473" y="498"/>
                    <a:ext cx="2105" cy="1421"/>
                    <a:chOff x="0" y="0"/>
                    <a:chExt cx="2105" cy="1421"/>
                  </a:xfrm>
                </p:grpSpPr>
                <p:sp>
                  <p:nvSpPr>
                    <p:cNvPr id="72865"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66"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72864" name="Picture 27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858"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59"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60"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61"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62"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2856" name="Rectangle 278"/>
              <p:cNvSpPr>
                <a:spLocks noChangeArrowheads="1"/>
              </p:cNvSpPr>
              <p:nvPr/>
            </p:nvSpPr>
            <p:spPr bwMode="auto">
              <a:xfrm>
                <a:off x="42" y="45"/>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AC</a:t>
                </a:r>
                <a:endParaRPr lang="en-US" sz="1600" i="1">
                  <a:solidFill>
                    <a:schemeClr val="bg2"/>
                  </a:solidFill>
                  <a:latin typeface="Helvetica" charset="0"/>
                </a:endParaRPr>
              </a:p>
            </p:txBody>
          </p:sp>
        </p:grpSp>
        <p:grpSp>
          <p:nvGrpSpPr>
            <p:cNvPr id="72816" name="Group 279"/>
            <p:cNvGrpSpPr>
              <a:grpSpLocks/>
            </p:cNvGrpSpPr>
            <p:nvPr/>
          </p:nvGrpSpPr>
          <p:grpSpPr bwMode="auto">
            <a:xfrm>
              <a:off x="3" y="2456"/>
              <a:ext cx="331" cy="369"/>
              <a:chOff x="0" y="0"/>
              <a:chExt cx="331" cy="369"/>
            </a:xfrm>
          </p:grpSpPr>
          <p:grpSp>
            <p:nvGrpSpPr>
              <p:cNvPr id="72843" name="Group 280"/>
              <p:cNvGrpSpPr>
                <a:grpSpLocks/>
              </p:cNvGrpSpPr>
              <p:nvPr/>
            </p:nvGrpSpPr>
            <p:grpSpPr bwMode="auto">
              <a:xfrm>
                <a:off x="0" y="0"/>
                <a:ext cx="331" cy="369"/>
                <a:chOff x="0" y="0"/>
                <a:chExt cx="2950" cy="2769"/>
              </a:xfrm>
            </p:grpSpPr>
            <p:grpSp>
              <p:nvGrpSpPr>
                <p:cNvPr id="72845" name="Group 281"/>
                <p:cNvGrpSpPr>
                  <a:grpSpLocks/>
                </p:cNvGrpSpPr>
                <p:nvPr/>
              </p:nvGrpSpPr>
              <p:grpSpPr bwMode="auto">
                <a:xfrm>
                  <a:off x="0" y="0"/>
                  <a:ext cx="2950" cy="2769"/>
                  <a:chOff x="0" y="0"/>
                  <a:chExt cx="2950" cy="2769"/>
                </a:xfrm>
              </p:grpSpPr>
              <p:grpSp>
                <p:nvGrpSpPr>
                  <p:cNvPr id="72851" name="Group 282"/>
                  <p:cNvGrpSpPr>
                    <a:grpSpLocks/>
                  </p:cNvGrpSpPr>
                  <p:nvPr/>
                </p:nvGrpSpPr>
                <p:grpSpPr bwMode="auto">
                  <a:xfrm>
                    <a:off x="473" y="498"/>
                    <a:ext cx="2105" cy="1421"/>
                    <a:chOff x="0" y="0"/>
                    <a:chExt cx="2105" cy="1421"/>
                  </a:xfrm>
                </p:grpSpPr>
                <p:sp>
                  <p:nvSpPr>
                    <p:cNvPr id="72853"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54"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72852" name="Picture 285"/>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846"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47"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48"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49"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50"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2844" name="Rectangle 291"/>
              <p:cNvSpPr>
                <a:spLocks noChangeArrowheads="1"/>
              </p:cNvSpPr>
              <p:nvPr/>
            </p:nvSpPr>
            <p:spPr bwMode="auto">
              <a:xfrm>
                <a:off x="42" y="45"/>
                <a:ext cx="216"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LC</a:t>
                </a:r>
                <a:endParaRPr lang="en-US" sz="1600" i="1">
                  <a:solidFill>
                    <a:schemeClr val="bg2"/>
                  </a:solidFill>
                  <a:latin typeface="Helvetica" charset="0"/>
                </a:endParaRPr>
              </a:p>
            </p:txBody>
          </p:sp>
        </p:grpSp>
        <p:grpSp>
          <p:nvGrpSpPr>
            <p:cNvPr id="72817" name="Group 292"/>
            <p:cNvGrpSpPr>
              <a:grpSpLocks/>
            </p:cNvGrpSpPr>
            <p:nvPr/>
          </p:nvGrpSpPr>
          <p:grpSpPr bwMode="auto">
            <a:xfrm>
              <a:off x="1492" y="0"/>
              <a:ext cx="331" cy="369"/>
              <a:chOff x="0" y="0"/>
              <a:chExt cx="331" cy="369"/>
            </a:xfrm>
          </p:grpSpPr>
          <p:grpSp>
            <p:nvGrpSpPr>
              <p:cNvPr id="72831" name="Group 293"/>
              <p:cNvGrpSpPr>
                <a:grpSpLocks/>
              </p:cNvGrpSpPr>
              <p:nvPr/>
            </p:nvGrpSpPr>
            <p:grpSpPr bwMode="auto">
              <a:xfrm>
                <a:off x="0" y="0"/>
                <a:ext cx="331" cy="369"/>
                <a:chOff x="0" y="0"/>
                <a:chExt cx="2950" cy="2769"/>
              </a:xfrm>
            </p:grpSpPr>
            <p:grpSp>
              <p:nvGrpSpPr>
                <p:cNvPr id="72833" name="Group 294"/>
                <p:cNvGrpSpPr>
                  <a:grpSpLocks/>
                </p:cNvGrpSpPr>
                <p:nvPr/>
              </p:nvGrpSpPr>
              <p:grpSpPr bwMode="auto">
                <a:xfrm>
                  <a:off x="0" y="0"/>
                  <a:ext cx="2950" cy="2769"/>
                  <a:chOff x="0" y="0"/>
                  <a:chExt cx="2950" cy="2769"/>
                </a:xfrm>
              </p:grpSpPr>
              <p:grpSp>
                <p:nvGrpSpPr>
                  <p:cNvPr id="72839" name="Group 295"/>
                  <p:cNvGrpSpPr>
                    <a:grpSpLocks/>
                  </p:cNvGrpSpPr>
                  <p:nvPr/>
                </p:nvGrpSpPr>
                <p:grpSpPr bwMode="auto">
                  <a:xfrm>
                    <a:off x="473" y="498"/>
                    <a:ext cx="2105" cy="1421"/>
                    <a:chOff x="0" y="0"/>
                    <a:chExt cx="2105" cy="1421"/>
                  </a:xfrm>
                </p:grpSpPr>
                <p:sp>
                  <p:nvSpPr>
                    <p:cNvPr id="72841"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42"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72840" name="Picture 298"/>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834"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35"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36"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37"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38"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2832" name="Rectangle 304"/>
              <p:cNvSpPr>
                <a:spLocks noChangeArrowheads="1"/>
              </p:cNvSpPr>
              <p:nvPr/>
            </p:nvSpPr>
            <p:spPr bwMode="auto">
              <a:xfrm>
                <a:off x="42" y="45"/>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DC</a:t>
                </a:r>
                <a:endParaRPr lang="en-US" sz="1600" i="1">
                  <a:solidFill>
                    <a:schemeClr val="bg2"/>
                  </a:solidFill>
                  <a:latin typeface="Helvetica" charset="0"/>
                </a:endParaRPr>
              </a:p>
            </p:txBody>
          </p:sp>
        </p:grpSp>
        <p:grpSp>
          <p:nvGrpSpPr>
            <p:cNvPr id="72818" name="Group 305"/>
            <p:cNvGrpSpPr>
              <a:grpSpLocks/>
            </p:cNvGrpSpPr>
            <p:nvPr/>
          </p:nvGrpSpPr>
          <p:grpSpPr bwMode="auto">
            <a:xfrm>
              <a:off x="1492" y="512"/>
              <a:ext cx="331" cy="369"/>
              <a:chOff x="0" y="0"/>
              <a:chExt cx="331" cy="369"/>
            </a:xfrm>
          </p:grpSpPr>
          <p:grpSp>
            <p:nvGrpSpPr>
              <p:cNvPr id="72819" name="Group 306"/>
              <p:cNvGrpSpPr>
                <a:grpSpLocks/>
              </p:cNvGrpSpPr>
              <p:nvPr/>
            </p:nvGrpSpPr>
            <p:grpSpPr bwMode="auto">
              <a:xfrm>
                <a:off x="0" y="0"/>
                <a:ext cx="331" cy="369"/>
                <a:chOff x="0" y="0"/>
                <a:chExt cx="2950" cy="2769"/>
              </a:xfrm>
            </p:grpSpPr>
            <p:grpSp>
              <p:nvGrpSpPr>
                <p:cNvPr id="72821" name="Group 307"/>
                <p:cNvGrpSpPr>
                  <a:grpSpLocks/>
                </p:cNvGrpSpPr>
                <p:nvPr/>
              </p:nvGrpSpPr>
              <p:grpSpPr bwMode="auto">
                <a:xfrm>
                  <a:off x="0" y="0"/>
                  <a:ext cx="2950" cy="2769"/>
                  <a:chOff x="0" y="0"/>
                  <a:chExt cx="2950" cy="2769"/>
                </a:xfrm>
              </p:grpSpPr>
              <p:grpSp>
                <p:nvGrpSpPr>
                  <p:cNvPr id="72827" name="Group 308"/>
                  <p:cNvGrpSpPr>
                    <a:grpSpLocks/>
                  </p:cNvGrpSpPr>
                  <p:nvPr/>
                </p:nvGrpSpPr>
                <p:grpSpPr bwMode="auto">
                  <a:xfrm>
                    <a:off x="473" y="498"/>
                    <a:ext cx="2105" cy="1421"/>
                    <a:chOff x="0" y="0"/>
                    <a:chExt cx="2105" cy="1421"/>
                  </a:xfrm>
                </p:grpSpPr>
                <p:sp>
                  <p:nvSpPr>
                    <p:cNvPr id="72829" name="Unknown Shape" descr="Cork"/>
                    <p:cNvSpPr>
                      <a:spLocks/>
                    </p:cNvSpPr>
                    <p:nvPr/>
                  </p:nvSpPr>
                  <p:spPr bwMode="auto">
                    <a:xfrm>
                      <a:off x="55" y="0"/>
                      <a:ext cx="2050" cy="256"/>
                    </a:xfrm>
                    <a:custGeom>
                      <a:avLst/>
                      <a:gdLst>
                        <a:gd name="T0" fmla="*/ 336 w 592"/>
                        <a:gd name="T1" fmla="*/ 2071 h 90"/>
                        <a:gd name="T2" fmla="*/ 911 w 592"/>
                        <a:gd name="T3" fmla="*/ 1013 h 90"/>
                        <a:gd name="T4" fmla="*/ 1416 w 592"/>
                        <a:gd name="T5" fmla="*/ 825 h 90"/>
                        <a:gd name="T6" fmla="*/ 1908 w 592"/>
                        <a:gd name="T7" fmla="*/ 737 h 90"/>
                        <a:gd name="T8" fmla="*/ 4654 w 592"/>
                        <a:gd name="T9" fmla="*/ 785 h 90"/>
                        <a:gd name="T10" fmla="*/ 6306 w 592"/>
                        <a:gd name="T11" fmla="*/ 922 h 90"/>
                        <a:gd name="T12" fmla="*/ 7064 w 592"/>
                        <a:gd name="T13" fmla="*/ 1061 h 90"/>
                        <a:gd name="T14" fmla="*/ 9879 w 592"/>
                        <a:gd name="T15" fmla="*/ 1198 h 90"/>
                        <a:gd name="T16" fmla="*/ 14031 w 592"/>
                        <a:gd name="T17" fmla="*/ 1013 h 90"/>
                        <a:gd name="T18" fmla="*/ 19593 w 592"/>
                        <a:gd name="T19" fmla="*/ 373 h 90"/>
                        <a:gd name="T20" fmla="*/ 21598 w 592"/>
                        <a:gd name="T21" fmla="*/ 0 h 90"/>
                        <a:gd name="T22" fmla="*/ 23755 w 592"/>
                        <a:gd name="T23" fmla="*/ 48 h 90"/>
                        <a:gd name="T24" fmla="*/ 24500 w 592"/>
                        <a:gd name="T25" fmla="*/ 688 h 90"/>
                        <a:gd name="T26" fmla="*/ 24583 w 592"/>
                        <a:gd name="T27" fmla="*/ 825 h 90"/>
                        <a:gd name="T28" fmla="*/ 24164 w 592"/>
                        <a:gd name="T29" fmla="*/ 1382 h 90"/>
                        <a:gd name="T30" fmla="*/ 24247 w 592"/>
                        <a:gd name="T31" fmla="*/ 152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30" name="Unknown Shape" descr="Cork"/>
                    <p:cNvSpPr>
                      <a:spLocks/>
                    </p:cNvSpPr>
                    <p:nvPr/>
                  </p:nvSpPr>
                  <p:spPr bwMode="auto">
                    <a:xfrm>
                      <a:off x="0" y="190"/>
                      <a:ext cx="2074" cy="1231"/>
                    </a:xfrm>
                    <a:custGeom>
                      <a:avLst/>
                      <a:gdLst>
                        <a:gd name="T0" fmla="*/ 24864 w 599"/>
                        <a:gd name="T1" fmla="*/ 0 h 432"/>
                        <a:gd name="T2" fmla="*/ 24698 w 599"/>
                        <a:gd name="T3" fmla="*/ 137 h 432"/>
                        <a:gd name="T4" fmla="*/ 24445 w 599"/>
                        <a:gd name="T5" fmla="*/ 228 h 432"/>
                        <a:gd name="T6" fmla="*/ 24289 w 599"/>
                        <a:gd name="T7" fmla="*/ 553 h 432"/>
                        <a:gd name="T8" fmla="*/ 23126 w 599"/>
                        <a:gd name="T9" fmla="*/ 2129 h 432"/>
                        <a:gd name="T10" fmla="*/ 21796 w 599"/>
                        <a:gd name="T11" fmla="*/ 4816 h 432"/>
                        <a:gd name="T12" fmla="*/ 21377 w 599"/>
                        <a:gd name="T13" fmla="*/ 6155 h 432"/>
                        <a:gd name="T14" fmla="*/ 20969 w 599"/>
                        <a:gd name="T15" fmla="*/ 8096 h 432"/>
                        <a:gd name="T16" fmla="*/ 20550 w 599"/>
                        <a:gd name="T17" fmla="*/ 9307 h 432"/>
                        <a:gd name="T18" fmla="*/ 19133 w 599"/>
                        <a:gd name="T19" fmla="*/ 9768 h 432"/>
                        <a:gd name="T20" fmla="*/ 17970 w 599"/>
                        <a:gd name="T21" fmla="*/ 9580 h 432"/>
                        <a:gd name="T22" fmla="*/ 17478 w 599"/>
                        <a:gd name="T23" fmla="*/ 9483 h 432"/>
                        <a:gd name="T24" fmla="*/ 17648 w 599"/>
                        <a:gd name="T25" fmla="*/ 8144 h 432"/>
                        <a:gd name="T26" fmla="*/ 17887 w 599"/>
                        <a:gd name="T27" fmla="*/ 7819 h 432"/>
                        <a:gd name="T28" fmla="*/ 16807 w 599"/>
                        <a:gd name="T29" fmla="*/ 7591 h 432"/>
                        <a:gd name="T30" fmla="*/ 14397 w 599"/>
                        <a:gd name="T31" fmla="*/ 7309 h 432"/>
                        <a:gd name="T32" fmla="*/ 4688 w 599"/>
                        <a:gd name="T33" fmla="*/ 8332 h 432"/>
                        <a:gd name="T34" fmla="*/ 4280 w 599"/>
                        <a:gd name="T35" fmla="*/ 8517 h 432"/>
                        <a:gd name="T36" fmla="*/ 3608 w 599"/>
                        <a:gd name="T37" fmla="*/ 9070 h 432"/>
                        <a:gd name="T38" fmla="*/ 2206 w 599"/>
                        <a:gd name="T39" fmla="*/ 9996 h 432"/>
                        <a:gd name="T40" fmla="*/ 1198 w 599"/>
                        <a:gd name="T41" fmla="*/ 9768 h 432"/>
                        <a:gd name="T42" fmla="*/ 706 w 599"/>
                        <a:gd name="T43" fmla="*/ 9580 h 432"/>
                        <a:gd name="T44" fmla="*/ 287 w 599"/>
                        <a:gd name="T45" fmla="*/ 9207 h 432"/>
                        <a:gd name="T46" fmla="*/ 457 w 599"/>
                        <a:gd name="T47" fmla="*/ 8608 h 432"/>
                        <a:gd name="T48" fmla="*/ 706 w 599"/>
                        <a:gd name="T49" fmla="*/ 7731 h 432"/>
                        <a:gd name="T50" fmla="*/ 1115 w 599"/>
                        <a:gd name="T51" fmla="*/ 6067 h 432"/>
                        <a:gd name="T52" fmla="*/ 1198 w 599"/>
                        <a:gd name="T53" fmla="*/ 4351 h 432"/>
                        <a:gd name="T54" fmla="*/ 1281 w 599"/>
                        <a:gd name="T55" fmla="*/ 2915 h 432"/>
                        <a:gd name="T56" fmla="*/ 1198 w 599"/>
                        <a:gd name="T57" fmla="*/ 1901 h 432"/>
                        <a:gd name="T58" fmla="*/ 876 w 599"/>
                        <a:gd name="T59" fmla="*/ 690 h 432"/>
                        <a:gd name="T60" fmla="*/ 793 w 599"/>
                        <a:gd name="T61" fmla="*/ 32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72828" name="Picture 31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822" name="Unknown Shape"/>
                <p:cNvSpPr>
                  <a:spLocks/>
                </p:cNvSpPr>
                <p:nvPr/>
              </p:nvSpPr>
              <p:spPr bwMode="auto">
                <a:xfrm>
                  <a:off x="532" y="1938"/>
                  <a:ext cx="88" cy="277"/>
                </a:xfrm>
                <a:custGeom>
                  <a:avLst/>
                  <a:gdLst>
                    <a:gd name="T0" fmla="*/ 81 w 85"/>
                    <a:gd name="T1" fmla="*/ 101 h 318"/>
                    <a:gd name="T2" fmla="*/ 70 w 85"/>
                    <a:gd name="T3" fmla="*/ 45 h 318"/>
                    <a:gd name="T4" fmla="*/ 53 w 85"/>
                    <a:gd name="T5" fmla="*/ 28 h 318"/>
                    <a:gd name="T6" fmla="*/ 61 w 85"/>
                    <a:gd name="T7" fmla="*/ 45 h 318"/>
                    <a:gd name="T8" fmla="*/ 70 w 85"/>
                    <a:gd name="T9" fmla="*/ 18 h 318"/>
                    <a:gd name="T10" fmla="*/ 41 w 85"/>
                    <a:gd name="T11" fmla="*/ 7 h 318"/>
                    <a:gd name="T12" fmla="*/ 41 w 85"/>
                    <a:gd name="T13" fmla="*/ 28 h 318"/>
                    <a:gd name="T14" fmla="*/ 53 w 85"/>
                    <a:gd name="T15" fmla="*/ 124 h 318"/>
                    <a:gd name="T16" fmla="*/ 33 w 85"/>
                    <a:gd name="T17" fmla="*/ 106 h 318"/>
                    <a:gd name="T18" fmla="*/ 41 w 85"/>
                    <a:gd name="T19" fmla="*/ 84 h 318"/>
                    <a:gd name="T20" fmla="*/ 53 w 85"/>
                    <a:gd name="T21" fmla="*/ 106 h 318"/>
                    <a:gd name="T22" fmla="*/ 41 w 85"/>
                    <a:gd name="T23" fmla="*/ 68 h 318"/>
                    <a:gd name="T24" fmla="*/ 53 w 85"/>
                    <a:gd name="T25" fmla="*/ 101 h 318"/>
                    <a:gd name="T26" fmla="*/ 41 w 85"/>
                    <a:gd name="T27" fmla="*/ 79 h 318"/>
                    <a:gd name="T28" fmla="*/ 53 w 85"/>
                    <a:gd name="T29" fmla="*/ 95 h 318"/>
                    <a:gd name="T30" fmla="*/ 61 w 85"/>
                    <a:gd name="T31" fmla="*/ 112 h 318"/>
                    <a:gd name="T32" fmla="*/ 81 w 85"/>
                    <a:gd name="T33" fmla="*/ 134 h 318"/>
                    <a:gd name="T34" fmla="*/ 89 w 85"/>
                    <a:gd name="T35" fmla="*/ 151 h 318"/>
                    <a:gd name="T36" fmla="*/ 81 w 85"/>
                    <a:gd name="T37" fmla="*/ 185 h 318"/>
                    <a:gd name="T38" fmla="*/ 70 w 85"/>
                    <a:gd name="T39" fmla="*/ 179 h 318"/>
                    <a:gd name="T40" fmla="*/ 61 w 85"/>
                    <a:gd name="T41" fmla="*/ 207 h 318"/>
                    <a:gd name="T42" fmla="*/ 41 w 85"/>
                    <a:gd name="T43" fmla="*/ 191 h 318"/>
                    <a:gd name="T44" fmla="*/ 33 w 85"/>
                    <a:gd name="T45" fmla="*/ 134 h 318"/>
                    <a:gd name="T46" fmla="*/ 25 w 85"/>
                    <a:gd name="T47" fmla="*/ 162 h 318"/>
                    <a:gd name="T48" fmla="*/ 5 w 85"/>
                    <a:gd name="T49" fmla="*/ 140 h 318"/>
                    <a:gd name="T50" fmla="*/ 41 w 85"/>
                    <a:gd name="T51" fmla="*/ 95 h 318"/>
                    <a:gd name="T52" fmla="*/ 70 w 85"/>
                    <a:gd name="T53" fmla="*/ 112 h 318"/>
                    <a:gd name="T54" fmla="*/ 81 w 85"/>
                    <a:gd name="T55" fmla="*/ 145 h 318"/>
                    <a:gd name="T56" fmla="*/ 70 w 85"/>
                    <a:gd name="T57" fmla="*/ 124 h 318"/>
                    <a:gd name="T58" fmla="*/ 70 w 85"/>
                    <a:gd name="T59" fmla="*/ 7 h 318"/>
                    <a:gd name="T60" fmla="*/ 53 w 85"/>
                    <a:gd name="T61" fmla="*/ 23 h 318"/>
                    <a:gd name="T62" fmla="*/ 25 w 85"/>
                    <a:gd name="T63" fmla="*/ 28 h 318"/>
                    <a:gd name="T64" fmla="*/ 41 w 85"/>
                    <a:gd name="T65" fmla="*/ 62 h 318"/>
                    <a:gd name="T66" fmla="*/ 61 w 85"/>
                    <a:gd name="T67" fmla="*/ 90 h 318"/>
                    <a:gd name="T68" fmla="*/ 81 w 85"/>
                    <a:gd name="T69" fmla="*/ 10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23" name="Unknown Shape"/>
                <p:cNvSpPr>
                  <a:spLocks/>
                </p:cNvSpPr>
                <p:nvPr/>
              </p:nvSpPr>
              <p:spPr bwMode="auto">
                <a:xfrm>
                  <a:off x="551" y="1936"/>
                  <a:ext cx="109" cy="309"/>
                </a:xfrm>
                <a:custGeom>
                  <a:avLst/>
                  <a:gdLst>
                    <a:gd name="T0" fmla="*/ 1 w 105"/>
                    <a:gd name="T1" fmla="*/ 0 h 354"/>
                    <a:gd name="T2" fmla="*/ 104 w 105"/>
                    <a:gd name="T3" fmla="*/ 3 h 354"/>
                    <a:gd name="T4" fmla="*/ 82 w 105"/>
                    <a:gd name="T5" fmla="*/ 19 h 354"/>
                    <a:gd name="T6" fmla="*/ 93 w 105"/>
                    <a:gd name="T7" fmla="*/ 40 h 354"/>
                    <a:gd name="T8" fmla="*/ 93 w 105"/>
                    <a:gd name="T9" fmla="*/ 97 h 354"/>
                    <a:gd name="T10" fmla="*/ 109 w 105"/>
                    <a:gd name="T11" fmla="*/ 112 h 354"/>
                    <a:gd name="T12" fmla="*/ 109 w 105"/>
                    <a:gd name="T13" fmla="*/ 159 h 354"/>
                    <a:gd name="T14" fmla="*/ 93 w 105"/>
                    <a:gd name="T15" fmla="*/ 223 h 354"/>
                    <a:gd name="T16" fmla="*/ 77 w 105"/>
                    <a:gd name="T17" fmla="*/ 236 h 354"/>
                    <a:gd name="T18" fmla="*/ 17 w 105"/>
                    <a:gd name="T19" fmla="*/ 213 h 354"/>
                    <a:gd name="T20" fmla="*/ 12 w 105"/>
                    <a:gd name="T21" fmla="*/ 188 h 354"/>
                    <a:gd name="T22" fmla="*/ 17 w 105"/>
                    <a:gd name="T23" fmla="*/ 163 h 354"/>
                    <a:gd name="T24" fmla="*/ 9 w 105"/>
                    <a:gd name="T25" fmla="*/ 65 h 354"/>
                    <a:gd name="T26" fmla="*/ 23 w 105"/>
                    <a:gd name="T27" fmla="*/ 30 h 354"/>
                    <a:gd name="T28" fmla="*/ 6 w 105"/>
                    <a:gd name="T29" fmla="*/ 9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24" name="Unknown Shape"/>
                <p:cNvSpPr>
                  <a:spLocks/>
                </p:cNvSpPr>
                <p:nvPr/>
              </p:nvSpPr>
              <p:spPr bwMode="auto">
                <a:xfrm>
                  <a:off x="1924" y="1872"/>
                  <a:ext cx="155" cy="328"/>
                </a:xfrm>
                <a:custGeom>
                  <a:avLst/>
                  <a:gdLst>
                    <a:gd name="T0" fmla="*/ 159 w 149"/>
                    <a:gd name="T1" fmla="*/ 13 h 376"/>
                    <a:gd name="T2" fmla="*/ 150 w 149"/>
                    <a:gd name="T3" fmla="*/ 69 h 376"/>
                    <a:gd name="T4" fmla="*/ 140 w 149"/>
                    <a:gd name="T5" fmla="*/ 86 h 376"/>
                    <a:gd name="T6" fmla="*/ 137 w 149"/>
                    <a:gd name="T7" fmla="*/ 92 h 376"/>
                    <a:gd name="T8" fmla="*/ 117 w 149"/>
                    <a:gd name="T9" fmla="*/ 162 h 376"/>
                    <a:gd name="T10" fmla="*/ 92 w 149"/>
                    <a:gd name="T11" fmla="*/ 208 h 376"/>
                    <a:gd name="T12" fmla="*/ 75 w 149"/>
                    <a:gd name="T13" fmla="*/ 241 h 376"/>
                    <a:gd name="T14" fmla="*/ 62 w 149"/>
                    <a:gd name="T15" fmla="*/ 242 h 376"/>
                    <a:gd name="T16" fmla="*/ 21 w 149"/>
                    <a:gd name="T17" fmla="*/ 246 h 376"/>
                    <a:gd name="T18" fmla="*/ 2 w 149"/>
                    <a:gd name="T19" fmla="*/ 233 h 376"/>
                    <a:gd name="T20" fmla="*/ 5 w 149"/>
                    <a:gd name="T21" fmla="*/ 210 h 376"/>
                    <a:gd name="T22" fmla="*/ 8 w 149"/>
                    <a:gd name="T23" fmla="*/ 146 h 376"/>
                    <a:gd name="T24" fmla="*/ 24 w 149"/>
                    <a:gd name="T25" fmla="*/ 133 h 376"/>
                    <a:gd name="T26" fmla="*/ 37 w 149"/>
                    <a:gd name="T27" fmla="*/ 70 h 376"/>
                    <a:gd name="T28" fmla="*/ 48 w 149"/>
                    <a:gd name="T29" fmla="*/ 50 h 376"/>
                    <a:gd name="T30" fmla="*/ 89 w 149"/>
                    <a:gd name="T31" fmla="*/ 12 h 376"/>
                    <a:gd name="T32" fmla="*/ 137 w 149"/>
                    <a:gd name="T33" fmla="*/ 12 h 376"/>
                    <a:gd name="T34" fmla="*/ 159 w 149"/>
                    <a:gd name="T35" fmla="*/ 1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25" name="Unknown Shape"/>
                <p:cNvSpPr>
                  <a:spLocks/>
                </p:cNvSpPr>
                <p:nvPr/>
              </p:nvSpPr>
              <p:spPr bwMode="auto">
                <a:xfrm>
                  <a:off x="630" y="309"/>
                  <a:ext cx="99" cy="440"/>
                </a:xfrm>
                <a:custGeom>
                  <a:avLst/>
                  <a:gdLst>
                    <a:gd name="T0" fmla="*/ 29 w 96"/>
                    <a:gd name="T1" fmla="*/ 323 h 504"/>
                    <a:gd name="T2" fmla="*/ 67 w 96"/>
                    <a:gd name="T3" fmla="*/ 328 h 504"/>
                    <a:gd name="T4" fmla="*/ 78 w 96"/>
                    <a:gd name="T5" fmla="*/ 300 h 504"/>
                    <a:gd name="T6" fmla="*/ 78 w 96"/>
                    <a:gd name="T7" fmla="*/ 215 h 504"/>
                    <a:gd name="T8" fmla="*/ 97 w 96"/>
                    <a:gd name="T9" fmla="*/ 142 h 504"/>
                    <a:gd name="T10" fmla="*/ 105 w 96"/>
                    <a:gd name="T11" fmla="*/ 116 h 504"/>
                    <a:gd name="T12" fmla="*/ 97 w 96"/>
                    <a:gd name="T13" fmla="*/ 34 h 504"/>
                    <a:gd name="T14" fmla="*/ 84 w 96"/>
                    <a:gd name="T15" fmla="*/ 3 h 504"/>
                    <a:gd name="T16" fmla="*/ 32 w 96"/>
                    <a:gd name="T17" fmla="*/ 17 h 504"/>
                    <a:gd name="T18" fmla="*/ 29 w 96"/>
                    <a:gd name="T19" fmla="*/ 81 h 504"/>
                    <a:gd name="T20" fmla="*/ 35 w 96"/>
                    <a:gd name="T21" fmla="*/ 242 h 504"/>
                    <a:gd name="T22" fmla="*/ 43 w 96"/>
                    <a:gd name="T23" fmla="*/ 270 h 504"/>
                    <a:gd name="T24" fmla="*/ 27 w 96"/>
                    <a:gd name="T25" fmla="*/ 315 h 504"/>
                    <a:gd name="T26" fmla="*/ 29 w 96"/>
                    <a:gd name="T27" fmla="*/ 32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826" name="Unknown Shape"/>
                <p:cNvSpPr>
                  <a:spLocks/>
                </p:cNvSpPr>
                <p:nvPr/>
              </p:nvSpPr>
              <p:spPr bwMode="auto">
                <a:xfrm>
                  <a:off x="2347" y="296"/>
                  <a:ext cx="156" cy="358"/>
                </a:xfrm>
                <a:custGeom>
                  <a:avLst/>
                  <a:gdLst>
                    <a:gd name="T0" fmla="*/ 5 w 150"/>
                    <a:gd name="T1" fmla="*/ 254 h 410"/>
                    <a:gd name="T2" fmla="*/ 46 w 150"/>
                    <a:gd name="T3" fmla="*/ 273 h 410"/>
                    <a:gd name="T4" fmla="*/ 89 w 150"/>
                    <a:gd name="T5" fmla="*/ 267 h 410"/>
                    <a:gd name="T6" fmla="*/ 105 w 150"/>
                    <a:gd name="T7" fmla="*/ 241 h 410"/>
                    <a:gd name="T8" fmla="*/ 129 w 150"/>
                    <a:gd name="T9" fmla="*/ 186 h 410"/>
                    <a:gd name="T10" fmla="*/ 144 w 150"/>
                    <a:gd name="T11" fmla="*/ 144 h 410"/>
                    <a:gd name="T12" fmla="*/ 153 w 150"/>
                    <a:gd name="T13" fmla="*/ 128 h 410"/>
                    <a:gd name="T14" fmla="*/ 156 w 150"/>
                    <a:gd name="T15" fmla="*/ 78 h 410"/>
                    <a:gd name="T16" fmla="*/ 162 w 150"/>
                    <a:gd name="T17" fmla="*/ 67 h 410"/>
                    <a:gd name="T18" fmla="*/ 164 w 150"/>
                    <a:gd name="T19" fmla="*/ 32 h 410"/>
                    <a:gd name="T20" fmla="*/ 146 w 150"/>
                    <a:gd name="T21" fmla="*/ 0 h 410"/>
                    <a:gd name="T22" fmla="*/ 105 w 150"/>
                    <a:gd name="T23" fmla="*/ 9 h 410"/>
                    <a:gd name="T24" fmla="*/ 86 w 150"/>
                    <a:gd name="T25" fmla="*/ 35 h 410"/>
                    <a:gd name="T26" fmla="*/ 75 w 150"/>
                    <a:gd name="T27" fmla="*/ 92 h 410"/>
                    <a:gd name="T28" fmla="*/ 64 w 150"/>
                    <a:gd name="T29" fmla="*/ 107 h 410"/>
                    <a:gd name="T30" fmla="*/ 48 w 150"/>
                    <a:gd name="T31" fmla="*/ 144 h 410"/>
                    <a:gd name="T32" fmla="*/ 46 w 150"/>
                    <a:gd name="T33" fmla="*/ 150 h 410"/>
                    <a:gd name="T34" fmla="*/ 37 w 150"/>
                    <a:gd name="T35" fmla="*/ 155 h 410"/>
                    <a:gd name="T36" fmla="*/ 35 w 150"/>
                    <a:gd name="T37" fmla="*/ 166 h 410"/>
                    <a:gd name="T38" fmla="*/ 32 w 150"/>
                    <a:gd name="T39" fmla="*/ 171 h 410"/>
                    <a:gd name="T40" fmla="*/ 19 w 150"/>
                    <a:gd name="T41" fmla="*/ 232 h 410"/>
                    <a:gd name="T42" fmla="*/ 10 w 150"/>
                    <a:gd name="T43" fmla="*/ 254 h 410"/>
                    <a:gd name="T44" fmla="*/ 2 w 150"/>
                    <a:gd name="T45" fmla="*/ 257 h 410"/>
                    <a:gd name="T46" fmla="*/ 5 w 150"/>
                    <a:gd name="T47" fmla="*/ 25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2820" name="Rectangle 317"/>
              <p:cNvSpPr>
                <a:spLocks noChangeArrowheads="1"/>
              </p:cNvSpPr>
              <p:nvPr/>
            </p:nvSpPr>
            <p:spPr bwMode="auto">
              <a:xfrm>
                <a:off x="42" y="45"/>
                <a:ext cx="22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latin typeface="Kosher-Normal" charset="0"/>
                  </a:rPr>
                  <a:t>NC</a:t>
                </a:r>
                <a:endParaRPr lang="en-US" sz="1600" i="1">
                  <a:solidFill>
                    <a:schemeClr val="bg2"/>
                  </a:solidFill>
                  <a:latin typeface="Helvetica"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72944"/>
                                        </p:tgtEl>
                                        <p:attrNameLst>
                                          <p:attrName>style.visibility</p:attrName>
                                        </p:attrNameLst>
                                      </p:cBhvr>
                                      <p:to>
                                        <p:strVal val="visible"/>
                                      </p:to>
                                    </p:set>
                                    <p:anim calcmode="lin" valueType="num">
                                      <p:cBhvr>
                                        <p:cTn id="7" dur="500" fill="hold"/>
                                        <p:tgtEl>
                                          <p:spTgt spid="72944"/>
                                        </p:tgtEl>
                                        <p:attrNameLst>
                                          <p:attrName>ppt_w</p:attrName>
                                        </p:attrNameLst>
                                      </p:cBhvr>
                                      <p:tavLst>
                                        <p:tav tm="0">
                                          <p:val>
                                            <p:fltVal val="0"/>
                                          </p:val>
                                        </p:tav>
                                        <p:tav tm="100000">
                                          <p:val>
                                            <p:strVal val="#ppt_w"/>
                                          </p:val>
                                        </p:tav>
                                      </p:tavLst>
                                    </p:anim>
                                    <p:anim calcmode="lin" valueType="num">
                                      <p:cBhvr>
                                        <p:cTn id="8" dur="500" fill="hold"/>
                                        <p:tgtEl>
                                          <p:spTgt spid="72944"/>
                                        </p:tgtEl>
                                        <p:attrNameLst>
                                          <p:attrName>ppt_h</p:attrName>
                                        </p:attrNameLst>
                                      </p:cBhvr>
                                      <p:tavLst>
                                        <p:tav tm="0">
                                          <p:val>
                                            <p:fltVal val="0"/>
                                          </p:val>
                                        </p:tav>
                                        <p:tav tm="100000">
                                          <p:val>
                                            <p:strVal val="#ppt_h"/>
                                          </p:val>
                                        </p:tav>
                                      </p:tavLst>
                                    </p:anim>
                                    <p:anim calcmode="lin" valueType="num">
                                      <p:cBhvr>
                                        <p:cTn id="9" dur="500" fill="hold"/>
                                        <p:tgtEl>
                                          <p:spTgt spid="72944"/>
                                        </p:tgtEl>
                                        <p:attrNameLst>
                                          <p:attrName>ppt_x</p:attrName>
                                        </p:attrNameLst>
                                      </p:cBhvr>
                                      <p:tavLst>
                                        <p:tav tm="0">
                                          <p:val>
                                            <p:fltVal val="0.5"/>
                                          </p:val>
                                        </p:tav>
                                        <p:tav tm="100000">
                                          <p:val>
                                            <p:strVal val="#ppt_x"/>
                                          </p:val>
                                        </p:tav>
                                      </p:tavLst>
                                    </p:anim>
                                    <p:anim calcmode="lin" valueType="num">
                                      <p:cBhvr>
                                        <p:cTn id="10" dur="500" fill="hold"/>
                                        <p:tgtEl>
                                          <p:spTgt spid="7294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72945"/>
                                        </p:tgtEl>
                                        <p:attrNameLst>
                                          <p:attrName>style.visibility</p:attrName>
                                        </p:attrNameLst>
                                      </p:cBhvr>
                                      <p:to>
                                        <p:strVal val="visible"/>
                                      </p:to>
                                    </p:set>
                                    <p:anim calcmode="lin" valueType="num">
                                      <p:cBhvr>
                                        <p:cTn id="14" dur="500" fill="hold"/>
                                        <p:tgtEl>
                                          <p:spTgt spid="72945"/>
                                        </p:tgtEl>
                                        <p:attrNameLst>
                                          <p:attrName>ppt_w</p:attrName>
                                        </p:attrNameLst>
                                      </p:cBhvr>
                                      <p:tavLst>
                                        <p:tav tm="0">
                                          <p:val>
                                            <p:fltVal val="0"/>
                                          </p:val>
                                        </p:tav>
                                        <p:tav tm="100000">
                                          <p:val>
                                            <p:strVal val="#ppt_w"/>
                                          </p:val>
                                        </p:tav>
                                      </p:tavLst>
                                    </p:anim>
                                    <p:anim calcmode="lin" valueType="num">
                                      <p:cBhvr>
                                        <p:cTn id="15" dur="500" fill="hold"/>
                                        <p:tgtEl>
                                          <p:spTgt spid="72945"/>
                                        </p:tgtEl>
                                        <p:attrNameLst>
                                          <p:attrName>ppt_h</p:attrName>
                                        </p:attrNameLst>
                                      </p:cBhvr>
                                      <p:tavLst>
                                        <p:tav tm="0">
                                          <p:val>
                                            <p:fltVal val="0"/>
                                          </p:val>
                                        </p:tav>
                                        <p:tav tm="100000">
                                          <p:val>
                                            <p:strVal val="#ppt_h"/>
                                          </p:val>
                                        </p:tav>
                                      </p:tavLst>
                                    </p:anim>
                                    <p:anim calcmode="lin" valueType="num">
                                      <p:cBhvr>
                                        <p:cTn id="16" dur="500" fill="hold"/>
                                        <p:tgtEl>
                                          <p:spTgt spid="72945"/>
                                        </p:tgtEl>
                                        <p:attrNameLst>
                                          <p:attrName>ppt_x</p:attrName>
                                        </p:attrNameLst>
                                      </p:cBhvr>
                                      <p:tavLst>
                                        <p:tav tm="0">
                                          <p:val>
                                            <p:fltVal val="0.5"/>
                                          </p:val>
                                        </p:tav>
                                        <p:tav tm="100000">
                                          <p:val>
                                            <p:strVal val="#ppt_x"/>
                                          </p:val>
                                        </p:tav>
                                      </p:tavLst>
                                    </p:anim>
                                    <p:anim calcmode="lin" valueType="num">
                                      <p:cBhvr>
                                        <p:cTn id="17" dur="500" fill="hold"/>
                                        <p:tgtEl>
                                          <p:spTgt spid="7294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946"/>
                                        </p:tgtEl>
                                        <p:attrNameLst>
                                          <p:attrName>style.visibility</p:attrName>
                                        </p:attrNameLst>
                                      </p:cBhvr>
                                      <p:to>
                                        <p:strVal val="visible"/>
                                      </p:to>
                                    </p:set>
                                    <p:anim calcmode="lin" valueType="num">
                                      <p:cBhvr>
                                        <p:cTn id="21" dur="500" fill="hold"/>
                                        <p:tgtEl>
                                          <p:spTgt spid="72946"/>
                                        </p:tgtEl>
                                        <p:attrNameLst>
                                          <p:attrName>ppt_w</p:attrName>
                                        </p:attrNameLst>
                                      </p:cBhvr>
                                      <p:tavLst>
                                        <p:tav tm="0">
                                          <p:val>
                                            <p:fltVal val="0"/>
                                          </p:val>
                                        </p:tav>
                                        <p:tav tm="100000">
                                          <p:val>
                                            <p:strVal val="#ppt_w"/>
                                          </p:val>
                                        </p:tav>
                                      </p:tavLst>
                                    </p:anim>
                                    <p:anim calcmode="lin" valueType="num">
                                      <p:cBhvr>
                                        <p:cTn id="22" dur="500" fill="hold"/>
                                        <p:tgtEl>
                                          <p:spTgt spid="72946"/>
                                        </p:tgtEl>
                                        <p:attrNameLst>
                                          <p:attrName>ppt_h</p:attrName>
                                        </p:attrNameLst>
                                      </p:cBhvr>
                                      <p:tavLst>
                                        <p:tav tm="0">
                                          <p:val>
                                            <p:fltVal val="0"/>
                                          </p:val>
                                        </p:tav>
                                        <p:tav tm="100000">
                                          <p:val>
                                            <p:strVal val="#ppt_h"/>
                                          </p:val>
                                        </p:tav>
                                      </p:tavLst>
                                    </p:anim>
                                    <p:anim calcmode="lin" valueType="num">
                                      <p:cBhvr>
                                        <p:cTn id="23" dur="500" fill="hold"/>
                                        <p:tgtEl>
                                          <p:spTgt spid="72946"/>
                                        </p:tgtEl>
                                        <p:attrNameLst>
                                          <p:attrName>ppt_x</p:attrName>
                                        </p:attrNameLst>
                                      </p:cBhvr>
                                      <p:tavLst>
                                        <p:tav tm="0">
                                          <p:val>
                                            <p:fltVal val="0.5"/>
                                          </p:val>
                                        </p:tav>
                                        <p:tav tm="100000">
                                          <p:val>
                                            <p:strVal val="#ppt_x"/>
                                          </p:val>
                                        </p:tav>
                                      </p:tavLst>
                                    </p:anim>
                                    <p:anim calcmode="lin" valueType="num">
                                      <p:cBhvr>
                                        <p:cTn id="24" dur="500" fill="hold"/>
                                        <p:tgtEl>
                                          <p:spTgt spid="7294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72966"/>
                                        </p:tgtEl>
                                        <p:attrNameLst>
                                          <p:attrName>style.visibility</p:attrName>
                                        </p:attrNameLst>
                                      </p:cBhvr>
                                      <p:to>
                                        <p:strVal val="visible"/>
                                      </p:to>
                                    </p:set>
                                    <p:animEffect transition="in" filter="wipe(right)">
                                      <p:cBhvr>
                                        <p:cTn id="28" dur="500"/>
                                        <p:tgtEl>
                                          <p:spTgt spid="72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44" grpId="0" animBg="1"/>
      <p:bldP spid="72945" grpId="0" animBg="1"/>
      <p:bldP spid="72946" grpId="0" animBg="1"/>
      <p:bldP spid="7296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dirty="0" err="1">
                <a:latin typeface="Pyidaungsu" panose="020B0502040204020203" pitchFamily="34" charset="0"/>
                <a:ea typeface="ＭＳ Ｐゴシック" charset="0"/>
                <a:cs typeface="Pyidaungsu" panose="020B0502040204020203" pitchFamily="34" charset="0"/>
              </a:rPr>
              <a:t>တရားဟောခြင်း</a:t>
            </a:r>
            <a:r>
              <a:rPr lang="en-US" sz="2400" dirty="0">
                <a:latin typeface="Pyidaungsu" panose="020B0502040204020203" pitchFamily="34" charset="0"/>
                <a:ea typeface="ＭＳ Ｐゴシック" charset="0"/>
                <a:cs typeface="Pyidaungsu" panose="020B0502040204020203" pitchFamily="34" charset="0"/>
              </a:rPr>
              <a:t> </a:t>
            </a:r>
            <a:r>
              <a:rPr lang="en-US" sz="2400" dirty="0" err="1">
                <a:latin typeface="Pyidaungsu" panose="020B0502040204020203" pitchFamily="34" charset="0"/>
                <a:ea typeface="ＭＳ Ｐゴシック" charset="0"/>
                <a:cs typeface="Pyidaungsu" panose="020B0502040204020203" pitchFamily="34" charset="0"/>
              </a:rPr>
              <a:t>အတတ်ပညာ</a:t>
            </a:r>
            <a:r>
              <a:rPr lang="en-US" sz="2400" dirty="0">
                <a:latin typeface="Pyidaungsu" panose="020B0502040204020203" pitchFamily="34" charset="0"/>
                <a:ea typeface="ＭＳ Ｐゴシック" charset="0"/>
                <a:cs typeface="Pyidaungsu" panose="020B0502040204020203" pitchFamily="34" charset="0"/>
              </a:rPr>
              <a:t> - </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3"/>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8" tIns="45709" rIns="91418" bIns="4570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r>
              <a:rPr lang="my-MM" sz="4000" dirty="0">
                <a:solidFill>
                  <a:srgbClr val="FFFFFF"/>
                </a:solidFill>
                <a:latin typeface="Pyidaungsu" panose="020B0502040204020203" pitchFamily="34" charset="0"/>
                <a:cs typeface="Pyidaungsu" panose="020B0502040204020203" pitchFamily="34" charset="0"/>
              </a:rPr>
              <a:t>အခမဲ့အဘို့ဤတင်ပြချက်</a:t>
            </a:r>
            <a:endParaRPr lang="en-US" sz="1400" b="1" dirty="0">
              <a:solidFill>
                <a:srgbClr val="FFFFFF"/>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949157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0"/>
            <a:ext cx="2678874" cy="2522151"/>
          </a:xfrm>
        </p:spPr>
        <p:txBody>
          <a:bodyPr/>
          <a:lstStyle/>
          <a:p>
            <a:pPr algn="r"/>
            <a:r>
              <a:rPr lang="en-US" dirty="0"/>
              <a:t>Black</a:t>
            </a:r>
          </a:p>
        </p:txBody>
      </p:sp>
    </p:spTree>
    <p:extLst>
      <p:ext uri="{BB962C8B-B14F-4D97-AF65-F5344CB8AC3E}">
        <p14:creationId xmlns:p14="http://schemas.microsoft.com/office/powerpoint/2010/main" val="20185563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2"/>
          <p:cNvGrpSpPr>
            <a:grpSpLocks/>
          </p:cNvGrpSpPr>
          <p:nvPr/>
        </p:nvGrpSpPr>
        <p:grpSpPr bwMode="auto">
          <a:xfrm>
            <a:off x="2463800" y="1649413"/>
            <a:ext cx="4362450" cy="3598862"/>
            <a:chOff x="0" y="0"/>
            <a:chExt cx="2748" cy="2267"/>
          </a:xfrm>
        </p:grpSpPr>
        <p:sp>
          <p:nvSpPr>
            <p:cNvPr id="8207" name="Rectangle 3"/>
            <p:cNvSpPr>
              <a:spLocks noChangeArrowheads="1"/>
            </p:cNvSpPr>
            <p:nvPr/>
          </p:nvSpPr>
          <p:spPr bwMode="auto">
            <a:xfrm>
              <a:off x="0" y="216"/>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 name="Rectangle 4"/>
            <p:cNvSpPr>
              <a:spLocks noChangeArrowheads="1"/>
            </p:cNvSpPr>
            <p:nvPr/>
          </p:nvSpPr>
          <p:spPr bwMode="auto">
            <a:xfrm>
              <a:off x="80" y="34"/>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8209" name="Rectangle 5"/>
            <p:cNvSpPr>
              <a:spLocks noChangeArrowheads="1"/>
            </p:cNvSpPr>
            <p:nvPr/>
          </p:nvSpPr>
          <p:spPr bwMode="auto">
            <a:xfrm>
              <a:off x="0" y="216"/>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8210" name="AutoShape 6"/>
            <p:cNvSpPr>
              <a:spLocks noChangeArrowheads="1"/>
            </p:cNvSpPr>
            <p:nvPr/>
          </p:nvSpPr>
          <p:spPr bwMode="auto">
            <a:xfrm>
              <a:off x="0" y="0"/>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11" name="Rectangle 7"/>
            <p:cNvSpPr>
              <a:spLocks noChangeArrowheads="1"/>
            </p:cNvSpPr>
            <p:nvPr/>
          </p:nvSpPr>
          <p:spPr bwMode="auto">
            <a:xfrm>
              <a:off x="0" y="216"/>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8212" name="Rectangle 8"/>
            <p:cNvSpPr>
              <a:spLocks noChangeArrowheads="1"/>
            </p:cNvSpPr>
            <p:nvPr/>
          </p:nvSpPr>
          <p:spPr bwMode="auto">
            <a:xfrm>
              <a:off x="322" y="2"/>
              <a:ext cx="8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latin typeface="Helvetica" charset="0"/>
                </a:rPr>
                <a:t>  </a:t>
              </a:r>
              <a:endParaRPr lang="en-US" sz="1600" b="1"/>
            </a:p>
          </p:txBody>
        </p:sp>
        <p:sp>
          <p:nvSpPr>
            <p:cNvPr id="8213" name="Line 9"/>
            <p:cNvSpPr>
              <a:spLocks noChangeShapeType="1"/>
            </p:cNvSpPr>
            <p:nvPr/>
          </p:nvSpPr>
          <p:spPr bwMode="auto">
            <a:xfrm>
              <a:off x="0" y="162"/>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14" name="Line 10"/>
            <p:cNvSpPr>
              <a:spLocks noChangeShapeType="1"/>
            </p:cNvSpPr>
            <p:nvPr/>
          </p:nvSpPr>
          <p:spPr bwMode="auto">
            <a:xfrm>
              <a:off x="789" y="2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15" name="Rectangle 11"/>
            <p:cNvSpPr>
              <a:spLocks noChangeArrowheads="1"/>
            </p:cNvSpPr>
            <p:nvPr/>
          </p:nvSpPr>
          <p:spPr bwMode="auto">
            <a:xfrm>
              <a:off x="147" y="377"/>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2" name="Rectangle 12"/>
            <p:cNvSpPr>
              <a:spLocks noChangeArrowheads="1"/>
            </p:cNvSpPr>
            <p:nvPr/>
          </p:nvSpPr>
          <p:spPr bwMode="auto">
            <a:xfrm>
              <a:off x="223" y="209"/>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8217" name="Rectangle 13"/>
            <p:cNvSpPr>
              <a:spLocks noChangeArrowheads="1"/>
            </p:cNvSpPr>
            <p:nvPr/>
          </p:nvSpPr>
          <p:spPr bwMode="auto">
            <a:xfrm>
              <a:off x="147" y="377"/>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218" name="AutoShape 14"/>
            <p:cNvSpPr>
              <a:spLocks noChangeArrowheads="1"/>
            </p:cNvSpPr>
            <p:nvPr/>
          </p:nvSpPr>
          <p:spPr bwMode="auto">
            <a:xfrm>
              <a:off x="147" y="162"/>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8219" name="Rectangle 15"/>
            <p:cNvSpPr>
              <a:spLocks noChangeArrowheads="1"/>
            </p:cNvSpPr>
            <p:nvPr/>
          </p:nvSpPr>
          <p:spPr bwMode="auto">
            <a:xfrm>
              <a:off x="147" y="377"/>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8220" name="Rectangle 16"/>
            <p:cNvSpPr>
              <a:spLocks noChangeArrowheads="1"/>
            </p:cNvSpPr>
            <p:nvPr/>
          </p:nvSpPr>
          <p:spPr bwMode="auto">
            <a:xfrm>
              <a:off x="268" y="169"/>
              <a:ext cx="581"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WinInnwa" charset="0"/>
                </a:rPr>
                <a:t>  </a:t>
              </a:r>
              <a:r>
                <a:rPr lang="en-US" sz="1600" b="1" dirty="0" err="1">
                  <a:solidFill>
                    <a:schemeClr val="accent2"/>
                  </a:solidFill>
                  <a:latin typeface="Pyidaungsu" panose="020B0502040204020203" pitchFamily="34" charset="0"/>
                  <a:cs typeface="Pyidaungsu" panose="020B0502040204020203" pitchFamily="34" charset="0"/>
                </a:rPr>
                <a:t>အာဗြဟံ</a:t>
              </a:r>
              <a:r>
                <a:rPr lang="en-US" sz="2000" b="1" dirty="0"/>
                <a:t> </a:t>
              </a:r>
            </a:p>
          </p:txBody>
        </p:sp>
        <p:sp>
          <p:nvSpPr>
            <p:cNvPr id="8221" name="Line 17"/>
            <p:cNvSpPr>
              <a:spLocks noChangeShapeType="1"/>
            </p:cNvSpPr>
            <p:nvPr/>
          </p:nvSpPr>
          <p:spPr bwMode="auto">
            <a:xfrm>
              <a:off x="147" y="337"/>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22" name="Line 18"/>
            <p:cNvSpPr>
              <a:spLocks noChangeShapeType="1"/>
            </p:cNvSpPr>
            <p:nvPr/>
          </p:nvSpPr>
          <p:spPr bwMode="auto">
            <a:xfrm>
              <a:off x="936" y="377"/>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23" name="Rectangle 19"/>
            <p:cNvSpPr>
              <a:spLocks noChangeArrowheads="1"/>
            </p:cNvSpPr>
            <p:nvPr/>
          </p:nvSpPr>
          <p:spPr bwMode="auto">
            <a:xfrm>
              <a:off x="294" y="552"/>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3" name="Rectangle 20"/>
            <p:cNvSpPr>
              <a:spLocks noChangeArrowheads="1"/>
            </p:cNvSpPr>
            <p:nvPr/>
          </p:nvSpPr>
          <p:spPr bwMode="auto">
            <a:xfrm>
              <a:off x="366" y="370"/>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Times" charset="0"/>
                  <a:ea typeface="+mn-ea"/>
                  <a:cs typeface="+mn-cs"/>
                </a:rPr>
                <a:t>ABRAHAM</a:t>
              </a:r>
              <a:endParaRPr lang="en-US">
                <a:solidFill>
                  <a:srgbClr val="FFA27C"/>
                </a:solidFill>
                <a:effectLst>
                  <a:outerShdw blurRad="38100" dist="38100" dir="2700000" algn="tl">
                    <a:srgbClr val="000000"/>
                  </a:outerShdw>
                </a:effectLst>
                <a:latin typeface="Times" charset="0"/>
                <a:ea typeface="+mn-ea"/>
                <a:cs typeface="+mn-cs"/>
              </a:endParaRPr>
            </a:p>
          </p:txBody>
        </p:sp>
        <p:sp>
          <p:nvSpPr>
            <p:cNvPr id="8225" name="Rectangle 21"/>
            <p:cNvSpPr>
              <a:spLocks noChangeArrowheads="1"/>
            </p:cNvSpPr>
            <p:nvPr/>
          </p:nvSpPr>
          <p:spPr bwMode="auto">
            <a:xfrm>
              <a:off x="294" y="552"/>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8226" name="AutoShape 22"/>
            <p:cNvSpPr>
              <a:spLocks noChangeArrowheads="1"/>
            </p:cNvSpPr>
            <p:nvPr/>
          </p:nvSpPr>
          <p:spPr bwMode="auto">
            <a:xfrm>
              <a:off x="294" y="337"/>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27" name="Rectangle 23"/>
            <p:cNvSpPr>
              <a:spLocks noChangeArrowheads="1"/>
            </p:cNvSpPr>
            <p:nvPr/>
          </p:nvSpPr>
          <p:spPr bwMode="auto">
            <a:xfrm>
              <a:off x="294" y="552"/>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8228" name="Rectangle 24"/>
            <p:cNvSpPr>
              <a:spLocks noChangeArrowheads="1"/>
            </p:cNvSpPr>
            <p:nvPr/>
          </p:nvSpPr>
          <p:spPr bwMode="auto">
            <a:xfrm>
              <a:off x="421" y="377"/>
              <a:ext cx="474"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600" b="1" dirty="0" err="1">
                  <a:solidFill>
                    <a:schemeClr val="accent2"/>
                  </a:solidFill>
                  <a:latin typeface="Pyidaungsu" panose="020B0502040204020203" pitchFamily="34" charset="0"/>
                  <a:cs typeface="Pyidaungsu" panose="020B0502040204020203" pitchFamily="34" charset="0"/>
                </a:rPr>
                <a:t>ယောသပ</a:t>
              </a:r>
              <a:r>
                <a:rPr lang="en-US" sz="1600" b="1" dirty="0">
                  <a:solidFill>
                    <a:schemeClr val="accent2"/>
                  </a:solidFill>
                  <a:latin typeface="Pyidaungsu" panose="020B0502040204020203" pitchFamily="34" charset="0"/>
                  <a:cs typeface="Pyidaungsu" panose="020B0502040204020203" pitchFamily="34" charset="0"/>
                </a:rPr>
                <a:t>်</a:t>
              </a:r>
              <a:endParaRPr lang="en-US" sz="1600" b="1" dirty="0">
                <a:latin typeface="Pyidaungsu" panose="020B0502040204020203" pitchFamily="34" charset="0"/>
                <a:cs typeface="Pyidaungsu" panose="020B0502040204020203" pitchFamily="34" charset="0"/>
              </a:endParaRPr>
            </a:p>
          </p:txBody>
        </p:sp>
        <p:sp>
          <p:nvSpPr>
            <p:cNvPr id="8229" name="Line 25"/>
            <p:cNvSpPr>
              <a:spLocks noChangeShapeType="1"/>
            </p:cNvSpPr>
            <p:nvPr/>
          </p:nvSpPr>
          <p:spPr bwMode="auto">
            <a:xfrm>
              <a:off x="294" y="498"/>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0" name="Line 26"/>
            <p:cNvSpPr>
              <a:spLocks noChangeShapeType="1"/>
            </p:cNvSpPr>
            <p:nvPr/>
          </p:nvSpPr>
          <p:spPr bwMode="auto">
            <a:xfrm>
              <a:off x="1070" y="552"/>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1" name="Rectangle 27"/>
            <p:cNvSpPr>
              <a:spLocks noChangeArrowheads="1"/>
            </p:cNvSpPr>
            <p:nvPr/>
          </p:nvSpPr>
          <p:spPr bwMode="auto">
            <a:xfrm>
              <a:off x="468" y="71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232" name="AutoShape 28"/>
            <p:cNvSpPr>
              <a:spLocks noChangeArrowheads="1"/>
            </p:cNvSpPr>
            <p:nvPr/>
          </p:nvSpPr>
          <p:spPr bwMode="auto">
            <a:xfrm>
              <a:off x="468" y="49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33" name="Rectangle 29"/>
            <p:cNvSpPr>
              <a:spLocks noChangeArrowheads="1"/>
            </p:cNvSpPr>
            <p:nvPr/>
          </p:nvSpPr>
          <p:spPr bwMode="auto">
            <a:xfrm>
              <a:off x="468" y="713"/>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8234" name="Rectangle 30"/>
            <p:cNvSpPr>
              <a:spLocks noChangeArrowheads="1"/>
            </p:cNvSpPr>
            <p:nvPr/>
          </p:nvSpPr>
          <p:spPr bwMode="auto">
            <a:xfrm>
              <a:off x="573" y="499"/>
              <a:ext cx="5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600" b="1" dirty="0" err="1">
                  <a:solidFill>
                    <a:schemeClr val="accent2"/>
                  </a:solidFill>
                  <a:latin typeface="Pyidaungsu" panose="020B0502040204020203" pitchFamily="34" charset="0"/>
                  <a:cs typeface="Pyidaungsu" panose="020B0502040204020203" pitchFamily="34" charset="0"/>
                </a:rPr>
                <a:t>မောရှေ</a:t>
              </a:r>
              <a:r>
                <a:rPr lang="en-US" sz="1600" b="1" dirty="0"/>
                <a:t> </a:t>
              </a:r>
            </a:p>
          </p:txBody>
        </p:sp>
        <p:sp>
          <p:nvSpPr>
            <p:cNvPr id="8235" name="Line 31"/>
            <p:cNvSpPr>
              <a:spLocks noChangeShapeType="1"/>
            </p:cNvSpPr>
            <p:nvPr/>
          </p:nvSpPr>
          <p:spPr bwMode="auto">
            <a:xfrm>
              <a:off x="468" y="67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6" name="Line 32"/>
            <p:cNvSpPr>
              <a:spLocks noChangeShapeType="1"/>
            </p:cNvSpPr>
            <p:nvPr/>
          </p:nvSpPr>
          <p:spPr bwMode="auto">
            <a:xfrm>
              <a:off x="1258" y="7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7" name="Rectangle 33"/>
            <p:cNvSpPr>
              <a:spLocks noChangeArrowheads="1"/>
            </p:cNvSpPr>
            <p:nvPr/>
          </p:nvSpPr>
          <p:spPr bwMode="auto">
            <a:xfrm>
              <a:off x="615" y="87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238" name="AutoShape 34"/>
            <p:cNvSpPr>
              <a:spLocks noChangeArrowheads="1"/>
            </p:cNvSpPr>
            <p:nvPr/>
          </p:nvSpPr>
          <p:spPr bwMode="auto">
            <a:xfrm>
              <a:off x="615" y="67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39" name="Rectangle 35"/>
            <p:cNvSpPr>
              <a:spLocks noChangeArrowheads="1"/>
            </p:cNvSpPr>
            <p:nvPr/>
          </p:nvSpPr>
          <p:spPr bwMode="auto">
            <a:xfrm>
              <a:off x="615" y="875"/>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8240" name="Rectangle 36"/>
            <p:cNvSpPr>
              <a:spLocks noChangeArrowheads="1"/>
            </p:cNvSpPr>
            <p:nvPr/>
          </p:nvSpPr>
          <p:spPr bwMode="auto">
            <a:xfrm>
              <a:off x="804" y="715"/>
              <a:ext cx="41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ယောသပ</a:t>
              </a:r>
              <a:r>
                <a:rPr lang="en-US" sz="1400" b="1" dirty="0">
                  <a:solidFill>
                    <a:srgbClr val="790015"/>
                  </a:solidFill>
                  <a:latin typeface="Pyidaungsu" panose="020B0502040204020203" pitchFamily="34" charset="0"/>
                  <a:cs typeface="Pyidaungsu" panose="020B0502040204020203" pitchFamily="34" charset="0"/>
                </a:rPr>
                <a:t>်</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8241" name="Line 37"/>
            <p:cNvSpPr>
              <a:spLocks noChangeShapeType="1"/>
            </p:cNvSpPr>
            <p:nvPr/>
          </p:nvSpPr>
          <p:spPr bwMode="auto">
            <a:xfrm>
              <a:off x="615" y="835"/>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42" name="Rectangle 38"/>
            <p:cNvSpPr>
              <a:spLocks noChangeArrowheads="1"/>
            </p:cNvSpPr>
            <p:nvPr/>
          </p:nvSpPr>
          <p:spPr bwMode="auto">
            <a:xfrm>
              <a:off x="749" y="105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243" name="AutoShape 39"/>
            <p:cNvSpPr>
              <a:spLocks noChangeArrowheads="1"/>
            </p:cNvSpPr>
            <p:nvPr/>
          </p:nvSpPr>
          <p:spPr bwMode="auto">
            <a:xfrm>
              <a:off x="749" y="835"/>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8244" name="Rectangle 40"/>
            <p:cNvSpPr>
              <a:spLocks noChangeArrowheads="1"/>
            </p:cNvSpPr>
            <p:nvPr/>
          </p:nvSpPr>
          <p:spPr bwMode="auto">
            <a:xfrm>
              <a:off x="749" y="1058"/>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8245" name="Rectangle 41"/>
            <p:cNvSpPr>
              <a:spLocks noChangeArrowheads="1"/>
            </p:cNvSpPr>
            <p:nvPr/>
          </p:nvSpPr>
          <p:spPr bwMode="auto">
            <a:xfrm>
              <a:off x="867" y="836"/>
              <a:ext cx="530"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err="1">
                  <a:solidFill>
                    <a:srgbClr val="790015"/>
                  </a:solidFill>
                  <a:latin typeface="Pyidaungsu" panose="020B0502040204020203" pitchFamily="34" charset="0"/>
                  <a:cs typeface="Pyidaungsu" panose="020B0502040204020203" pitchFamily="34" charset="0"/>
                </a:rPr>
                <a:t>မင်းမဲ့ကာလ</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8246" name="Line 42"/>
            <p:cNvSpPr>
              <a:spLocks noChangeShapeType="1"/>
            </p:cNvSpPr>
            <p:nvPr/>
          </p:nvSpPr>
          <p:spPr bwMode="auto">
            <a:xfrm>
              <a:off x="749" y="1018"/>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47" name="Rectangle 43"/>
            <p:cNvSpPr>
              <a:spLocks noChangeArrowheads="1"/>
            </p:cNvSpPr>
            <p:nvPr/>
          </p:nvSpPr>
          <p:spPr bwMode="auto">
            <a:xfrm>
              <a:off x="888" y="1245"/>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8248" name="AutoShape 44"/>
            <p:cNvSpPr>
              <a:spLocks noChangeArrowheads="1"/>
            </p:cNvSpPr>
            <p:nvPr/>
          </p:nvSpPr>
          <p:spPr bwMode="auto">
            <a:xfrm>
              <a:off x="888" y="1018"/>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49" name="Rectangle 45"/>
            <p:cNvSpPr>
              <a:spLocks noChangeArrowheads="1"/>
            </p:cNvSpPr>
            <p:nvPr/>
          </p:nvSpPr>
          <p:spPr bwMode="auto">
            <a:xfrm>
              <a:off x="888" y="1249"/>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 name="Rectangle 46"/>
            <p:cNvSpPr>
              <a:spLocks noChangeArrowheads="1"/>
            </p:cNvSpPr>
            <p:nvPr/>
          </p:nvSpPr>
          <p:spPr bwMode="auto">
            <a:xfrm>
              <a:off x="1184" y="1019"/>
              <a:ext cx="1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ea typeface="+mn-ea"/>
                  <a:cs typeface="+mn-cs"/>
                </a:rPr>
                <a:t>   </a:t>
              </a:r>
              <a:endParaRPr lang="en-US" b="1">
                <a:solidFill>
                  <a:srgbClr val="FFA27C"/>
                </a:solidFill>
                <a:effectLst>
                  <a:outerShdw blurRad="38100" dist="38100" dir="2700000" algn="tl">
                    <a:srgbClr val="000000"/>
                  </a:outerShdw>
                </a:effectLst>
                <a:latin typeface="Helvetica" charset="0"/>
                <a:ea typeface="+mn-ea"/>
                <a:cs typeface="+mn-cs"/>
              </a:endParaRPr>
            </a:p>
          </p:txBody>
        </p:sp>
        <p:sp>
          <p:nvSpPr>
            <p:cNvPr id="8251" name="Line 47"/>
            <p:cNvSpPr>
              <a:spLocks noChangeShapeType="1"/>
            </p:cNvSpPr>
            <p:nvPr/>
          </p:nvSpPr>
          <p:spPr bwMode="auto">
            <a:xfrm>
              <a:off x="888" y="1196"/>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52" name="Rectangle 48"/>
            <p:cNvSpPr>
              <a:spLocks noChangeArrowheads="1"/>
            </p:cNvSpPr>
            <p:nvPr/>
          </p:nvSpPr>
          <p:spPr bwMode="auto">
            <a:xfrm>
              <a:off x="1038" y="141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253" name="AutoShape 49"/>
            <p:cNvSpPr>
              <a:spLocks noChangeArrowheads="1"/>
            </p:cNvSpPr>
            <p:nvPr/>
          </p:nvSpPr>
          <p:spPr bwMode="auto">
            <a:xfrm>
              <a:off x="1038" y="1196"/>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8254" name="Rectangle 50"/>
            <p:cNvSpPr>
              <a:spLocks noChangeArrowheads="1"/>
            </p:cNvSpPr>
            <p:nvPr/>
          </p:nvSpPr>
          <p:spPr bwMode="auto">
            <a:xfrm>
              <a:off x="1038" y="1419"/>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8255" name="Rectangle 51"/>
            <p:cNvSpPr>
              <a:spLocks noChangeArrowheads="1"/>
            </p:cNvSpPr>
            <p:nvPr/>
          </p:nvSpPr>
          <p:spPr bwMode="auto">
            <a:xfrm>
              <a:off x="1023" y="1194"/>
              <a:ext cx="82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600" b="1" dirty="0" err="1">
                  <a:solidFill>
                    <a:schemeClr val="accent2"/>
                  </a:solidFill>
                  <a:latin typeface="Pyidaungsu" panose="020B0502040204020203" pitchFamily="34" charset="0"/>
                  <a:cs typeface="Pyidaungsu" panose="020B0502040204020203" pitchFamily="34" charset="0"/>
                </a:rPr>
                <a:t>ဖမ်းဆီးကာလ</a:t>
              </a:r>
              <a:endParaRPr lang="en-US" sz="1600" b="1" dirty="0">
                <a:latin typeface="Pyidaungsu" panose="020B0502040204020203" pitchFamily="34" charset="0"/>
                <a:cs typeface="Pyidaungsu" panose="020B0502040204020203" pitchFamily="34" charset="0"/>
              </a:endParaRPr>
            </a:p>
          </p:txBody>
        </p:sp>
        <p:sp>
          <p:nvSpPr>
            <p:cNvPr id="8256" name="Line 52"/>
            <p:cNvSpPr>
              <a:spLocks noChangeShapeType="1"/>
            </p:cNvSpPr>
            <p:nvPr/>
          </p:nvSpPr>
          <p:spPr bwMode="auto">
            <a:xfrm>
              <a:off x="1038" y="137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57" name="Line 53"/>
            <p:cNvSpPr>
              <a:spLocks noChangeShapeType="1"/>
            </p:cNvSpPr>
            <p:nvPr/>
          </p:nvSpPr>
          <p:spPr bwMode="auto">
            <a:xfrm>
              <a:off x="1828" y="1419"/>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58" name="Rectangle 54"/>
            <p:cNvSpPr>
              <a:spLocks noChangeArrowheads="1"/>
            </p:cNvSpPr>
            <p:nvPr/>
          </p:nvSpPr>
          <p:spPr bwMode="auto">
            <a:xfrm>
              <a:off x="1210" y="1594"/>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8259" name="AutoShape 55"/>
            <p:cNvSpPr>
              <a:spLocks noChangeArrowheads="1"/>
            </p:cNvSpPr>
            <p:nvPr/>
          </p:nvSpPr>
          <p:spPr bwMode="auto">
            <a:xfrm>
              <a:off x="1210" y="137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 name="Rectangle 56"/>
            <p:cNvSpPr>
              <a:spLocks noChangeArrowheads="1"/>
            </p:cNvSpPr>
            <p:nvPr/>
          </p:nvSpPr>
          <p:spPr bwMode="auto">
            <a:xfrm>
              <a:off x="1210" y="1594"/>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8261" name="Rectangle 57"/>
            <p:cNvSpPr>
              <a:spLocks noChangeArrowheads="1"/>
            </p:cNvSpPr>
            <p:nvPr/>
          </p:nvSpPr>
          <p:spPr bwMode="auto">
            <a:xfrm>
              <a:off x="1171" y="1380"/>
              <a:ext cx="90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dirty="0">
                  <a:solidFill>
                    <a:srgbClr val="790015"/>
                  </a:solidFill>
                  <a:latin typeface="Helvetica" charset="0"/>
                </a:rPr>
                <a:t>   </a:t>
              </a:r>
              <a:r>
                <a:rPr lang="en-US" sz="1600" b="1" dirty="0" err="1">
                  <a:solidFill>
                    <a:schemeClr val="accent2"/>
                  </a:solidFill>
                  <a:latin typeface="Pyidaungsu" panose="020B0502040204020203" pitchFamily="34" charset="0"/>
                  <a:cs typeface="Pyidaungsu" panose="020B0502040204020203" pitchFamily="34" charset="0"/>
                </a:rPr>
                <a:t>ဆိတ်ငြိမ်ကာလ</a:t>
              </a:r>
              <a:endParaRPr lang="en-US" sz="1600" b="1" dirty="0">
                <a:solidFill>
                  <a:schemeClr val="accent2"/>
                </a:solidFill>
                <a:latin typeface="Pyidaungsu" panose="020B0502040204020203" pitchFamily="34" charset="0"/>
                <a:cs typeface="Pyidaungsu" panose="020B0502040204020203" pitchFamily="34" charset="0"/>
              </a:endParaRPr>
            </a:p>
          </p:txBody>
        </p:sp>
        <p:sp>
          <p:nvSpPr>
            <p:cNvPr id="8262" name="Line 58"/>
            <p:cNvSpPr>
              <a:spLocks noChangeShapeType="1"/>
            </p:cNvSpPr>
            <p:nvPr/>
          </p:nvSpPr>
          <p:spPr bwMode="auto">
            <a:xfrm>
              <a:off x="1210" y="155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59"/>
            <p:cNvSpPr>
              <a:spLocks noChangeShapeType="1"/>
            </p:cNvSpPr>
            <p:nvPr/>
          </p:nvSpPr>
          <p:spPr bwMode="auto">
            <a:xfrm>
              <a:off x="1999" y="1594"/>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64" name="Rectangle 60"/>
            <p:cNvSpPr>
              <a:spLocks noChangeArrowheads="1"/>
            </p:cNvSpPr>
            <p:nvPr/>
          </p:nvSpPr>
          <p:spPr bwMode="auto">
            <a:xfrm>
              <a:off x="1383" y="1804"/>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8" name="AutoShape 61"/>
            <p:cNvSpPr>
              <a:spLocks noChangeArrowheads="1"/>
            </p:cNvSpPr>
            <p:nvPr/>
          </p:nvSpPr>
          <p:spPr bwMode="auto">
            <a:xfrm>
              <a:off x="1383" y="155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266" name="Rectangle 62"/>
            <p:cNvSpPr>
              <a:spLocks noChangeArrowheads="1"/>
            </p:cNvSpPr>
            <p:nvPr/>
          </p:nvSpPr>
          <p:spPr bwMode="auto">
            <a:xfrm>
              <a:off x="1383" y="1824"/>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8267" name="Group 63"/>
            <p:cNvGrpSpPr>
              <a:grpSpLocks/>
            </p:cNvGrpSpPr>
            <p:nvPr/>
          </p:nvGrpSpPr>
          <p:grpSpPr bwMode="auto">
            <a:xfrm>
              <a:off x="1216" y="1579"/>
              <a:ext cx="1056" cy="329"/>
              <a:chOff x="-246" y="11"/>
              <a:chExt cx="1056" cy="329"/>
            </a:xfrm>
          </p:grpSpPr>
          <p:sp>
            <p:nvSpPr>
              <p:cNvPr id="10" name="Rectangle 64"/>
              <p:cNvSpPr>
                <a:spLocks noChangeArrowheads="1"/>
              </p:cNvSpPr>
              <p:nvPr/>
            </p:nvSpPr>
            <p:spPr bwMode="auto">
              <a:xfrm>
                <a:off x="0" y="11"/>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latin typeface="Helvetica" charset="0"/>
                    <a:ea typeface="+mn-ea"/>
                    <a:cs typeface="+mn-cs"/>
                  </a:rPr>
                  <a:t>   </a:t>
                </a:r>
                <a:endParaRPr lang="en-US" sz="4000" b="1">
                  <a:solidFill>
                    <a:schemeClr val="accent1"/>
                  </a:solidFill>
                  <a:effectLst>
                    <a:outerShdw blurRad="38100" dist="38100" dir="2700000" algn="tl">
                      <a:srgbClr val="000000"/>
                    </a:outerShdw>
                  </a:effectLst>
                  <a:latin typeface="Helvetica" charset="0"/>
                  <a:ea typeface="+mn-ea"/>
                  <a:cs typeface="+mn-cs"/>
                </a:endParaRPr>
              </a:p>
            </p:txBody>
          </p:sp>
          <p:sp>
            <p:nvSpPr>
              <p:cNvPr id="8271" name="Rectangle 65"/>
              <p:cNvSpPr>
                <a:spLocks noChangeArrowheads="1"/>
              </p:cNvSpPr>
              <p:nvPr/>
            </p:nvSpPr>
            <p:spPr bwMode="auto">
              <a:xfrm>
                <a:off x="-246" y="30"/>
                <a:ext cx="1056"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600" b="1" dirty="0"/>
                  <a:t> </a:t>
                </a:r>
                <a:r>
                  <a:rPr lang="en-US" sz="3200" b="1" dirty="0" err="1">
                    <a:solidFill>
                      <a:schemeClr val="accent2"/>
                    </a:solidFill>
                    <a:latin typeface="Pyidaungsu" panose="020B0502040204020203" pitchFamily="34" charset="0"/>
                    <a:cs typeface="Pyidaungsu" panose="020B0502040204020203" pitchFamily="34" charset="0"/>
                  </a:rPr>
                  <a:t>ယေရှု</a:t>
                </a:r>
                <a:endParaRPr lang="en-US" sz="3200" b="1" dirty="0">
                  <a:solidFill>
                    <a:schemeClr val="accent2"/>
                  </a:solidFill>
                  <a:latin typeface="Pyidaungsu" panose="020B0502040204020203" pitchFamily="34" charset="0"/>
                  <a:cs typeface="Pyidaungsu" panose="020B0502040204020203" pitchFamily="34" charset="0"/>
                </a:endParaRPr>
              </a:p>
            </p:txBody>
          </p:sp>
        </p:grpSp>
        <p:sp>
          <p:nvSpPr>
            <p:cNvPr id="8268" name="Line 66"/>
            <p:cNvSpPr>
              <a:spLocks noChangeShapeType="1"/>
            </p:cNvSpPr>
            <p:nvPr/>
          </p:nvSpPr>
          <p:spPr bwMode="auto">
            <a:xfrm>
              <a:off x="1383" y="175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69" name="Line 67"/>
            <p:cNvSpPr>
              <a:spLocks noChangeShapeType="1"/>
            </p:cNvSpPr>
            <p:nvPr/>
          </p:nvSpPr>
          <p:spPr bwMode="auto">
            <a:xfrm flipV="1">
              <a:off x="1842" y="1248"/>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260" name="AutoShape 68"/>
          <p:cNvSpPr>
            <a:spLocks noChangeArrowheads="1"/>
          </p:cNvSpPr>
          <p:nvPr/>
        </p:nvSpPr>
        <p:spPr bwMode="auto">
          <a:xfrm rot="-1440000">
            <a:off x="2360613" y="30988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172" name="Text Box 69"/>
          <p:cNvSpPr txBox="1">
            <a:spLocks noChangeArrowheads="1"/>
          </p:cNvSpPr>
          <p:nvPr/>
        </p:nvSpPr>
        <p:spPr bwMode="auto">
          <a:xfrm>
            <a:off x="1763712" y="23813"/>
            <a:ext cx="2930525" cy="33855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1600" b="1" dirty="0" err="1">
                <a:solidFill>
                  <a:schemeClr val="tx1"/>
                </a:solidFill>
                <a:latin typeface="Pyidaungsu" panose="020B0502040204020203" pitchFamily="34" charset="0"/>
                <a:cs typeface="Pyidaungsu" panose="020B0502040204020203" pitchFamily="34" charset="0"/>
              </a:rPr>
              <a:t>တရားသူကြီးနှင</a:t>
            </a:r>
            <a:r>
              <a:rPr lang="en-US" sz="1600" b="1" dirty="0">
                <a:solidFill>
                  <a:schemeClr val="tx1"/>
                </a:solidFill>
                <a:latin typeface="Pyidaungsu" panose="020B0502040204020203" pitchFamily="34" charset="0"/>
                <a:cs typeface="Pyidaungsu" panose="020B0502040204020203" pitchFamily="34" charset="0"/>
              </a:rPr>
              <a:t>့် </a:t>
            </a:r>
            <a:r>
              <a:rPr lang="en-US" sz="1600" b="1" dirty="0" err="1">
                <a:solidFill>
                  <a:schemeClr val="tx1"/>
                </a:solidFill>
                <a:latin typeface="Pyidaungsu" panose="020B0502040204020203" pitchFamily="34" charset="0"/>
                <a:cs typeface="Pyidaungsu" panose="020B0502040204020203" pitchFamily="34" charset="0"/>
              </a:rPr>
              <a:t>ရုသဝတ္ထု</a:t>
            </a:r>
            <a:endParaRPr lang="en-US" sz="1600" dirty="0">
              <a:solidFill>
                <a:schemeClr val="tx1"/>
              </a:solidFill>
              <a:latin typeface="Pyidaungsu" panose="020B0502040204020203" pitchFamily="34" charset="0"/>
              <a:cs typeface="Pyidaungsu" panose="020B0502040204020203" pitchFamily="34" charset="0"/>
            </a:endParaRPr>
          </a:p>
        </p:txBody>
      </p:sp>
      <p:sp>
        <p:nvSpPr>
          <p:cNvPr id="8196" name="Text Box 70"/>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rPr>
              <a:t> </a:t>
            </a:r>
          </a:p>
        </p:txBody>
      </p:sp>
      <p:sp>
        <p:nvSpPr>
          <p:cNvPr id="8263" name="Rectangle 71"/>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a:solidFill>
                  <a:schemeClr val="tx2"/>
                </a:solidFill>
                <a:latin typeface="Times" charset="0"/>
                <a:ea typeface="+mn-ea"/>
                <a:cs typeface="+mn-cs"/>
              </a:rPr>
              <a:t>7</a:t>
            </a:r>
          </a:p>
        </p:txBody>
      </p:sp>
      <p:sp>
        <p:nvSpPr>
          <p:cNvPr id="7175" name="Line 7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8265" name="Rectangle 73"/>
          <p:cNvSpPr>
            <a:spLocks noChangeArrowheads="1"/>
          </p:cNvSpPr>
          <p:nvPr/>
        </p:nvSpPr>
        <p:spPr bwMode="auto">
          <a:xfrm>
            <a:off x="8091488" y="6513513"/>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02</a:t>
            </a:r>
          </a:p>
        </p:txBody>
      </p:sp>
      <p:sp>
        <p:nvSpPr>
          <p:cNvPr id="8200" name="Text Box 7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26-29</a:t>
            </a:r>
          </a:p>
        </p:txBody>
      </p:sp>
      <p:sp>
        <p:nvSpPr>
          <p:cNvPr id="8201" name="Rectangle 75"/>
          <p:cNvSpPr>
            <a:spLocks noChangeArrowheads="1"/>
          </p:cNvSpPr>
          <p:nvPr/>
        </p:nvSpPr>
        <p:spPr bwMode="auto">
          <a:xfrm>
            <a:off x="2587624" y="1649412"/>
            <a:ext cx="13208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en-US" sz="1400" b="1" dirty="0" err="1">
                <a:solidFill>
                  <a:schemeClr val="accent2"/>
                </a:solidFill>
                <a:latin typeface="Pyidaungsu" panose="020B0502040204020203" pitchFamily="34" charset="0"/>
                <a:cs typeface="Pyidaungsu" panose="020B0502040204020203" pitchFamily="34" charset="0"/>
              </a:rPr>
              <a:t>ဖန်ဆင်းခြင်း</a:t>
            </a:r>
            <a:endParaRPr lang="en-US" sz="1100" b="1" dirty="0">
              <a:latin typeface="Pyidaungsu" panose="020B0502040204020203" pitchFamily="34" charset="0"/>
              <a:cs typeface="Pyidaungsu" panose="020B0502040204020203" pitchFamily="34" charset="0"/>
            </a:endParaRPr>
          </a:p>
        </p:txBody>
      </p:sp>
      <p:sp>
        <p:nvSpPr>
          <p:cNvPr id="8202" name="Rectangle 76"/>
          <p:cNvSpPr>
            <a:spLocks noChangeArrowheads="1"/>
          </p:cNvSpPr>
          <p:nvPr/>
        </p:nvSpPr>
        <p:spPr bwMode="auto">
          <a:xfrm>
            <a:off x="4070350" y="3261311"/>
            <a:ext cx="11448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a:r>
              <a:rPr lang="en-US" sz="1600" b="1" dirty="0" err="1">
                <a:solidFill>
                  <a:schemeClr val="accent2"/>
                </a:solidFill>
                <a:latin typeface="Pyidaungsu" panose="020B0502040204020203" pitchFamily="34" charset="0"/>
                <a:cs typeface="Pyidaungsu" panose="020B0502040204020203" pitchFamily="34" charset="0"/>
              </a:rPr>
              <a:t>မင်းစံကာလ</a:t>
            </a:r>
            <a:endParaRPr lang="en-US" sz="1200" b="1" dirty="0">
              <a:latin typeface="Pyidaungsu" panose="020B0502040204020203" pitchFamily="34" charset="0"/>
              <a:cs typeface="Pyidaungsu" panose="020B0502040204020203" pitchFamily="34" charset="0"/>
            </a:endParaRPr>
          </a:p>
        </p:txBody>
      </p:sp>
      <p:grpSp>
        <p:nvGrpSpPr>
          <p:cNvPr id="8203" name="Group 77"/>
          <p:cNvGrpSpPr>
            <a:grpSpLocks/>
          </p:cNvGrpSpPr>
          <p:nvPr/>
        </p:nvGrpSpPr>
        <p:grpSpPr bwMode="auto">
          <a:xfrm>
            <a:off x="6434138" y="771525"/>
            <a:ext cx="2182812" cy="1689100"/>
            <a:chOff x="0" y="0"/>
            <a:chExt cx="1375" cy="1064"/>
          </a:xfrm>
        </p:grpSpPr>
        <p:sp>
          <p:nvSpPr>
            <p:cNvPr id="8270" name="Oval 78"/>
            <p:cNvSpPr>
              <a:spLocks noChangeArrowheads="1"/>
            </p:cNvSpPr>
            <p:nvPr/>
          </p:nvSpPr>
          <p:spPr bwMode="auto">
            <a:xfrm>
              <a:off x="0" y="52"/>
              <a:ext cx="1024" cy="1012"/>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8205" name="Unknown Shape"/>
            <p:cNvSpPr>
              <a:spLocks/>
            </p:cNvSpPr>
            <p:nvPr/>
          </p:nvSpPr>
          <p:spPr bwMode="auto">
            <a:xfrm>
              <a:off x="524" y="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72" name="Rectangle 80"/>
            <p:cNvSpPr>
              <a:spLocks noChangeArrowheads="1"/>
            </p:cNvSpPr>
            <p:nvPr/>
          </p:nvSpPr>
          <p:spPr bwMode="auto">
            <a:xfrm>
              <a:off x="213" y="82"/>
              <a:ext cx="1162" cy="71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lgn="l">
                <a:defRPr/>
              </a:pPr>
              <a:r>
                <a:rPr lang="en-US" sz="4000" b="1" dirty="0" err="1">
                  <a:solidFill>
                    <a:srgbClr val="1CFF23"/>
                  </a:solidFill>
                  <a:latin typeface="Pyidaungsu" panose="020B0502040204020203" pitchFamily="34" charset="0"/>
                  <a:ea typeface="+mn-ea"/>
                  <a:cs typeface="Pyidaungsu" panose="020B0502040204020203" pitchFamily="34" charset="0"/>
                </a:rPr>
                <a:t>မင်းမဲ</a:t>
              </a:r>
              <a:r>
                <a:rPr lang="en-US" sz="4000" b="1" dirty="0">
                  <a:solidFill>
                    <a:srgbClr val="1CFF23"/>
                  </a:solidFill>
                  <a:latin typeface="Pyidaungsu" panose="020B0502040204020203" pitchFamily="34" charset="0"/>
                  <a:ea typeface="+mn-ea"/>
                  <a:cs typeface="Pyidaungsu" panose="020B0502040204020203" pitchFamily="34" charset="0"/>
                </a:rPr>
                <a:t>့</a:t>
              </a:r>
              <a:endParaRPr lang="en-US" sz="2000" dirty="0">
                <a:solidFill>
                  <a:schemeClr val="accent2"/>
                </a:solidFill>
                <a:latin typeface="Pyidaungsu" panose="020B0502040204020203" pitchFamily="34" charset="0"/>
                <a:ea typeface="+mn-ea"/>
                <a:cs typeface="Pyidaungsu" panose="020B0502040204020203" pitchFamily="34" charset="0"/>
              </a:endParaRPr>
            </a:p>
            <a:p>
              <a:pPr algn="l">
                <a:defRPr/>
              </a:pPr>
              <a:r>
                <a:rPr lang="en-US" sz="1400" b="1" i="1" dirty="0" err="1">
                  <a:solidFill>
                    <a:schemeClr val="tx2"/>
                  </a:solidFill>
                  <a:latin typeface="Pyidaungsu" panose="020B0502040204020203" pitchFamily="34" charset="0"/>
                  <a:ea typeface="+mn-ea"/>
                  <a:cs typeface="Pyidaungsu" panose="020B0502040204020203" pitchFamily="34" charset="0"/>
                </a:rPr>
                <a:t>မင်းစံ</a:t>
              </a:r>
              <a:r>
                <a:rPr lang="en-US" sz="1400" b="1" i="1" dirty="0">
                  <a:solidFill>
                    <a:schemeClr val="tx2"/>
                  </a:solidFill>
                  <a:latin typeface="Pyidaungsu" panose="020B0502040204020203" pitchFamily="34" charset="0"/>
                  <a:ea typeface="+mn-ea"/>
                  <a:cs typeface="Pyidaungsu" panose="020B0502040204020203" pitchFamily="34" charset="0"/>
                </a:rPr>
                <a:t> </a:t>
              </a:r>
              <a:r>
                <a:rPr lang="en-US" sz="1400" b="1" i="1" dirty="0" err="1">
                  <a:solidFill>
                    <a:schemeClr val="tx2"/>
                  </a:solidFill>
                  <a:latin typeface="Pyidaungsu" panose="020B0502040204020203" pitchFamily="34" charset="0"/>
                  <a:ea typeface="+mn-ea"/>
                  <a:cs typeface="Pyidaungsu" panose="020B0502040204020203" pitchFamily="34" charset="0"/>
                </a:rPr>
                <a:t>ဖမ်းဆီး</a:t>
              </a:r>
              <a:r>
                <a:rPr lang="en-US" b="1" dirty="0">
                  <a:solidFill>
                    <a:schemeClr val="accent2"/>
                  </a:solidFill>
                  <a:latin typeface="WinInnwa" pitchFamily="2" charset="0"/>
                  <a:ea typeface="+mn-ea"/>
                  <a:cs typeface="+mn-cs"/>
                </a:rPr>
                <a:t>/</a:t>
              </a:r>
              <a:r>
                <a:rPr lang="en-US" dirty="0">
                  <a:solidFill>
                    <a:schemeClr val="accent2"/>
                  </a:solidFill>
                  <a:latin typeface="WinInnwa" pitchFamily="2" charset="0"/>
                  <a:ea typeface="+mn-ea"/>
                  <a:cs typeface="+mn-cs"/>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8260"/>
                                        </p:tgtEl>
                                        <p:attrNameLst>
                                          <p:attrName>style.visibility</p:attrName>
                                        </p:attrNameLst>
                                      </p:cBhvr>
                                      <p:to>
                                        <p:strVal val="visible"/>
                                      </p:to>
                                    </p:set>
                                    <p:anim calcmode="lin" valueType="num">
                                      <p:cBhvr additive="base">
                                        <p:cTn id="7" dur="500" fill="hold"/>
                                        <p:tgtEl>
                                          <p:spTgt spid="8260"/>
                                        </p:tgtEl>
                                        <p:attrNameLst>
                                          <p:attrName>ppt_x</p:attrName>
                                        </p:attrNameLst>
                                      </p:cBhvr>
                                      <p:tavLst>
                                        <p:tav tm="0">
                                          <p:val>
                                            <p:strVal val="0-#ppt_w/2"/>
                                          </p:val>
                                        </p:tav>
                                        <p:tav tm="100000">
                                          <p:val>
                                            <p:strVal val="#ppt_x"/>
                                          </p:val>
                                        </p:tav>
                                      </p:tavLst>
                                    </p:anim>
                                    <p:anim calcmode="lin" valueType="num">
                                      <p:cBhvr additive="base">
                                        <p:cTn id="8" dur="500" fill="hold"/>
                                        <p:tgtEl>
                                          <p:spTgt spid="8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latin typeface="Comic Sans MS" pitchFamily="66" charset="0"/>
              <a:ea typeface="+mn-ea"/>
              <a:cs typeface="+mn-cs"/>
            </a:endParaRPr>
          </a:p>
        </p:txBody>
      </p:sp>
      <p:sp>
        <p:nvSpPr>
          <p:cNvPr id="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20" name="Rectangle 5"/>
          <p:cNvSpPr>
            <a:spLocks noChangeArrowheads="1"/>
          </p:cNvSpPr>
          <p:nvPr/>
        </p:nvSpPr>
        <p:spPr bwMode="auto">
          <a:xfrm>
            <a:off x="3237204" y="1011238"/>
            <a:ext cx="1745670"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3200" b="1" dirty="0">
                <a:solidFill>
                  <a:schemeClr val="accent2"/>
                </a:solidFill>
                <a:latin typeface="WinInnwa" charset="0"/>
              </a:rPr>
              <a:t> </a:t>
            </a:r>
            <a:r>
              <a:rPr lang="en-US" sz="2400" b="1" dirty="0" err="1">
                <a:solidFill>
                  <a:schemeClr val="accent2"/>
                </a:solidFill>
                <a:latin typeface="Pyidaungsu" panose="020B0502040204020203" pitchFamily="34" charset="0"/>
                <a:cs typeface="Pyidaungsu" panose="020B0502040204020203" pitchFamily="34" charset="0"/>
              </a:rPr>
              <a:t>မင်းမဲ့ကာလ</a:t>
            </a:r>
            <a:endParaRPr lang="en-US" sz="2400" b="1" dirty="0">
              <a:solidFill>
                <a:schemeClr val="accent2"/>
              </a:solidFill>
              <a:latin typeface="Pyidaungsu" panose="020B0502040204020203" pitchFamily="34" charset="0"/>
              <a:cs typeface="Pyidaungsu" panose="020B0502040204020203" pitchFamily="34" charset="0"/>
            </a:endParaRPr>
          </a:p>
        </p:txBody>
      </p:sp>
      <p:sp>
        <p:nvSpPr>
          <p:cNvPr id="9222" name="Rectangle 6"/>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spcBef>
                <a:spcPct val="50000"/>
              </a:spcBef>
              <a:defRPr/>
            </a:pPr>
            <a:r>
              <a:rPr lang="en-US" sz="8800" b="1">
                <a:solidFill>
                  <a:schemeClr val="tx2"/>
                </a:solidFill>
                <a:latin typeface="Times" charset="0"/>
                <a:ea typeface="+mn-ea"/>
                <a:cs typeface="+mn-cs"/>
              </a:rPr>
              <a:t>7</a:t>
            </a:r>
          </a:p>
        </p:txBody>
      </p:sp>
      <p:sp>
        <p:nvSpPr>
          <p:cNvPr id="8199"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S PGothic" charset="0"/>
            </a:endParaRPr>
          </a:p>
        </p:txBody>
      </p:sp>
      <p:sp>
        <p:nvSpPr>
          <p:cNvPr id="9224" name="Oval 8"/>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Comic Sans MS" pitchFamily="66" charset="0"/>
              <a:ea typeface="+mn-ea"/>
              <a:cs typeface="+mn-cs"/>
            </a:endParaRPr>
          </a:p>
        </p:txBody>
      </p:sp>
      <p:sp>
        <p:nvSpPr>
          <p:cNvPr id="3" name="Unknown Shape"/>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6" name="Rectangle 10"/>
          <p:cNvSpPr>
            <a:spLocks noChangeArrowheads="1"/>
          </p:cNvSpPr>
          <p:nvPr/>
        </p:nvSpPr>
        <p:spPr bwMode="auto">
          <a:xfrm>
            <a:off x="1336675" y="4532313"/>
            <a:ext cx="1844675" cy="113620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pPr>
              <a:defRPr/>
            </a:pPr>
            <a:r>
              <a:rPr lang="en-US" sz="4000" b="1" dirty="0" err="1">
                <a:solidFill>
                  <a:srgbClr val="1CFF23"/>
                </a:solidFill>
                <a:latin typeface="Pyidaungsu" panose="020B0502040204020203" pitchFamily="34" charset="0"/>
                <a:ea typeface="+mn-ea"/>
                <a:cs typeface="Pyidaungsu" panose="020B0502040204020203" pitchFamily="34" charset="0"/>
              </a:rPr>
              <a:t>မင်းမဲ</a:t>
            </a:r>
            <a:r>
              <a:rPr lang="en-US" sz="4000" b="1" dirty="0">
                <a:solidFill>
                  <a:srgbClr val="1CFF23"/>
                </a:solidFill>
                <a:latin typeface="Pyidaungsu" panose="020B0502040204020203" pitchFamily="34" charset="0"/>
                <a:ea typeface="+mn-ea"/>
                <a:cs typeface="Pyidaungsu" panose="020B0502040204020203" pitchFamily="34" charset="0"/>
              </a:rPr>
              <a:t>့</a:t>
            </a:r>
            <a:r>
              <a:rPr lang="en-US" dirty="0">
                <a:solidFill>
                  <a:schemeClr val="accent2"/>
                </a:solidFill>
                <a:latin typeface="WinInnwa" pitchFamily="2" charset="0"/>
                <a:ea typeface="+mn-ea"/>
                <a:cs typeface="+mn-cs"/>
              </a:rPr>
              <a:t> </a:t>
            </a:r>
          </a:p>
          <a:p>
            <a:pPr>
              <a:defRPr/>
            </a:pPr>
            <a:r>
              <a:rPr lang="en-US" sz="2000" b="1" i="1" dirty="0" err="1">
                <a:solidFill>
                  <a:schemeClr val="tx2"/>
                </a:solidFill>
                <a:latin typeface="Pyidaungsu" panose="020B0502040204020203" pitchFamily="34" charset="0"/>
                <a:ea typeface="+mn-ea"/>
                <a:cs typeface="Pyidaungsu" panose="020B0502040204020203" pitchFamily="34" charset="0"/>
              </a:rPr>
              <a:t>မင်းစံ</a:t>
            </a:r>
            <a:r>
              <a:rPr lang="en-US" sz="2000" b="1" i="1" dirty="0">
                <a:solidFill>
                  <a:schemeClr val="tx2"/>
                </a:solidFill>
                <a:latin typeface="Pyidaungsu" panose="020B0502040204020203" pitchFamily="34" charset="0"/>
                <a:ea typeface="+mn-ea"/>
                <a:cs typeface="Pyidaungsu" panose="020B0502040204020203" pitchFamily="34" charset="0"/>
              </a:rPr>
              <a:t> </a:t>
            </a:r>
            <a:r>
              <a:rPr lang="en-US" sz="2000" b="1" i="1" dirty="0" err="1">
                <a:solidFill>
                  <a:schemeClr val="tx2"/>
                </a:solidFill>
                <a:latin typeface="Pyidaungsu" panose="020B0502040204020203" pitchFamily="34" charset="0"/>
                <a:ea typeface="+mn-ea"/>
                <a:cs typeface="Pyidaungsu" panose="020B0502040204020203" pitchFamily="34" charset="0"/>
              </a:rPr>
              <a:t>ဖမ်းဆီး</a:t>
            </a:r>
            <a:r>
              <a:rPr lang="en-US" b="1" dirty="0">
                <a:solidFill>
                  <a:schemeClr val="accent2"/>
                </a:solidFill>
                <a:latin typeface="WinInnwa" pitchFamily="2" charset="0"/>
                <a:ea typeface="+mn-ea"/>
                <a:cs typeface="+mn-cs"/>
              </a:rPr>
              <a:t>/</a:t>
            </a:r>
            <a:r>
              <a:rPr lang="en-US" dirty="0">
                <a:latin typeface="WinInnwa" pitchFamily="2" charset="0"/>
                <a:ea typeface="+mn-ea"/>
                <a:cs typeface="+mn-cs"/>
              </a:rPr>
              <a:t> </a:t>
            </a:r>
          </a:p>
        </p:txBody>
      </p:sp>
      <p:sp>
        <p:nvSpPr>
          <p:cNvPr id="4" name="Rectangle 11"/>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27" name="Rectangle 12"/>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28" name="Line 13"/>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9" name="Line 14"/>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0" name="Rectangle 15"/>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9231" name="Group 16"/>
          <p:cNvGrpSpPr>
            <a:grpSpLocks/>
          </p:cNvGrpSpPr>
          <p:nvPr/>
        </p:nvGrpSpPr>
        <p:grpSpPr bwMode="auto">
          <a:xfrm>
            <a:off x="7983538" y="3429000"/>
            <a:ext cx="974725" cy="633413"/>
            <a:chOff x="0" y="0"/>
            <a:chExt cx="614" cy="399"/>
          </a:xfrm>
        </p:grpSpPr>
        <p:sp>
          <p:nvSpPr>
            <p:cNvPr id="9239" name="Unknown Shape"/>
            <p:cNvSpPr>
              <a:spLocks/>
            </p:cNvSpPr>
            <p:nvPr/>
          </p:nvSpPr>
          <p:spPr bwMode="auto">
            <a:xfrm>
              <a:off x="482" y="10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40" name="Unknown Shape"/>
            <p:cNvSpPr>
              <a:spLocks/>
            </p:cNvSpPr>
            <p:nvPr/>
          </p:nvSpPr>
          <p:spPr bwMode="auto">
            <a:xfrm>
              <a:off x="474" y="10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41" name="Rectangle 19"/>
            <p:cNvSpPr>
              <a:spLocks noChangeArrowheads="1"/>
            </p:cNvSpPr>
            <p:nvPr/>
          </p:nvSpPr>
          <p:spPr bwMode="auto">
            <a:xfrm>
              <a:off x="187" y="26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800" b="1">
                  <a:latin typeface="Helvetica" charset="0"/>
                </a:rPr>
                <a:t>350</a:t>
              </a:r>
            </a:p>
          </p:txBody>
        </p:sp>
        <p:sp>
          <p:nvSpPr>
            <p:cNvPr id="9242" name="Unknown Shape"/>
            <p:cNvSpPr>
              <a:spLocks/>
            </p:cNvSpPr>
            <p:nvPr/>
          </p:nvSpPr>
          <p:spPr bwMode="auto">
            <a:xfrm>
              <a:off x="482" y="9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AutoShape 21"/>
            <p:cNvSpPr>
              <a:spLocks noChangeArrowheads="1"/>
            </p:cNvSpPr>
            <p:nvPr/>
          </p:nvSpPr>
          <p:spPr bwMode="auto">
            <a:xfrm>
              <a:off x="15" y="1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 name="Rectangle 22"/>
            <p:cNvSpPr>
              <a:spLocks noChangeArrowheads="1"/>
            </p:cNvSpPr>
            <p:nvPr/>
          </p:nvSpPr>
          <p:spPr bwMode="auto">
            <a:xfrm>
              <a:off x="14" y="11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45" name="AutoShape 23"/>
            <p:cNvSpPr>
              <a:spLocks noChangeArrowheads="1"/>
            </p:cNvSpPr>
            <p:nvPr/>
          </p:nvSpPr>
          <p:spPr bwMode="auto">
            <a:xfrm>
              <a:off x="27" y="28"/>
              <a:ext cx="436" cy="154"/>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Line 24"/>
            <p:cNvSpPr>
              <a:spLocks noChangeShapeType="1"/>
            </p:cNvSpPr>
            <p:nvPr/>
          </p:nvSpPr>
          <p:spPr bwMode="auto">
            <a:xfrm>
              <a:off x="38" y="24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47" name="Line 25"/>
            <p:cNvSpPr>
              <a:spLocks noChangeShapeType="1"/>
            </p:cNvSpPr>
            <p:nvPr/>
          </p:nvSpPr>
          <p:spPr bwMode="auto">
            <a:xfrm>
              <a:off x="34" y="3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26"/>
            <p:cNvSpPr>
              <a:spLocks noChangeArrowheads="1"/>
            </p:cNvSpPr>
            <p:nvPr/>
          </p:nvSpPr>
          <p:spPr bwMode="auto">
            <a:xfrm>
              <a:off x="0" y="0"/>
              <a:ext cx="54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200" dirty="0">
                  <a:solidFill>
                    <a:schemeClr val="accent2"/>
                  </a:solidFill>
                  <a:latin typeface="WinInnwa" charset="0"/>
                </a:rPr>
                <a:t> </a:t>
              </a:r>
              <a:r>
                <a:rPr lang="en-US" sz="1050" b="1" dirty="0" err="1">
                  <a:solidFill>
                    <a:schemeClr val="accent2"/>
                  </a:solidFill>
                  <a:latin typeface="Pyidaungsu" panose="020B0502040204020203" pitchFamily="34" charset="0"/>
                  <a:cs typeface="Pyidaungsu" panose="020B0502040204020203" pitchFamily="34" charset="0"/>
                </a:rPr>
                <a:t>မင်းမဲ့ကာလ</a:t>
              </a:r>
              <a:endParaRPr lang="en-US" sz="1050" b="1" dirty="0">
                <a:solidFill>
                  <a:schemeClr val="accent2"/>
                </a:solidFill>
                <a:latin typeface="Pyidaungsu" panose="020B0502040204020203" pitchFamily="34" charset="0"/>
                <a:cs typeface="Pyidaungsu" panose="020B0502040204020203" pitchFamily="34" charset="0"/>
              </a:endParaRPr>
            </a:p>
          </p:txBody>
        </p:sp>
      </p:grpSp>
      <p:sp>
        <p:nvSpPr>
          <p:cNvPr id="9243" name="Text Box 27"/>
          <p:cNvSpPr txBox="1">
            <a:spLocks noChangeArrowheads="1"/>
          </p:cNvSpPr>
          <p:nvPr/>
        </p:nvSpPr>
        <p:spPr bwMode="auto">
          <a:xfrm>
            <a:off x="2870200" y="3683000"/>
            <a:ext cx="6070600" cy="193899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800" b="1" i="1" dirty="0" err="1">
                <a:solidFill>
                  <a:schemeClr val="tx1"/>
                </a:solidFill>
                <a:latin typeface="Pyidaungsu" panose="020B0502040204020203" pitchFamily="34" charset="0"/>
                <a:ea typeface="+mn-ea"/>
                <a:cs typeface="Pyidaungsu" panose="020B0502040204020203" pitchFamily="34" charset="0"/>
              </a:rPr>
              <a:t>တရားဝင</a:t>
            </a:r>
            <a:r>
              <a:rPr lang="en-US" sz="4800" b="1" i="1" dirty="0">
                <a:solidFill>
                  <a:schemeClr val="tx1"/>
                </a:solidFill>
                <a:latin typeface="Pyidaungsu" panose="020B0502040204020203" pitchFamily="34" charset="0"/>
                <a:ea typeface="+mn-ea"/>
                <a:cs typeface="Pyidaungsu" panose="020B0502040204020203" pitchFamily="34" charset="0"/>
              </a:rPr>
              <a:t>် </a:t>
            </a:r>
          </a:p>
          <a:p>
            <a:pPr>
              <a:spcBef>
                <a:spcPct val="50000"/>
              </a:spcBef>
              <a:defRPr/>
            </a:pPr>
            <a:r>
              <a:rPr lang="en-US" sz="4800" b="1" i="1" dirty="0" err="1">
                <a:solidFill>
                  <a:schemeClr val="tx1"/>
                </a:solidFill>
                <a:latin typeface="Pyidaungsu" panose="020B0502040204020203" pitchFamily="34" charset="0"/>
                <a:ea typeface="+mn-ea"/>
                <a:cs typeface="Pyidaungsu" panose="020B0502040204020203" pitchFamily="34" charset="0"/>
              </a:rPr>
              <a:t>ဗဟိုအာဏာကင်းမဲ့ခြင်း</a:t>
            </a:r>
            <a:endParaRPr lang="en-US" sz="4800" dirty="0">
              <a:solidFill>
                <a:schemeClr val="tx1"/>
              </a:solidFill>
              <a:latin typeface="Pyidaungsu" panose="020B0502040204020203" pitchFamily="34" charset="0"/>
              <a:ea typeface="+mn-ea"/>
              <a:cs typeface="Pyidaungsu" panose="020B0502040204020203" pitchFamily="34" charset="0"/>
            </a:endParaRPr>
          </a:p>
        </p:txBody>
      </p:sp>
      <p:sp>
        <p:nvSpPr>
          <p:cNvPr id="9244" name="Text Box 28"/>
          <p:cNvSpPr txBox="1">
            <a:spLocks noChangeArrowheads="1"/>
          </p:cNvSpPr>
          <p:nvPr/>
        </p:nvSpPr>
        <p:spPr bwMode="auto">
          <a:xfrm>
            <a:off x="1766888" y="-11113"/>
            <a:ext cx="1993900" cy="33855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1600" b="1" dirty="0" err="1">
                <a:solidFill>
                  <a:schemeClr val="tx1"/>
                </a:solidFill>
                <a:latin typeface="Pyidaungsu" panose="020B0502040204020203" pitchFamily="34" charset="0"/>
                <a:ea typeface="+mn-ea"/>
                <a:cs typeface="Pyidaungsu" panose="020B0502040204020203" pitchFamily="34" charset="0"/>
              </a:rPr>
              <a:t>တရားသူကြိး</a:t>
            </a:r>
            <a:r>
              <a:rPr lang="en-US" sz="1600" b="1" dirty="0">
                <a:solidFill>
                  <a:schemeClr val="tx1"/>
                </a:solidFill>
                <a:latin typeface="Pyidaungsu" panose="020B0502040204020203" pitchFamily="34" charset="0"/>
                <a:ea typeface="+mn-ea"/>
                <a:cs typeface="Pyidaungsu" panose="020B0502040204020203" pitchFamily="34" charset="0"/>
              </a:rPr>
              <a:t> ၁၇:၆</a:t>
            </a:r>
            <a:endParaRPr lang="en-US" sz="1600" dirty="0">
              <a:solidFill>
                <a:schemeClr val="tx1"/>
              </a:solidFill>
              <a:latin typeface="Pyidaungsu" panose="020B0502040204020203" pitchFamily="34" charset="0"/>
              <a:ea typeface="+mn-ea"/>
              <a:cs typeface="Pyidaungsu" panose="020B0502040204020203" pitchFamily="34" charset="0"/>
            </a:endParaRPr>
          </a:p>
        </p:txBody>
      </p:sp>
      <p:sp>
        <p:nvSpPr>
          <p:cNvPr id="9234" name="Text Box 29"/>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9246" name="Rectangle 30"/>
          <p:cNvSpPr>
            <a:spLocks noChangeArrowheads="1"/>
          </p:cNvSpPr>
          <p:nvPr/>
        </p:nvSpPr>
        <p:spPr bwMode="auto">
          <a:xfrm>
            <a:off x="8091488" y="6529388"/>
            <a:ext cx="339725" cy="268287"/>
          </a:xfrm>
          <a:prstGeom prst="rect">
            <a:avLst/>
          </a:prstGeom>
          <a:noFill/>
          <a:ln w="9525">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cs typeface="MS PGothic" charset="0"/>
              </a:rPr>
              <a:t>07</a:t>
            </a:r>
          </a:p>
        </p:txBody>
      </p:sp>
      <p:sp>
        <p:nvSpPr>
          <p:cNvPr id="9236" name="Text Box 3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latin typeface="Arial" charset="0"/>
              </a:rPr>
              <a:t>Handbook pg. 31-32</a:t>
            </a:r>
          </a:p>
        </p:txBody>
      </p:sp>
      <p:sp>
        <p:nvSpPr>
          <p:cNvPr id="9248" name="Rectangle 32"/>
          <p:cNvSpPr>
            <a:spLocks noChangeArrowheads="1"/>
          </p:cNvSpPr>
          <p:nvPr/>
        </p:nvSpPr>
        <p:spPr bwMode="auto">
          <a:xfrm>
            <a:off x="6584950" y="3159125"/>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latin typeface="Comic Sans MS" pitchFamily="66" charset="0"/>
              <a:ea typeface="+mn-ea"/>
              <a:cs typeface="+mn-cs"/>
            </a:endParaRPr>
          </a:p>
        </p:txBody>
      </p:sp>
      <p:sp>
        <p:nvSpPr>
          <p:cNvPr id="9249" name="Rectangle 33"/>
          <p:cNvSpPr>
            <a:spLocks noChangeArrowheads="1"/>
          </p:cNvSpPr>
          <p:nvPr/>
        </p:nvSpPr>
        <p:spPr bwMode="auto">
          <a:xfrm>
            <a:off x="238439" y="1254125"/>
            <a:ext cx="3382335" cy="258275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5400" dirty="0" err="1">
                <a:solidFill>
                  <a:schemeClr val="tx2"/>
                </a:solidFill>
                <a:latin typeface="Pyidaungsu" panose="020B0502040204020203" pitchFamily="34" charset="0"/>
                <a:ea typeface="+mn-ea"/>
                <a:cs typeface="Pyidaungsu" panose="020B0502040204020203" pitchFamily="34" charset="0"/>
              </a:rPr>
              <a:t>အဖွဲ့အစည</a:t>
            </a:r>
            <a:r>
              <a:rPr lang="en-US" sz="5400" dirty="0" err="1">
                <a:solidFill>
                  <a:srgbClr val="1CFF23"/>
                </a:solidFill>
                <a:latin typeface="Pyidaungsu" panose="020B0502040204020203" pitchFamily="34" charset="0"/>
                <a:ea typeface="+mn-ea"/>
                <a:cs typeface="Pyidaungsu" panose="020B0502040204020203" pitchFamily="34" charset="0"/>
              </a:rPr>
              <a:t>်း</a:t>
            </a:r>
            <a:endParaRPr lang="en-US" sz="5400" dirty="0">
              <a:solidFill>
                <a:srgbClr val="1CFF23"/>
              </a:solidFill>
              <a:latin typeface="Pyidaungsu" panose="020B0502040204020203" pitchFamily="34" charset="0"/>
              <a:ea typeface="+mn-ea"/>
              <a:cs typeface="Pyidaungsu" panose="020B0502040204020203" pitchFamily="34" charset="0"/>
            </a:endParaRPr>
          </a:p>
          <a:p>
            <a:pPr>
              <a:defRPr/>
            </a:pPr>
            <a:r>
              <a:rPr lang="en-US" sz="5400" dirty="0" err="1">
                <a:solidFill>
                  <a:srgbClr val="1CFF23"/>
                </a:solidFill>
                <a:latin typeface="Pyidaungsu" panose="020B0502040204020203" pitchFamily="34" charset="0"/>
                <a:ea typeface="+mn-ea"/>
                <a:cs typeface="Pyidaungsu" panose="020B0502040204020203" pitchFamily="34" charset="0"/>
              </a:rPr>
              <a:t>သုံးရပ</a:t>
            </a:r>
            <a:r>
              <a:rPr lang="en-US" sz="5400" dirty="0">
                <a:solidFill>
                  <a:srgbClr val="1CFF23"/>
                </a:solidFill>
                <a:latin typeface="Pyidaungsu" panose="020B0502040204020203" pitchFamily="34" charset="0"/>
                <a:ea typeface="+mn-ea"/>
                <a:cs typeface="Pyidaungsu" panose="020B0502040204020203" pitchFamily="34" charset="0"/>
              </a:rPr>
              <a:t>်</a:t>
            </a:r>
          </a:p>
          <a:p>
            <a:pPr>
              <a:defRPr/>
            </a:pPr>
            <a:r>
              <a:rPr lang="en-US" sz="5400" dirty="0" err="1">
                <a:solidFill>
                  <a:schemeClr val="tx2"/>
                </a:solidFill>
                <a:latin typeface="Pyidaungsu" panose="020B0502040204020203" pitchFamily="34" charset="0"/>
                <a:ea typeface="+mn-ea"/>
                <a:cs typeface="Pyidaungsu" panose="020B0502040204020203" pitchFamily="34" charset="0"/>
              </a:rPr>
              <a:t>ပထမ</a:t>
            </a:r>
            <a:r>
              <a:rPr lang="en-US" sz="5400" dirty="0" err="1">
                <a:solidFill>
                  <a:srgbClr val="1CFF23"/>
                </a:solidFill>
                <a:latin typeface="Pyidaungsu" panose="020B0502040204020203" pitchFamily="34" charset="0"/>
                <a:ea typeface="+mn-ea"/>
                <a:cs typeface="Pyidaungsu" panose="020B0502040204020203" pitchFamily="34" charset="0"/>
              </a:rPr>
              <a:t>အဖွဲ</a:t>
            </a:r>
            <a:r>
              <a:rPr lang="en-US" sz="5400" dirty="0">
                <a:solidFill>
                  <a:srgbClr val="1CFF23"/>
                </a:solidFill>
                <a:latin typeface="Pyidaungsu" panose="020B0502040204020203" pitchFamily="34" charset="0"/>
                <a:ea typeface="+mn-ea"/>
                <a:cs typeface="Pyidaungsu" panose="020B0502040204020203" pitchFamily="34" charset="0"/>
              </a:rPr>
              <a:t>့</a:t>
            </a:r>
            <a:endParaRPr lang="en-US" sz="5400" dirty="0">
              <a:latin typeface="Pyidaungsu" panose="020B0502040204020203" pitchFamily="34" charset="0"/>
              <a:ea typeface="+mn-ea"/>
              <a:cs typeface="Pyidaungsu" panose="020B05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243"/>
                                        </p:tgtEl>
                                        <p:attrNameLst>
                                          <p:attrName>style.visibility</p:attrName>
                                        </p:attrNameLst>
                                      </p:cBhvr>
                                      <p:to>
                                        <p:strVal val="visible"/>
                                      </p:to>
                                    </p:set>
                                    <p:anim calcmode="lin" valueType="num">
                                      <p:cBhvr additive="base">
                                        <p:cTn id="7" dur="500" fill="hold"/>
                                        <p:tgtEl>
                                          <p:spTgt spid="9243"/>
                                        </p:tgtEl>
                                        <p:attrNameLst>
                                          <p:attrName>ppt_x</p:attrName>
                                        </p:attrNameLst>
                                      </p:cBhvr>
                                      <p:tavLst>
                                        <p:tav tm="0">
                                          <p:val>
                                            <p:strVal val="1+#ppt_w/2"/>
                                          </p:val>
                                        </p:tav>
                                        <p:tav tm="100000">
                                          <p:val>
                                            <p:strVal val="#ppt_x"/>
                                          </p:val>
                                        </p:tav>
                                      </p:tavLst>
                                    </p:anim>
                                    <p:anim calcmode="lin" valueType="num">
                                      <p:cBhvr additive="base">
                                        <p:cTn id="8" dur="500" fill="hold"/>
                                        <p:tgtEl>
                                          <p:spTgt spid="9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Comic Sans MS"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rgbClr val="00DFCA"/>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rgbClr val="00DFCA"/>
            </a:solidFill>
            <a:effectLst/>
            <a:latin typeface="Comic Sans MS"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7911</TotalTime>
  <Pages>52</Pages>
  <Words>6879</Words>
  <Characters>0</Characters>
  <Application>Microsoft Macintosh PowerPoint</Application>
  <DocSecurity>0</DocSecurity>
  <PresentationFormat>On-screen Show (4:3)</PresentationFormat>
  <Lines>0</Lines>
  <Paragraphs>1495</Paragraphs>
  <Slides>74</Slides>
  <Notes>3</Notes>
  <HiddenSlides>1</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9" baseType="lpstr">
      <vt:lpstr>Arial Unicode MS</vt:lpstr>
      <vt:lpstr>B VAG Rounded Bold</vt:lpstr>
      <vt:lpstr>Chicago</vt:lpstr>
      <vt:lpstr>Kosher-Normal</vt:lpstr>
      <vt:lpstr>ＭＳ Ｐゴシック</vt:lpstr>
      <vt:lpstr>ＭＳ Ｐゴシック</vt:lpstr>
      <vt:lpstr>Pyidaungsu</vt:lpstr>
      <vt:lpstr>Pyidaungsu Numbers</vt:lpstr>
      <vt:lpstr>Times</vt:lpstr>
      <vt:lpstr>Arial</vt:lpstr>
      <vt:lpstr>Calibri</vt:lpstr>
      <vt:lpstr>Century Gothic</vt:lpstr>
      <vt:lpstr>Comic Sans MS</vt:lpstr>
      <vt:lpstr>Helvetica</vt:lpstr>
      <vt:lpstr>Matura MT Script Capitals</vt:lpstr>
      <vt:lpstr>Monotype Sorts</vt:lpstr>
      <vt:lpstr>Times New Roman</vt:lpstr>
      <vt:lpstr>Win Innwa</vt:lpstr>
      <vt:lpstr>Wingdings</vt:lpstr>
      <vt:lpstr>WinInnwa</vt:lpstr>
      <vt:lpstr>untitled 3</vt:lpstr>
      <vt:lpstr>Orbit</vt:lpstr>
      <vt:lpstr>1_untitled 3</vt:lpstr>
      <vt:lpstr>2_untitled 3</vt:lpstr>
      <vt:lpstr>Word.Document.8</vt:lpstr>
      <vt:lpstr>PowerPoint Presentation</vt:lpstr>
      <vt:lpstr>Burmese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Jerusalem's Temple Mount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တရားဟောခြင်း အတတ်ပညာ - BibleStudyDownloads.org</vt:lpstr>
      <vt:lpstr>Black</vt:lpstr>
    </vt:vector>
  </TitlesOfParts>
  <Company>NoPE</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589</cp:revision>
  <cp:lastPrinted>1997-02-12T13:49:34Z</cp:lastPrinted>
  <dcterms:created xsi:type="dcterms:W3CDTF">1999-07-29T18:12:04Z</dcterms:created>
  <dcterms:modified xsi:type="dcterms:W3CDTF">2025-03-15T08:26:30Z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1033-6.3.0.1733</vt:lpwstr>
  </property>
</Properties>
</file>