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5"/>
  </p:notesMasterIdLst>
  <p:sldIdLst>
    <p:sldId id="792" r:id="rId3"/>
    <p:sldId id="774" r:id="rId4"/>
    <p:sldId id="714" r:id="rId5"/>
    <p:sldId id="715" r:id="rId6"/>
    <p:sldId id="775" r:id="rId7"/>
    <p:sldId id="776" r:id="rId8"/>
    <p:sldId id="777" r:id="rId9"/>
    <p:sldId id="756" r:id="rId10"/>
    <p:sldId id="757" r:id="rId11"/>
    <p:sldId id="758" r:id="rId12"/>
    <p:sldId id="759" r:id="rId13"/>
    <p:sldId id="764" r:id="rId14"/>
    <p:sldId id="760" r:id="rId15"/>
    <p:sldId id="763" r:id="rId16"/>
    <p:sldId id="762" r:id="rId17"/>
    <p:sldId id="778" r:id="rId18"/>
    <p:sldId id="642" r:id="rId19"/>
    <p:sldId id="779" r:id="rId20"/>
    <p:sldId id="780" r:id="rId21"/>
    <p:sldId id="644" r:id="rId22"/>
    <p:sldId id="765" r:id="rId23"/>
    <p:sldId id="724" r:id="rId24"/>
    <p:sldId id="781" r:id="rId25"/>
    <p:sldId id="723" r:id="rId26"/>
    <p:sldId id="646" r:id="rId27"/>
    <p:sldId id="782" r:id="rId28"/>
    <p:sldId id="752" r:id="rId29"/>
    <p:sldId id="753" r:id="rId30"/>
    <p:sldId id="769" r:id="rId31"/>
    <p:sldId id="768" r:id="rId32"/>
    <p:sldId id="770" r:id="rId33"/>
    <p:sldId id="648" r:id="rId34"/>
    <p:sldId id="783" r:id="rId35"/>
    <p:sldId id="650" r:id="rId36"/>
    <p:sldId id="651" r:id="rId37"/>
    <p:sldId id="737" r:id="rId38"/>
    <p:sldId id="727" r:id="rId39"/>
    <p:sldId id="652" r:id="rId40"/>
    <p:sldId id="729" r:id="rId41"/>
    <p:sldId id="726" r:id="rId42"/>
    <p:sldId id="653" r:id="rId43"/>
    <p:sldId id="654" r:id="rId44"/>
    <p:sldId id="745" r:id="rId45"/>
    <p:sldId id="730" r:id="rId46"/>
    <p:sldId id="655" r:id="rId47"/>
    <p:sldId id="786" r:id="rId48"/>
    <p:sldId id="657" r:id="rId49"/>
    <p:sldId id="658" r:id="rId50"/>
    <p:sldId id="659" r:id="rId51"/>
    <p:sldId id="660" r:id="rId52"/>
    <p:sldId id="661" r:id="rId53"/>
    <p:sldId id="662" r:id="rId54"/>
    <p:sldId id="663" r:id="rId55"/>
    <p:sldId id="787" r:id="rId56"/>
    <p:sldId id="773" r:id="rId57"/>
    <p:sldId id="788" r:id="rId58"/>
    <p:sldId id="789" r:id="rId59"/>
    <p:sldId id="732" r:id="rId60"/>
    <p:sldId id="668" r:id="rId61"/>
    <p:sldId id="670" r:id="rId62"/>
    <p:sldId id="669" r:id="rId63"/>
    <p:sldId id="671" r:id="rId64"/>
    <p:sldId id="672" r:id="rId65"/>
    <p:sldId id="673" r:id="rId66"/>
    <p:sldId id="734" r:id="rId67"/>
    <p:sldId id="733" r:id="rId68"/>
    <p:sldId id="735" r:id="rId69"/>
    <p:sldId id="674" r:id="rId70"/>
    <p:sldId id="766" r:id="rId71"/>
    <p:sldId id="749" r:id="rId72"/>
    <p:sldId id="790" r:id="rId73"/>
    <p:sldId id="791" r:id="rId7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2">
          <p15:clr>
            <a:srgbClr val="A4A3A4"/>
          </p15:clr>
        </p15:guide>
        <p15:guide id="2" orient="horz" pos="182">
          <p15:clr>
            <a:srgbClr val="A4A3A4"/>
          </p15:clr>
        </p15:guide>
        <p15:guide id="3" orient="horz" pos="4198">
          <p15:clr>
            <a:srgbClr val="A4A3A4"/>
          </p15:clr>
        </p15:guide>
        <p15:guide id="4" orient="horz" pos="2581">
          <p15:clr>
            <a:srgbClr val="A4A3A4"/>
          </p15:clr>
        </p15:guide>
        <p15:guide id="5" orient="horz" pos="1931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994">
          <p15:clr>
            <a:srgbClr val="A4A3A4"/>
          </p15:clr>
        </p15:guide>
        <p15:guide id="8" pos="2897">
          <p15:clr>
            <a:srgbClr val="A4A3A4"/>
          </p15:clr>
        </p15:guide>
        <p15:guide id="9" pos="5239">
          <p15:clr>
            <a:srgbClr val="A4A3A4"/>
          </p15:clr>
        </p15:guide>
        <p15:guide id="10" pos="47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1039BD"/>
    <a:srgbClr val="0842DE"/>
    <a:srgbClr val="0831AD"/>
    <a:srgbClr val="1CFF23"/>
    <a:srgbClr val="FFFF00"/>
    <a:srgbClr val="F6E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91" d="100"/>
          <a:sy n="91" d="100"/>
        </p:scale>
        <p:origin x="2784" y="832"/>
      </p:cViewPr>
      <p:guideLst>
        <p:guide orient="horz" pos="3232"/>
        <p:guide orient="horz" pos="182"/>
        <p:guide orient="horz" pos="4198"/>
        <p:guide orient="horz" pos="2581"/>
        <p:guide orient="horz" pos="1931"/>
        <p:guide orient="horz"/>
        <p:guide orient="horz" pos="994"/>
        <p:guide pos="2897"/>
        <p:guide pos="5239"/>
        <p:guide pos="47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 noTextEdit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                                </a:t>
            </a:r>
          </a:p>
          <a:p>
            <a:pPr lvl="1"/>
            <a:r>
              <a:rPr lang="en-US" noProof="0"/>
              <a:t>            </a:t>
            </a:r>
          </a:p>
          <a:p>
            <a:pPr lvl="2"/>
            <a:r>
              <a:rPr lang="en-US" noProof="0"/>
              <a:t>           </a:t>
            </a:r>
          </a:p>
          <a:p>
            <a:pPr lvl="3"/>
            <a:r>
              <a:rPr lang="en-US" noProof="0"/>
              <a:t>            </a:t>
            </a:r>
          </a:p>
          <a:p>
            <a:pPr lvl="4"/>
            <a:r>
              <a:rPr lang="en-US" noProof="0"/>
              <a:t>           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3419FD0-25D1-1043-8732-18501F38325A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2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35449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8789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88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4858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281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2823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1342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8850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9740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1925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5192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0" y="0"/>
              <a:chExt cx="5271" cy="3889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8" y="24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1036" name="Unknown Shape"/>
              <p:cNvSpPr>
                <a:spLocks/>
              </p:cNvSpPr>
              <p:nvPr/>
            </p:nvSpPr>
            <p:spPr bwMode="auto">
              <a:xfrm>
                <a:off x="2756" y="174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Unknown Shape"/>
              <p:cNvSpPr>
                <a:spLocks/>
              </p:cNvSpPr>
              <p:nvPr/>
            </p:nvSpPr>
            <p:spPr bwMode="auto">
              <a:xfrm>
                <a:off x="276" y="3211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Unknown Shape"/>
              <p:cNvSpPr>
                <a:spLocks/>
              </p:cNvSpPr>
              <p:nvPr/>
            </p:nvSpPr>
            <p:spPr bwMode="auto">
              <a:xfrm>
                <a:off x="4138" y="195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Unknown Shape"/>
              <p:cNvSpPr>
                <a:spLocks/>
              </p:cNvSpPr>
              <p:nvPr/>
            </p:nvSpPr>
            <p:spPr bwMode="auto">
              <a:xfrm>
                <a:off x="256" y="1022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Unknown Shape"/>
              <p:cNvSpPr>
                <a:spLocks/>
              </p:cNvSpPr>
              <p:nvPr/>
            </p:nvSpPr>
            <p:spPr bwMode="auto">
              <a:xfrm>
                <a:off x="172" y="345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Unknown Shape"/>
              <p:cNvSpPr>
                <a:spLocks/>
              </p:cNvSpPr>
              <p:nvPr/>
            </p:nvSpPr>
            <p:spPr bwMode="auto">
              <a:xfrm>
                <a:off x="283" y="311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Unknown Shape"/>
              <p:cNvSpPr>
                <a:spLocks/>
              </p:cNvSpPr>
              <p:nvPr/>
            </p:nvSpPr>
            <p:spPr bwMode="auto">
              <a:xfrm>
                <a:off x="256" y="174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Unknown Shape"/>
              <p:cNvSpPr>
                <a:spLocks/>
              </p:cNvSpPr>
              <p:nvPr/>
            </p:nvSpPr>
            <p:spPr bwMode="auto">
              <a:xfrm>
                <a:off x="1082" y="805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Unknown Shape"/>
              <p:cNvSpPr>
                <a:spLocks/>
              </p:cNvSpPr>
              <p:nvPr/>
            </p:nvSpPr>
            <p:spPr bwMode="auto">
              <a:xfrm>
                <a:off x="3220" y="355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Unknown Shape"/>
              <p:cNvSpPr>
                <a:spLocks/>
              </p:cNvSpPr>
              <p:nvPr/>
            </p:nvSpPr>
            <p:spPr bwMode="auto">
              <a:xfrm>
                <a:off x="285" y="152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Unknown Shape"/>
              <p:cNvSpPr>
                <a:spLocks/>
              </p:cNvSpPr>
              <p:nvPr/>
            </p:nvSpPr>
            <p:spPr bwMode="auto">
              <a:xfrm>
                <a:off x="0" y="0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Unknown Shape"/>
              <p:cNvSpPr>
                <a:spLocks/>
              </p:cNvSpPr>
              <p:nvPr/>
            </p:nvSpPr>
            <p:spPr bwMode="auto">
              <a:xfrm>
                <a:off x="0" y="0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Unknown Shape"/>
              <p:cNvSpPr>
                <a:spLocks/>
              </p:cNvSpPr>
              <p:nvPr/>
            </p:nvSpPr>
            <p:spPr bwMode="auto">
              <a:xfrm>
                <a:off x="5164" y="0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Unknown Shape"/>
              <p:cNvSpPr>
                <a:spLocks/>
              </p:cNvSpPr>
              <p:nvPr/>
            </p:nvSpPr>
            <p:spPr bwMode="auto">
              <a:xfrm>
                <a:off x="0" y="3772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Unknown Shape"/>
              <p:cNvSpPr>
                <a:spLocks/>
              </p:cNvSpPr>
              <p:nvPr/>
            </p:nvSpPr>
            <p:spPr bwMode="auto">
              <a:xfrm>
                <a:off x="5164" y="116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Unknown Shape"/>
              <p:cNvSpPr>
                <a:spLocks/>
              </p:cNvSpPr>
              <p:nvPr/>
            </p:nvSpPr>
            <p:spPr bwMode="auto">
              <a:xfrm>
                <a:off x="685" y="3788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Unknown Shape"/>
              <p:cNvSpPr>
                <a:spLocks/>
              </p:cNvSpPr>
              <p:nvPr/>
            </p:nvSpPr>
            <p:spPr bwMode="auto">
              <a:xfrm>
                <a:off x="2527" y="3772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Unknown Shape"/>
              <p:cNvSpPr>
                <a:spLocks/>
              </p:cNvSpPr>
              <p:nvPr/>
            </p:nvSpPr>
            <p:spPr bwMode="auto">
              <a:xfrm>
                <a:off x="5164" y="1799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Unknown Shape"/>
              <p:cNvSpPr>
                <a:spLocks/>
              </p:cNvSpPr>
              <p:nvPr/>
            </p:nvSpPr>
            <p:spPr bwMode="auto">
              <a:xfrm>
                <a:off x="0" y="0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Unknown Shape"/>
              <p:cNvSpPr>
                <a:spLocks/>
              </p:cNvSpPr>
              <p:nvPr/>
            </p:nvSpPr>
            <p:spPr bwMode="auto">
              <a:xfrm>
                <a:off x="14" y="233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" name="Unknown Shape"/>
              <p:cNvSpPr>
                <a:spLocks/>
              </p:cNvSpPr>
              <p:nvPr/>
            </p:nvSpPr>
            <p:spPr bwMode="auto">
              <a:xfrm>
                <a:off x="915" y="0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Unknown Shape"/>
              <p:cNvSpPr>
                <a:spLocks/>
              </p:cNvSpPr>
              <p:nvPr/>
            </p:nvSpPr>
            <p:spPr bwMode="auto">
              <a:xfrm>
                <a:off x="2824" y="0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466725" y="6577013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7540625" y="6545263"/>
            <a:ext cx="7350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7.5.03d.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0" y="0"/>
            <a:chExt cx="3327" cy="3213"/>
          </a:xfrm>
        </p:grpSpPr>
        <p:sp>
          <p:nvSpPr>
            <p:cNvPr id="16396" name="Oval 3"/>
            <p:cNvSpPr>
              <a:spLocks noChangeArrowheads="1"/>
            </p:cNvSpPr>
            <p:nvPr/>
          </p:nvSpPr>
          <p:spPr bwMode="auto">
            <a:xfrm>
              <a:off x="0" y="125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Unknown Shape"/>
            <p:cNvSpPr>
              <a:spLocks/>
            </p:cNvSpPr>
            <p:nvPr/>
          </p:nvSpPr>
          <p:spPr bwMode="auto">
            <a:xfrm>
              <a:off x="1586" y="0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Unknown Shape"/>
            <p:cNvSpPr>
              <a:spLocks/>
            </p:cNvSpPr>
            <p:nvPr/>
          </p:nvSpPr>
          <p:spPr bwMode="auto">
            <a:xfrm>
              <a:off x="3092" y="1406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0" name="Arc 6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9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R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56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47900" y="3206750"/>
            <a:ext cx="6988175" cy="3967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</a:t>
            </a:r>
            <a:r>
              <a:rPr lang="en-AU" sz="106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;pH </a:t>
            </a: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pepf</a:t>
            </a:r>
            <a:r>
              <a:rPr lang="en-US" sz="252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8083550" y="6540500"/>
            <a:ext cx="339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14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362450" y="2114550"/>
            <a:ext cx="1428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b="1" i="1">
                <a:solidFill>
                  <a:srgbClr val="1CFF23"/>
                </a:solidFill>
                <a:latin typeface="WinInnwa" charset="0"/>
              </a:rPr>
              <a:t>rif ;pH pepf</a:t>
            </a:r>
            <a:endParaRPr lang="en-US" b="1" i="1">
              <a:solidFill>
                <a:srgbClr val="1CFF23"/>
              </a:solidFill>
              <a:latin typeface="WinInnwa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19350" y="280035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571750" y="2667000"/>
            <a:ext cx="819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CFF23"/>
                </a:solidFill>
                <a:latin typeface="WinInnwa" charset="0"/>
              </a:rPr>
              <a:t>rif;rJh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905500" y="2609850"/>
            <a:ext cx="1885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1CFF23"/>
                </a:solidFill>
                <a:latin typeface="WinInnwa" charset="0"/>
              </a:rPr>
              <a:t>zrf;qD;</a:t>
            </a:r>
            <a:r>
              <a:rPr lang="en-US" b="1">
                <a:solidFill>
                  <a:srgbClr val="1CFF23"/>
                </a:solidFill>
                <a:latin typeface="WinInnwa" charset="0"/>
              </a:rPr>
              <a:t> /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496559-DA3C-C9B8-961C-6D1A1E2A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33272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Dr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ရက္ခ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ဂရီဖိတ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္၊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စကၤပူဓမၼေကာလိပ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္ 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23151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utoUpdateAnimBg="0"/>
      <p:bldP spid="16392" grpId="0" autoUpdateAnimBg="0"/>
      <p:bldP spid="1639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3179763" y="1011238"/>
            <a:ext cx="16049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rif;rJhumv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20713" y="-452438"/>
            <a:ext cx="739775" cy="142875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1271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3886200" y="1765300"/>
            <a:ext cx="2401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w&amp;m;ol}uD;rsm;</a:t>
            </a:r>
            <a:r>
              <a:rPr lang="en-US" sz="3200">
                <a:latin typeface="WinInnwa" charset="0"/>
              </a:rPr>
              <a:t> 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765300" y="-11113"/>
            <a:ext cx="1993900" cy="70802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2; 16-17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1281" name="Text Box 18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09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604000" y="487363"/>
            <a:ext cx="1874838" cy="6081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 =ooHa,v/ {[k'/ a'aAm&amp;</a:t>
            </a:r>
          </a:p>
          <a:p>
            <a:pPr>
              <a:lnSpc>
                <a:spcPct val="90000"/>
              </a:lnSpc>
              <a:defRPr/>
            </a:pPr>
            <a:r>
              <a:rPr lang="en-US">
                <a:solidFill>
                  <a:srgbClr val="FFFF00"/>
                </a:solidFill>
                <a:latin typeface="WinInnwa" charset="0"/>
              </a:rPr>
              <a:t>Am&amp;uf</a:t>
            </a:r>
          </a:p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tbdrvuf/ awmv/ a,oz/ </a:t>
            </a:r>
          </a:p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*da'gif</a:t>
            </a:r>
          </a:p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ÁAuef/ {vkef/ tmA'kef/</a:t>
            </a:r>
          </a:p>
          <a:p>
            <a:pPr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 {vd/ &amp;SarGv/ </a:t>
            </a:r>
          </a:p>
          <a:p>
            <a:pPr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±SHqkef</a:t>
            </a:r>
          </a:p>
          <a:p>
            <a:pPr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±SH*g/</a:t>
            </a:r>
            <a:r>
              <a:rPr lang="en-US">
                <a:solidFill>
                  <a:schemeClr val="accent1"/>
                </a:solidFill>
                <a:latin typeface="WinInnwa" charset="0"/>
              </a:rPr>
              <a:t> 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0" y="3365500"/>
            <a:ext cx="6870700" cy="4154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6600" b="1" i="1">
                <a:solidFill>
                  <a:srgbClr val="1CFF23"/>
                </a:solidFill>
                <a:latin typeface="WinInnwa" charset="0"/>
              </a:rPr>
              <a:t>ueOD; Áoa&amp;v vlrsdK;wdk@. </a:t>
            </a:r>
            <a:r>
              <a:rPr lang="en-US" sz="6600" b="1" i="1">
                <a:solidFill>
                  <a:srgbClr val="FFEA18"/>
                </a:solidFill>
                <a:latin typeface="WinInnwa" charset="0"/>
              </a:rPr>
              <a:t>w&amp;m;ol}uD; 13 OD; (odk@) 15 OD;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983538" y="3429000"/>
            <a:ext cx="1039812" cy="633413"/>
            <a:chOff x="0" y="0"/>
            <a:chExt cx="655" cy="399"/>
          </a:xfrm>
        </p:grpSpPr>
        <p:sp>
          <p:nvSpPr>
            <p:cNvPr id="11290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Rectangle 25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1293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AutoShape 27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Rectangle 28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AutoShape 29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Line 30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31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>
              <a:off x="107" y="118"/>
              <a:ext cx="54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w&amp;m;ol}uD;rsm;</a:t>
              </a:r>
              <a:r>
                <a:rPr lang="en-US" sz="10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443663" y="1277938"/>
            <a:ext cx="1874837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a'aAm</a:t>
            </a: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&amp;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559550" y="3465513"/>
            <a:ext cx="1874838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32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da'gif</a:t>
            </a:r>
            <a:r>
              <a:rPr lang="en-US" sz="32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6773863" y="5256213"/>
            <a:ext cx="1455737" cy="10779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endParaRPr lang="en-US" sz="3200" b="1">
              <a:solidFill>
                <a:srgbClr val="FFEA18"/>
              </a:solidFill>
              <a:latin typeface="WinInnwa" charset="0"/>
            </a:endParaRPr>
          </a:p>
          <a:p>
            <a:pPr>
              <a:defRPr/>
            </a:pPr>
            <a:r>
              <a:rPr lang="en-US" sz="3200" b="1">
                <a:solidFill>
                  <a:srgbClr val="FFFF00"/>
                </a:solidFill>
                <a:latin typeface="WinInnwa" charset="0"/>
              </a:rPr>
              <a:t>±SHqkef</a:t>
            </a:r>
          </a:p>
        </p:txBody>
      </p:sp>
      <p:sp>
        <p:nvSpPr>
          <p:cNvPr id="11289" name="Text Box 37"/>
          <p:cNvSpPr txBox="1">
            <a:spLocks noChangeArrowheads="1"/>
          </p:cNvSpPr>
          <p:nvPr/>
        </p:nvSpPr>
        <p:spPr bwMode="auto">
          <a:xfrm>
            <a:off x="6983413" y="1751013"/>
            <a:ext cx="98901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>
                <a:solidFill>
                  <a:srgbClr val="F6EB5C"/>
                </a:solidFill>
                <a:latin typeface="WinInnwa" charset="0"/>
              </a:rPr>
              <a:t>Am&amp;u</a:t>
            </a:r>
            <a:r>
              <a:rPr lang="en-US" sz="3200" b="1">
                <a:solidFill>
                  <a:srgbClr val="F6EB5C"/>
                </a:solidFill>
                <a:latin typeface="WinInnwa" charset="0"/>
              </a:rPr>
              <a:t>f</a:t>
            </a:r>
          </a:p>
          <a:p>
            <a:endParaRPr lang="my-MM" sz="3200">
              <a:solidFill>
                <a:srgbClr val="F6EB5C"/>
              </a:solidFill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utoUpdateAnimBg="0"/>
      <p:bldP spid="11285" grpId="0" autoUpdateAnimBg="0"/>
      <p:bldP spid="11298" grpId="0" autoUpdateAnimBg="0"/>
      <p:bldP spid="11299" grpId="0" autoUpdateAnimBg="0"/>
      <p:bldP spid="1130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06750" y="828675"/>
            <a:ext cx="3746500" cy="19367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000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6000" b="1" i="1" dirty="0"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6000" b="1" i="1" dirty="0">
                <a:latin typeface="WinInnwa" pitchFamily="2" charset="0"/>
                <a:ea typeface="+mn-ea"/>
                <a:cs typeface="+mn-cs"/>
              </a:rPr>
              <a:t>; </a:t>
            </a:r>
          </a:p>
          <a:p>
            <a:pPr>
              <a:defRPr/>
            </a:pPr>
            <a:r>
              <a:rPr lang="en-US" sz="60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trsm;</a:t>
            </a:r>
            <a:r>
              <a:rPr lang="en-US" sz="6000" b="1" i="1" dirty="0" err="1">
                <a:latin typeface="WinInnwa" pitchFamily="2" charset="0"/>
                <a:ea typeface="+mn-ea"/>
                <a:cs typeface="+mn-cs"/>
              </a:rPr>
              <a:t>xJrS</a:t>
            </a:r>
            <a:r>
              <a:rPr lang="en-US" sz="60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2862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 err="1">
                <a:latin typeface="WinInnwa" pitchFamily="2" charset="0"/>
                <a:ea typeface="+mn-ea"/>
                <a:cs typeface="+mn-cs"/>
              </a:rPr>
              <a:t>aemufqHk</a:t>
            </a:r>
            <a:r>
              <a:rPr lang="en-US" sz="6000" b="1" dirty="0"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3600" b="1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ajzmifhrwfrSefuefqHk;aom</a:t>
            </a:r>
            <a:r>
              <a:rPr lang="en-US" sz="6000" b="1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dirty="0" err="1">
                <a:latin typeface="WinInnwa" pitchFamily="2" charset="0"/>
                <a:ea typeface="+mn-ea"/>
                <a:cs typeface="+mn-cs"/>
              </a:rPr>
              <a:t>ya&amp;mzuf</a:t>
            </a:r>
            <a:r>
              <a:rPr lang="en-US" sz="3600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790700" y="-11113"/>
            <a:ext cx="1993900" cy="3698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 "rR&amp;mZ0if 7;15 /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931025" y="4800600"/>
            <a:ext cx="1811338" cy="1287463"/>
            <a:chOff x="0" y="0"/>
            <a:chExt cx="600" cy="384"/>
          </a:xfrm>
        </p:grpSpPr>
        <p:sp>
          <p:nvSpPr>
            <p:cNvPr id="12302" name="Unknown Shape"/>
            <p:cNvSpPr>
              <a:spLocks/>
            </p:cNvSpPr>
            <p:nvPr/>
          </p:nvSpPr>
          <p:spPr bwMode="auto">
            <a:xfrm>
              <a:off x="468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Unknown Shape"/>
            <p:cNvSpPr>
              <a:spLocks/>
            </p:cNvSpPr>
            <p:nvPr/>
          </p:nvSpPr>
          <p:spPr bwMode="auto">
            <a:xfrm>
              <a:off x="460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Rectangle 11"/>
            <p:cNvSpPr>
              <a:spLocks noChangeArrowheads="1"/>
            </p:cNvSpPr>
            <p:nvPr/>
          </p:nvSpPr>
          <p:spPr bwMode="auto">
            <a:xfrm>
              <a:off x="173" y="266"/>
              <a:ext cx="11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2305" name="Unknown Shape"/>
            <p:cNvSpPr>
              <a:spLocks/>
            </p:cNvSpPr>
            <p:nvPr/>
          </p:nvSpPr>
          <p:spPr bwMode="auto">
            <a:xfrm>
              <a:off x="468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AutoShape 13"/>
            <p:cNvSpPr>
              <a:spLocks noChangeArrowheads="1"/>
            </p:cNvSpPr>
            <p:nvPr/>
          </p:nvSpPr>
          <p:spPr bwMode="auto">
            <a:xfrm>
              <a:off x="1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Rectangle 14"/>
            <p:cNvSpPr>
              <a:spLocks noChangeArrowheads="1"/>
            </p:cNvSpPr>
            <p:nvPr/>
          </p:nvSpPr>
          <p:spPr bwMode="auto">
            <a:xfrm>
              <a:off x="0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AutoShape 15"/>
            <p:cNvSpPr>
              <a:spLocks noChangeArrowheads="1"/>
            </p:cNvSpPr>
            <p:nvPr/>
          </p:nvSpPr>
          <p:spPr bwMode="auto">
            <a:xfrm>
              <a:off x="13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Line 16"/>
            <p:cNvSpPr>
              <a:spLocks noChangeShapeType="1"/>
            </p:cNvSpPr>
            <p:nvPr/>
          </p:nvSpPr>
          <p:spPr bwMode="auto">
            <a:xfrm>
              <a:off x="24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Line 17"/>
            <p:cNvSpPr>
              <a:spLocks noChangeShapeType="1"/>
            </p:cNvSpPr>
            <p:nvPr/>
          </p:nvSpPr>
          <p:spPr bwMode="auto">
            <a:xfrm>
              <a:off x="20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Rectangle 18"/>
            <p:cNvSpPr>
              <a:spLocks noChangeArrowheads="1"/>
            </p:cNvSpPr>
            <p:nvPr/>
          </p:nvSpPr>
          <p:spPr bwMode="auto">
            <a:xfrm>
              <a:off x="93" y="118"/>
              <a:ext cx="41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w&amp;m;ol}uD;rsm</a:t>
              </a:r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;</a:t>
              </a:r>
            </a:p>
          </p:txBody>
        </p:sp>
        <p:sp>
          <p:nvSpPr>
            <p:cNvPr id="12312" name="Rectangle 19"/>
            <p:cNvSpPr>
              <a:spLocks noChangeArrowheads="1"/>
            </p:cNvSpPr>
            <p:nvPr/>
          </p:nvSpPr>
          <p:spPr bwMode="auto">
            <a:xfrm>
              <a:off x="170" y="0"/>
              <a:ext cx="31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2296" name="Text Box 2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10</a:t>
            </a:r>
          </a:p>
        </p:txBody>
      </p:sp>
      <p:sp>
        <p:nvSpPr>
          <p:cNvPr id="12298" name="Text Box 2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2299" name="Text Box 2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2300" name="Text Box 24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12313" name="WordArt 25"/>
          <p:cNvSpPr>
            <a:spLocks noChangeArrowheads="1" noChangeShapeType="1"/>
          </p:cNvSpPr>
          <p:nvPr/>
        </p:nvSpPr>
        <p:spPr bwMode="auto">
          <a:xfrm>
            <a:off x="1381125" y="1630363"/>
            <a:ext cx="7239000" cy="449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>
              <a:defRPr/>
            </a:pPr>
            <a:r>
              <a:rPr lang="en-US" sz="360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360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SarGv</a:t>
            </a:r>
            <a:endParaRPr lang="en-US" sz="360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6" name="Group 5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0" y="0"/>
            <a:chExt cx="614" cy="399"/>
          </a:xfrm>
        </p:grpSpPr>
        <p:sp>
          <p:nvSpPr>
            <p:cNvPr id="2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5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7" name="Line 13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Line 14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Rectangle 15"/>
            <p:cNvSpPr>
              <a:spLocks noChangeArrowheads="1"/>
            </p:cNvSpPr>
            <p:nvPr/>
          </p:nvSpPr>
          <p:spPr bwMode="auto">
            <a:xfrm>
              <a:off x="107" y="11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Judges</a:t>
              </a:r>
            </a:p>
          </p:txBody>
        </p:sp>
        <p:sp>
          <p:nvSpPr>
            <p:cNvPr id="1336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49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Chicago" charset="0"/>
                </a:rPr>
                <a:t>ANARCHY</a:t>
              </a:r>
            </a:p>
          </p:txBody>
        </p:sp>
      </p:grp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3330" name="Rectangle 18" hidden="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East Jerusalem and Mt of Olives aerial from s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12296" name="Picture 19" descr="East Jerusalem and Mt of Olives aerial from s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20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21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817688" y="244475"/>
            <a:ext cx="4087812" cy="523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Nebi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Samwil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 (</a:t>
            </a:r>
            <a:r>
              <a:rPr lang="en-AU" b="1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&amp;m r t </a:t>
            </a:r>
            <a:r>
              <a:rPr lang="en-AU" b="1" dirty="0" err="1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AU" b="1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4038600" y="3771900"/>
            <a:ext cx="1173163" cy="523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aAoed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25" name="Line 25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0" y="2651125"/>
            <a:ext cx="2274888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Adrmeawmfawmif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27" name="Rectangle 27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155825" y="3541713"/>
            <a:ext cx="1776413" cy="523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oHvGifawmif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254000" y="3965575"/>
            <a:ext cx="2446338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yvD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usmufawmff</a:t>
            </a:r>
            <a:r>
              <a:rPr lang="en-US" sz="32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3332" name="Text Box 3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13334" name="Text Box 34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11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6824663" y="3852863"/>
            <a:ext cx="1951037" cy="13731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a,&amp;dacgodk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oGm;aom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vrf;r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;?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350" name="Oval 38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56" name="Oval 44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Oval 45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Line 46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2324100" y="1547813"/>
            <a:ext cx="5824538" cy="1525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5" name="Text Box 48"/>
          <p:cNvSpPr txBox="1">
            <a:spLocks noChangeArrowheads="1"/>
          </p:cNvSpPr>
          <p:nvPr/>
        </p:nvSpPr>
        <p:spPr bwMode="auto">
          <a:xfrm>
            <a:off x="2346325" y="1338263"/>
            <a:ext cx="6065838" cy="1784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EA18"/>
                </a:solidFill>
                <a:latin typeface="WinInnwa" charset="0"/>
              </a:rPr>
              <a:t>&amp;SarGv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EA18"/>
                </a:solidFill>
                <a:latin typeface="WinInnwa" charset="0"/>
              </a:rPr>
              <a:t> ya&amp;mzuf/ w&amp;m;ol}uD;/ ol.ae&amp;yfZmwd ESifh arG;&amp;yfXmae/ a,±k&amp;Svifajrmufydkif;</a:t>
            </a:r>
            <a:r>
              <a:rPr lang="en-US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179763" y="1011238"/>
            <a:ext cx="14970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rif;rJhumv</a:t>
            </a:r>
            <a:endParaRPr lang="en-US" sz="2000" b="1">
              <a:solidFill>
                <a:schemeClr val="accent2"/>
              </a:solidFill>
              <a:latin typeface="WinInnwa" charset="0"/>
            </a:endParaRPr>
          </a:p>
          <a:p>
            <a:pPr algn="l"/>
            <a:endParaRPr lang="en-US" sz="20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4343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3886200" y="1765300"/>
            <a:ext cx="2278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 w&amp;m;ol}uD;rsm;</a:t>
            </a:r>
            <a:r>
              <a:rPr lang="en-US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06400" y="0"/>
            <a:ext cx="8331200" cy="5816600"/>
            <a:chOff x="0" y="0"/>
            <a:chExt cx="5248" cy="3664"/>
          </a:xfrm>
        </p:grpSpPr>
        <p:sp>
          <p:nvSpPr>
            <p:cNvPr id="3" name="Text Box 17"/>
            <p:cNvSpPr txBox="1">
              <a:spLocks noChangeArrowheads="1"/>
            </p:cNvSpPr>
            <p:nvPr/>
          </p:nvSpPr>
          <p:spPr bwMode="auto">
            <a:xfrm>
              <a:off x="0" y="2368"/>
              <a:ext cx="5248" cy="129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900" i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bk&amp;ifay;yg</a:t>
              </a:r>
              <a:r>
                <a:rPr lang="en-US" sz="12900" i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?</a:t>
              </a:r>
              <a:r>
                <a:rPr lang="en-US" sz="129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872" y="0"/>
              <a:ext cx="1256" cy="40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? 1 "rR&amp;mZ0if 8; 10 -19</a:t>
              </a:r>
              <a:r>
                <a:rPr lang="en-US" sz="1800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4352" name="Group 19"/>
          <p:cNvGrpSpPr>
            <a:grpSpLocks/>
          </p:cNvGrpSpPr>
          <p:nvPr/>
        </p:nvGrpSpPr>
        <p:grpSpPr bwMode="auto">
          <a:xfrm>
            <a:off x="7983538" y="3429000"/>
            <a:ext cx="1106487" cy="633413"/>
            <a:chOff x="0" y="0"/>
            <a:chExt cx="697" cy="399"/>
          </a:xfrm>
        </p:grpSpPr>
        <p:sp>
          <p:nvSpPr>
            <p:cNvPr id="14362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Rectangle 22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14365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AutoShape 24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Rectangle 25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26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7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28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Rectangle 29"/>
            <p:cNvSpPr>
              <a:spLocks noChangeArrowheads="1"/>
            </p:cNvSpPr>
            <p:nvPr/>
          </p:nvSpPr>
          <p:spPr bwMode="auto">
            <a:xfrm>
              <a:off x="171" y="230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350</a:t>
              </a:r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107" y="118"/>
              <a:ext cx="5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w&amp;m;ol}uD;rsm</a:t>
              </a: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5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4353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12</a:t>
            </a:r>
          </a:p>
        </p:txBody>
      </p:sp>
      <p:sp>
        <p:nvSpPr>
          <p:cNvPr id="14355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01625" y="0"/>
            <a:ext cx="8331200" cy="6089650"/>
            <a:chOff x="0" y="0"/>
            <a:chExt cx="5248" cy="3836"/>
          </a:xfrm>
        </p:grpSpPr>
        <p:sp>
          <p:nvSpPr>
            <p:cNvPr id="14372" name="Text Box 36"/>
            <p:cNvSpPr txBox="1">
              <a:spLocks noChangeArrowheads="1"/>
            </p:cNvSpPr>
            <p:nvPr/>
          </p:nvSpPr>
          <p:spPr bwMode="auto">
            <a:xfrm>
              <a:off x="0" y="2540"/>
              <a:ext cx="5248" cy="1296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9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aocsmvm</a:t>
              </a:r>
              <a:r>
                <a:rPr lang="en-US" sz="129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;?</a:t>
              </a:r>
            </a:p>
          </p:txBody>
        </p:sp>
        <p:sp>
          <p:nvSpPr>
            <p:cNvPr id="14373" name="Text Box 37"/>
            <p:cNvSpPr txBox="1">
              <a:spLocks noChangeArrowheads="1"/>
            </p:cNvSpPr>
            <p:nvPr/>
          </p:nvSpPr>
          <p:spPr bwMode="auto">
            <a:xfrm>
              <a:off x="888" y="0"/>
              <a:ext cx="1256" cy="23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my-MM" sz="1800" dirty="0">
                <a:latin typeface="WinInnwa" pitchFamily="2" charset="0"/>
                <a:ea typeface="+mn-ea"/>
                <a:cs typeface="+mn-cs"/>
              </a:endParaRPr>
            </a:p>
          </p:txBody>
        </p:sp>
      </p:grpSp>
      <p:sp>
        <p:nvSpPr>
          <p:cNvPr id="14357" name="Text Box 38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350</a:t>
            </a:r>
          </a:p>
        </p:txBody>
      </p:sp>
      <p:sp>
        <p:nvSpPr>
          <p:cNvPr id="14376" name="Oval 40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5" grpId="0" autoUpdateAnimBg="0"/>
      <p:bldP spid="143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5000" y="2832100"/>
            <a:ext cx="3848100" cy="1046163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000" b="1" i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8000" b="1" i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8000" i="1" dirty="0">
              <a:solidFill>
                <a:srgbClr val="0842DE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940300" y="2806700"/>
            <a:ext cx="3556000" cy="114141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800" b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8800" b="1" i="1" dirty="0" err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sz="8800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778000" y="-20638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"rR&amp;mZ0if 9; 17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807561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13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5373" name="WordArt 13"/>
          <p:cNvSpPr>
            <a:spLocks noChangeArrowheads="1" noChangeShapeType="1"/>
          </p:cNvSpPr>
          <p:nvPr/>
        </p:nvSpPr>
        <p:spPr bwMode="auto">
          <a:xfrm>
            <a:off x="1095375" y="3852863"/>
            <a:ext cx="6877050" cy="30051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>
              <a:defRPr/>
            </a:pPr>
            <a:r>
              <a:rPr lang="en-US" sz="360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360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WinInnwa" pitchFamily="2" charset="0"/>
                <a:ea typeface="+mn-ea"/>
                <a:cs typeface="+mn-cs"/>
              </a:rPr>
              <a:t>SarGv</a:t>
            </a:r>
            <a:endParaRPr lang="en-US" sz="360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utoUpdateAnimBg="0"/>
      <p:bldP spid="1536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0" y="0"/>
            <a:chExt cx="3327" cy="3213"/>
          </a:xfrm>
        </p:grpSpPr>
        <p:sp>
          <p:nvSpPr>
            <p:cNvPr id="16396" name="Oval 3"/>
            <p:cNvSpPr>
              <a:spLocks noChangeArrowheads="1"/>
            </p:cNvSpPr>
            <p:nvPr/>
          </p:nvSpPr>
          <p:spPr bwMode="auto">
            <a:xfrm>
              <a:off x="0" y="125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Unknown Shape"/>
            <p:cNvSpPr>
              <a:spLocks/>
            </p:cNvSpPr>
            <p:nvPr/>
          </p:nvSpPr>
          <p:spPr bwMode="auto">
            <a:xfrm>
              <a:off x="1586" y="0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Unknown Shape"/>
            <p:cNvSpPr>
              <a:spLocks/>
            </p:cNvSpPr>
            <p:nvPr/>
          </p:nvSpPr>
          <p:spPr bwMode="auto">
            <a:xfrm>
              <a:off x="3092" y="1406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0" name="Arc 6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9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R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159000" y="2584450"/>
            <a:ext cx="5068888" cy="2466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56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A</a:t>
            </a:r>
            <a:r>
              <a:rPr lang="en-US" sz="1420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142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142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47900" y="3206750"/>
            <a:ext cx="6988175" cy="3967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</a:t>
            </a:r>
            <a:r>
              <a:rPr lang="en-AU" sz="106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;pH </a:t>
            </a:r>
            <a:r>
              <a:rPr lang="en-AU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pepf</a:t>
            </a:r>
            <a:r>
              <a:rPr lang="en-US" sz="252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8083550" y="6540500"/>
            <a:ext cx="339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14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362450" y="2114550"/>
            <a:ext cx="1428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b="1" i="1">
                <a:solidFill>
                  <a:srgbClr val="1CFF23"/>
                </a:solidFill>
                <a:latin typeface="WinInnwa" charset="0"/>
              </a:rPr>
              <a:t>rif ;pH pepf</a:t>
            </a:r>
            <a:endParaRPr lang="en-US" b="1" i="1">
              <a:solidFill>
                <a:srgbClr val="1CFF23"/>
              </a:solidFill>
              <a:latin typeface="WinInnwa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19350" y="280035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571750" y="2667000"/>
            <a:ext cx="819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CFF23"/>
                </a:solidFill>
                <a:latin typeface="WinInnwa" charset="0"/>
              </a:rPr>
              <a:t>rif;rJh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905500" y="2609850"/>
            <a:ext cx="1885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1CFF23"/>
                </a:solidFill>
                <a:latin typeface="WinInnwa" charset="0"/>
              </a:rPr>
              <a:t>zrf;qD;</a:t>
            </a:r>
            <a:r>
              <a:rPr lang="en-US" b="1">
                <a:solidFill>
                  <a:srgbClr val="1CFF23"/>
                </a:solidFill>
                <a:latin typeface="WinInnwa" charset="0"/>
              </a:rPr>
              <a:t> 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utoUpdateAnimBg="0"/>
      <p:bldP spid="16392" grpId="0" autoUpdateAnimBg="0"/>
      <p:bldP spid="1639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4130675" y="546100"/>
            <a:ext cx="1282700" cy="5048250"/>
            <a:chOff x="0" y="0"/>
            <a:chExt cx="808" cy="3180"/>
          </a:xfrm>
        </p:grpSpPr>
        <p:sp>
          <p:nvSpPr>
            <p:cNvPr id="17653" name="Unknown Shape"/>
            <p:cNvSpPr>
              <a:spLocks/>
            </p:cNvSpPr>
            <p:nvPr/>
          </p:nvSpPr>
          <p:spPr bwMode="auto">
            <a:xfrm>
              <a:off x="511" y="101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4" name="AutoShape 4"/>
            <p:cNvSpPr>
              <a:spLocks noChangeArrowheads="1"/>
            </p:cNvSpPr>
            <p:nvPr/>
          </p:nvSpPr>
          <p:spPr bwMode="auto">
            <a:xfrm>
              <a:off x="63" y="946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5" name="Rectangle 5"/>
            <p:cNvSpPr>
              <a:spLocks noChangeArrowheads="1"/>
            </p:cNvSpPr>
            <p:nvPr/>
          </p:nvSpPr>
          <p:spPr bwMode="auto">
            <a:xfrm>
              <a:off x="62" y="1045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6" name="Unknown Shape"/>
            <p:cNvSpPr>
              <a:spLocks/>
            </p:cNvSpPr>
            <p:nvPr/>
          </p:nvSpPr>
          <p:spPr bwMode="auto">
            <a:xfrm>
              <a:off x="437" y="190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7" name="Rectangle 7"/>
            <p:cNvSpPr>
              <a:spLocks noChangeArrowheads="1"/>
            </p:cNvSpPr>
            <p:nvPr/>
          </p:nvSpPr>
          <p:spPr bwMode="auto">
            <a:xfrm>
              <a:off x="173" y="2112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8" name="Unknown Shape"/>
            <p:cNvSpPr>
              <a:spLocks/>
            </p:cNvSpPr>
            <p:nvPr/>
          </p:nvSpPr>
          <p:spPr bwMode="auto">
            <a:xfrm>
              <a:off x="434" y="1879"/>
              <a:ext cx="148" cy="76"/>
            </a:xfrm>
            <a:custGeom>
              <a:avLst/>
              <a:gdLst>
                <a:gd name="T0" fmla="*/ 194 w 129"/>
                <a:gd name="T1" fmla="*/ 178 h 49"/>
                <a:gd name="T2" fmla="*/ 0 w 129"/>
                <a:gd name="T3" fmla="*/ 178 h 49"/>
                <a:gd name="T4" fmla="*/ 0 w 129"/>
                <a:gd name="T5" fmla="*/ 0 h 49"/>
                <a:gd name="T6" fmla="*/ 194 w 129"/>
                <a:gd name="T7" fmla="*/ 17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9" name="AutoShape 9"/>
            <p:cNvSpPr>
              <a:spLocks noChangeArrowheads="1"/>
            </p:cNvSpPr>
            <p:nvPr/>
          </p:nvSpPr>
          <p:spPr bwMode="auto">
            <a:xfrm>
              <a:off x="70" y="1825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71" y="1918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1" name="Rectangle 11"/>
            <p:cNvSpPr>
              <a:spLocks noChangeArrowheads="1"/>
            </p:cNvSpPr>
            <p:nvPr/>
          </p:nvSpPr>
          <p:spPr bwMode="auto">
            <a:xfrm>
              <a:off x="141" y="2081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2" name="AutoShape 12"/>
            <p:cNvSpPr>
              <a:spLocks noChangeArrowheads="1"/>
            </p:cNvSpPr>
            <p:nvPr/>
          </p:nvSpPr>
          <p:spPr bwMode="auto">
            <a:xfrm>
              <a:off x="37" y="11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3" name="Rectangle 13"/>
            <p:cNvSpPr>
              <a:spLocks noChangeArrowheads="1"/>
            </p:cNvSpPr>
            <p:nvPr/>
          </p:nvSpPr>
          <p:spPr bwMode="auto">
            <a:xfrm>
              <a:off x="36" y="127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4" name="AutoShape 14"/>
            <p:cNvSpPr>
              <a:spLocks noChangeArrowheads="1"/>
            </p:cNvSpPr>
            <p:nvPr/>
          </p:nvSpPr>
          <p:spPr bwMode="auto">
            <a:xfrm>
              <a:off x="47" y="25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5" name="AutoShape 15"/>
            <p:cNvSpPr>
              <a:spLocks noChangeArrowheads="1"/>
            </p:cNvSpPr>
            <p:nvPr/>
          </p:nvSpPr>
          <p:spPr bwMode="auto">
            <a:xfrm>
              <a:off x="73" y="962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6" name="AutoShape 16"/>
            <p:cNvSpPr>
              <a:spLocks noChangeArrowheads="1"/>
            </p:cNvSpPr>
            <p:nvPr/>
          </p:nvSpPr>
          <p:spPr bwMode="auto">
            <a:xfrm>
              <a:off x="84" y="1845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7" name="Rectangle 17"/>
            <p:cNvSpPr>
              <a:spLocks noChangeArrowheads="1"/>
            </p:cNvSpPr>
            <p:nvPr/>
          </p:nvSpPr>
          <p:spPr bwMode="auto">
            <a:xfrm>
              <a:off x="213" y="294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68" name="Rectangle 18"/>
            <p:cNvSpPr>
              <a:spLocks noChangeArrowheads="1"/>
            </p:cNvSpPr>
            <p:nvPr/>
          </p:nvSpPr>
          <p:spPr bwMode="auto">
            <a:xfrm>
              <a:off x="178" y="2914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40</a:t>
              </a:r>
            </a:p>
          </p:txBody>
        </p:sp>
        <p:sp>
          <p:nvSpPr>
            <p:cNvPr id="17669" name="AutoShape 19"/>
            <p:cNvSpPr>
              <a:spLocks noChangeArrowheads="1"/>
            </p:cNvSpPr>
            <p:nvPr/>
          </p:nvSpPr>
          <p:spPr bwMode="auto">
            <a:xfrm>
              <a:off x="70" y="234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0" name="Rectangle 20"/>
            <p:cNvSpPr>
              <a:spLocks noChangeArrowheads="1"/>
            </p:cNvSpPr>
            <p:nvPr/>
          </p:nvSpPr>
          <p:spPr bwMode="auto">
            <a:xfrm>
              <a:off x="69" y="244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1" name="AutoShape 21"/>
            <p:cNvSpPr>
              <a:spLocks noChangeArrowheads="1"/>
            </p:cNvSpPr>
            <p:nvPr/>
          </p:nvSpPr>
          <p:spPr bwMode="auto">
            <a:xfrm>
              <a:off x="82" y="236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2" name="Line 22"/>
            <p:cNvSpPr>
              <a:spLocks noChangeShapeType="1"/>
            </p:cNvSpPr>
            <p:nvPr/>
          </p:nvSpPr>
          <p:spPr bwMode="auto">
            <a:xfrm>
              <a:off x="65" y="3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3" name="Line 23"/>
            <p:cNvSpPr>
              <a:spLocks noChangeShapeType="1"/>
            </p:cNvSpPr>
            <p:nvPr/>
          </p:nvSpPr>
          <p:spPr bwMode="auto">
            <a:xfrm>
              <a:off x="65" y="4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4" name="Line 24"/>
            <p:cNvSpPr>
              <a:spLocks noChangeShapeType="1"/>
            </p:cNvSpPr>
            <p:nvPr/>
          </p:nvSpPr>
          <p:spPr bwMode="auto">
            <a:xfrm>
              <a:off x="65" y="5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5" name="Line 25"/>
            <p:cNvSpPr>
              <a:spLocks noChangeShapeType="1"/>
            </p:cNvSpPr>
            <p:nvPr/>
          </p:nvSpPr>
          <p:spPr bwMode="auto">
            <a:xfrm>
              <a:off x="68" y="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6" name="Line 26"/>
            <p:cNvSpPr>
              <a:spLocks noChangeShapeType="1"/>
            </p:cNvSpPr>
            <p:nvPr/>
          </p:nvSpPr>
          <p:spPr bwMode="auto">
            <a:xfrm>
              <a:off x="65" y="7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7" name="Line 27"/>
            <p:cNvSpPr>
              <a:spLocks noChangeShapeType="1"/>
            </p:cNvSpPr>
            <p:nvPr/>
          </p:nvSpPr>
          <p:spPr bwMode="auto">
            <a:xfrm>
              <a:off x="65" y="8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78" name="Rectangle 28"/>
            <p:cNvSpPr>
              <a:spLocks noChangeArrowheads="1"/>
            </p:cNvSpPr>
            <p:nvPr/>
          </p:nvSpPr>
          <p:spPr bwMode="auto">
            <a:xfrm>
              <a:off x="139" y="194"/>
              <a:ext cx="5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    tjypf </a:t>
              </a:r>
            </a:p>
          </p:txBody>
        </p:sp>
        <p:sp>
          <p:nvSpPr>
            <p:cNvPr id="17679" name="Rectangle 29"/>
            <p:cNvSpPr>
              <a:spLocks noChangeArrowheads="1"/>
            </p:cNvSpPr>
            <p:nvPr/>
          </p:nvSpPr>
          <p:spPr bwMode="auto">
            <a:xfrm>
              <a:off x="88" y="290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owif;aumif;/ </a:t>
              </a:r>
            </a:p>
          </p:txBody>
        </p:sp>
        <p:sp>
          <p:nvSpPr>
            <p:cNvPr id="17680" name="Rectangle 30"/>
            <p:cNvSpPr>
              <a:spLocks noChangeArrowheads="1"/>
            </p:cNvSpPr>
            <p:nvPr/>
          </p:nvSpPr>
          <p:spPr bwMode="auto">
            <a:xfrm>
              <a:off x="93" y="394"/>
              <a:ext cx="3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17681" name="Rectangle 31"/>
            <p:cNvSpPr>
              <a:spLocks noChangeArrowheads="1"/>
            </p:cNvSpPr>
            <p:nvPr/>
          </p:nvSpPr>
          <p:spPr bwMode="auto">
            <a:xfrm>
              <a:off x="88" y="498"/>
              <a:ext cx="5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vlowfr_ </a:t>
              </a:r>
            </a:p>
          </p:txBody>
        </p:sp>
        <p:sp>
          <p:nvSpPr>
            <p:cNvPr id="17682" name="Rectangle 32"/>
            <p:cNvSpPr>
              <a:spLocks noChangeArrowheads="1"/>
            </p:cNvSpPr>
            <p:nvPr/>
          </p:nvSpPr>
          <p:spPr bwMode="auto">
            <a:xfrm>
              <a:off x="25" y="594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oufwef@ </a:t>
              </a:r>
            </a:p>
          </p:txBody>
        </p:sp>
        <p:sp>
          <p:nvSpPr>
            <p:cNvPr id="17683" name="Rectangle 33"/>
            <p:cNvSpPr>
              <a:spLocks noChangeArrowheads="1"/>
            </p:cNvSpPr>
            <p:nvPr/>
          </p:nvSpPr>
          <p:spPr bwMode="auto">
            <a:xfrm>
              <a:off x="179" y="698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&amp;Jwdkuf}uD;/ </a:t>
              </a:r>
            </a:p>
          </p:txBody>
        </p:sp>
        <p:sp>
          <p:nvSpPr>
            <p:cNvPr id="17684" name="Rectangle 34"/>
            <p:cNvSpPr>
              <a:spLocks noChangeArrowheads="1"/>
            </p:cNvSpPr>
            <p:nvPr/>
          </p:nvSpPr>
          <p:spPr bwMode="auto">
            <a:xfrm>
              <a:off x="5" y="0"/>
              <a:ext cx="6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zefqif;jcif;/ </a:t>
              </a:r>
            </a:p>
          </p:txBody>
        </p:sp>
        <p:sp>
          <p:nvSpPr>
            <p:cNvPr id="17685" name="Rectangle 35"/>
            <p:cNvSpPr>
              <a:spLocks noChangeArrowheads="1"/>
            </p:cNvSpPr>
            <p:nvPr/>
          </p:nvSpPr>
          <p:spPr bwMode="auto">
            <a:xfrm>
              <a:off x="0" y="114"/>
              <a:ext cx="4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vlom;/ </a:t>
              </a:r>
            </a:p>
          </p:txBody>
        </p:sp>
        <p:sp>
          <p:nvSpPr>
            <p:cNvPr id="17686" name="Line 36"/>
            <p:cNvSpPr>
              <a:spLocks noChangeShapeType="1"/>
            </p:cNvSpPr>
            <p:nvPr/>
          </p:nvSpPr>
          <p:spPr bwMode="auto">
            <a:xfrm>
              <a:off x="101" y="12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7" name="Line 37"/>
            <p:cNvSpPr>
              <a:spLocks noChangeShapeType="1"/>
            </p:cNvSpPr>
            <p:nvPr/>
          </p:nvSpPr>
          <p:spPr bwMode="auto">
            <a:xfrm>
              <a:off x="101" y="142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8" name="Rectangle 38"/>
            <p:cNvSpPr>
              <a:spLocks noChangeArrowheads="1"/>
            </p:cNvSpPr>
            <p:nvPr/>
          </p:nvSpPr>
          <p:spPr bwMode="auto">
            <a:xfrm>
              <a:off x="305" y="1326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9" name="Rectangle 39"/>
            <p:cNvSpPr>
              <a:spLocks noChangeArrowheads="1"/>
            </p:cNvSpPr>
            <p:nvPr/>
          </p:nvSpPr>
          <p:spPr bwMode="auto">
            <a:xfrm>
              <a:off x="147" y="1187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L - S - B</a:t>
              </a:r>
            </a:p>
          </p:txBody>
        </p:sp>
        <p:sp>
          <p:nvSpPr>
            <p:cNvPr id="17690" name="Rectangle 40"/>
            <p:cNvSpPr>
              <a:spLocks noChangeArrowheads="1"/>
            </p:cNvSpPr>
            <p:nvPr/>
          </p:nvSpPr>
          <p:spPr bwMode="auto">
            <a:xfrm>
              <a:off x="210" y="1427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J - E</a:t>
              </a:r>
            </a:p>
          </p:txBody>
        </p:sp>
        <p:sp>
          <p:nvSpPr>
            <p:cNvPr id="17691" name="Rectangle 41"/>
            <p:cNvSpPr>
              <a:spLocks noChangeArrowheads="1"/>
            </p:cNvSpPr>
            <p:nvPr/>
          </p:nvSpPr>
          <p:spPr bwMode="auto">
            <a:xfrm>
              <a:off x="244" y="1547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12</a:t>
              </a:r>
            </a:p>
          </p:txBody>
        </p:sp>
        <p:sp>
          <p:nvSpPr>
            <p:cNvPr id="17692" name="Rectangle 42"/>
            <p:cNvSpPr>
              <a:spLocks noChangeArrowheads="1"/>
            </p:cNvSpPr>
            <p:nvPr/>
          </p:nvSpPr>
          <p:spPr bwMode="auto">
            <a:xfrm>
              <a:off x="140" y="1070"/>
              <a:ext cx="64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a&amp;G;ac:awmfrljcif;/ </a:t>
              </a:r>
            </a:p>
          </p:txBody>
        </p:sp>
        <p:sp>
          <p:nvSpPr>
            <p:cNvPr id="17693" name="Rectangle 43"/>
            <p:cNvSpPr>
              <a:spLocks noChangeArrowheads="1"/>
            </p:cNvSpPr>
            <p:nvPr/>
          </p:nvSpPr>
          <p:spPr bwMode="auto">
            <a:xfrm>
              <a:off x="32" y="930"/>
              <a:ext cx="5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tm+AH[H/ </a:t>
              </a:r>
            </a:p>
          </p:txBody>
        </p:sp>
        <p:sp>
          <p:nvSpPr>
            <p:cNvPr id="17694" name="Rectangle 44"/>
            <p:cNvSpPr>
              <a:spLocks noChangeArrowheads="1"/>
            </p:cNvSpPr>
            <p:nvPr/>
          </p:nvSpPr>
          <p:spPr bwMode="auto">
            <a:xfrm>
              <a:off x="232" y="1309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I - I</a:t>
              </a:r>
            </a:p>
          </p:txBody>
        </p:sp>
        <p:sp>
          <p:nvSpPr>
            <p:cNvPr id="17695" name="Line 45"/>
            <p:cNvSpPr>
              <a:spLocks noChangeShapeType="1"/>
            </p:cNvSpPr>
            <p:nvPr/>
          </p:nvSpPr>
          <p:spPr bwMode="auto">
            <a:xfrm>
              <a:off x="99" y="20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6" name="Line 46"/>
            <p:cNvSpPr>
              <a:spLocks noChangeShapeType="1"/>
            </p:cNvSpPr>
            <p:nvPr/>
          </p:nvSpPr>
          <p:spPr bwMode="auto">
            <a:xfrm>
              <a:off x="97" y="218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7" name="Rectangle 47"/>
            <p:cNvSpPr>
              <a:spLocks noChangeArrowheads="1"/>
            </p:cNvSpPr>
            <p:nvPr/>
          </p:nvSpPr>
          <p:spPr bwMode="auto">
            <a:xfrm>
              <a:off x="92" y="1808"/>
              <a:ext cx="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a,moyf </a:t>
              </a:r>
            </a:p>
          </p:txBody>
        </p:sp>
        <p:sp>
          <p:nvSpPr>
            <p:cNvPr id="17698" name="Rectangle 48"/>
            <p:cNvSpPr>
              <a:spLocks noChangeArrowheads="1"/>
            </p:cNvSpPr>
            <p:nvPr/>
          </p:nvSpPr>
          <p:spPr bwMode="auto">
            <a:xfrm>
              <a:off x="122" y="1957"/>
              <a:ext cx="5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u|efb0 </a:t>
              </a:r>
            </a:p>
          </p:txBody>
        </p:sp>
        <p:sp>
          <p:nvSpPr>
            <p:cNvPr id="17699" name="Rectangle 49"/>
            <p:cNvSpPr>
              <a:spLocks noChangeArrowheads="1"/>
            </p:cNvSpPr>
            <p:nvPr/>
          </p:nvSpPr>
          <p:spPr bwMode="auto">
            <a:xfrm>
              <a:off x="254" y="2076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430</a:t>
              </a:r>
            </a:p>
          </p:txBody>
        </p:sp>
        <p:sp>
          <p:nvSpPr>
            <p:cNvPr id="17700" name="Line 50"/>
            <p:cNvSpPr>
              <a:spLocks noChangeShapeType="1"/>
            </p:cNvSpPr>
            <p:nvPr/>
          </p:nvSpPr>
          <p:spPr bwMode="auto">
            <a:xfrm>
              <a:off x="97" y="117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1" name="Line 51"/>
            <p:cNvSpPr>
              <a:spLocks noChangeShapeType="1"/>
            </p:cNvSpPr>
            <p:nvPr/>
          </p:nvSpPr>
          <p:spPr bwMode="auto">
            <a:xfrm>
              <a:off x="97" y="15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2" name="Line 52"/>
            <p:cNvSpPr>
              <a:spLocks noChangeShapeType="1"/>
            </p:cNvSpPr>
            <p:nvPr/>
          </p:nvSpPr>
          <p:spPr bwMode="auto">
            <a:xfrm>
              <a:off x="97" y="166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3" name="Line 53"/>
            <p:cNvSpPr>
              <a:spLocks noChangeShapeType="1"/>
            </p:cNvSpPr>
            <p:nvPr/>
          </p:nvSpPr>
          <p:spPr bwMode="auto">
            <a:xfrm>
              <a:off x="97" y="258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4" name="Line 54"/>
            <p:cNvSpPr>
              <a:spLocks noChangeShapeType="1"/>
            </p:cNvSpPr>
            <p:nvPr/>
          </p:nvSpPr>
          <p:spPr bwMode="auto">
            <a:xfrm>
              <a:off x="97" y="270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5" name="Line 55"/>
            <p:cNvSpPr>
              <a:spLocks noChangeShapeType="1"/>
            </p:cNvSpPr>
            <p:nvPr/>
          </p:nvSpPr>
          <p:spPr bwMode="auto">
            <a:xfrm>
              <a:off x="97" y="281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6" name="Line 56"/>
            <p:cNvSpPr>
              <a:spLocks noChangeShapeType="1"/>
            </p:cNvSpPr>
            <p:nvPr/>
          </p:nvSpPr>
          <p:spPr bwMode="auto">
            <a:xfrm>
              <a:off x="97" y="292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7" name="Line 57"/>
            <p:cNvSpPr>
              <a:spLocks noChangeShapeType="1"/>
            </p:cNvSpPr>
            <p:nvPr/>
          </p:nvSpPr>
          <p:spPr bwMode="auto">
            <a:xfrm>
              <a:off x="105" y="303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8" name="Rectangle 58"/>
            <p:cNvSpPr>
              <a:spLocks noChangeArrowheads="1"/>
            </p:cNvSpPr>
            <p:nvPr/>
          </p:nvSpPr>
          <p:spPr bwMode="auto">
            <a:xfrm>
              <a:off x="106" y="2330"/>
              <a:ext cx="5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/ arma&amp;S/ </a:t>
              </a:r>
            </a:p>
          </p:txBody>
        </p:sp>
        <p:sp>
          <p:nvSpPr>
            <p:cNvPr id="17709" name="Rectangle 59"/>
            <p:cNvSpPr>
              <a:spLocks noChangeArrowheads="1"/>
            </p:cNvSpPr>
            <p:nvPr/>
          </p:nvSpPr>
          <p:spPr bwMode="auto">
            <a:xfrm>
              <a:off x="200" y="2590"/>
              <a:ext cx="5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odemawmi </a:t>
              </a:r>
            </a:p>
          </p:txBody>
        </p:sp>
        <p:sp>
          <p:nvSpPr>
            <p:cNvPr id="17710" name="Rectangle 60"/>
            <p:cNvSpPr>
              <a:spLocks noChangeArrowheads="1"/>
            </p:cNvSpPr>
            <p:nvPr/>
          </p:nvSpPr>
          <p:spPr bwMode="auto">
            <a:xfrm>
              <a:off x="149" y="270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M - C - C</a:t>
              </a:r>
            </a:p>
          </p:txBody>
        </p:sp>
        <p:sp>
          <p:nvSpPr>
            <p:cNvPr id="17711" name="Rectangle 61"/>
            <p:cNvSpPr>
              <a:spLocks noChangeArrowheads="1"/>
            </p:cNvSpPr>
            <p:nvPr/>
          </p:nvSpPr>
          <p:spPr bwMode="auto">
            <a:xfrm>
              <a:off x="46" y="2814"/>
              <a:ext cx="4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uma'&amp;S</a:t>
              </a:r>
            </a:p>
          </p:txBody>
        </p:sp>
        <p:sp>
          <p:nvSpPr>
            <p:cNvPr id="17712" name="Rectangle 62"/>
            <p:cNvSpPr>
              <a:spLocks noChangeArrowheads="1"/>
            </p:cNvSpPr>
            <p:nvPr/>
          </p:nvSpPr>
          <p:spPr bwMode="auto">
            <a:xfrm>
              <a:off x="270" y="293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40</a:t>
              </a:r>
            </a:p>
          </p:txBody>
        </p:sp>
        <p:sp>
          <p:nvSpPr>
            <p:cNvPr id="17713" name="Rectangle 63"/>
            <p:cNvSpPr>
              <a:spLocks noChangeArrowheads="1"/>
            </p:cNvSpPr>
            <p:nvPr/>
          </p:nvSpPr>
          <p:spPr bwMode="auto">
            <a:xfrm>
              <a:off x="122" y="3038"/>
              <a:ext cx="48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5 Sermons</a:t>
              </a:r>
            </a:p>
          </p:txBody>
        </p:sp>
        <p:sp>
          <p:nvSpPr>
            <p:cNvPr id="3" name="Line 64"/>
            <p:cNvSpPr>
              <a:spLocks noChangeShapeType="1"/>
            </p:cNvSpPr>
            <p:nvPr/>
          </p:nvSpPr>
          <p:spPr bwMode="auto">
            <a:xfrm>
              <a:off x="93" y="3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65"/>
            <p:cNvSpPr>
              <a:spLocks noChangeArrowheads="1"/>
            </p:cNvSpPr>
            <p:nvPr/>
          </p:nvSpPr>
          <p:spPr bwMode="auto">
            <a:xfrm>
              <a:off x="177" y="2482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xGufajrmuf </a:t>
              </a:r>
            </a:p>
          </p:txBody>
        </p:sp>
        <p:sp>
          <p:nvSpPr>
            <p:cNvPr id="5" name="Line 66"/>
            <p:cNvSpPr>
              <a:spLocks noChangeShapeType="1"/>
            </p:cNvSpPr>
            <p:nvPr/>
          </p:nvSpPr>
          <p:spPr bwMode="auto">
            <a:xfrm>
              <a:off x="65" y="21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0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Unknown Shape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Unknown Shape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Unknown Shape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Unknown Shape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Unknown Shape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Unknown Shape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Unknown Shape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Unknown Shape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Unknown Shape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Unknown Shape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Unknown Shape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Unknown Shape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Unknown Shape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Unknown Shape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Unknown Shape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Unknown Shape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Unknown Shape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Unknown Shape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Unknown Shape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Unknown Shape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Unknown Shape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Unknown Shape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Unknown Shape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Unknown Shape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Unknown Shape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Unknown Shape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Unknown Shape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Unknown Shape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Unknown Shape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Unknown Shape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1" name="Unknown Shape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2" name="Unknown Shape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Unknown Shape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Unknown Shape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Unknown Shape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6" name="Unknown Shape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7" name="Unknown Shape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8" name="Unknown Shape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9" name="Unknown Shape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0" name="Unknown Shape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1" name="Unknown Shape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2" name="Unknown Shape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3" name="Unknown Shape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4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55" name="Picture 11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6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7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8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9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0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1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3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4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5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6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7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8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9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0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1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2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3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4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5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6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7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8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9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0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1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2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3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4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5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6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7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8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89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0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1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2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3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4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5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6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7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8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99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1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2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3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504" name="Picture 16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05" name="Line 16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Unknown Shape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7" name="Rectangle 16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17508" name="Rectangle 16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Rectangle 16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Rectangle 16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Rectangle 16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Rectangle 16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Rectangle 17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17579" name="Rectangle 17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17580" name="Rectangle 17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7581" name="Rectangle 17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16494" name="Line 174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7583" name="Rectangle 17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96" name="Line 17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7520" name="Rectangle 177"/>
          <p:cNvSpPr>
            <a:spLocks noChangeArrowheads="1"/>
          </p:cNvSpPr>
          <p:nvPr/>
        </p:nvSpPr>
        <p:spPr bwMode="auto">
          <a:xfrm>
            <a:off x="6035675" y="1590675"/>
            <a:ext cx="511175" cy="255428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6" name="Text Box 178"/>
          <p:cNvSpPr txBox="1">
            <a:spLocks noChangeArrowheads="1"/>
          </p:cNvSpPr>
          <p:nvPr/>
        </p:nvSpPr>
        <p:spPr bwMode="auto">
          <a:xfrm rot="-5400000">
            <a:off x="5016500" y="2541588"/>
            <a:ext cx="2427287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7522" name="Rectangle 179"/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23" name="Rectangle 180"/>
          <p:cNvSpPr>
            <a:spLocks noChangeArrowheads="1"/>
          </p:cNvSpPr>
          <p:nvPr/>
        </p:nvSpPr>
        <p:spPr bwMode="auto">
          <a:xfrm rot="-5400000">
            <a:off x="5753895" y="4374356"/>
            <a:ext cx="85566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9" name="Text Box 181"/>
          <p:cNvSpPr txBox="1">
            <a:spLocks noChangeArrowheads="1"/>
          </p:cNvSpPr>
          <p:nvPr/>
        </p:nvSpPr>
        <p:spPr bwMode="auto">
          <a:xfrm rot="-5385663">
            <a:off x="5610225" y="4302125"/>
            <a:ext cx="1149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6502" name="Text Box 182"/>
          <p:cNvSpPr txBox="1">
            <a:spLocks noChangeArrowheads="1"/>
          </p:cNvSpPr>
          <p:nvPr/>
        </p:nvSpPr>
        <p:spPr bwMode="auto">
          <a:xfrm rot="-5400000">
            <a:off x="5663407" y="5233193"/>
            <a:ext cx="1111250" cy="10779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latin typeface="WinInnwa" charset="0"/>
              </a:rPr>
              <a:t> </a:t>
            </a:r>
            <a:r>
              <a:rPr lang="en-US" sz="3200" b="1">
                <a:solidFill>
                  <a:srgbClr val="FFFF66"/>
                </a:solidFill>
                <a:latin typeface="WinInnwa" charset="0"/>
              </a:rPr>
              <a:t>  a,±_</a:t>
            </a:r>
          </a:p>
        </p:txBody>
      </p:sp>
      <p:sp>
        <p:nvSpPr>
          <p:cNvPr id="17526" name="Rectangle 18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92" name="Text Box 184"/>
          <p:cNvSpPr txBox="1">
            <a:spLocks noChangeArrowheads="1"/>
          </p:cNvSpPr>
          <p:nvPr/>
        </p:nvSpPr>
        <p:spPr bwMode="auto">
          <a:xfrm rot="-5388536">
            <a:off x="2817812" y="3652838"/>
            <a:ext cx="1966913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</p:txBody>
      </p:sp>
      <p:sp>
        <p:nvSpPr>
          <p:cNvPr id="17528" name="Rectangle 18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9" name="Rectangle 18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0" name="Rectangle 18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1" name="Rectangle 188"/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97" name="Text Box 189"/>
          <p:cNvSpPr txBox="1">
            <a:spLocks noChangeArrowheads="1"/>
          </p:cNvSpPr>
          <p:nvPr/>
        </p:nvSpPr>
        <p:spPr bwMode="auto">
          <a:xfrm rot="-5400000">
            <a:off x="3162300" y="776288"/>
            <a:ext cx="1152525" cy="83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7533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4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5" name="Rectangle 19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36" name="AutoShape 19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37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38" name="AutoShape 19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39" name="Rectangle 19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0" name="AutoShape 19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41" name="Rectangle 19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2" name="AutoShape 19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543" name="Group 20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17650" name="AutoShape 201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1" name="Rectangle 202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52" name="AutoShape 203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44" name="Unknown Shape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45" name="AutoShape 20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4" name="Rectangle 206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17615" name="Rectangle 207"/>
          <p:cNvSpPr>
            <a:spLocks noChangeArrowheads="1"/>
          </p:cNvSpPr>
          <p:nvPr/>
        </p:nvSpPr>
        <p:spPr bwMode="auto">
          <a:xfrm>
            <a:off x="720566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7548" name="Line 20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49" name="Line 20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0" name="Line 21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" name="Line 21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" name="Line 21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3" name="Line 21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4" name="Line 21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5" name="Line 21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6" name="Line 21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7" name="Line 21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8" name="Line 21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9" name="Line 21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0" name="Rectangle 220"/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zrf;qD;/ </a:t>
            </a:r>
          </a:p>
        </p:txBody>
      </p:sp>
      <p:sp>
        <p:nvSpPr>
          <p:cNvPr id="17561" name="Line 22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2" name="Line 22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3" name="Line 22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4" name="Rectangle 224"/>
          <p:cNvSpPr>
            <a:spLocks noChangeArrowheads="1"/>
          </p:cNvSpPr>
          <p:nvPr/>
        </p:nvSpPr>
        <p:spPr bwMode="auto">
          <a:xfrm>
            <a:off x="6599238" y="43942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qdwf+idrf </a:t>
            </a:r>
          </a:p>
        </p:txBody>
      </p:sp>
      <p:sp>
        <p:nvSpPr>
          <p:cNvPr id="17565" name="Line 22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6" name="Line 22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7" name="Rectangle 22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68" name="AutoShape 22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69" name="Rectangle 229"/>
          <p:cNvSpPr>
            <a:spLocks noChangeArrowheads="1"/>
          </p:cNvSpPr>
          <p:nvPr/>
        </p:nvSpPr>
        <p:spPr bwMode="auto">
          <a:xfrm>
            <a:off x="6610350" y="5102225"/>
            <a:ext cx="965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a,±_/</a:t>
            </a:r>
          </a:p>
        </p:txBody>
      </p:sp>
      <p:sp>
        <p:nvSpPr>
          <p:cNvPr id="17570" name="Line 23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1" name="Line 23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2" name="Line 23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3" name="Line 23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4" name="Line 23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5" name="Line 23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76" name="AutoShape 23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77" name="Rectangle 23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78" name="AutoShape 23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9"/>
          <p:cNvSpPr>
            <a:spLocks noChangeArrowheads="1"/>
          </p:cNvSpPr>
          <p:nvPr/>
        </p:nvSpPr>
        <p:spPr bwMode="auto">
          <a:xfrm>
            <a:off x="6570663" y="561975"/>
            <a:ext cx="949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rif;rJh/ </a:t>
            </a:r>
          </a:p>
        </p:txBody>
      </p:sp>
      <p:sp>
        <p:nvSpPr>
          <p:cNvPr id="7" name="Line 24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4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2" name="Rectangle 242"/>
          <p:cNvSpPr>
            <a:spLocks noChangeArrowheads="1"/>
          </p:cNvSpPr>
          <p:nvPr/>
        </p:nvSpPr>
        <p:spPr bwMode="auto">
          <a:xfrm>
            <a:off x="6618288" y="1304925"/>
            <a:ext cx="941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rif;pH/ </a:t>
            </a:r>
          </a:p>
        </p:txBody>
      </p:sp>
      <p:sp>
        <p:nvSpPr>
          <p:cNvPr id="9" name="Rectangle 24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84" name="AutoShape 244"/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5" name="Rectangle 245"/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latin typeface="Chicago" charset="0"/>
              </a:rPr>
              <a:t>JOSHUA</a:t>
            </a:r>
          </a:p>
        </p:txBody>
      </p:sp>
      <p:sp>
        <p:nvSpPr>
          <p:cNvPr id="10" name="Line 246"/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7" name="Line 247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88" name="Line 24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67" name="Text Box 250"/>
          <p:cNvSpPr txBox="1">
            <a:spLocks noChangeArrowheads="1"/>
          </p:cNvSpPr>
          <p:nvPr/>
        </p:nvSpPr>
        <p:spPr bwMode="auto">
          <a:xfrm>
            <a:off x="1778000" y="46038"/>
            <a:ext cx="2382838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latin typeface="WinInnwa" charset="0"/>
              </a:rPr>
              <a:t>w&amp;m;ol}uD; rS {owm0wˆK</a:t>
            </a:r>
            <a:r>
              <a:rPr lang="en-US" sz="18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7591" name="Text Box 2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660" name="Rectangle 2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31</a:t>
            </a:r>
          </a:p>
        </p:txBody>
      </p:sp>
      <p:grpSp>
        <p:nvGrpSpPr>
          <p:cNvPr id="17593" name="Group 253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17598" name="Group 254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17638" name="Group 25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40" name="Group 25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46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48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4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47" name="Picture 260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41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2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3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4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45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39" name="Rectangle 26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599" name="Group 267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17626" name="Group 268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28" name="Group 26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34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3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37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35" name="Picture 27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29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0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1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2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33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27" name="Rectangle 279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600" name="Group 280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12" name="Group 281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16" name="Group 28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22" name="Group 283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2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2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23" name="Picture 28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17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18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19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20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21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Rectangle 292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601" name="Group 293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17602" name="Group 294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17604" name="Group 2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17610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761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17611" name="Picture 29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7605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6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7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8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09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603" name="Rectangle 305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17714" name="Rectangle 30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5" name="Rectangle 307"/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6" name="Rectangle 308"/>
          <p:cNvSpPr>
            <a:spLocks noChangeArrowheads="1"/>
          </p:cNvSpPr>
          <p:nvPr/>
        </p:nvSpPr>
        <p:spPr bwMode="auto">
          <a:xfrm>
            <a:off x="6486525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717" name="Oval 309"/>
          <p:cNvSpPr>
            <a:spLocks noChangeArrowheads="1"/>
          </p:cNvSpPr>
          <p:nvPr/>
        </p:nvSpPr>
        <p:spPr bwMode="auto">
          <a:xfrm>
            <a:off x="6407150" y="13255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4" grpId="0" animBg="1"/>
      <p:bldP spid="17715" grpId="0" animBg="1"/>
      <p:bldP spid="17716" grpId="0" animBg="1"/>
      <p:bldP spid="177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77104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6600" b="1">
                <a:latin typeface="WinInnwa" charset="0"/>
                <a:cs typeface="MS PGothic" charset="0"/>
              </a:rPr>
              <a:t> </a:t>
            </a:r>
            <a:r>
              <a:rPr lang="en-US" sz="8000" b="1" i="1">
                <a:latin typeface="WinInnwa" charset="0"/>
                <a:cs typeface="MS PGothic" charset="0"/>
              </a:rPr>
              <a:t>usrf;ouU&amp;mZf </a:t>
            </a:r>
          </a:p>
          <a:p>
            <a:pPr algn="l">
              <a:defRPr/>
            </a:pP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tm+AH[H rS a,moyf/ 2000</a:t>
            </a:r>
          </a:p>
          <a:p>
            <a:pPr algn="l">
              <a:defRPr/>
            </a:pP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arma&amp;S  rS</a:t>
            </a:r>
            <a:r>
              <a:rPr lang="en-US">
                <a:solidFill>
                  <a:srgbClr val="FFEA18"/>
                </a:solidFill>
                <a:cs typeface="MS PGothic" charset="0"/>
              </a:rPr>
              <a:t> </a:t>
            </a:r>
            <a:r>
              <a:rPr lang="en-US" sz="6600" b="1">
                <a:solidFill>
                  <a:srgbClr val="FFEA18"/>
                </a:solidFill>
                <a:latin typeface="WinInnwa" charset="0"/>
                <a:cs typeface="MS PGothic" charset="0"/>
              </a:rPr>
              <a:t>a,m±_/      1500</a:t>
            </a:r>
          </a:p>
          <a:p>
            <a:pPr algn="l">
              <a:defRPr/>
            </a:pPr>
            <a:r>
              <a:rPr lang="en-US" sz="5400" b="1">
                <a:solidFill>
                  <a:schemeClr val="tx1"/>
                </a:solidFill>
                <a:latin typeface="WinInnwa" charset="0"/>
                <a:cs typeface="MS PGothic" charset="0"/>
              </a:rPr>
              <a:t>      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chemeClr val="tx1"/>
                </a:solidFill>
                <a:latin typeface="WinInnwa" charset="0"/>
                <a:cs typeface="MS PGothic" charset="0"/>
              </a:rPr>
              <a:t>         rif;rJh rS  rif;pH   1000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260350" y="465455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  <p:bldP spid="184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19471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73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19477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81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19485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9489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19493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19499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19505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19510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19515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19520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19526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31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19535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19532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24" name="AutoShape 68"/>
          <p:cNvSpPr>
            <a:spLocks noChangeArrowheads="1"/>
          </p:cNvSpPr>
          <p:nvPr/>
        </p:nvSpPr>
        <p:spPr bwMode="auto">
          <a:xfrm rot="-1440000">
            <a:off x="2665413" y="33845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25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371316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9 ; 1 -  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25;21</a:t>
            </a:r>
          </a:p>
        </p:txBody>
      </p:sp>
      <p:sp>
        <p:nvSpPr>
          <p:cNvPr id="19460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527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18439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9529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19464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19465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19466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19467" name="Group 77"/>
          <p:cNvGrpSpPr>
            <a:grpSpLocks/>
          </p:cNvGrpSpPr>
          <p:nvPr/>
        </p:nvGrpSpPr>
        <p:grpSpPr bwMode="auto">
          <a:xfrm>
            <a:off x="5957888" y="771525"/>
            <a:ext cx="2659062" cy="1689100"/>
            <a:chOff x="0" y="0"/>
            <a:chExt cx="1375" cy="1064"/>
          </a:xfrm>
        </p:grpSpPr>
        <p:sp>
          <p:nvSpPr>
            <p:cNvPr id="19534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469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793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44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2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ER</a:t>
            </a: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PG</a:t>
            </a:r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516188" y="5640388"/>
            <a:ext cx="2663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2020888" y="992188"/>
            <a:ext cx="20161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9525" y="476250"/>
            <a:ext cx="23209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tqifhqifhydkif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DS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5830888" y="2884488"/>
            <a:ext cx="17303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5449888" y="1676400"/>
            <a:ext cx="115887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9" name="Oval 2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7175500" y="1079500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</a:t>
            </a:r>
          </a:p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2678113" y="2568575"/>
            <a:ext cx="1368425" cy="9207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0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2803525" y="3078163"/>
            <a:ext cx="190500" cy="458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J</a:t>
            </a: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3268663" y="4451350"/>
            <a:ext cx="276225" cy="4587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KB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4117975" y="4897438"/>
            <a:ext cx="1658938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1357313" y="4081463"/>
            <a:ext cx="14382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4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3262313" y="3078163"/>
            <a:ext cx="1828800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0" name="Unknown Shape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1491932500 w 592"/>
              <a:gd name="T1" fmla="*/ 2147483647 h 896"/>
              <a:gd name="T2" fmla="*/ 826611250 w 592"/>
              <a:gd name="T3" fmla="*/ 1915318750 h 896"/>
              <a:gd name="T4" fmla="*/ 483870000 w 592"/>
              <a:gd name="T5" fmla="*/ 1451610000 h 896"/>
              <a:gd name="T6" fmla="*/ 100806250 w 592"/>
              <a:gd name="T7" fmla="*/ 403225000 h 896"/>
              <a:gd name="T8" fmla="*/ 60483750 w 592"/>
              <a:gd name="T9" fmla="*/ 2016125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Unknown Shape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147483647 w 1816"/>
              <a:gd name="T1" fmla="*/ 1998482319 h 793"/>
              <a:gd name="T2" fmla="*/ 2147483647 w 1816"/>
              <a:gd name="T3" fmla="*/ 1796869899 h 793"/>
              <a:gd name="T4" fmla="*/ 2147483647 w 1816"/>
              <a:gd name="T5" fmla="*/ 688001589 h 793"/>
              <a:gd name="T6" fmla="*/ 2147483647 w 1816"/>
              <a:gd name="T7" fmla="*/ 325099233 h 793"/>
              <a:gd name="T8" fmla="*/ 2147483647 w 1816"/>
              <a:gd name="T9" fmla="*/ 42841845 h 793"/>
              <a:gd name="T10" fmla="*/ 1411287500 w 1816"/>
              <a:gd name="T11" fmla="*/ 163809297 h 793"/>
              <a:gd name="T12" fmla="*/ 1189513750 w 1816"/>
              <a:gd name="T13" fmla="*/ 284776749 h 793"/>
              <a:gd name="T14" fmla="*/ 1068546250 w 1816"/>
              <a:gd name="T15" fmla="*/ 325099233 h 793"/>
              <a:gd name="T16" fmla="*/ 564515000 w 1816"/>
              <a:gd name="T17" fmla="*/ 607356621 h 793"/>
              <a:gd name="T18" fmla="*/ 302418750 w 1816"/>
              <a:gd name="T19" fmla="*/ 869452767 h 793"/>
              <a:gd name="T20" fmla="*/ 262096250 w 1816"/>
              <a:gd name="T21" fmla="*/ 950097735 h 793"/>
              <a:gd name="T22" fmla="*/ 181451250 w 1816"/>
              <a:gd name="T23" fmla="*/ 1030742703 h 793"/>
              <a:gd name="T24" fmla="*/ 0 w 1816"/>
              <a:gd name="T25" fmla="*/ 1534773753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Unknown Shape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Unknown Shape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204131791 w 897"/>
              <a:gd name="T1" fmla="*/ 0 h 749"/>
              <a:gd name="T2" fmla="*/ 1212193937 w 897"/>
              <a:gd name="T3" fmla="*/ 443547687 h 749"/>
              <a:gd name="T4" fmla="*/ 1776708739 w 897"/>
              <a:gd name="T5" fmla="*/ 967740407 h 749"/>
              <a:gd name="T6" fmla="*/ 1897676196 w 897"/>
              <a:gd name="T7" fmla="*/ 1653223195 h 749"/>
              <a:gd name="T8" fmla="*/ 1998482411 w 897"/>
              <a:gd name="T9" fmla="*/ 1834674521 h 749"/>
              <a:gd name="T10" fmla="*/ 2147483647 w 897"/>
              <a:gd name="T11" fmla="*/ 1874997038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Unknown Shape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110886875 w 172"/>
              <a:gd name="T1" fmla="*/ 1197075013 h 476"/>
              <a:gd name="T2" fmla="*/ 292338125 w 172"/>
              <a:gd name="T3" fmla="*/ 1116430013 h 476"/>
              <a:gd name="T4" fmla="*/ 372983125 w 172"/>
              <a:gd name="T5" fmla="*/ 995462513 h 476"/>
              <a:gd name="T6" fmla="*/ 191531875 w 172"/>
              <a:gd name="T7" fmla="*/ 229335013 h 476"/>
              <a:gd name="T8" fmla="*/ 110886875 w 172"/>
              <a:gd name="T9" fmla="*/ 128528763 h 476"/>
              <a:gd name="T10" fmla="*/ 10080625 w 172"/>
              <a:gd name="T11" fmla="*/ 75612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Unknown Shape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100806306 w 565"/>
              <a:gd name="T1" fmla="*/ 2147483647 h 960"/>
              <a:gd name="T2" fmla="*/ 0 w 565"/>
              <a:gd name="T3" fmla="*/ 2016125000 h 960"/>
              <a:gd name="T4" fmla="*/ 141128829 w 565"/>
              <a:gd name="T5" fmla="*/ 1693545000 h 960"/>
              <a:gd name="T6" fmla="*/ 181451351 w 565"/>
              <a:gd name="T7" fmla="*/ 1633061250 h 960"/>
              <a:gd name="T8" fmla="*/ 342741441 w 565"/>
              <a:gd name="T9" fmla="*/ 1592738750 h 960"/>
              <a:gd name="T10" fmla="*/ 826611711 w 565"/>
              <a:gd name="T11" fmla="*/ 1713706250 h 960"/>
              <a:gd name="T12" fmla="*/ 907256756 w 565"/>
              <a:gd name="T13" fmla="*/ 1975802500 h 960"/>
              <a:gd name="T14" fmla="*/ 745966666 w 565"/>
              <a:gd name="T15" fmla="*/ 2147483647 h 960"/>
              <a:gd name="T16" fmla="*/ 443547747 w 565"/>
              <a:gd name="T17" fmla="*/ 2147483647 h 960"/>
              <a:gd name="T18" fmla="*/ 322580180 w 565"/>
              <a:gd name="T19" fmla="*/ 2016125000 h 960"/>
              <a:gd name="T20" fmla="*/ 403225225 w 565"/>
              <a:gd name="T21" fmla="*/ 1612900000 h 960"/>
              <a:gd name="T22" fmla="*/ 524192792 w 565"/>
              <a:gd name="T23" fmla="*/ 1471771250 h 960"/>
              <a:gd name="T24" fmla="*/ 645160360 w 565"/>
              <a:gd name="T25" fmla="*/ 1431448750 h 960"/>
              <a:gd name="T26" fmla="*/ 1169353152 w 565"/>
              <a:gd name="T27" fmla="*/ 1491932500 h 960"/>
              <a:gd name="T28" fmla="*/ 1290320719 w 565"/>
              <a:gd name="T29" fmla="*/ 1633061250 h 960"/>
              <a:gd name="T30" fmla="*/ 1370965764 w 565"/>
              <a:gd name="T31" fmla="*/ 1794351250 h 960"/>
              <a:gd name="T32" fmla="*/ 1149191891 w 565"/>
              <a:gd name="T33" fmla="*/ 2147483647 h 960"/>
              <a:gd name="T34" fmla="*/ 766127927 w 565"/>
              <a:gd name="T35" fmla="*/ 2147483647 h 960"/>
              <a:gd name="T36" fmla="*/ 806450450 w 565"/>
              <a:gd name="T37" fmla="*/ 1653222500 h 960"/>
              <a:gd name="T38" fmla="*/ 1088708107 w 565"/>
              <a:gd name="T39" fmla="*/ 1370965000 h 960"/>
              <a:gd name="T40" fmla="*/ 1229836936 w 565"/>
              <a:gd name="T41" fmla="*/ 1229836250 h 960"/>
              <a:gd name="T42" fmla="*/ 1370965764 w 565"/>
              <a:gd name="T43" fmla="*/ 866933750 h 960"/>
              <a:gd name="T44" fmla="*/ 1350804503 w 565"/>
              <a:gd name="T45" fmla="*/ 524192500 h 960"/>
              <a:gd name="T46" fmla="*/ 1068546846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0" name="Unknown Shape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826611250 w 328"/>
              <a:gd name="T1" fmla="*/ 141128750 h 88"/>
              <a:gd name="T2" fmla="*/ 524192500 w 328"/>
              <a:gd name="T3" fmla="*/ 0 h 88"/>
              <a:gd name="T4" fmla="*/ 201612500 w 328"/>
              <a:gd name="T5" fmla="*/ 20161250 h 88"/>
              <a:gd name="T6" fmla="*/ 80645000 w 328"/>
              <a:gd name="T7" fmla="*/ 60483750 h 88"/>
              <a:gd name="T8" fmla="*/ 0 w 328"/>
              <a:gd name="T9" fmla="*/ 22177375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1" name="Text Box 4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20522" name="Oval 43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Oval 4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Oval 4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Oval 4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6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0" y="0"/>
            <a:chExt cx="1048" cy="2534"/>
          </a:xfrm>
        </p:grpSpPr>
        <p:sp>
          <p:nvSpPr>
            <p:cNvPr id="3" name="Oval 50" descr="Small confetti"/>
            <p:cNvSpPr>
              <a:spLocks noChangeArrowheads="1"/>
            </p:cNvSpPr>
            <p:nvPr/>
          </p:nvSpPr>
          <p:spPr bwMode="auto">
            <a:xfrm rot="1620000">
              <a:off x="0" y="0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" name="Oval 51" descr="Small confetti"/>
            <p:cNvSpPr>
              <a:spLocks noChangeArrowheads="1"/>
            </p:cNvSpPr>
            <p:nvPr/>
          </p:nvSpPr>
          <p:spPr bwMode="auto">
            <a:xfrm rot="1620000">
              <a:off x="63" y="106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0529" name="Oval 5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0" name="Oval 5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1" name="Oval 5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0534" name="Text Box 57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20538" name="Text Box 58"/>
          <p:cNvSpPr txBox="1">
            <a:spLocks noChangeArrowheads="1"/>
          </p:cNvSpPr>
          <p:nvPr/>
        </p:nvSpPr>
        <p:spPr bwMode="auto">
          <a:xfrm>
            <a:off x="4664075" y="2593975"/>
            <a:ext cx="3206750" cy="3416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Áoa&amp;v EdkifiH. v$rf;rdk;jcif;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ESifh csrf;omºu,f0vm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jcif;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8104188" y="6540500"/>
            <a:ext cx="301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18</a:t>
            </a:r>
          </a:p>
        </p:txBody>
      </p:sp>
      <p:sp>
        <p:nvSpPr>
          <p:cNvPr id="20537" name="Text Box 60"/>
          <p:cNvSpPr txBox="1">
            <a:spLocks noChangeArrowheads="1"/>
          </p:cNvSpPr>
          <p:nvPr/>
        </p:nvSpPr>
        <p:spPr bwMode="auto">
          <a:xfrm>
            <a:off x="7189788" y="6284913"/>
            <a:ext cx="1368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WinInnwa" charset="0"/>
              </a:rPr>
              <a:t>Handbook pg. 32-37</a:t>
            </a: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8559800" y="6384925"/>
            <a:ext cx="344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WinInnwa" charset="0"/>
              </a:rPr>
              <a:t>1</a:t>
            </a: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7451725" y="53340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20540" name="Text Box 63"/>
          <p:cNvSpPr txBox="1">
            <a:spLocks noChangeArrowheads="1"/>
          </p:cNvSpPr>
          <p:nvPr/>
        </p:nvSpPr>
        <p:spPr bwMode="auto">
          <a:xfrm>
            <a:off x="6400800" y="5086350"/>
            <a:ext cx="22669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latin typeface="WinInnwa" charset="0"/>
              </a:rPr>
              <a:t>yg;&amp;Sm;yifv,fauG@</a:t>
            </a:r>
          </a:p>
          <a:p>
            <a:pPr>
              <a:spcBef>
                <a:spcPct val="50000"/>
              </a:spcBef>
            </a:pPr>
            <a:endParaRPr lang="en-US"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5"/>
          <p:cNvGrpSpPr>
            <a:grpSpLocks/>
          </p:cNvGrpSpPr>
          <p:nvPr/>
        </p:nvGrpSpPr>
        <p:grpSpPr bwMode="auto">
          <a:xfrm>
            <a:off x="4125913" y="466725"/>
            <a:ext cx="1274762" cy="5105400"/>
            <a:chOff x="9517620" y="615592"/>
            <a:chExt cx="1274762" cy="5106454"/>
          </a:xfrm>
        </p:grpSpPr>
        <p:sp>
          <p:nvSpPr>
            <p:cNvPr id="3319" name="Unknown Shape"/>
            <p:cNvSpPr>
              <a:spLocks/>
            </p:cNvSpPr>
            <p:nvPr/>
          </p:nvSpPr>
          <p:spPr bwMode="auto">
            <a:xfrm>
              <a:off x="10320895" y="2280346"/>
              <a:ext cx="204788" cy="77788"/>
            </a:xfrm>
            <a:custGeom>
              <a:avLst/>
              <a:gdLst>
                <a:gd name="T0" fmla="*/ 203200 w 129"/>
                <a:gd name="T1" fmla="*/ 76200 h 49"/>
                <a:gd name="T2" fmla="*/ 0 w 129"/>
                <a:gd name="T3" fmla="*/ 76200 h 49"/>
                <a:gd name="T4" fmla="*/ 0 w 129"/>
                <a:gd name="T5" fmla="*/ 0 h 49"/>
                <a:gd name="T6" fmla="*/ 203200 w 129"/>
                <a:gd name="T7" fmla="*/ 7620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AutoShape 4"/>
            <p:cNvSpPr>
              <a:spLocks noChangeArrowheads="1"/>
            </p:cNvSpPr>
            <p:nvPr/>
          </p:nvSpPr>
          <p:spPr bwMode="auto">
            <a:xfrm>
              <a:off x="9609695" y="2172396"/>
              <a:ext cx="730250" cy="90328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1" name="Rectangle 5"/>
            <p:cNvSpPr>
              <a:spLocks noChangeArrowheads="1"/>
            </p:cNvSpPr>
            <p:nvPr/>
          </p:nvSpPr>
          <p:spPr bwMode="auto">
            <a:xfrm>
              <a:off x="9608107" y="2329559"/>
              <a:ext cx="952500" cy="10493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Unknown Shape"/>
            <p:cNvSpPr>
              <a:spLocks/>
            </p:cNvSpPr>
            <p:nvPr/>
          </p:nvSpPr>
          <p:spPr bwMode="auto">
            <a:xfrm>
              <a:off x="10203420" y="3693221"/>
              <a:ext cx="204788" cy="77788"/>
            </a:xfrm>
            <a:custGeom>
              <a:avLst/>
              <a:gdLst>
                <a:gd name="T0" fmla="*/ 203200 w 129"/>
                <a:gd name="T1" fmla="*/ 76200 h 49"/>
                <a:gd name="T2" fmla="*/ 0 w 129"/>
                <a:gd name="T3" fmla="*/ 76200 h 49"/>
                <a:gd name="T4" fmla="*/ 0 w 129"/>
                <a:gd name="T5" fmla="*/ 0 h 49"/>
                <a:gd name="T6" fmla="*/ 203200 w 129"/>
                <a:gd name="T7" fmla="*/ 7620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Rectangle 7"/>
            <p:cNvSpPr>
              <a:spLocks noChangeArrowheads="1"/>
            </p:cNvSpPr>
            <p:nvPr/>
          </p:nvSpPr>
          <p:spPr bwMode="auto">
            <a:xfrm>
              <a:off x="9784320" y="4023421"/>
              <a:ext cx="3048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4" name="Unknown Shape"/>
            <p:cNvSpPr>
              <a:spLocks/>
            </p:cNvSpPr>
            <p:nvPr/>
          </p:nvSpPr>
          <p:spPr bwMode="auto">
            <a:xfrm>
              <a:off x="10198657" y="3653534"/>
              <a:ext cx="234950" cy="120650"/>
            </a:xfrm>
            <a:custGeom>
              <a:avLst/>
              <a:gdLst>
                <a:gd name="T0" fmla="*/ 307803 w 129"/>
                <a:gd name="T1" fmla="*/ 283158 h 49"/>
                <a:gd name="T2" fmla="*/ 0 w 129"/>
                <a:gd name="T3" fmla="*/ 283158 h 49"/>
                <a:gd name="T4" fmla="*/ 0 w 129"/>
                <a:gd name="T5" fmla="*/ 0 h 49"/>
                <a:gd name="T6" fmla="*/ 307803 w 129"/>
                <a:gd name="T7" fmla="*/ 28315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AutoShape 9"/>
            <p:cNvSpPr>
              <a:spLocks noChangeArrowheads="1"/>
            </p:cNvSpPr>
            <p:nvPr/>
          </p:nvSpPr>
          <p:spPr bwMode="auto">
            <a:xfrm>
              <a:off x="9620807" y="3567809"/>
              <a:ext cx="730250" cy="2905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6" name="Rectangle 10"/>
            <p:cNvSpPr>
              <a:spLocks noChangeArrowheads="1"/>
            </p:cNvSpPr>
            <p:nvPr/>
          </p:nvSpPr>
          <p:spPr bwMode="auto">
            <a:xfrm>
              <a:off x="9622395" y="3715446"/>
              <a:ext cx="952500" cy="4984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7" name="Rectangle 11"/>
            <p:cNvSpPr>
              <a:spLocks noChangeArrowheads="1"/>
            </p:cNvSpPr>
            <p:nvPr/>
          </p:nvSpPr>
          <p:spPr bwMode="auto">
            <a:xfrm>
              <a:off x="9733520" y="3974209"/>
              <a:ext cx="514350" cy="190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8" name="AutoShape 12"/>
            <p:cNvSpPr>
              <a:spLocks noChangeArrowheads="1"/>
            </p:cNvSpPr>
            <p:nvPr/>
          </p:nvSpPr>
          <p:spPr bwMode="auto">
            <a:xfrm>
              <a:off x="9568420" y="688084"/>
              <a:ext cx="730250" cy="10906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9" name="Rectangle 13"/>
            <p:cNvSpPr>
              <a:spLocks noChangeArrowheads="1"/>
            </p:cNvSpPr>
            <p:nvPr/>
          </p:nvSpPr>
          <p:spPr bwMode="auto">
            <a:xfrm>
              <a:off x="9566832" y="872234"/>
              <a:ext cx="952500" cy="113188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0" name="AutoShape 14"/>
            <p:cNvSpPr>
              <a:spLocks noChangeArrowheads="1"/>
            </p:cNvSpPr>
            <p:nvPr/>
          </p:nvSpPr>
          <p:spPr bwMode="auto">
            <a:xfrm>
              <a:off x="9584295" y="710309"/>
              <a:ext cx="695325" cy="10890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1" name="AutoShape 15"/>
            <p:cNvSpPr>
              <a:spLocks noChangeArrowheads="1"/>
            </p:cNvSpPr>
            <p:nvPr/>
          </p:nvSpPr>
          <p:spPr bwMode="auto">
            <a:xfrm>
              <a:off x="9625570" y="2197796"/>
              <a:ext cx="695325" cy="903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2" name="AutoShape 16"/>
            <p:cNvSpPr>
              <a:spLocks noChangeArrowheads="1"/>
            </p:cNvSpPr>
            <p:nvPr/>
          </p:nvSpPr>
          <p:spPr bwMode="auto">
            <a:xfrm>
              <a:off x="9643032" y="3599559"/>
              <a:ext cx="688975" cy="290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3" name="Rectangle 17"/>
            <p:cNvSpPr>
              <a:spLocks noChangeArrowheads="1"/>
            </p:cNvSpPr>
            <p:nvPr/>
          </p:nvSpPr>
          <p:spPr bwMode="auto">
            <a:xfrm>
              <a:off x="9847820" y="5344221"/>
              <a:ext cx="254000" cy="1158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4" name="Rectangle 18"/>
            <p:cNvSpPr>
              <a:spLocks noChangeArrowheads="1"/>
            </p:cNvSpPr>
            <p:nvPr/>
          </p:nvSpPr>
          <p:spPr bwMode="auto">
            <a:xfrm>
              <a:off x="9792257" y="5296596"/>
              <a:ext cx="282575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40</a:t>
              </a:r>
            </a:p>
          </p:txBody>
        </p:sp>
        <p:sp>
          <p:nvSpPr>
            <p:cNvPr id="3335" name="AutoShape 19"/>
            <p:cNvSpPr>
              <a:spLocks noChangeArrowheads="1"/>
            </p:cNvSpPr>
            <p:nvPr/>
          </p:nvSpPr>
          <p:spPr bwMode="auto">
            <a:xfrm>
              <a:off x="9620807" y="4398071"/>
              <a:ext cx="730250" cy="336550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6" name="Rectangle 20"/>
            <p:cNvSpPr>
              <a:spLocks noChangeArrowheads="1"/>
            </p:cNvSpPr>
            <p:nvPr/>
          </p:nvSpPr>
          <p:spPr bwMode="auto">
            <a:xfrm>
              <a:off x="9619220" y="4556821"/>
              <a:ext cx="952500" cy="1143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7" name="AutoShape 21"/>
            <p:cNvSpPr>
              <a:spLocks noChangeArrowheads="1"/>
            </p:cNvSpPr>
            <p:nvPr/>
          </p:nvSpPr>
          <p:spPr bwMode="auto">
            <a:xfrm>
              <a:off x="9639857" y="4426646"/>
              <a:ext cx="698500" cy="33655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8" name="Line 22"/>
            <p:cNvSpPr>
              <a:spLocks noChangeShapeType="1"/>
            </p:cNvSpPr>
            <p:nvPr/>
          </p:nvSpPr>
          <p:spPr bwMode="auto">
            <a:xfrm>
              <a:off x="9612870" y="11468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9" name="Line 23"/>
            <p:cNvSpPr>
              <a:spLocks noChangeShapeType="1"/>
            </p:cNvSpPr>
            <p:nvPr/>
          </p:nvSpPr>
          <p:spPr bwMode="auto">
            <a:xfrm>
              <a:off x="9612870" y="13119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0" name="Line 24"/>
            <p:cNvSpPr>
              <a:spLocks noChangeShapeType="1"/>
            </p:cNvSpPr>
            <p:nvPr/>
          </p:nvSpPr>
          <p:spPr bwMode="auto">
            <a:xfrm>
              <a:off x="9612870" y="14643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1" name="Line 25"/>
            <p:cNvSpPr>
              <a:spLocks noChangeShapeType="1"/>
            </p:cNvSpPr>
            <p:nvPr/>
          </p:nvSpPr>
          <p:spPr bwMode="auto">
            <a:xfrm>
              <a:off x="9617632" y="16294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2" name="Line 26"/>
            <p:cNvSpPr>
              <a:spLocks noChangeShapeType="1"/>
            </p:cNvSpPr>
            <p:nvPr/>
          </p:nvSpPr>
          <p:spPr bwMode="auto">
            <a:xfrm>
              <a:off x="9612870" y="17945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3" name="Line 27"/>
            <p:cNvSpPr>
              <a:spLocks noChangeShapeType="1"/>
            </p:cNvSpPr>
            <p:nvPr/>
          </p:nvSpPr>
          <p:spPr bwMode="auto">
            <a:xfrm>
              <a:off x="9612870" y="19469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4" name="Rectangle 28"/>
            <p:cNvSpPr>
              <a:spLocks noChangeArrowheads="1"/>
            </p:cNvSpPr>
            <p:nvPr/>
          </p:nvSpPr>
          <p:spPr bwMode="auto">
            <a:xfrm>
              <a:off x="9582180" y="906631"/>
              <a:ext cx="8937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    tjypf </a:t>
              </a:r>
            </a:p>
          </p:txBody>
        </p:sp>
        <p:sp>
          <p:nvSpPr>
            <p:cNvPr id="3345" name="Rectangle 29"/>
            <p:cNvSpPr>
              <a:spLocks noChangeArrowheads="1"/>
            </p:cNvSpPr>
            <p:nvPr/>
          </p:nvSpPr>
          <p:spPr bwMode="auto">
            <a:xfrm>
              <a:off x="9529233" y="1059035"/>
              <a:ext cx="126314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owif;aumif;/ </a:t>
              </a:r>
            </a:p>
          </p:txBody>
        </p:sp>
        <p:sp>
          <p:nvSpPr>
            <p:cNvPr id="3346" name="Rectangle 30"/>
            <p:cNvSpPr>
              <a:spLocks noChangeArrowheads="1"/>
            </p:cNvSpPr>
            <p:nvPr/>
          </p:nvSpPr>
          <p:spPr bwMode="auto">
            <a:xfrm>
              <a:off x="9657320" y="1224135"/>
              <a:ext cx="5953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</a:p>
          </p:txBody>
        </p:sp>
        <p:sp>
          <p:nvSpPr>
            <p:cNvPr id="3347" name="Rectangle 31"/>
            <p:cNvSpPr>
              <a:spLocks noChangeArrowheads="1"/>
            </p:cNvSpPr>
            <p:nvPr/>
          </p:nvSpPr>
          <p:spPr bwMode="auto">
            <a:xfrm>
              <a:off x="9649382" y="1389235"/>
              <a:ext cx="9001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vlowfr_ </a:t>
              </a:r>
            </a:p>
          </p:txBody>
        </p:sp>
        <p:sp>
          <p:nvSpPr>
            <p:cNvPr id="3348" name="Rectangle 32"/>
            <p:cNvSpPr>
              <a:spLocks noChangeArrowheads="1"/>
            </p:cNvSpPr>
            <p:nvPr/>
          </p:nvSpPr>
          <p:spPr bwMode="auto">
            <a:xfrm>
              <a:off x="9679957" y="1558567"/>
              <a:ext cx="734174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oufwef@ </a:t>
              </a:r>
            </a:p>
          </p:txBody>
        </p:sp>
        <p:sp>
          <p:nvSpPr>
            <p:cNvPr id="3349" name="Rectangle 33"/>
            <p:cNvSpPr>
              <a:spLocks noChangeArrowheads="1"/>
            </p:cNvSpPr>
            <p:nvPr/>
          </p:nvSpPr>
          <p:spPr bwMode="auto">
            <a:xfrm>
              <a:off x="9705393" y="1706735"/>
              <a:ext cx="709797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&amp;Jwdkuf}uD;/ </a:t>
              </a:r>
            </a:p>
          </p:txBody>
        </p:sp>
        <p:sp>
          <p:nvSpPr>
            <p:cNvPr id="3350" name="Rectangle 34"/>
            <p:cNvSpPr>
              <a:spLocks noChangeArrowheads="1"/>
            </p:cNvSpPr>
            <p:nvPr/>
          </p:nvSpPr>
          <p:spPr bwMode="auto">
            <a:xfrm>
              <a:off x="9517620" y="615592"/>
              <a:ext cx="10080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zefqif;jcif;/ </a:t>
              </a:r>
            </a:p>
          </p:txBody>
        </p:sp>
        <p:sp>
          <p:nvSpPr>
            <p:cNvPr id="3351" name="Rectangle 35"/>
            <p:cNvSpPr>
              <a:spLocks noChangeArrowheads="1"/>
            </p:cNvSpPr>
            <p:nvPr/>
          </p:nvSpPr>
          <p:spPr bwMode="auto">
            <a:xfrm>
              <a:off x="9623973" y="754237"/>
              <a:ext cx="81541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vlom;/ </a:t>
              </a:r>
            </a:p>
          </p:txBody>
        </p:sp>
        <p:sp>
          <p:nvSpPr>
            <p:cNvPr id="3352" name="Line 36"/>
            <p:cNvSpPr>
              <a:spLocks noChangeShapeType="1"/>
            </p:cNvSpPr>
            <p:nvPr/>
          </p:nvSpPr>
          <p:spPr bwMode="auto">
            <a:xfrm>
              <a:off x="9670020" y="27311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3" name="Line 37"/>
            <p:cNvSpPr>
              <a:spLocks noChangeShapeType="1"/>
            </p:cNvSpPr>
            <p:nvPr/>
          </p:nvSpPr>
          <p:spPr bwMode="auto">
            <a:xfrm>
              <a:off x="9670020" y="29343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4" name="Rectangle 38"/>
            <p:cNvSpPr>
              <a:spLocks noChangeArrowheads="1"/>
            </p:cNvSpPr>
            <p:nvPr/>
          </p:nvSpPr>
          <p:spPr bwMode="auto">
            <a:xfrm>
              <a:off x="9993870" y="2775646"/>
              <a:ext cx="3302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5" name="Rectangle 39"/>
            <p:cNvSpPr>
              <a:spLocks noChangeArrowheads="1"/>
            </p:cNvSpPr>
            <p:nvPr/>
          </p:nvSpPr>
          <p:spPr bwMode="auto">
            <a:xfrm>
              <a:off x="9743045" y="2554984"/>
              <a:ext cx="665163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3356" name="Rectangle 40"/>
            <p:cNvSpPr>
              <a:spLocks noChangeArrowheads="1"/>
            </p:cNvSpPr>
            <p:nvPr/>
          </p:nvSpPr>
          <p:spPr bwMode="auto">
            <a:xfrm>
              <a:off x="9843057" y="2935984"/>
              <a:ext cx="45402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3357" name="Rectangle 41"/>
            <p:cNvSpPr>
              <a:spLocks noChangeArrowheads="1"/>
            </p:cNvSpPr>
            <p:nvPr/>
          </p:nvSpPr>
          <p:spPr bwMode="auto">
            <a:xfrm>
              <a:off x="9897032" y="3126484"/>
              <a:ext cx="325438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3358" name="Rectangle 42"/>
            <p:cNvSpPr>
              <a:spLocks noChangeArrowheads="1"/>
            </p:cNvSpPr>
            <p:nvPr/>
          </p:nvSpPr>
          <p:spPr bwMode="auto">
            <a:xfrm>
              <a:off x="9618817" y="2331149"/>
              <a:ext cx="906764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a&amp;G;ac:awmfrljcif;/ </a:t>
              </a:r>
            </a:p>
          </p:txBody>
        </p:sp>
        <p:sp>
          <p:nvSpPr>
            <p:cNvPr id="3359" name="Rectangle 43"/>
            <p:cNvSpPr>
              <a:spLocks noChangeArrowheads="1"/>
            </p:cNvSpPr>
            <p:nvPr/>
          </p:nvSpPr>
          <p:spPr bwMode="auto">
            <a:xfrm>
              <a:off x="9560482" y="2146996"/>
              <a:ext cx="8270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tm+AH[H/ </a:t>
              </a:r>
            </a:p>
          </p:txBody>
        </p:sp>
        <p:sp>
          <p:nvSpPr>
            <p:cNvPr id="3360" name="Rectangle 44"/>
            <p:cNvSpPr>
              <a:spLocks noChangeArrowheads="1"/>
            </p:cNvSpPr>
            <p:nvPr/>
          </p:nvSpPr>
          <p:spPr bwMode="auto">
            <a:xfrm>
              <a:off x="9877982" y="2748659"/>
              <a:ext cx="368300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1A0004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3361" name="Line 45"/>
            <p:cNvSpPr>
              <a:spLocks noChangeShapeType="1"/>
            </p:cNvSpPr>
            <p:nvPr/>
          </p:nvSpPr>
          <p:spPr bwMode="auto">
            <a:xfrm>
              <a:off x="9666845" y="3951984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2" name="Line 46"/>
            <p:cNvSpPr>
              <a:spLocks noChangeShapeType="1"/>
            </p:cNvSpPr>
            <p:nvPr/>
          </p:nvSpPr>
          <p:spPr bwMode="auto">
            <a:xfrm>
              <a:off x="9663670" y="413772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3" name="Rectangle 47"/>
            <p:cNvSpPr>
              <a:spLocks noChangeArrowheads="1"/>
            </p:cNvSpPr>
            <p:nvPr/>
          </p:nvSpPr>
          <p:spPr bwMode="auto">
            <a:xfrm>
              <a:off x="9636682" y="3483671"/>
              <a:ext cx="9175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a,moyf </a:t>
              </a:r>
            </a:p>
          </p:txBody>
        </p:sp>
        <p:sp>
          <p:nvSpPr>
            <p:cNvPr id="3364" name="Rectangle 48"/>
            <p:cNvSpPr>
              <a:spLocks noChangeArrowheads="1"/>
            </p:cNvSpPr>
            <p:nvPr/>
          </p:nvSpPr>
          <p:spPr bwMode="auto">
            <a:xfrm>
              <a:off x="9658907" y="3667821"/>
              <a:ext cx="931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u|efb0 </a:t>
              </a:r>
            </a:p>
          </p:txBody>
        </p:sp>
        <p:sp>
          <p:nvSpPr>
            <p:cNvPr id="3365" name="Rectangle 49"/>
            <p:cNvSpPr>
              <a:spLocks noChangeArrowheads="1"/>
            </p:cNvSpPr>
            <p:nvPr/>
          </p:nvSpPr>
          <p:spPr bwMode="auto">
            <a:xfrm>
              <a:off x="9912907" y="3966271"/>
              <a:ext cx="3746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3366" name="Line 50"/>
            <p:cNvSpPr>
              <a:spLocks noChangeShapeType="1"/>
            </p:cNvSpPr>
            <p:nvPr/>
          </p:nvSpPr>
          <p:spPr bwMode="auto">
            <a:xfrm>
              <a:off x="9663670" y="25406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7" name="Line 51"/>
            <p:cNvSpPr>
              <a:spLocks noChangeShapeType="1"/>
            </p:cNvSpPr>
            <p:nvPr/>
          </p:nvSpPr>
          <p:spPr bwMode="auto">
            <a:xfrm>
              <a:off x="9663670" y="311854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8" name="Line 52"/>
            <p:cNvSpPr>
              <a:spLocks noChangeShapeType="1"/>
            </p:cNvSpPr>
            <p:nvPr/>
          </p:nvSpPr>
          <p:spPr bwMode="auto">
            <a:xfrm>
              <a:off x="9663670" y="3315396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" name="Line 53"/>
            <p:cNvSpPr>
              <a:spLocks noChangeShapeType="1"/>
            </p:cNvSpPr>
            <p:nvPr/>
          </p:nvSpPr>
          <p:spPr bwMode="auto">
            <a:xfrm>
              <a:off x="9663670" y="47790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0" name="Line 54"/>
            <p:cNvSpPr>
              <a:spLocks noChangeShapeType="1"/>
            </p:cNvSpPr>
            <p:nvPr/>
          </p:nvSpPr>
          <p:spPr bwMode="auto">
            <a:xfrm>
              <a:off x="9663670" y="49568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1" name="Line 55"/>
            <p:cNvSpPr>
              <a:spLocks noChangeShapeType="1"/>
            </p:cNvSpPr>
            <p:nvPr/>
          </p:nvSpPr>
          <p:spPr bwMode="auto">
            <a:xfrm>
              <a:off x="9663670" y="51346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2" name="Line 56"/>
            <p:cNvSpPr>
              <a:spLocks noChangeShapeType="1"/>
            </p:cNvSpPr>
            <p:nvPr/>
          </p:nvSpPr>
          <p:spPr bwMode="auto">
            <a:xfrm>
              <a:off x="9663670" y="53124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3" name="Line 57"/>
            <p:cNvSpPr>
              <a:spLocks noChangeShapeType="1"/>
            </p:cNvSpPr>
            <p:nvPr/>
          </p:nvSpPr>
          <p:spPr bwMode="auto">
            <a:xfrm>
              <a:off x="9676370" y="5490271"/>
              <a:ext cx="8509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4" name="Rectangle 58"/>
            <p:cNvSpPr>
              <a:spLocks noChangeArrowheads="1"/>
            </p:cNvSpPr>
            <p:nvPr/>
          </p:nvSpPr>
          <p:spPr bwMode="auto">
            <a:xfrm>
              <a:off x="9596995" y="4336159"/>
              <a:ext cx="9334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/ arma&amp;S/ </a:t>
              </a:r>
            </a:p>
          </p:txBody>
        </p:sp>
        <p:sp>
          <p:nvSpPr>
            <p:cNvPr id="3375" name="Rectangle 59"/>
            <p:cNvSpPr>
              <a:spLocks noChangeArrowheads="1"/>
            </p:cNvSpPr>
            <p:nvPr/>
          </p:nvSpPr>
          <p:spPr bwMode="auto">
            <a:xfrm>
              <a:off x="9641445" y="4682234"/>
              <a:ext cx="1101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latin typeface="WinInnwa" charset="0"/>
                </a:rPr>
                <a:t>odemawmi </a:t>
              </a:r>
            </a:p>
          </p:txBody>
        </p:sp>
        <p:sp>
          <p:nvSpPr>
            <p:cNvPr id="3376" name="Rectangle 60"/>
            <p:cNvSpPr>
              <a:spLocks noChangeArrowheads="1"/>
            </p:cNvSpPr>
            <p:nvPr/>
          </p:nvSpPr>
          <p:spPr bwMode="auto">
            <a:xfrm>
              <a:off x="9746220" y="4966396"/>
              <a:ext cx="650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3377" name="Rectangle 62"/>
            <p:cNvSpPr>
              <a:spLocks noChangeArrowheads="1"/>
            </p:cNvSpPr>
            <p:nvPr/>
          </p:nvSpPr>
          <p:spPr bwMode="auto">
            <a:xfrm>
              <a:off x="9938307" y="5321996"/>
              <a:ext cx="3111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378" name="Rectangle 63"/>
            <p:cNvSpPr>
              <a:spLocks noChangeArrowheads="1"/>
            </p:cNvSpPr>
            <p:nvPr/>
          </p:nvSpPr>
          <p:spPr bwMode="auto">
            <a:xfrm>
              <a:off x="9703357" y="5493446"/>
              <a:ext cx="773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1A0004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4" name="Line 64"/>
            <p:cNvSpPr>
              <a:spLocks noChangeShapeType="1"/>
            </p:cNvSpPr>
            <p:nvPr/>
          </p:nvSpPr>
          <p:spPr bwMode="auto">
            <a:xfrm>
              <a:off x="9657320" y="566807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65"/>
            <p:cNvSpPr>
              <a:spLocks noChangeArrowheads="1"/>
            </p:cNvSpPr>
            <p:nvPr/>
          </p:nvSpPr>
          <p:spPr bwMode="auto">
            <a:xfrm>
              <a:off x="9709707" y="4534596"/>
              <a:ext cx="8382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xGufajrmuf </a:t>
              </a:r>
            </a:p>
          </p:txBody>
        </p:sp>
        <p:sp>
          <p:nvSpPr>
            <p:cNvPr id="6" name="Line 66"/>
            <p:cNvSpPr>
              <a:spLocks noChangeShapeType="1"/>
            </p:cNvSpPr>
            <p:nvPr/>
          </p:nvSpPr>
          <p:spPr bwMode="auto">
            <a:xfrm>
              <a:off x="9612870" y="1013521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1"/>
            <p:cNvSpPr>
              <a:spLocks noChangeArrowheads="1"/>
            </p:cNvSpPr>
            <p:nvPr/>
          </p:nvSpPr>
          <p:spPr bwMode="auto">
            <a:xfrm>
              <a:off x="9742858" y="4999734"/>
              <a:ext cx="825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uma'&amp;S</a:t>
              </a:r>
            </a:p>
          </p:txBody>
        </p:sp>
      </p:grpSp>
      <p:sp>
        <p:nvSpPr>
          <p:cNvPr id="3074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Unknown Shape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Unknown Shape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Unknown Shape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Unknown Shape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Unknown Shape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Unknown Shape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Unknown Shape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Unknown Shape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Unknown Shape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Unknown Shape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Unknown Shape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Unknown Shape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Unknown Shape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Unknown Shape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Unknown Shape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Unknown Shape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Unknown Shape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Unknown Shape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Unknown Shape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Unknown Shape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Unknown Shape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Unknown Shape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Unknown Shape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Unknown Shape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Unknown Shape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Unknown Shape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Unknown Shape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" name="Unknown Shape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Unknown Shape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Unknown Shape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5" name="Unknown Shape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6" name="Unknown Shape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7" name="Unknown Shape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Unknown Shape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Unknown Shape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Unknown Shape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Unknown Shape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Unknown Shape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" name="Unknown Shape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4" name="Unknown Shape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5" name="Unknown Shape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6" name="Unknown Shape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7" name="Unknown Shape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8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19" name="Picture 11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0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4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5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6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7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8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9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0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1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2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3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4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5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6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7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8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9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0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1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2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5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6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7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8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9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0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1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2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5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6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7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8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9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0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1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2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3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5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6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7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68" name="Picture 16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9" name="Line 16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0" name="Unknown Shape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1" name="Rectangle 16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3172" name="Rectangle 16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3" name="Rectangle 16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" name="Rectangle 16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" name="Rectangle 16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" name="Rectangle 16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" name="Rectangle 17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3243" name="Rectangle 171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3244" name="Rectangle 17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245" name="Rectangle 17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2158" name="Line 174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247" name="Rectangle 17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" name="Line 176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184" name="Rectangle 177"/>
          <p:cNvSpPr>
            <a:spLocks noChangeArrowheads="1"/>
          </p:cNvSpPr>
          <p:nvPr/>
        </p:nvSpPr>
        <p:spPr bwMode="auto">
          <a:xfrm>
            <a:off x="5922963" y="622300"/>
            <a:ext cx="511175" cy="3522663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0" name="Text Box 178"/>
          <p:cNvSpPr txBox="1">
            <a:spLocks noChangeArrowheads="1"/>
          </p:cNvSpPr>
          <p:nvPr/>
        </p:nvSpPr>
        <p:spPr bwMode="auto">
          <a:xfrm rot="16200000">
            <a:off x="4329112" y="2159001"/>
            <a:ext cx="353377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2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2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186" name="Rectangle 179"/>
          <p:cNvSpPr>
            <a:spLocks noChangeArrowheads="1"/>
          </p:cNvSpPr>
          <p:nvPr/>
        </p:nvSpPr>
        <p:spPr bwMode="auto">
          <a:xfrm rot="-5400000">
            <a:off x="5668170" y="5393531"/>
            <a:ext cx="103346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7" name="Rectangle 180"/>
          <p:cNvSpPr>
            <a:spLocks noChangeArrowheads="1"/>
          </p:cNvSpPr>
          <p:nvPr/>
        </p:nvSpPr>
        <p:spPr bwMode="auto">
          <a:xfrm rot="-5400000">
            <a:off x="5753895" y="4374356"/>
            <a:ext cx="855662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3" name="Text Box 181"/>
          <p:cNvSpPr txBox="1">
            <a:spLocks noChangeArrowheads="1"/>
          </p:cNvSpPr>
          <p:nvPr/>
        </p:nvSpPr>
        <p:spPr bwMode="auto">
          <a:xfrm rot="16214337">
            <a:off x="5411788" y="4164013"/>
            <a:ext cx="1419225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166" name="Text Box 182"/>
          <p:cNvSpPr txBox="1">
            <a:spLocks noChangeArrowheads="1"/>
          </p:cNvSpPr>
          <p:nvPr/>
        </p:nvSpPr>
        <p:spPr bwMode="auto">
          <a:xfrm rot="16200000">
            <a:off x="5778501" y="5216525"/>
            <a:ext cx="1111250" cy="11080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66"/>
                </a:solidFill>
                <a:latin typeface="WinInnwa" charset="0"/>
              </a:rPr>
              <a:t> </a:t>
            </a:r>
            <a:r>
              <a:rPr lang="en-US" sz="3200" b="1" dirty="0">
                <a:solidFill>
                  <a:srgbClr val="FFFF66"/>
                </a:solidFill>
                <a:latin typeface="WinInnwa" charset="0"/>
              </a:rPr>
              <a:t>  a,±_</a:t>
            </a:r>
          </a:p>
        </p:txBody>
      </p:sp>
      <p:sp>
        <p:nvSpPr>
          <p:cNvPr id="3190" name="Rectangle 18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56" name="Text Box 184"/>
          <p:cNvSpPr txBox="1">
            <a:spLocks noChangeArrowheads="1"/>
          </p:cNvSpPr>
          <p:nvPr/>
        </p:nvSpPr>
        <p:spPr bwMode="auto">
          <a:xfrm rot="16211464">
            <a:off x="2455069" y="4115594"/>
            <a:ext cx="2471737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</p:txBody>
      </p:sp>
      <p:sp>
        <p:nvSpPr>
          <p:cNvPr id="3192" name="Rectangle 18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3" name="Rectangle 18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" name="Rectangle 18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" name="Rectangle 188"/>
          <p:cNvSpPr>
            <a:spLocks noChangeArrowheads="1"/>
          </p:cNvSpPr>
          <p:nvPr/>
        </p:nvSpPr>
        <p:spPr bwMode="auto">
          <a:xfrm rot="-5400000">
            <a:off x="3068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61" name="Text Box 189"/>
          <p:cNvSpPr txBox="1">
            <a:spLocks noChangeArrowheads="1"/>
          </p:cNvSpPr>
          <p:nvPr/>
        </p:nvSpPr>
        <p:spPr bwMode="auto">
          <a:xfrm rot="16200000">
            <a:off x="2945606" y="832645"/>
            <a:ext cx="1406525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197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8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9" name="Rectangle 19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0" name="AutoShape 19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1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2" name="AutoShape 19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3" name="Rectangle 19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4" name="AutoShape 19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" name="Rectangle 19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06" name="AutoShape 19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07" name="Group 20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3316" name="AutoShape 201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" name="Rectangle 202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" name="AutoShape 203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8" name="Unknown Shape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" name="AutoShape 20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" name="Rectangle 206"/>
          <p:cNvSpPr>
            <a:spLocks noChangeArrowheads="1"/>
          </p:cNvSpPr>
          <p:nvPr/>
        </p:nvSpPr>
        <p:spPr bwMode="auto">
          <a:xfrm>
            <a:off x="7269163" y="4330700"/>
            <a:ext cx="714375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3279" name="Rectangle 207"/>
          <p:cNvSpPr>
            <a:spLocks noChangeArrowheads="1"/>
          </p:cNvSpPr>
          <p:nvPr/>
        </p:nvSpPr>
        <p:spPr bwMode="auto">
          <a:xfrm>
            <a:off x="7262813" y="1219200"/>
            <a:ext cx="777875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3212" name="Line 20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3" name="Line 20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4" name="Line 21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5" name="Line 21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6" name="Line 21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7" name="Line 21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8" name="Line 21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9" name="Line 21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0" name="Line 21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1" name="Line 21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2" name="Line 21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3" name="Line 21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4" name="Rectangle 220"/>
          <p:cNvSpPr>
            <a:spLocks noChangeArrowheads="1"/>
          </p:cNvSpPr>
          <p:nvPr/>
        </p:nvSpPr>
        <p:spPr bwMode="auto">
          <a:xfrm>
            <a:off x="6523038" y="3213100"/>
            <a:ext cx="95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zrf;qD;/ </a:t>
            </a:r>
          </a:p>
        </p:txBody>
      </p:sp>
      <p:sp>
        <p:nvSpPr>
          <p:cNvPr id="3225" name="Line 22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6" name="Line 22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7" name="Line 22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28" name="Rectangle 224"/>
          <p:cNvSpPr>
            <a:spLocks noChangeArrowheads="1"/>
          </p:cNvSpPr>
          <p:nvPr/>
        </p:nvSpPr>
        <p:spPr bwMode="auto">
          <a:xfrm>
            <a:off x="6599238" y="43942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qdwf+idrf </a:t>
            </a:r>
          </a:p>
        </p:txBody>
      </p:sp>
      <p:sp>
        <p:nvSpPr>
          <p:cNvPr id="3229" name="Line 22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0" name="Line 22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1" name="Rectangle 22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2" name="AutoShape 22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3" name="Rectangle 229"/>
          <p:cNvSpPr>
            <a:spLocks noChangeArrowheads="1"/>
          </p:cNvSpPr>
          <p:nvPr/>
        </p:nvSpPr>
        <p:spPr bwMode="auto">
          <a:xfrm>
            <a:off x="6610350" y="5102225"/>
            <a:ext cx="965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a,±_/</a:t>
            </a:r>
          </a:p>
        </p:txBody>
      </p:sp>
      <p:sp>
        <p:nvSpPr>
          <p:cNvPr id="3234" name="Line 23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5" name="Line 23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" name="Line 23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7" name="Line 23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8" name="Line 23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9" name="Line 23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0" name="AutoShape 23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1" name="Rectangle 23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2" name="AutoShape 23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39"/>
          <p:cNvSpPr>
            <a:spLocks noChangeArrowheads="1"/>
          </p:cNvSpPr>
          <p:nvPr/>
        </p:nvSpPr>
        <p:spPr bwMode="auto">
          <a:xfrm>
            <a:off x="6570663" y="561975"/>
            <a:ext cx="949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rif;rJh/ </a:t>
            </a:r>
          </a:p>
        </p:txBody>
      </p:sp>
      <p:sp>
        <p:nvSpPr>
          <p:cNvPr id="9" name="Line 24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4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" name="Rectangle 242"/>
          <p:cNvSpPr>
            <a:spLocks noChangeArrowheads="1"/>
          </p:cNvSpPr>
          <p:nvPr/>
        </p:nvSpPr>
        <p:spPr bwMode="auto">
          <a:xfrm>
            <a:off x="6580188" y="1266825"/>
            <a:ext cx="941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latin typeface="WinInnwa" charset="0"/>
              </a:rPr>
              <a:t>rif;pH/ </a:t>
            </a:r>
          </a:p>
        </p:txBody>
      </p:sp>
      <p:sp>
        <p:nvSpPr>
          <p:cNvPr id="11" name="Rectangle 24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8" name="AutoShape 244"/>
          <p:cNvSpPr>
            <a:spLocks noChangeArrowheads="1"/>
          </p:cNvSpPr>
          <p:nvPr/>
        </p:nvSpPr>
        <p:spPr bwMode="auto">
          <a:xfrm>
            <a:off x="4265613" y="5875338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9" name="Rectangle 245"/>
          <p:cNvSpPr>
            <a:spLocks noChangeArrowheads="1"/>
          </p:cNvSpPr>
          <p:nvPr/>
        </p:nvSpPr>
        <p:spPr bwMode="auto">
          <a:xfrm>
            <a:off x="4281488" y="5618163"/>
            <a:ext cx="701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900" b="1">
                <a:solidFill>
                  <a:schemeClr val="bg2"/>
                </a:solidFill>
                <a:latin typeface="WinInnwa" charset="0"/>
              </a:rPr>
              <a:t>a,m±_</a:t>
            </a:r>
            <a:r>
              <a:rPr lang="en-US" sz="9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12" name="Line 246"/>
          <p:cNvSpPr>
            <a:spLocks noChangeShapeType="1"/>
          </p:cNvSpPr>
          <p:nvPr/>
        </p:nvSpPr>
        <p:spPr bwMode="auto">
          <a:xfrm>
            <a:off x="4316413" y="6061075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1" name="Line 247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52" name="Line 248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4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2" name="Rectangle 250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32" name="Text Box 251"/>
          <p:cNvSpPr txBox="1">
            <a:spLocks noChangeArrowheads="1"/>
          </p:cNvSpPr>
          <p:nvPr/>
        </p:nvSpPr>
        <p:spPr bwMode="auto">
          <a:xfrm>
            <a:off x="1778000" y="46038"/>
            <a:ext cx="2382838" cy="369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latin typeface="WinInnwa" charset="0"/>
              </a:rPr>
              <a:t>w&amp;m;ol}uD; rS {owm0wˆK</a:t>
            </a:r>
            <a:r>
              <a:rPr lang="en-US" sz="18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14" name="Text Box 25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25" name="Rectangle 253"/>
          <p:cNvSpPr>
            <a:spLocks noChangeArrowheads="1"/>
          </p:cNvSpPr>
          <p:nvPr/>
        </p:nvSpPr>
        <p:spPr bwMode="auto">
          <a:xfrm>
            <a:off x="8093075" y="6538913"/>
            <a:ext cx="3365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01</a:t>
            </a:r>
          </a:p>
        </p:txBody>
      </p:sp>
      <p:grpSp>
        <p:nvGrpSpPr>
          <p:cNvPr id="3258" name="Group 254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3264" name="Group 255"/>
            <p:cNvGrpSpPr>
              <a:grpSpLocks/>
            </p:cNvGrpSpPr>
            <p:nvPr/>
          </p:nvGrpSpPr>
          <p:grpSpPr bwMode="auto">
            <a:xfrm>
              <a:off x="0" y="551"/>
              <a:ext cx="341" cy="369"/>
              <a:chOff x="0" y="0"/>
              <a:chExt cx="341" cy="369"/>
            </a:xfrm>
          </p:grpSpPr>
          <p:grpSp>
            <p:nvGrpSpPr>
              <p:cNvPr id="3304" name="Group 256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306" name="Group 25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312" name="Group 258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31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13" name="Picture 261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307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8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9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0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1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05" name="Rectangle 267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9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5" name="Group 268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3292" name="Group 269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94" name="Group 27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300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30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301" name="Picture 274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95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6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7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8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9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93" name="Rectangle 280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85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6" name="Group 281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3280" name="Group 282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82" name="Group 28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288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329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89" name="Picture 287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83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5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6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7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81" name="Rectangle 293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267" name="Group 294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3268" name="Group 29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3270" name="Group 29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3276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1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277" name="Picture 300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271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2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3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4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5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69" name="Rectangle 30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3379" name="Rectangle 307"/>
          <p:cNvSpPr>
            <a:spLocks noChangeArrowheads="1"/>
          </p:cNvSpPr>
          <p:nvPr/>
        </p:nvSpPr>
        <p:spPr bwMode="auto">
          <a:xfrm>
            <a:off x="4049713" y="2020888"/>
            <a:ext cx="1625600" cy="42640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" name="Oval 308"/>
          <p:cNvSpPr>
            <a:spLocks noChangeArrowheads="1"/>
          </p:cNvSpPr>
          <p:nvPr/>
        </p:nvSpPr>
        <p:spPr bwMode="auto">
          <a:xfrm>
            <a:off x="6130925" y="5429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" name="Oval 309"/>
          <p:cNvSpPr>
            <a:spLocks noChangeArrowheads="1"/>
          </p:cNvSpPr>
          <p:nvPr/>
        </p:nvSpPr>
        <p:spPr bwMode="auto">
          <a:xfrm>
            <a:off x="6215063" y="12541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2" name="Oval 310"/>
          <p:cNvSpPr>
            <a:spLocks noChangeArrowheads="1"/>
          </p:cNvSpPr>
          <p:nvPr/>
        </p:nvSpPr>
        <p:spPr bwMode="auto">
          <a:xfrm>
            <a:off x="5862638" y="960438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3" name="Oval 311"/>
          <p:cNvSpPr>
            <a:spLocks noChangeArrowheads="1"/>
          </p:cNvSpPr>
          <p:nvPr/>
        </p:nvSpPr>
        <p:spPr bwMode="auto">
          <a:xfrm>
            <a:off x="6246813" y="315912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2" grpId="0" animBg="1"/>
      <p:bldP spid="3379" grpId="0" animBg="1"/>
      <p:bldP spid="3380" grpId="0" animBg="1"/>
      <p:bldP spid="3381" grpId="0" animBg="1"/>
      <p:bldP spid="3382" grpId="0" animBg="1" autoUpdateAnimBg="0"/>
      <p:bldP spid="33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Rectangle 1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Rectangle 2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Rectangle 2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2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21529" name="Group 26"/>
          <p:cNvGrpSpPr>
            <a:grpSpLocks/>
          </p:cNvGrpSpPr>
          <p:nvPr/>
        </p:nvGrpSpPr>
        <p:grpSpPr bwMode="auto">
          <a:xfrm>
            <a:off x="174625" y="1966913"/>
            <a:ext cx="3843338" cy="4221162"/>
            <a:chOff x="0" y="0"/>
            <a:chExt cx="2421" cy="2659"/>
          </a:xfrm>
        </p:grpSpPr>
        <p:sp>
          <p:nvSpPr>
            <p:cNvPr id="2" name="Rectangle 27"/>
            <p:cNvSpPr>
              <a:spLocks noChangeArrowheads="1"/>
            </p:cNvSpPr>
            <p:nvPr/>
          </p:nvSpPr>
          <p:spPr bwMode="auto">
            <a:xfrm>
              <a:off x="652" y="1461"/>
              <a:ext cx="1164" cy="63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458" y="1647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421" cy="16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tzGJ@tpnf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</a:p>
            <a:p>
              <a:pPr>
                <a:defRPr/>
              </a:pP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umvoHk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;&amp;</a:t>
              </a:r>
              <a:r>
                <a:rPr lang="en-US" sz="54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yfrS</a:t>
              </a:r>
              <a:r>
                <a:rPr lang="en-US" sz="54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5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'</a:t>
              </a:r>
              <a:r>
                <a:rPr lang="en-US" sz="54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kwd,tydkif</a:t>
              </a:r>
              <a:r>
                <a:rPr lang="en-US" sz="5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</a:p>
          </p:txBody>
        </p:sp>
        <p:sp>
          <p:nvSpPr>
            <p:cNvPr id="21580" name="Unknown Shape"/>
            <p:cNvSpPr>
              <a:spLocks/>
            </p:cNvSpPr>
            <p:nvPr/>
          </p:nvSpPr>
          <p:spPr bwMode="auto">
            <a:xfrm>
              <a:off x="971" y="1595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632" y="1649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360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21530" name="Text Box 3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1765300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9;1</a:t>
            </a:r>
          </a:p>
        </p:txBody>
      </p:sp>
      <p:grpSp>
        <p:nvGrpSpPr>
          <p:cNvPr id="21532" name="Group 3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sp>
          <p:nvSpPr>
            <p:cNvPr id="21560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AutoShape 36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Rectangle 37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Line 38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4" name="Rectangle 39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5" name="Rectangle 40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6" name="Line 41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7" name="Line 42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8" name="Line 43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9" name="Line 44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0" name="Line 45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1" name="Line 46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2" name="Line 47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3" name="Line 48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4" name="Line 49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5" name="Line 50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6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8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21533" name="Text Box 5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1557" name="Rectangle 53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19</a:t>
            </a:r>
          </a:p>
        </p:txBody>
      </p:sp>
      <p:sp>
        <p:nvSpPr>
          <p:cNvPr id="21535" name="Text Box 5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21536" name="Group 55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1550" name="Group 5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1556" name="Group 5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1558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9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" name="Picture 6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51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1540" name="Group 6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1546" name="Group 6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1548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9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1547" name="Picture 7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41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81" name="Oval 77"/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39" name="Text Box 78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901950" y="1377950"/>
            <a:ext cx="32639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715963" y="2566988"/>
            <a:ext cx="2201862" cy="1774825"/>
            <a:chOff x="0" y="0"/>
            <a:chExt cx="1387" cy="11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9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225" y="102"/>
              <a:ext cx="1162" cy="101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4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44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535" name="Line 1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1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1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1521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1765300" y="-20638"/>
            <a:ext cx="5668963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15; 1/ 2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2;4/ 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1; 43/</a:t>
            </a:r>
          </a:p>
        </p:txBody>
      </p:sp>
      <p:grpSp>
        <p:nvGrpSpPr>
          <p:cNvPr id="22547" name="Group 2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2588" name="Group 2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2590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AutoShape 2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2" name="Rectangle 2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3" name="Line 3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4" name="Rectangle 3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5" name="Rectangle 3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6" name="Line 3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7" name="Line 3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8" name="Line 3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99" name="Line 3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0" name="Line 3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1" name="Line 3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2" name="Line 3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3" name="Line 4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04" name="Line 4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4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2589" name="Rectangle 4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2548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2575" name="Rectangle 47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20</a:t>
            </a:r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2578" name="Group 5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2584" name="Group 5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2586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87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2585" name="Picture 5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7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53" name="Group 60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2568" name="Group 61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2574" name="Group 62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2576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77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3" name="Picture 6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6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54" name="Line 71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Line 72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6" name="Line 73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Rectangle 74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Rectangle 75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Line 76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05" name="Rectangle 77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606" name="Rectangle 78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2607" name="Oval 79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608" name="Text Box 80"/>
          <p:cNvSpPr txBox="1">
            <a:spLocks noChangeArrowheads="1"/>
          </p:cNvSpPr>
          <p:nvPr/>
        </p:nvSpPr>
        <p:spPr bwMode="auto">
          <a:xfrm>
            <a:off x="2195513" y="1531938"/>
            <a:ext cx="4497387" cy="15557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a&amp;Smvk</a:t>
            </a:r>
            <a:endParaRPr lang="en-US" sz="9600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2609" name="Text Box 81"/>
          <p:cNvSpPr txBox="1">
            <a:spLocks noChangeArrowheads="1"/>
          </p:cNvSpPr>
          <p:nvPr/>
        </p:nvSpPr>
        <p:spPr bwMode="auto">
          <a:xfrm>
            <a:off x="2178050" y="2759075"/>
            <a:ext cx="4940300" cy="17081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'g0d'f</a:t>
            </a:r>
          </a:p>
        </p:txBody>
      </p:sp>
      <p:sp>
        <p:nvSpPr>
          <p:cNvPr id="22610" name="Oval 82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611" name="Text Box 83"/>
          <p:cNvSpPr txBox="1">
            <a:spLocks noChangeArrowheads="1"/>
          </p:cNvSpPr>
          <p:nvPr/>
        </p:nvSpPr>
        <p:spPr bwMode="auto">
          <a:xfrm>
            <a:off x="2146300" y="3902075"/>
            <a:ext cx="4876800" cy="1433513"/>
          </a:xfrm>
          <a:prstGeom prst="rect">
            <a:avLst/>
          </a:prstGeom>
          <a:noFill/>
          <a:ln>
            <a:noFill/>
          </a:ln>
          <a:effectLst>
            <a:outerShdw dist="74053" dir="354217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a&amp;Smvrkef</a:t>
            </a:r>
            <a:endParaRPr lang="en-US" sz="8800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2612" name="Oval 84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06" grpId="0" autoUpdateAnimBg="0"/>
      <p:bldP spid="22607" grpId="0" animBg="1" autoUpdateAnimBg="0"/>
      <p:bldP spid="22608" grpId="0" autoUpdateAnimBg="0"/>
      <p:bldP spid="22609" grpId="0" autoUpdateAnimBg="0"/>
      <p:bldP spid="22610" grpId="0" animBg="1" autoUpdateAnimBg="0"/>
      <p:bldP spid="22611" grpId="0" autoUpdateAnimBg="0"/>
      <p:bldP spid="2261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468688" y="97472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23632" name="Group 10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11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63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6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29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2554" name="Line 3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3579" name="Text Box 3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1758950" y="0"/>
            <a:ext cx="3443288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16; 13 -14</a:t>
            </a:r>
          </a:p>
        </p:txBody>
      </p:sp>
      <p:grpSp>
        <p:nvGrpSpPr>
          <p:cNvPr id="23581" name="Group 3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3613" name="Group 3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3615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6" name="AutoShape 3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7" name="Rectangle 3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8" name="Line 4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9" name="Rectangle 4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0" name="Rectangle 4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1" name="Line 4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2" name="Line 4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3" name="Line 4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4" name="Line 4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5" name="Line 4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6" name="Line 4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7" name="Line 4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8" name="Line 5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29" name="Line 5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0" name="Line 5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1" name="Rectangle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3614" name="Rectangle 5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21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23585" name="Group 58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3603" name="Group 5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3609" name="Group 6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361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10" name="Picture 6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60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3593" name="Group 7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3599" name="Group 7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360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0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3600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9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1411288" y="2274888"/>
            <a:ext cx="6273800" cy="3373437"/>
            <a:chOff x="0" y="0"/>
            <a:chExt cx="3952" cy="2125"/>
          </a:xfrm>
        </p:grpSpPr>
        <p:sp>
          <p:nvSpPr>
            <p:cNvPr id="23633" name="AutoShape 81"/>
            <p:cNvSpPr>
              <a:spLocks noChangeArrowheads="1"/>
            </p:cNvSpPr>
            <p:nvPr/>
          </p:nvSpPr>
          <p:spPr bwMode="auto">
            <a:xfrm>
              <a:off x="0" y="0"/>
              <a:ext cx="3952" cy="212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591" name="Text Box 82"/>
            <p:cNvSpPr txBox="1">
              <a:spLocks noChangeArrowheads="1"/>
            </p:cNvSpPr>
            <p:nvPr/>
          </p:nvSpPr>
          <p:spPr bwMode="auto">
            <a:xfrm>
              <a:off x="224" y="265"/>
              <a:ext cx="363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sz="3200" b="1">
                <a:solidFill>
                  <a:srgbClr val="333333"/>
                </a:solidFill>
              </a:endParaRPr>
            </a:p>
          </p:txBody>
        </p:sp>
        <p:sp>
          <p:nvSpPr>
            <p:cNvPr id="23592" name="Text Box 83"/>
            <p:cNvSpPr txBox="1">
              <a:spLocks noChangeArrowheads="1"/>
            </p:cNvSpPr>
            <p:nvPr/>
          </p:nvSpPr>
          <p:spPr bwMode="auto">
            <a:xfrm>
              <a:off x="209" y="211"/>
              <a:ext cx="36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b="1">
                <a:latin typeface="WinInnwa" charset="0"/>
              </a:endParaRPr>
            </a:p>
          </p:txBody>
        </p:sp>
      </p:grpSp>
      <p:sp>
        <p:nvSpPr>
          <p:cNvPr id="23588" name="Rectangle 8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3637" name="Rectangle 85"/>
          <p:cNvSpPr>
            <a:spLocks noChangeArrowheads="1"/>
          </p:cNvSpPr>
          <p:nvPr/>
        </p:nvSpPr>
        <p:spPr bwMode="auto">
          <a:xfrm>
            <a:off x="2247900" y="2151063"/>
            <a:ext cx="4572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3600" b="1">
                <a:solidFill>
                  <a:srgbClr val="FFEA18"/>
                </a:solidFill>
                <a:latin typeface="WinInnwa" charset="0"/>
              </a:rPr>
              <a:t>&amp;Sifbk&amp;ifa&amp;Smvk/ a0'emonf}uD;/ &amp;Sifbk&amp;ifa&amp;Smvkae&amp;mxdkifr,fhol</a:t>
            </a:r>
          </a:p>
          <a:p>
            <a:r>
              <a:rPr lang="en-US" sz="3600" b="1">
                <a:solidFill>
                  <a:srgbClr val="FFEA18"/>
                </a:solidFill>
                <a:latin typeface="WinInnwa" charset="0"/>
              </a:rPr>
              <a:t> Aufvifom; 'g0d'f udk bdufodyfay;&amp;ef &amp;SarGvudk bk&amp;m;apvGwf+yD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bg1"/>
                </a:solidFill>
                <a:latin typeface="WinInnwa" charset="0"/>
              </a:rPr>
              <a:t>rif;pH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3" name="Group 8"/>
          <p:cNvGrpSpPr>
            <a:grpSpLocks/>
          </p:cNvGrpSpPr>
          <p:nvPr/>
        </p:nvGrpSpPr>
        <p:grpSpPr bwMode="auto">
          <a:xfrm>
            <a:off x="338138" y="2643188"/>
            <a:ext cx="2201862" cy="1765300"/>
            <a:chOff x="0" y="0"/>
            <a:chExt cx="1387" cy="1112"/>
          </a:xfrm>
        </p:grpSpPr>
        <p:grpSp>
          <p:nvGrpSpPr>
            <p:cNvPr id="24653" name="Group 9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2" name="Oval 10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7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13"/>
            <p:cNvSpPr>
              <a:spLocks noChangeArrowheads="1"/>
            </p:cNvSpPr>
            <p:nvPr/>
          </p:nvSpPr>
          <p:spPr bwMode="auto">
            <a:xfrm>
              <a:off x="225" y="102"/>
              <a:ext cx="1162" cy="97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0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4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4584" name="Rectangle 14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6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20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21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Line 22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23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Rectangle 24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Rectangle 25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26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27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3577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4608" name="Oval 32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1757363" y="-20638"/>
            <a:ext cx="7878762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1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16;1</a:t>
            </a:r>
            <a:endParaRPr lang="en-US" sz="32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24604" name="Group 34"/>
          <p:cNvGrpSpPr>
            <a:grpSpLocks/>
          </p:cNvGrpSpPr>
          <p:nvPr/>
        </p:nvGrpSpPr>
        <p:grpSpPr bwMode="auto">
          <a:xfrm>
            <a:off x="7923213" y="3379788"/>
            <a:ext cx="981075" cy="1843087"/>
            <a:chOff x="0" y="0"/>
            <a:chExt cx="618" cy="1161"/>
          </a:xfrm>
        </p:grpSpPr>
        <p:grpSp>
          <p:nvGrpSpPr>
            <p:cNvPr id="24634" name="Group 3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463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7" name="AutoShape 3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8" name="Rectangle 3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9" name="Line 3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0" name="Rectangle 4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1" name="Rectangle 4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2" name="Line 4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3" name="Line 4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4" name="Line 4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5" name="Line 4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6" name="Line 4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7" name="Line 4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8" name="Line 4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9" name="Line 4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0" name="Line 5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1" name="Line 5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52" name="Rectangle 5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4635" name="Rectangle 5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4631" name="Rectangle 55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22</a:t>
            </a: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0" y="0"/>
            <a:chExt cx="2950" cy="2769"/>
          </a:xfrm>
        </p:grpSpPr>
        <p:grpSp>
          <p:nvGrpSpPr>
            <p:cNvPr id="24624" name="Group 58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4630" name="Group 59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463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3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" name="Picture 6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625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6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7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8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9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4614" name="Group 6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4620" name="Group 7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462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2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4621" name="Picture 7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615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6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7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8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9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655" name="Picture 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38" y="3127375"/>
            <a:ext cx="4724400" cy="31035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656" name="Text Box 80"/>
          <p:cNvSpPr txBox="1">
            <a:spLocks noChangeArrowheads="1"/>
          </p:cNvSpPr>
          <p:nvPr/>
        </p:nvSpPr>
        <p:spPr bwMode="auto">
          <a:xfrm>
            <a:off x="2678113" y="5797550"/>
            <a:ext cx="5027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WinInnwa" charset="0"/>
              </a:rPr>
              <a:t>Aufvif+rdK@teD;&amp;Sd odk;ausmif;om;av;</a:t>
            </a:r>
          </a:p>
        </p:txBody>
      </p:sp>
      <p:sp>
        <p:nvSpPr>
          <p:cNvPr id="24612" name="Rectangle 81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4613" name="Text Box 8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5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3059113" y="879475"/>
            <a:ext cx="10556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3" name="Oval 12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568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Line 17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Line 18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19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20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21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22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Line 23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24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25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Rectangle 26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Rectangle 27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Rectangle 28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Rectangle 29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Line 3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4603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4786313" y="852488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grpSp>
        <p:nvGrpSpPr>
          <p:cNvPr id="25629" name="Group 3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5665" name="Group 3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566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AutoShape 3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9" name="Rectangle 3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Line 4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1" name="Rectangle 4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2" name="Rectangle 4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3" name="Line 4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4" name="Line 4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5" name="Line 4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6" name="Line 4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7" name="Line 4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8" name="Line 4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9" name="Line 4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0" name="Line 5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1" name="Line 5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2" name="Line 5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Rectangle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5666" name="Rectangle 5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5630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5656" name="Rectangle 56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23</a:t>
            </a:r>
          </a:p>
        </p:txBody>
      </p:sp>
      <p:sp>
        <p:nvSpPr>
          <p:cNvPr id="25632" name="Text Box 5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25655" name="Group 59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5661" name="Group 6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566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6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5662" name="Picture 6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25645" name="Group 70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25651" name="Group 71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2565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5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5652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64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4737100" y="1130300"/>
            <a:ext cx="4267200" cy="2082800"/>
            <a:chOff x="0" y="0"/>
            <a:chExt cx="2688" cy="1312"/>
          </a:xfrm>
        </p:grpSpPr>
        <p:grpSp>
          <p:nvGrpSpPr>
            <p:cNvPr id="25640" name="Group 81"/>
            <p:cNvGrpSpPr>
              <a:grpSpLocks/>
            </p:cNvGrpSpPr>
            <p:nvPr/>
          </p:nvGrpSpPr>
          <p:grpSpPr bwMode="auto">
            <a:xfrm>
              <a:off x="0" y="0"/>
              <a:ext cx="2688" cy="1312"/>
              <a:chOff x="0" y="0"/>
              <a:chExt cx="2688" cy="1312"/>
            </a:xfrm>
          </p:grpSpPr>
          <p:sp>
            <p:nvSpPr>
              <p:cNvPr id="25643" name="AutoShape 82"/>
              <p:cNvSpPr>
                <a:spLocks noChangeArrowheads="1"/>
              </p:cNvSpPr>
              <p:nvPr/>
            </p:nvSpPr>
            <p:spPr bwMode="auto">
              <a:xfrm rot="10800000">
                <a:off x="0" y="40"/>
                <a:ext cx="1080" cy="536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2 w 21600"/>
                  <a:gd name="T5" fmla="*/ 0 h 21600"/>
                  <a:gd name="T6" fmla="*/ 3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0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D83104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3" name="AutoShape 83"/>
              <p:cNvSpPr>
                <a:spLocks noChangeArrowheads="1"/>
              </p:cNvSpPr>
              <p:nvPr/>
            </p:nvSpPr>
            <p:spPr bwMode="auto">
              <a:xfrm>
                <a:off x="768" y="0"/>
                <a:ext cx="1920" cy="131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D83104"/>
                </a:solidFill>
                <a:round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84" name="Text Box 84"/>
            <p:cNvSpPr txBox="1">
              <a:spLocks noChangeArrowheads="1"/>
            </p:cNvSpPr>
            <p:nvPr/>
          </p:nvSpPr>
          <p:spPr bwMode="auto">
            <a:xfrm>
              <a:off x="1037" y="155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my-MM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endParaRPr>
            </a:p>
          </p:txBody>
        </p:sp>
        <p:sp>
          <p:nvSpPr>
            <p:cNvPr id="25685" name="Rectangle 85"/>
            <p:cNvSpPr>
              <a:spLocks noChangeArrowheads="1"/>
            </p:cNvSpPr>
            <p:nvPr/>
          </p:nvSpPr>
          <p:spPr bwMode="auto">
            <a:xfrm>
              <a:off x="906" y="648"/>
              <a:ext cx="1692" cy="59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2 "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rR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7; 4 -16</a:t>
              </a:r>
            </a:p>
            <a:p>
              <a:pPr algn="l"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1 &amp;mZ0if 17; 3-15</a:t>
              </a:r>
            </a:p>
          </p:txBody>
        </p:sp>
      </p:grpSp>
      <p:sp>
        <p:nvSpPr>
          <p:cNvPr id="25686" name="Oval 86"/>
          <p:cNvSpPr>
            <a:spLocks noChangeArrowheads="1"/>
          </p:cNvSpPr>
          <p:nvPr/>
        </p:nvSpPr>
        <p:spPr bwMode="auto">
          <a:xfrm>
            <a:off x="6300788" y="1354138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5637" name="Text Box 8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4615" name="Text Box 88"/>
          <p:cNvSpPr txBox="1">
            <a:spLocks noChangeArrowheads="1"/>
          </p:cNvSpPr>
          <p:nvPr/>
        </p:nvSpPr>
        <p:spPr bwMode="auto">
          <a:xfrm>
            <a:off x="7212013" y="1236663"/>
            <a:ext cx="1630362" cy="11080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FFEA18"/>
                </a:solidFill>
                <a:latin typeface="WinInnwa" charset="0"/>
              </a:rPr>
              <a:t>'g0d'f. yÉdOmOf </a:t>
            </a:r>
            <a:endParaRPr lang="en-US" sz="3600" b="1">
              <a:solidFill>
                <a:srgbClr val="FFEA18"/>
              </a:solidFill>
              <a:latin typeface="WinInnwa" charset="0"/>
            </a:endParaRPr>
          </a:p>
        </p:txBody>
      </p:sp>
      <p:sp>
        <p:nvSpPr>
          <p:cNvPr id="25639" name="Rectangle 89"/>
          <p:cNvSpPr>
            <a:spLocks noChangeArrowheads="1"/>
          </p:cNvSpPr>
          <p:nvPr/>
        </p:nvSpPr>
        <p:spPr bwMode="auto">
          <a:xfrm>
            <a:off x="6267450" y="1385888"/>
            <a:ext cx="982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1CFF23"/>
                </a:solidFill>
                <a:latin typeface="WinInnwa" charset="0"/>
              </a:rPr>
              <a:t>'g0d'f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89025" y="1966913"/>
            <a:ext cx="7110413" cy="3813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i="1">
                <a:solidFill>
                  <a:srgbClr val="1CFF23"/>
                </a:solidFill>
                <a:latin typeface="WinInnwa" charset="0"/>
                <a:cs typeface="MS PGothic" charset="0"/>
              </a:rPr>
              <a:t>2 "rR 7 ; 16</a:t>
            </a: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oifh tdrf ESifh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oifh EdkifiH tpOfwnf+rJ/ 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latin typeface="WinInnwa" charset="0"/>
                <a:cs typeface="MS PGothic" charset="0"/>
              </a:rPr>
              <a:t>&amp;mZyv†if tpOfwnf+rJ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09713" y="233363"/>
            <a:ext cx="7177087" cy="2398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'g0d'f </a:t>
            </a:r>
            <a:r>
              <a:rPr lang="en-US" sz="48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ESifhqdkifaom</a:t>
            </a: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bk&amp;m;.uwdawmf</a:t>
            </a:r>
            <a:r>
              <a:rPr lang="en-US" sz="48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40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tmrcHcsuf</a:t>
            </a: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sz="3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b="1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280150" y="2217738"/>
            <a:ext cx="1706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5400" b="1">
                <a:solidFill>
                  <a:srgbClr val="FFEA18"/>
                </a:solidFill>
                <a:latin typeface="WinInnwa" charset="0"/>
              </a:rPr>
              <a:t>tdrf</a:t>
            </a: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85775" y="4538663"/>
            <a:ext cx="201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4000" b="1">
                <a:solidFill>
                  <a:srgbClr val="FFEA18"/>
                </a:solidFill>
                <a:latin typeface="WinInnwa" charset="0"/>
              </a:rPr>
              <a:t>EdkifiH</a:t>
            </a:r>
            <a:r>
              <a:rPr lang="en-US" sz="54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98938" y="4568825"/>
            <a:ext cx="2824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8131B"/>
                </a:solidFill>
                <a:latin typeface="WinInnwa" charset="0"/>
              </a:rPr>
              <a:t>tpOfwnf+rJ/</a:t>
            </a:r>
            <a:r>
              <a:rPr lang="en-US" sz="3200">
                <a:solidFill>
                  <a:srgbClr val="F8131B"/>
                </a:solidFill>
                <a:latin typeface="WinInnwa" charset="0"/>
              </a:rPr>
              <a:t> 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04825" y="5680075"/>
            <a:ext cx="2673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WinInnwa" charset="0"/>
              </a:rPr>
              <a:t>&amp;mZyv†if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198938" y="5670550"/>
            <a:ext cx="30464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8131B"/>
                </a:solidFill>
                <a:latin typeface="WinInnwa" charset="0"/>
              </a:rPr>
              <a:t>tpOfwnf+r</a:t>
            </a:r>
            <a:r>
              <a:rPr lang="en-US" sz="5400" b="1">
                <a:solidFill>
                  <a:srgbClr val="F8131B"/>
                </a:solidFill>
                <a:latin typeface="WinInnwa" charset="0"/>
              </a:rPr>
              <a:t>J</a:t>
            </a:r>
            <a:r>
              <a:rPr lang="en-US" sz="5400">
                <a:solidFill>
                  <a:srgbClr val="F8131B"/>
                </a:solidFill>
                <a:latin typeface="WinInnwa" charset="0"/>
              </a:rPr>
              <a:t>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26640" name="Group 13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6642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4" name="Rectangle 16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5" name="Line 17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6" name="Rectangle 18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7" name="Rectangle 19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8" name="Line 20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9" name="Line 21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0" name="Line 22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1" name="Line 23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2" name="Line 24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3" name="Line 25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4" name="Line 26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5" name="Line 27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6" name="Line 28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7" name="Line 29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Rectangle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6641" name="Rectangle 31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26636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6637" name="Text Box 33"/>
          <p:cNvSpPr txBox="1">
            <a:spLocks noChangeArrowheads="1"/>
          </p:cNvSpPr>
          <p:nvPr/>
        </p:nvSpPr>
        <p:spPr bwMode="auto">
          <a:xfrm>
            <a:off x="859472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6658" name="Rectangle 3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24</a:t>
            </a:r>
          </a:p>
        </p:txBody>
      </p:sp>
      <p:sp>
        <p:nvSpPr>
          <p:cNvPr id="26639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utoUpdateAnimBg="0"/>
      <p:bldP spid="26632" grpId="0" autoUpdateAnimBg="0"/>
      <p:bldP spid="26633" grpId="0" autoUpdateAnimBg="0"/>
      <p:bldP spid="26634" grpId="0" autoUpdateAnimBg="0"/>
      <p:bldP spid="2663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01613" y="1077913"/>
            <a:ext cx="8942387" cy="4306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tm+AH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HESifh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qdkifaomuwdawmf</a:t>
            </a:r>
            <a:r>
              <a:rPr lang="en-US" sz="4000" dirty="0"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; 12; 1-3</a:t>
            </a:r>
            <a:r>
              <a:rPr lang="en-US" sz="40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6600" i="1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defRPr/>
            </a:pPr>
            <a:endParaRPr lang="en-US" sz="7200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</a:t>
            </a: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trsdK;tEG,f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aumif;csD;r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Fvm</a:t>
            </a:r>
            <a:r>
              <a:rPr lang="en-US" sz="36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3600" dirty="0">
                <a:latin typeface="WinInnwa" pitchFamily="2" charset="0"/>
                <a:ea typeface="+mn-ea"/>
                <a:cs typeface="+mn-cs"/>
              </a:rPr>
              <a:t>          </a:t>
            </a:r>
            <a:r>
              <a:rPr lang="en-US" sz="3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'g0d'f 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619125" y="5203825"/>
            <a:ext cx="2840038" cy="4587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w&amp;m;a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m&amp;musrf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30;1-10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3136900" y="4230688"/>
            <a:ext cx="24050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1644650" y="3397250"/>
            <a:ext cx="5300663" cy="23558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3471863" y="4995863"/>
            <a:ext cx="2114550" cy="828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7;4-16/ </a:t>
            </a:r>
          </a:p>
          <a:p>
            <a:pPr algn="l"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 &amp;mZ0if 17: 3-15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885113" y="4217988"/>
            <a:ext cx="981075" cy="1843087"/>
            <a:chOff x="0" y="0"/>
            <a:chExt cx="618" cy="1161"/>
          </a:xfrm>
        </p:grpSpPr>
        <p:grpSp>
          <p:nvGrpSpPr>
            <p:cNvPr id="27667" name="Group 2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2766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0" name="AutoShape 2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2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2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2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2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8" name="Line 3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9" name="Line 3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1" name="Line 3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2" name="Line 3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Line 3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Line 3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27668" name="Rectangle 3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Jerusalem area aerial from s, tb q01070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4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Jerusalem area aerial from south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967038" y="2427288"/>
            <a:ext cx="2192337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0" y="5429250"/>
            <a:ext cx="8743950" cy="1200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a,±k&amp;Svif+rdK@ awmifydkif;rSvSrf;I jrif&amp;aom Adrmefawmfawmif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26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765300" y="0"/>
            <a:ext cx="40624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24; 18-24/ 2 &amp;mZ0if 3;1 /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Old City aerial from north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2" name="Picture 3" descr="Old City aerial from north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95300" y="4827588"/>
            <a:ext cx="8164513" cy="14462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latin typeface="WinInnwa" charset="0"/>
              </a:rPr>
              <a:t>Adrmefawmfawmif/ a,±k&amp;Svif+rdK@. urBm tcsuftcsmusaomt&amp;yf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27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765300" y="0"/>
            <a:ext cx="4062413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24; 18-24/ 2 &amp;mZ0if 3;1/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7.2.03d.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28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8496300" y="6465888"/>
            <a:ext cx="292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5</a:t>
            </a:r>
            <a:endParaRPr lang="en-US" sz="1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0" y="0"/>
            <a:chExt cx="5755" cy="2036"/>
          </a:xfrm>
        </p:grpSpPr>
        <p:sp>
          <p:nvSpPr>
            <p:cNvPr id="4" name="Rectangle 8" descr="Cork"/>
            <p:cNvSpPr>
              <a:spLocks noChangeArrowheads="1"/>
            </p:cNvSpPr>
            <p:nvPr/>
          </p:nvSpPr>
          <p:spPr bwMode="auto">
            <a:xfrm>
              <a:off x="496" y="786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9" descr="Cork"/>
            <p:cNvSpPr>
              <a:spLocks noChangeArrowheads="1"/>
            </p:cNvSpPr>
            <p:nvPr/>
          </p:nvSpPr>
          <p:spPr bwMode="auto">
            <a:xfrm>
              <a:off x="3867" y="0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 descr="Cork"/>
            <p:cNvSpPr>
              <a:spLocks noChangeArrowheads="1"/>
            </p:cNvSpPr>
            <p:nvPr/>
          </p:nvSpPr>
          <p:spPr bwMode="auto">
            <a:xfrm>
              <a:off x="102" y="13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1" descr="Cork"/>
            <p:cNvSpPr>
              <a:spLocks noChangeArrowheads="1"/>
            </p:cNvSpPr>
            <p:nvPr/>
          </p:nvSpPr>
          <p:spPr bwMode="auto">
            <a:xfrm flipV="1">
              <a:off x="46" y="824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2" descr="Cork"/>
            <p:cNvSpPr>
              <a:spLocks noChangeArrowheads="1"/>
            </p:cNvSpPr>
            <p:nvPr/>
          </p:nvSpPr>
          <p:spPr bwMode="auto">
            <a:xfrm flipV="1">
              <a:off x="5" y="1003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3" descr="Cork"/>
            <p:cNvSpPr>
              <a:spLocks noChangeArrowheads="1"/>
            </p:cNvSpPr>
            <p:nvPr/>
          </p:nvSpPr>
          <p:spPr bwMode="auto">
            <a:xfrm rot="-560030">
              <a:off x="958" y="1144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 descr="Cork"/>
            <p:cNvSpPr>
              <a:spLocks noChangeArrowheads="1"/>
            </p:cNvSpPr>
            <p:nvPr/>
          </p:nvSpPr>
          <p:spPr bwMode="auto">
            <a:xfrm>
              <a:off x="0" y="827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19125" y="3632200"/>
            <a:ext cx="8226425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ta&amp;me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aumufe,fovif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103313" y="4765675"/>
            <a:ext cx="70104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Adrmefawmfaqmuf&amp;ef</a:t>
            </a: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955675" y="4184650"/>
            <a:ext cx="70104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'g0d'f0,f./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136650" y="5470525"/>
            <a:ext cx="7051675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arm&amp;dawmifxdyf</a:t>
            </a:r>
            <a:endParaRPr lang="en-US" sz="8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765300" y="0"/>
            <a:ext cx="4062413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24; 18-24/ 2 &amp;mZ0if 3;1/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94025" y="1177925"/>
            <a:ext cx="3538538" cy="2419350"/>
            <a:chOff x="0" y="0"/>
            <a:chExt cx="4056" cy="2875"/>
          </a:xfrm>
        </p:grpSpPr>
        <p:grpSp>
          <p:nvGrpSpPr>
            <p:cNvPr id="30733" name="Group 21"/>
            <p:cNvGrpSpPr>
              <a:grpSpLocks/>
            </p:cNvGrpSpPr>
            <p:nvPr/>
          </p:nvGrpSpPr>
          <p:grpSpPr bwMode="auto">
            <a:xfrm>
              <a:off x="44" y="472"/>
              <a:ext cx="3622" cy="2044"/>
              <a:chOff x="0" y="0"/>
              <a:chExt cx="3622" cy="2044"/>
            </a:xfrm>
          </p:grpSpPr>
          <p:sp>
            <p:nvSpPr>
              <p:cNvPr id="30742" name="Rectangle 22"/>
              <p:cNvSpPr>
                <a:spLocks noChangeArrowheads="1"/>
              </p:cNvSpPr>
              <p:nvPr/>
            </p:nvSpPr>
            <p:spPr bwMode="auto">
              <a:xfrm rot="1785869">
                <a:off x="1632" y="3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3" name="Rectangle 23"/>
              <p:cNvSpPr>
                <a:spLocks noChangeArrowheads="1"/>
              </p:cNvSpPr>
              <p:nvPr/>
            </p:nvSpPr>
            <p:spPr bwMode="auto">
              <a:xfrm rot="-1804197">
                <a:off x="1464" y="0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4" name="Rectangle 24"/>
              <p:cNvSpPr>
                <a:spLocks noChangeArrowheads="1"/>
              </p:cNvSpPr>
              <p:nvPr/>
            </p:nvSpPr>
            <p:spPr bwMode="auto">
              <a:xfrm rot="8101981">
                <a:off x="0" y="569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5" name="Rectangle 25"/>
              <p:cNvSpPr>
                <a:spLocks noChangeArrowheads="1"/>
              </p:cNvSpPr>
              <p:nvPr/>
            </p:nvSpPr>
            <p:spPr bwMode="auto">
              <a:xfrm rot="85205">
                <a:off x="2463" y="249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6" name="Rectangle 26"/>
              <p:cNvSpPr>
                <a:spLocks noChangeArrowheads="1"/>
              </p:cNvSpPr>
              <p:nvPr/>
            </p:nvSpPr>
            <p:spPr bwMode="auto">
              <a:xfrm rot="85205">
                <a:off x="671" y="217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7" name="Rectangle 27"/>
              <p:cNvSpPr>
                <a:spLocks noChangeArrowheads="1"/>
              </p:cNvSpPr>
              <p:nvPr/>
            </p:nvSpPr>
            <p:spPr bwMode="auto">
              <a:xfrm rot="-10688880">
                <a:off x="158" y="1818"/>
                <a:ext cx="3466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748" name="Rectangle 28"/>
              <p:cNvSpPr>
                <a:spLocks noChangeArrowheads="1"/>
              </p:cNvSpPr>
              <p:nvPr/>
            </p:nvSpPr>
            <p:spPr bwMode="auto">
              <a:xfrm rot="3349979">
                <a:off x="2433" y="697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9711" name="Picture 29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5" grpId="0" autoUpdateAnimBg="0"/>
      <p:bldP spid="30736" grpId="0" autoUpdateAnimBg="0"/>
      <p:bldP spid="30737" grpId="0" autoUpdateAnimBg="0"/>
      <p:bldP spid="3073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81175" y="12700"/>
            <a:ext cx="4033838" cy="727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 u="sng">
                <a:solidFill>
                  <a:srgbClr val="FFEA18"/>
                </a:solidFill>
                <a:latin typeface="WinInnwa" charset="0"/>
              </a:rPr>
              <a:t>? a,m±_rSwfpm 14;5 / 24; 29/ w&amp;m;ol}uD; 17;6</a:t>
            </a:r>
            <a:r>
              <a:rPr lang="en-US" sz="2000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8721725" y="84138"/>
            <a:ext cx="25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858520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093075" y="6532563"/>
            <a:ext cx="3365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pic>
        <p:nvPicPr>
          <p:cNvPr id="3084" name="Picture 12" descr="Northern Negev wadis aerial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09600" y="1597025"/>
            <a:ext cx="8191500" cy="3416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FFEA18"/>
                </a:solidFill>
                <a:latin typeface="WinInnwa" charset="0"/>
              </a:rPr>
              <a:t> </a:t>
            </a:r>
            <a:r>
              <a:rPr lang="en-US" sz="3600" b="1">
                <a:solidFill>
                  <a:srgbClr val="FFEA18"/>
                </a:solidFill>
                <a:latin typeface="WinInnwa" charset="0"/>
              </a:rPr>
              <a:t>e,fajrodrf;ydkufjcif;/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e,fajrcGJa0jcif;/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WinInnwa" charset="0"/>
              </a:rPr>
              <a:t>a,m±_ aoqHk; jcif;/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u="sng">
                <a:solidFill>
                  <a:srgbClr val="66CCFF"/>
                </a:solidFill>
                <a:latin typeface="WinInnwa" charset="0"/>
              </a:rPr>
              <a:t>OD;aqmifrnfh acgif;aqmifr&amp;Sd?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312988" y="465138"/>
            <a:ext cx="5573712" cy="12001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 i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tqifhtydkif</a:t>
            </a:r>
            <a:r>
              <a:rPr lang="en-US" sz="7200" b="1" i="1" dirty="0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r>
              <a:rPr lang="en-US" sz="4800" b="1" i="1" dirty="0">
                <a:solidFill>
                  <a:srgbClr val="0831AD"/>
                </a:solidFill>
                <a:latin typeface="Century Gothic" pitchFamily="34" charset="0"/>
                <a:ea typeface="+mn-ea"/>
                <a:cs typeface="+mn-cs"/>
              </a:rPr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build="p" autoUpdateAnimBg="0"/>
      <p:bldP spid="411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757363" y="0"/>
            <a:ext cx="5668962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5;5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58837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509588"/>
            <a:ext cx="7966075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1754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175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8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accent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1755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29</a:t>
            </a:r>
          </a:p>
        </p:txBody>
      </p:sp>
      <p:sp>
        <p:nvSpPr>
          <p:cNvPr id="31751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706438" y="3362325"/>
            <a:ext cx="6732587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&amp;Sifbk&amp;if'g0d'fpDrH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869950" y="4111625"/>
            <a:ext cx="6732588" cy="1570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odk@aomf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ol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om;a&amp;Smvrkef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om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aqmufcGifh&amp;onf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2" grpId="0" autoUpdateAnimBg="0"/>
      <p:bldP spid="3177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57363" y="-20638"/>
            <a:ext cx="5668962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5;5/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2777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277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1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2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3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4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5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6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7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8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0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1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2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5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2778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2775" name="Text Box 2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677863" y="5016500"/>
            <a:ext cx="7700962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FFEA18"/>
                </a:solidFill>
                <a:latin typeface="WinInnwa" charset="0"/>
              </a:rPr>
              <a:t>Áoa&amp;v. yxrqHk; Adrmefawmf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87400" y="2854325"/>
            <a:ext cx="4114800" cy="11874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arm&amp;dawmif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(ac:)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Zdtkefawmif</a:t>
            </a:r>
            <a:endParaRPr lang="en-US" sz="36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14375" y="1722438"/>
            <a:ext cx="70739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latin typeface="WinInnwa" charset="0"/>
              </a:rPr>
              <a:t>tm+AH[H.om; ÁZuftm; ylaZmfonfhae&amp;m /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65300" y="-7938"/>
            <a:ext cx="566896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6; 14- 38/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42963" y="646113"/>
            <a:ext cx="5280025" cy="1196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0831AD"/>
                </a:solidFill>
                <a:latin typeface="WinInnwa" charset="0"/>
                <a:cs typeface="MS PGothic" charset="0"/>
              </a:rPr>
              <a:t>,ae@a,±k&amp;Svif Adrmef awmfawmif/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31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1217613" y="3554413"/>
            <a:ext cx="67945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puf,EW&amp;m;r&amp;Sd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1176338" y="4379913"/>
            <a:ext cx="679450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uGefjyLwmpepfr&amp;Sd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784350" y="5221288"/>
            <a:ext cx="5688013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vltiftm</a:t>
            </a:r>
            <a:r>
              <a: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3807" name="Group 1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380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AutoShape 1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Rectangle 1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Rectangle 2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Rectangle 2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Line 3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Line 3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Line 3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Rectangle 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3808" name="Rectangle 3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33796" grpId="0" autoUpdateAnimBg="0"/>
      <p:bldP spid="33798" grpId="0" autoUpdateAnimBg="0"/>
      <p:bldP spid="33804" grpId="0" autoUpdateAnimBg="0"/>
      <p:bldP spid="33805" grpId="0" autoUpdateAnimBg="0"/>
      <p:bldP spid="3380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85838" y="19748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027113" y="2073275"/>
            <a:ext cx="707390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tHh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ozG,faqmufvkyfa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&amp;;/</a:t>
            </a:r>
            <a:r>
              <a:rPr lang="en-US" sz="3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0" y="0"/>
            <a:chExt cx="3102" cy="42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942" y="2"/>
              <a:ext cx="1160" cy="424"/>
              <a:chOff x="0" y="0"/>
              <a:chExt cx="1160" cy="424"/>
            </a:xfrm>
          </p:grpSpPr>
          <p:sp>
            <p:nvSpPr>
              <p:cNvPr id="34823" name="AutoShape 7" descr="Large confetti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144" cy="408"/>
              </a:xfrm>
              <a:prstGeom prst="rtTriangl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4824" name="Unknown Shape" descr="Large confetti"/>
              <p:cNvSpPr>
                <a:spLocks/>
              </p:cNvSpPr>
              <p:nvPr/>
            </p:nvSpPr>
            <p:spPr bwMode="auto">
              <a:xfrm>
                <a:off x="100" y="36"/>
                <a:ext cx="1060" cy="388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6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6 w 1036"/>
                  <a:gd name="T17" fmla="*/ 172 h 388"/>
                  <a:gd name="T18" fmla="*/ 340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2 h 388"/>
                  <a:gd name="T24" fmla="*/ 643 w 1036"/>
                  <a:gd name="T25" fmla="*/ 260 h 388"/>
                  <a:gd name="T26" fmla="*/ 688 w 1036"/>
                  <a:gd name="T27" fmla="*/ 288 h 388"/>
                  <a:gd name="T28" fmla="*/ 761 w 1036"/>
                  <a:gd name="T29" fmla="*/ 328 h 388"/>
                  <a:gd name="T30" fmla="*/ 851 w 1036"/>
                  <a:gd name="T31" fmla="*/ 368 h 388"/>
                  <a:gd name="T32" fmla="*/ 896 w 1036"/>
                  <a:gd name="T33" fmla="*/ 380 h 388"/>
                  <a:gd name="T34" fmla="*/ 937 w 1036"/>
                  <a:gd name="T35" fmla="*/ 388 h 388"/>
                  <a:gd name="T36" fmla="*/ 1031 w 1036"/>
                  <a:gd name="T37" fmla="*/ 384 h 388"/>
                  <a:gd name="T38" fmla="*/ 1060 w 1036"/>
                  <a:gd name="T39" fmla="*/ 372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36"/>
                  <a:gd name="T61" fmla="*/ 0 h 388"/>
                  <a:gd name="T62" fmla="*/ 1036 w 1036"/>
                  <a:gd name="T63" fmla="*/ 388 h 3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34869" name="Group 9"/>
            <p:cNvGrpSpPr>
              <a:grpSpLocks/>
            </p:cNvGrpSpPr>
            <p:nvPr/>
          </p:nvGrpSpPr>
          <p:grpSpPr bwMode="auto">
            <a:xfrm rot="21524310" flipH="1">
              <a:off x="0" y="0"/>
              <a:ext cx="807" cy="325"/>
              <a:chOff x="0" y="0"/>
              <a:chExt cx="1160" cy="424"/>
            </a:xfrm>
          </p:grpSpPr>
          <p:sp>
            <p:nvSpPr>
              <p:cNvPr id="4" name="AutoShape 10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" y="-3"/>
                <a:ext cx="1144" cy="408"/>
              </a:xfrm>
              <a:prstGeom prst="rtTriangl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" name="Unknown Shape" descr="Large confetti"/>
              <p:cNvSpPr>
                <a:spLocks/>
              </p:cNvSpPr>
              <p:nvPr/>
            </p:nvSpPr>
            <p:spPr bwMode="auto">
              <a:xfrm>
                <a:off x="101" y="36"/>
                <a:ext cx="1059" cy="386"/>
              </a:xfrm>
              <a:custGeom>
                <a:avLst/>
                <a:gdLst>
                  <a:gd name="T0" fmla="*/ 0 w 1036"/>
                  <a:gd name="T1" fmla="*/ 0 h 388"/>
                  <a:gd name="T2" fmla="*/ 37 w 1036"/>
                  <a:gd name="T3" fmla="*/ 24 h 388"/>
                  <a:gd name="T4" fmla="*/ 61 w 1036"/>
                  <a:gd name="T5" fmla="*/ 56 h 388"/>
                  <a:gd name="T6" fmla="*/ 98 w 1036"/>
                  <a:gd name="T7" fmla="*/ 64 h 388"/>
                  <a:gd name="T8" fmla="*/ 123 w 1036"/>
                  <a:gd name="T9" fmla="*/ 80 h 388"/>
                  <a:gd name="T10" fmla="*/ 155 w 1036"/>
                  <a:gd name="T11" fmla="*/ 108 h 388"/>
                  <a:gd name="T12" fmla="*/ 262 w 1036"/>
                  <a:gd name="T13" fmla="*/ 144 h 388"/>
                  <a:gd name="T14" fmla="*/ 323 w 1036"/>
                  <a:gd name="T15" fmla="*/ 156 h 388"/>
                  <a:gd name="T16" fmla="*/ 335 w 1036"/>
                  <a:gd name="T17" fmla="*/ 172 h 388"/>
                  <a:gd name="T18" fmla="*/ 339 w 1036"/>
                  <a:gd name="T19" fmla="*/ 160 h 388"/>
                  <a:gd name="T20" fmla="*/ 393 w 1036"/>
                  <a:gd name="T21" fmla="*/ 176 h 388"/>
                  <a:gd name="T22" fmla="*/ 577 w 1036"/>
                  <a:gd name="T23" fmla="*/ 231 h 388"/>
                  <a:gd name="T24" fmla="*/ 642 w 1036"/>
                  <a:gd name="T25" fmla="*/ 259 h 388"/>
                  <a:gd name="T26" fmla="*/ 687 w 1036"/>
                  <a:gd name="T27" fmla="*/ 287 h 388"/>
                  <a:gd name="T28" fmla="*/ 761 w 1036"/>
                  <a:gd name="T29" fmla="*/ 327 h 388"/>
                  <a:gd name="T30" fmla="*/ 850 w 1036"/>
                  <a:gd name="T31" fmla="*/ 367 h 388"/>
                  <a:gd name="T32" fmla="*/ 895 w 1036"/>
                  <a:gd name="T33" fmla="*/ 379 h 388"/>
                  <a:gd name="T34" fmla="*/ 936 w 1036"/>
                  <a:gd name="T35" fmla="*/ 387 h 388"/>
                  <a:gd name="T36" fmla="*/ 1030 w 1036"/>
                  <a:gd name="T37" fmla="*/ 383 h 388"/>
                  <a:gd name="T38" fmla="*/ 1059 w 1036"/>
                  <a:gd name="T39" fmla="*/ 371 h 3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36"/>
                  <a:gd name="T61" fmla="*/ 0 h 388"/>
                  <a:gd name="T62" fmla="*/ 1036 w 1036"/>
                  <a:gd name="T63" fmla="*/ 388 h 3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0" y="0"/>
            <a:chExt cx="2924" cy="561"/>
          </a:xfrm>
        </p:grpSpPr>
        <p:sp>
          <p:nvSpPr>
            <p:cNvPr id="34865" name="Line 13"/>
            <p:cNvSpPr>
              <a:spLocks noChangeShapeType="1"/>
            </p:cNvSpPr>
            <p:nvPr/>
          </p:nvSpPr>
          <p:spPr bwMode="auto">
            <a:xfrm>
              <a:off x="0" y="0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6" name="Line 14"/>
            <p:cNvSpPr>
              <a:spLocks noChangeShapeType="1"/>
            </p:cNvSpPr>
            <p:nvPr/>
          </p:nvSpPr>
          <p:spPr bwMode="auto">
            <a:xfrm>
              <a:off x="0" y="4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7" name="Line 15"/>
            <p:cNvSpPr>
              <a:spLocks noChangeShapeType="1"/>
            </p:cNvSpPr>
            <p:nvPr/>
          </p:nvSpPr>
          <p:spPr bwMode="auto">
            <a:xfrm>
              <a:off x="2924" y="7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125538" y="3086100"/>
            <a:ext cx="2493962" cy="1450975"/>
            <a:chOff x="0" y="0"/>
            <a:chExt cx="1571" cy="914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90" y="7"/>
              <a:ext cx="1405" cy="523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834" name="AutoShape 18"/>
            <p:cNvSpPr>
              <a:spLocks noChangeArrowheads="1"/>
            </p:cNvSpPr>
            <p:nvPr/>
          </p:nvSpPr>
          <p:spPr bwMode="auto">
            <a:xfrm>
              <a:off x="0" y="375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46" y="0"/>
              <a:ext cx="1525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/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taemufydkif;tjcrf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idk,dkatmf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[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pfaom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eH&amp;H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}</a:t>
              </a:r>
              <a:r>
                <a:rPr lang="en-US" sz="20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uD</a:t>
              </a:r>
              <a:r>
                <a:rPr lang="en-US" sz="20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;/</a:t>
              </a:r>
              <a:r>
                <a:rPr lang="en-US" sz="20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4836" name="Unknown Shape"/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>
              <a:gd name="T0" fmla="*/ 0 w 4808"/>
              <a:gd name="T1" fmla="*/ 2147483647 h 853"/>
              <a:gd name="T2" fmla="*/ 433466875 w 4808"/>
              <a:gd name="T3" fmla="*/ 1960682286 h 853"/>
              <a:gd name="T4" fmla="*/ 567035950 w 4808"/>
              <a:gd name="T5" fmla="*/ 1998485438 h 853"/>
              <a:gd name="T6" fmla="*/ 680442188 w 4808"/>
              <a:gd name="T7" fmla="*/ 2036287002 h 853"/>
              <a:gd name="T8" fmla="*/ 1244957188 w 4808"/>
              <a:gd name="T9" fmla="*/ 2016125744 h 853"/>
              <a:gd name="T10" fmla="*/ 1602819375 w 4808"/>
              <a:gd name="T11" fmla="*/ 1922880723 h 853"/>
              <a:gd name="T12" fmla="*/ 1905238125 w 4808"/>
              <a:gd name="T13" fmla="*/ 1829634113 h 853"/>
              <a:gd name="T14" fmla="*/ 2016125000 w 4808"/>
              <a:gd name="T15" fmla="*/ 1791832549 h 853"/>
              <a:gd name="T16" fmla="*/ 2147483647 w 4808"/>
              <a:gd name="T17" fmla="*/ 1640623118 h 853"/>
              <a:gd name="T18" fmla="*/ 2147483647 w 4808"/>
              <a:gd name="T19" fmla="*/ 1565018403 h 853"/>
              <a:gd name="T20" fmla="*/ 2147483647 w 4808"/>
              <a:gd name="T21" fmla="*/ 1507053994 h 853"/>
              <a:gd name="T22" fmla="*/ 2147483647 w 4808"/>
              <a:gd name="T23" fmla="*/ 1471771793 h 853"/>
              <a:gd name="T24" fmla="*/ 2147483647 w 4808"/>
              <a:gd name="T25" fmla="*/ 1507053994 h 853"/>
              <a:gd name="T26" fmla="*/ 2147483647 w 4808"/>
              <a:gd name="T27" fmla="*/ 1471771793 h 853"/>
              <a:gd name="T28" fmla="*/ 2147483647 w 4808"/>
              <a:gd name="T29" fmla="*/ 1396167078 h 853"/>
              <a:gd name="T30" fmla="*/ 2147483647 w 4808"/>
              <a:gd name="T31" fmla="*/ 1000503194 h 853"/>
              <a:gd name="T32" fmla="*/ 2147483647 w 4808"/>
              <a:gd name="T33" fmla="*/ 942538786 h 853"/>
              <a:gd name="T34" fmla="*/ 2147483647 w 4808"/>
              <a:gd name="T35" fmla="*/ 924898479 h 853"/>
              <a:gd name="T36" fmla="*/ 2147483647 w 4808"/>
              <a:gd name="T37" fmla="*/ 829132506 h 853"/>
              <a:gd name="T38" fmla="*/ 2147483647 w 4808"/>
              <a:gd name="T39" fmla="*/ 698084333 h 853"/>
              <a:gd name="T40" fmla="*/ 2147483647 w 4808"/>
              <a:gd name="T41" fmla="*/ 567036159 h 853"/>
              <a:gd name="T42" fmla="*/ 2147483647 w 4808"/>
              <a:gd name="T43" fmla="*/ 529233008 h 853"/>
              <a:gd name="T44" fmla="*/ 2147483647 w 4808"/>
              <a:gd name="T45" fmla="*/ 471270187 h 853"/>
              <a:gd name="T46" fmla="*/ 2147483647 w 4808"/>
              <a:gd name="T47" fmla="*/ 395665471 h 853"/>
              <a:gd name="T48" fmla="*/ 2147483647 w 4808"/>
              <a:gd name="T49" fmla="*/ 340222013 h 853"/>
              <a:gd name="T50" fmla="*/ 2147483647 w 4808"/>
              <a:gd name="T51" fmla="*/ 246975404 h 853"/>
              <a:gd name="T52" fmla="*/ 2147483647 w 4808"/>
              <a:gd name="T53" fmla="*/ 264617298 h 853"/>
              <a:gd name="T54" fmla="*/ 2147483647 w 4808"/>
              <a:gd name="T55" fmla="*/ 226814146 h 853"/>
              <a:gd name="T56" fmla="*/ 2147483647 w 4808"/>
              <a:gd name="T57" fmla="*/ 95765973 h 853"/>
              <a:gd name="T58" fmla="*/ 2147483647 w 4808"/>
              <a:gd name="T59" fmla="*/ 20161257 h 853"/>
              <a:gd name="T60" fmla="*/ 2147483647 w 4808"/>
              <a:gd name="T61" fmla="*/ 0 h 853"/>
              <a:gd name="T62" fmla="*/ 2147483647 w 4808"/>
              <a:gd name="T63" fmla="*/ 151209431 h 853"/>
              <a:gd name="T64" fmla="*/ 2147483647 w 4808"/>
              <a:gd name="T65" fmla="*/ 189012582 h 853"/>
              <a:gd name="T66" fmla="*/ 2147483647 w 4808"/>
              <a:gd name="T67" fmla="*/ 302418862 h 853"/>
              <a:gd name="T68" fmla="*/ 2147483647 w 4808"/>
              <a:gd name="T69" fmla="*/ 433467035 h 853"/>
              <a:gd name="T70" fmla="*/ 2147483647 w 4808"/>
              <a:gd name="T71" fmla="*/ 415826729 h 853"/>
              <a:gd name="T72" fmla="*/ 2147483647 w 4808"/>
              <a:gd name="T73" fmla="*/ 453628292 h 853"/>
              <a:gd name="T74" fmla="*/ 2147483647 w 4808"/>
              <a:gd name="T75" fmla="*/ 791329355 h 853"/>
              <a:gd name="T76" fmla="*/ 2147483647 w 4808"/>
              <a:gd name="T77" fmla="*/ 924898479 h 853"/>
              <a:gd name="T78" fmla="*/ 2147483647 w 4808"/>
              <a:gd name="T79" fmla="*/ 1055946652 h 853"/>
              <a:gd name="T80" fmla="*/ 2147483647 w 4808"/>
              <a:gd name="T81" fmla="*/ 1186994826 h 853"/>
              <a:gd name="T82" fmla="*/ 2147483647 w 4808"/>
              <a:gd name="T83" fmla="*/ 1207156083 h 853"/>
              <a:gd name="T84" fmla="*/ 2147483647 w 4808"/>
              <a:gd name="T85" fmla="*/ 1282760799 h 853"/>
              <a:gd name="T86" fmla="*/ 2147483647 w 4808"/>
              <a:gd name="T87" fmla="*/ 1320562363 h 853"/>
              <a:gd name="T88" fmla="*/ 2147483647 w 4808"/>
              <a:gd name="T89" fmla="*/ 1338204257 h 853"/>
              <a:gd name="T90" fmla="*/ 2147483647 w 4808"/>
              <a:gd name="T91" fmla="*/ 1433970229 h 853"/>
              <a:gd name="T92" fmla="*/ 2147483647 w 4808"/>
              <a:gd name="T93" fmla="*/ 1451610536 h 853"/>
              <a:gd name="T94" fmla="*/ 2147483647 w 4808"/>
              <a:gd name="T95" fmla="*/ 1544857145 h 853"/>
              <a:gd name="T96" fmla="*/ 2147483647 w 4808"/>
              <a:gd name="T97" fmla="*/ 1602819967 h 853"/>
              <a:gd name="T98" fmla="*/ 2147483647 w 4808"/>
              <a:gd name="T99" fmla="*/ 1678424682 h 853"/>
              <a:gd name="T100" fmla="*/ 2147483647 w 4808"/>
              <a:gd name="T101" fmla="*/ 1771671292 h 853"/>
              <a:gd name="T102" fmla="*/ 2147483647 w 4808"/>
              <a:gd name="T103" fmla="*/ 1791832549 h 853"/>
              <a:gd name="T104" fmla="*/ 2147483647 w 4808"/>
              <a:gd name="T105" fmla="*/ 1885077571 h 853"/>
              <a:gd name="T106" fmla="*/ 2147483647 w 4808"/>
              <a:gd name="T107" fmla="*/ 1771671292 h 8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22"/>
          <p:cNvSpPr>
            <a:spLocks noChangeArrowheads="1"/>
          </p:cNvSpPr>
          <p:nvPr/>
        </p:nvSpPr>
        <p:spPr bwMode="auto">
          <a:xfrm>
            <a:off x="842963" y="646113"/>
            <a:ext cx="52800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0831AD"/>
                </a:solidFill>
                <a:latin typeface="WinInnwa" charset="0"/>
                <a:cs typeface="MS PGothic" charset="0"/>
              </a:rPr>
              <a:t>,ae@a,±k&amp;Svif Adrmef awmfawmif/</a:t>
            </a:r>
          </a:p>
        </p:txBody>
      </p:sp>
      <p:grpSp>
        <p:nvGrpSpPr>
          <p:cNvPr id="34826" name="Group 23"/>
          <p:cNvGrpSpPr>
            <a:grpSpLocks/>
          </p:cNvGrpSpPr>
          <p:nvPr/>
        </p:nvGrpSpPr>
        <p:grpSpPr bwMode="auto">
          <a:xfrm>
            <a:off x="8162925" y="3436938"/>
            <a:ext cx="981075" cy="1843087"/>
            <a:chOff x="0" y="0"/>
            <a:chExt cx="618" cy="1161"/>
          </a:xfrm>
        </p:grpSpPr>
        <p:grpSp>
          <p:nvGrpSpPr>
            <p:cNvPr id="34843" name="Group 24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4845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6" name="AutoShape 26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7" name="Rectangle 27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9" name="Rectangle 29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0" name="Rectangle 30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1" name="Line 31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2" name="Line 32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3" name="Line 33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4" name="Line 34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5" name="Line 35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Line 36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7" name="Line 37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8" name="Line 38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9" name="Line 39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0" name="Line 40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4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 i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4844" name="Rectangle 42"/>
            <p:cNvSpPr>
              <a:spLocks noChangeArrowheads="1"/>
            </p:cNvSpPr>
            <p:nvPr/>
          </p:nvSpPr>
          <p:spPr bwMode="auto">
            <a:xfrm>
              <a:off x="88" y="102"/>
              <a:ext cx="37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Century Gothic" charset="0"/>
                </a:rPr>
                <a:t>S - D - S</a:t>
              </a:r>
            </a:p>
          </p:txBody>
        </p:sp>
      </p:grpSp>
      <p:sp>
        <p:nvSpPr>
          <p:cNvPr id="34827" name="Text Box 43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34828" name="Text Box 44"/>
          <p:cNvSpPr txBox="1">
            <a:spLocks noChangeArrowheads="1"/>
          </p:cNvSpPr>
          <p:nvPr/>
        </p:nvSpPr>
        <p:spPr bwMode="auto">
          <a:xfrm>
            <a:off x="8620125" y="6426200"/>
            <a:ext cx="29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WinInnwa" charset="0"/>
              </a:rPr>
              <a:t>6</a:t>
            </a:r>
            <a:endParaRPr lang="en-US" sz="2000">
              <a:solidFill>
                <a:srgbClr val="FFA27C"/>
              </a:solidFill>
              <a:latin typeface="WinInnwa" charset="0"/>
            </a:endParaRPr>
          </a:p>
        </p:txBody>
      </p:sp>
      <p:sp>
        <p:nvSpPr>
          <p:cNvPr id="34861" name="Rectangle 45"/>
          <p:cNvSpPr>
            <a:spLocks noChangeArrowheads="1"/>
          </p:cNvSpPr>
          <p:nvPr/>
        </p:nvSpPr>
        <p:spPr bwMode="auto">
          <a:xfrm>
            <a:off x="8101013" y="6543675"/>
            <a:ext cx="2936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32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3"rR 6; 14-38   r\J 21; 12-23 </a:t>
            </a:r>
          </a:p>
        </p:txBody>
      </p:sp>
      <p:sp>
        <p:nvSpPr>
          <p:cNvPr id="34831" name="Text Box 47"/>
          <p:cNvSpPr txBox="1">
            <a:spLocks noChangeArrowheads="1"/>
          </p:cNvSpPr>
          <p:nvPr/>
        </p:nvSpPr>
        <p:spPr bwMode="auto">
          <a:xfrm>
            <a:off x="6961188" y="6284913"/>
            <a:ext cx="1697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Century Gothic" charset="0"/>
              </a:rPr>
              <a:t>Handbook pg. 32-37</a:t>
            </a:r>
          </a:p>
        </p:txBody>
      </p:sp>
      <p:sp>
        <p:nvSpPr>
          <p:cNvPr id="34864" name="Rectangle 48"/>
          <p:cNvSpPr>
            <a:spLocks noChangeArrowheads="1"/>
          </p:cNvSpPr>
          <p:nvPr/>
        </p:nvSpPr>
        <p:spPr bwMode="auto">
          <a:xfrm>
            <a:off x="4202113" y="1457325"/>
            <a:ext cx="4114800" cy="515938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arm&amp;dawmif</a:t>
            </a:r>
            <a:r>
              <a:rPr lang="en-US" b="1" dirty="0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 (ac:) </a:t>
            </a:r>
            <a:r>
              <a:rPr lang="en-US" b="1" dirty="0" err="1">
                <a:solidFill>
                  <a:srgbClr val="0831AD"/>
                </a:solidFill>
                <a:latin typeface="WinInnwa" pitchFamily="2" charset="0"/>
                <a:ea typeface="+mn-ea"/>
                <a:cs typeface="+mn-cs"/>
              </a:rPr>
              <a:t>Zdtkefawmif</a:t>
            </a:r>
            <a:endParaRPr lang="en-US" b="1" dirty="0">
              <a:solidFill>
                <a:srgbClr val="0831AD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3810" name="Text Box 49"/>
          <p:cNvSpPr txBox="1">
            <a:spLocks noChangeArrowheads="1"/>
          </p:cNvSpPr>
          <p:nvPr/>
        </p:nvSpPr>
        <p:spPr bwMode="auto">
          <a:xfrm>
            <a:off x="1449388" y="1058863"/>
            <a:ext cx="70739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0831AD"/>
                </a:solidFill>
                <a:latin typeface="WinInnwa" charset="0"/>
              </a:rPr>
              <a:t>tm+AH[H.om; ÁZuftm; ylaZmfonfhae&amp;m /</a:t>
            </a:r>
          </a:p>
        </p:txBody>
      </p: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3063875" y="3122613"/>
            <a:ext cx="3355975" cy="2566987"/>
            <a:chOff x="0" y="0"/>
            <a:chExt cx="2114" cy="1617"/>
          </a:xfrm>
        </p:grpSpPr>
        <p:pic>
          <p:nvPicPr>
            <p:cNvPr id="34841" name="Picture 5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0"/>
              <a:ext cx="1214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8" name="Text Box 52"/>
            <p:cNvSpPr txBox="1">
              <a:spLocks noChangeArrowheads="1"/>
            </p:cNvSpPr>
            <p:nvPr/>
          </p:nvSpPr>
          <p:spPr bwMode="auto">
            <a:xfrm>
              <a:off x="0" y="1021"/>
              <a:ext cx="2114" cy="59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a&amp;Smvrkefrif</a:t>
              </a:r>
              <a:r>
                <a:rPr lang="en-US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;}</a:t>
              </a: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uD;aqmufaom</a:t>
              </a:r>
              <a:r>
                <a:rPr lang="en-US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Adrmefawmf</a:t>
              </a:r>
              <a:r>
                <a:rPr lang="en-US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67063" y="3063875"/>
            <a:ext cx="3355975" cy="2517775"/>
            <a:chOff x="0" y="0"/>
            <a:chExt cx="2114" cy="1586"/>
          </a:xfrm>
        </p:grpSpPr>
        <p:pic>
          <p:nvPicPr>
            <p:cNvPr id="34839" name="Picture 5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972" t="26277" r="15762" b="12953"/>
            <a:stretch>
              <a:fillRect/>
            </a:stretch>
          </p:blipFill>
          <p:spPr bwMode="auto">
            <a:xfrm>
              <a:off x="354" y="0"/>
              <a:ext cx="136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7" name="Text Box 55"/>
            <p:cNvSpPr txBox="1">
              <a:spLocks noChangeArrowheads="1"/>
            </p:cNvSpPr>
            <p:nvPr/>
          </p:nvSpPr>
          <p:spPr bwMode="auto">
            <a:xfrm>
              <a:off x="0" y="990"/>
              <a:ext cx="2114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EA18"/>
                  </a:solidFill>
                  <a:latin typeface="WinInnwa" charset="0"/>
                </a:rPr>
                <a:t>a,±_c&amp;pfawmf acwfAdrmefawmf</a:t>
              </a:r>
              <a:r>
                <a:rPr lang="en-US">
                  <a:solidFill>
                    <a:srgbClr val="FFEA18"/>
                  </a:solidFill>
                  <a:latin typeface="WinInnwa" charset="0"/>
                </a:rPr>
                <a:t> 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3152775" y="3065463"/>
            <a:ext cx="3478213" cy="2009775"/>
            <a:chOff x="0" y="0"/>
            <a:chExt cx="2055" cy="1266"/>
          </a:xfrm>
        </p:grpSpPr>
        <p:graphicFrame>
          <p:nvGraphicFramePr>
            <p:cNvPr id="13" name="Object 57"/>
            <p:cNvGraphicFramePr>
              <a:graphicFrameLocks noChangeAspect="1"/>
            </p:cNvGraphicFramePr>
            <p:nvPr/>
          </p:nvGraphicFramePr>
          <p:xfrm>
            <a:off x="336" y="0"/>
            <a:ext cx="1592" cy="10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5600700" imgH="3426460" progId="Word.Document.8">
                    <p:embed/>
                  </p:oleObj>
                </mc:Choice>
                <mc:Fallback>
                  <p:oleObj r:id="rId6" imgW="5600700" imgH="3426460" progId="Word.Document.8">
                    <p:embed/>
                    <p:pic>
                      <p:nvPicPr>
                        <p:cNvPr id="0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0"/>
                          <a:ext cx="1592" cy="10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74" name="Text Box 58"/>
            <p:cNvSpPr txBox="1">
              <a:spLocks noChangeArrowheads="1"/>
            </p:cNvSpPr>
            <p:nvPr/>
          </p:nvSpPr>
          <p:spPr bwMode="auto">
            <a:xfrm>
              <a:off x="0" y="975"/>
              <a:ext cx="2055" cy="29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,</a:t>
              </a:r>
              <a:r>
                <a:rPr lang="en-US" sz="24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ae@rlqvifAdrmefawmf</a:t>
              </a:r>
              <a:r>
                <a:rPr lang="en-US" sz="2400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build="p" autoUpdateAnimBg="0" advAuto="100"/>
      <p:bldP spid="34836" grpId="0" animBg="1"/>
      <p:bldP spid="348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33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6; 14-38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34823" name="Picture 7" descr="Western Wall at Sukkot2, df 10030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7" name="Group 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5851" name="Group 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5853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4" name="AutoShape 1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1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Rectangle 1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Rectangle 1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9" name="Line 1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0" name="Line 1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1" name="Line 1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2" name="Line 1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3" name="Line 2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4" name="Line 2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5" name="Line 2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6" name="Line 2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7" name="Line 2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2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2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35852" name="Rectangle 2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739775" y="5273675"/>
            <a:ext cx="7345363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taemufydkif;tjcrf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 (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odk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@)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idk,dkatmf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pfaom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eH&amp;H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pic>
        <p:nvPicPr>
          <p:cNvPr id="35869" name="Picture 29" descr="Men praying at Western Wall, tb n010200 sr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" y="815975"/>
            <a:ext cx="3579813" cy="2686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Text Box 30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8" grpId="0" autoUpdateAnimBg="0"/>
      <p:bldP spid="3586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585788"/>
            <a:ext cx="7839075" cy="5588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67" name="Group 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6874" name="Group 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687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7" name="AutoShape 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8" name="Rectangle 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9" name="Line 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0" name="Rectangle 1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1" name="Rectangle 1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2" name="Line 1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Line 1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4" name="Line 1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5" name="Line 1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6" name="Line 1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7" name="Line 1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Line 1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1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0" name="Line 2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2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2" name="Rectangle 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6875" name="Rectangle 2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34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3"rR 6; 14-38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6870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675" y="2105025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28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2408238" y="33861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6868" name="Picture 4" descr="Jerusalem and wilderness aerial from w, tb q01070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28650" y="550863"/>
            <a:ext cx="8147050" cy="94615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EA18"/>
                </a:solidFill>
                <a:latin typeface="WinInnwa" charset="0"/>
              </a:rPr>
              <a:t>,ae@ a,±k&amp;Svif Adrmefawmf/ urBmajr. A[dktcsuftcsmusaom ae&amp;mjzpfonf?</a:t>
            </a:r>
            <a:r>
              <a:rPr lang="en-US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35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765300" y="0"/>
            <a:ext cx="56689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3"rR 6; 14-38   r\J 21; 12-23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utoUpdateAnimBg="0"/>
      <p:bldP spid="3789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WinInnwa" charset="0"/>
              </a:rPr>
              <a:t>rif;pH</a:t>
            </a: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38996" name="Group 12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3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0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38923" name="Rectangle 17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8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9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20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21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3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4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25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Line 26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7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Rectangle 28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Rectangle 29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Rectangle 30"/>
          <p:cNvSpPr>
            <a:spLocks noChangeArrowheads="1"/>
          </p:cNvSpPr>
          <p:nvPr/>
        </p:nvSpPr>
        <p:spPr bwMode="auto">
          <a:xfrm>
            <a:off x="3106738" y="4670425"/>
            <a:ext cx="3140075" cy="11604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32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Rectangle 3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7917" name="Line 3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8941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8977" name="Group 4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897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0" name="AutoShape 4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1" name="Rectangle 4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2" name="Line 4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3" name="Rectangle 4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4" name="Rectangle 4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5" name="Line 4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6" name="Line 4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4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8" name="Line 5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9" name="Line 5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0" name="Line 5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1" name="Line 5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2" name="Line 5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3" name="Line 5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4" name="Line 5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5" name="Rectangle 5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8978" name="Rectangle 5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8946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38972" name="Picture 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73" name="Text Box 61"/>
          <p:cNvSpPr txBox="1">
            <a:spLocks noChangeArrowheads="1"/>
          </p:cNvSpPr>
          <p:nvPr/>
        </p:nvSpPr>
        <p:spPr bwMode="auto">
          <a:xfrm>
            <a:off x="796925" y="4943475"/>
            <a:ext cx="7681913" cy="8302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a&amp;Smvrkefrif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   t}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uH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Om%f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40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8974" name="Rectangle 62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36</a:t>
            </a: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38951" name="Group 64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38967" name="Group 6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11" name="Group 6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8975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76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2" name="Picture 6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8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9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0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71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87" name="Rectangle 75"/>
          <p:cNvSpPr>
            <a:spLocks noChangeArrowheads="1"/>
          </p:cNvSpPr>
          <p:nvPr/>
        </p:nvSpPr>
        <p:spPr bwMode="auto">
          <a:xfrm>
            <a:off x="6213475" y="2463800"/>
            <a:ext cx="2532063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 algn="l">
              <a:defRPr/>
            </a:pPr>
            <a:r>
              <a:rPr lang="en-US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38953" name="Group 76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38957" name="Group 7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38963" name="Group 7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8965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66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8964" name="Picture 8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58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59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0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1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62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99" name="Text Box 87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38955" name="Text Box 88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6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571500" y="5503863"/>
            <a:ext cx="8148638" cy="708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ta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umif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;}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uD;aom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pm&amp;if</a:t>
            </a:r>
            <a:r>
              <a:rPr lang="en-US" sz="4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4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Sif;wrf;vm+yD</a:t>
            </a:r>
            <a:endParaRPr lang="en-US" sz="4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48" grpId="0" animBg="1"/>
      <p:bldP spid="38949" grpId="0" animBg="1"/>
      <p:bldP spid="38950" grpId="0" animBg="1"/>
      <p:bldP spid="38973" grpId="0" autoUpdateAnimBg="0"/>
      <p:bldP spid="3900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3059113" y="879475"/>
            <a:ext cx="1276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 </a:t>
            </a:r>
            <a:r>
              <a:rPr lang="en-US" sz="4000" b="1" i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947" name="Group 12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0" y="0"/>
            <a:chExt cx="1249" cy="1112"/>
          </a:xfrm>
        </p:grpSpPr>
        <p:sp>
          <p:nvSpPr>
            <p:cNvPr id="5" name="Oval 13"/>
            <p:cNvSpPr>
              <a:spLocks noChangeArrowheads="1"/>
            </p:cNvSpPr>
            <p:nvPr/>
          </p:nvSpPr>
          <p:spPr bwMode="auto">
            <a:xfrm>
              <a:off x="0" y="10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dist="107763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Unknown Shape"/>
            <p:cNvSpPr>
              <a:spLocks/>
            </p:cNvSpPr>
            <p:nvPr/>
          </p:nvSpPr>
          <p:spPr bwMode="auto">
            <a:xfrm>
              <a:off x="456" y="0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>
              <a:outerShdw dist="35921" dir="2700000" algn="ctr" rotWithShape="0">
                <a:schemeClr val="bg1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58888" y="27654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9949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8940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1778000" y="-20638"/>
            <a:ext cx="50927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9 / 10/ 11/</a:t>
            </a:r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39995" name="Group 33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3999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8" name="AutoShape 35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99" name="Rectangle 36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0" name="Line 37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1" name="Rectangle 38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2" name="Rectangle 39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3" name="Line 40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41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5" name="Line 42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6" name="Line 43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7" name="Line 44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8" name="Line 45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09" name="Line 46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0" name="Line 47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1" name="Line 48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2" name="Line 49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13" name="Rectangle 5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39996" name="Rectangle 51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39966" name="Text Box 5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9989" name="Rectangle 53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37</a:t>
            </a:r>
          </a:p>
        </p:txBody>
      </p:sp>
      <p:sp>
        <p:nvSpPr>
          <p:cNvPr id="39968" name="Text Box 5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9969" name="Text Box 5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39970" name="Rectangle 56"/>
          <p:cNvSpPr>
            <a:spLocks noChangeArrowheads="1"/>
          </p:cNvSpPr>
          <p:nvPr/>
        </p:nvSpPr>
        <p:spPr bwMode="auto">
          <a:xfrm>
            <a:off x="8932863" y="2681288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my-MM"/>
          </a:p>
        </p:txBody>
      </p:sp>
      <p:grpSp>
        <p:nvGrpSpPr>
          <p:cNvPr id="39971" name="Group 57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39985" name="Group 58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39991" name="Group 59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39993" name="Unknown Shape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94" name="Unknown Shape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9992" name="Picture 6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8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004" name="Rectangle 68"/>
          <p:cNvSpPr>
            <a:spLocks noChangeArrowheads="1"/>
          </p:cNvSpPr>
          <p:nvPr/>
        </p:nvSpPr>
        <p:spPr bwMode="auto">
          <a:xfrm>
            <a:off x="6134100" y="217805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39973" name="Group 69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39981" name="Group 70"/>
            <p:cNvGrpSpPr>
              <a:grpSpLocks/>
            </p:cNvGrpSpPr>
            <p:nvPr/>
          </p:nvGrpSpPr>
          <p:grpSpPr bwMode="auto">
            <a:xfrm>
              <a:off x="473" y="498"/>
              <a:ext cx="2105" cy="1421"/>
              <a:chOff x="0" y="0"/>
              <a:chExt cx="2105" cy="1421"/>
            </a:xfrm>
          </p:grpSpPr>
          <p:sp>
            <p:nvSpPr>
              <p:cNvPr id="39983" name="Unknown Shape"/>
              <p:cNvSpPr>
                <a:spLocks/>
              </p:cNvSpPr>
              <p:nvPr/>
            </p:nvSpPr>
            <p:spPr bwMode="auto">
              <a:xfrm>
                <a:off x="55" y="0"/>
                <a:ext cx="2050" cy="256"/>
              </a:xfrm>
              <a:custGeom>
                <a:avLst/>
                <a:gdLst>
                  <a:gd name="T0" fmla="*/ 336 w 592"/>
                  <a:gd name="T1" fmla="*/ 2071 h 90"/>
                  <a:gd name="T2" fmla="*/ 911 w 592"/>
                  <a:gd name="T3" fmla="*/ 1013 h 90"/>
                  <a:gd name="T4" fmla="*/ 1416 w 592"/>
                  <a:gd name="T5" fmla="*/ 825 h 90"/>
                  <a:gd name="T6" fmla="*/ 1908 w 592"/>
                  <a:gd name="T7" fmla="*/ 737 h 90"/>
                  <a:gd name="T8" fmla="*/ 4654 w 592"/>
                  <a:gd name="T9" fmla="*/ 785 h 90"/>
                  <a:gd name="T10" fmla="*/ 6306 w 592"/>
                  <a:gd name="T11" fmla="*/ 922 h 90"/>
                  <a:gd name="T12" fmla="*/ 7064 w 592"/>
                  <a:gd name="T13" fmla="*/ 1061 h 90"/>
                  <a:gd name="T14" fmla="*/ 9879 w 592"/>
                  <a:gd name="T15" fmla="*/ 1198 h 90"/>
                  <a:gd name="T16" fmla="*/ 14031 w 592"/>
                  <a:gd name="T17" fmla="*/ 1013 h 90"/>
                  <a:gd name="T18" fmla="*/ 19593 w 592"/>
                  <a:gd name="T19" fmla="*/ 373 h 90"/>
                  <a:gd name="T20" fmla="*/ 21598 w 592"/>
                  <a:gd name="T21" fmla="*/ 0 h 90"/>
                  <a:gd name="T22" fmla="*/ 23755 w 592"/>
                  <a:gd name="T23" fmla="*/ 48 h 90"/>
                  <a:gd name="T24" fmla="*/ 24500 w 592"/>
                  <a:gd name="T25" fmla="*/ 688 h 90"/>
                  <a:gd name="T26" fmla="*/ 24583 w 592"/>
                  <a:gd name="T27" fmla="*/ 825 h 90"/>
                  <a:gd name="T28" fmla="*/ 24164 w 592"/>
                  <a:gd name="T29" fmla="*/ 1382 h 90"/>
                  <a:gd name="T30" fmla="*/ 24247 w 592"/>
                  <a:gd name="T31" fmla="*/ 1522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4" name="Unknown Shape"/>
              <p:cNvSpPr>
                <a:spLocks/>
              </p:cNvSpPr>
              <p:nvPr/>
            </p:nvSpPr>
            <p:spPr bwMode="auto">
              <a:xfrm>
                <a:off x="0" y="190"/>
                <a:ext cx="2074" cy="1231"/>
              </a:xfrm>
              <a:custGeom>
                <a:avLst/>
                <a:gdLst>
                  <a:gd name="T0" fmla="*/ 24864 w 599"/>
                  <a:gd name="T1" fmla="*/ 0 h 432"/>
                  <a:gd name="T2" fmla="*/ 24698 w 599"/>
                  <a:gd name="T3" fmla="*/ 137 h 432"/>
                  <a:gd name="T4" fmla="*/ 24445 w 599"/>
                  <a:gd name="T5" fmla="*/ 228 h 432"/>
                  <a:gd name="T6" fmla="*/ 24289 w 599"/>
                  <a:gd name="T7" fmla="*/ 553 h 432"/>
                  <a:gd name="T8" fmla="*/ 23126 w 599"/>
                  <a:gd name="T9" fmla="*/ 2129 h 432"/>
                  <a:gd name="T10" fmla="*/ 21796 w 599"/>
                  <a:gd name="T11" fmla="*/ 4816 h 432"/>
                  <a:gd name="T12" fmla="*/ 21377 w 599"/>
                  <a:gd name="T13" fmla="*/ 6155 h 432"/>
                  <a:gd name="T14" fmla="*/ 20969 w 599"/>
                  <a:gd name="T15" fmla="*/ 8096 h 432"/>
                  <a:gd name="T16" fmla="*/ 20550 w 599"/>
                  <a:gd name="T17" fmla="*/ 9307 h 432"/>
                  <a:gd name="T18" fmla="*/ 19133 w 599"/>
                  <a:gd name="T19" fmla="*/ 9768 h 432"/>
                  <a:gd name="T20" fmla="*/ 17970 w 599"/>
                  <a:gd name="T21" fmla="*/ 9580 h 432"/>
                  <a:gd name="T22" fmla="*/ 17478 w 599"/>
                  <a:gd name="T23" fmla="*/ 9483 h 432"/>
                  <a:gd name="T24" fmla="*/ 17648 w 599"/>
                  <a:gd name="T25" fmla="*/ 8144 h 432"/>
                  <a:gd name="T26" fmla="*/ 17887 w 599"/>
                  <a:gd name="T27" fmla="*/ 7819 h 432"/>
                  <a:gd name="T28" fmla="*/ 16807 w 599"/>
                  <a:gd name="T29" fmla="*/ 7591 h 432"/>
                  <a:gd name="T30" fmla="*/ 14397 w 599"/>
                  <a:gd name="T31" fmla="*/ 7309 h 432"/>
                  <a:gd name="T32" fmla="*/ 4688 w 599"/>
                  <a:gd name="T33" fmla="*/ 8332 h 432"/>
                  <a:gd name="T34" fmla="*/ 4280 w 599"/>
                  <a:gd name="T35" fmla="*/ 8517 h 432"/>
                  <a:gd name="T36" fmla="*/ 3608 w 599"/>
                  <a:gd name="T37" fmla="*/ 9070 h 432"/>
                  <a:gd name="T38" fmla="*/ 2206 w 599"/>
                  <a:gd name="T39" fmla="*/ 9996 h 432"/>
                  <a:gd name="T40" fmla="*/ 1198 w 599"/>
                  <a:gd name="T41" fmla="*/ 9768 h 432"/>
                  <a:gd name="T42" fmla="*/ 706 w 599"/>
                  <a:gd name="T43" fmla="*/ 9580 h 432"/>
                  <a:gd name="T44" fmla="*/ 287 w 599"/>
                  <a:gd name="T45" fmla="*/ 9207 h 432"/>
                  <a:gd name="T46" fmla="*/ 457 w 599"/>
                  <a:gd name="T47" fmla="*/ 8608 h 432"/>
                  <a:gd name="T48" fmla="*/ 706 w 599"/>
                  <a:gd name="T49" fmla="*/ 7731 h 432"/>
                  <a:gd name="T50" fmla="*/ 1115 w 599"/>
                  <a:gd name="T51" fmla="*/ 6067 h 432"/>
                  <a:gd name="T52" fmla="*/ 1198 w 599"/>
                  <a:gd name="T53" fmla="*/ 4351 h 432"/>
                  <a:gd name="T54" fmla="*/ 1281 w 599"/>
                  <a:gd name="T55" fmla="*/ 2915 h 432"/>
                  <a:gd name="T56" fmla="*/ 1198 w 599"/>
                  <a:gd name="T57" fmla="*/ 1901 h 432"/>
                  <a:gd name="T58" fmla="*/ 876 w 599"/>
                  <a:gd name="T59" fmla="*/ 690 h 432"/>
                  <a:gd name="T60" fmla="*/ 793 w 599"/>
                  <a:gd name="T61" fmla="*/ 325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9982" name="Picture 7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50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74" name="Unknown Shape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906973645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509058365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906973645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Unknown Shape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93399882 w 105"/>
              <a:gd name="T1" fmla="*/ 0 h 354"/>
              <a:gd name="T2" fmla="*/ 2147483647 w 105"/>
              <a:gd name="T3" fmla="*/ 464659071 h 354"/>
              <a:gd name="T4" fmla="*/ 2147483647 w 105"/>
              <a:gd name="T5" fmla="*/ 2147483647 h 354"/>
              <a:gd name="T6" fmla="*/ 2147483647 w 105"/>
              <a:gd name="T7" fmla="*/ 2147483647 h 354"/>
              <a:gd name="T8" fmla="*/ 2147483647 w 105"/>
              <a:gd name="T9" fmla="*/ 2147483647 h 354"/>
              <a:gd name="T10" fmla="*/ 2147483647 w 105"/>
              <a:gd name="T11" fmla="*/ 2147483647 h 354"/>
              <a:gd name="T12" fmla="*/ 2147483647 w 105"/>
              <a:gd name="T13" fmla="*/ 2147483647 h 354"/>
              <a:gd name="T14" fmla="*/ 2147483647 w 105"/>
              <a:gd name="T15" fmla="*/ 2147483647 h 354"/>
              <a:gd name="T16" fmla="*/ 2147483647 w 105"/>
              <a:gd name="T17" fmla="*/ 2147483647 h 354"/>
              <a:gd name="T18" fmla="*/ 1306366904 w 105"/>
              <a:gd name="T19" fmla="*/ 2147483647 h 354"/>
              <a:gd name="T20" fmla="*/ 1119772154 w 105"/>
              <a:gd name="T21" fmla="*/ 2147483647 h 354"/>
              <a:gd name="T22" fmla="*/ 1306366904 w 105"/>
              <a:gd name="T23" fmla="*/ 2147483647 h 354"/>
              <a:gd name="T24" fmla="*/ 839777975 w 105"/>
              <a:gd name="T25" fmla="*/ 2147483647 h 354"/>
              <a:gd name="T26" fmla="*/ 1866149793 w 105"/>
              <a:gd name="T27" fmla="*/ 2147483647 h 354"/>
              <a:gd name="T28" fmla="*/ 559783343 w 105"/>
              <a:gd name="T29" fmla="*/ 1207909041 h 354"/>
              <a:gd name="T30" fmla="*/ 93399882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Unknown Shape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2147483647 w 149"/>
              <a:gd name="T1" fmla="*/ 1843931972 h 376"/>
              <a:gd name="T2" fmla="*/ 2147483647 w 149"/>
              <a:gd name="T3" fmla="*/ 2147483647 h 376"/>
              <a:gd name="T4" fmla="*/ 2147483647 w 149"/>
              <a:gd name="T5" fmla="*/ 2147483647 h 376"/>
              <a:gd name="T6" fmla="*/ 2147483647 w 149"/>
              <a:gd name="T7" fmla="*/ 2147483647 h 376"/>
              <a:gd name="T8" fmla="*/ 2147483647 w 149"/>
              <a:gd name="T9" fmla="*/ 2147483647 h 376"/>
              <a:gd name="T10" fmla="*/ 2147483647 w 149"/>
              <a:gd name="T11" fmla="*/ 2147483647 h 376"/>
              <a:gd name="T12" fmla="*/ 2147483647 w 149"/>
              <a:gd name="T13" fmla="*/ 2147483647 h 376"/>
              <a:gd name="T14" fmla="*/ 2147483647 w 149"/>
              <a:gd name="T15" fmla="*/ 2147483647 h 376"/>
              <a:gd name="T16" fmla="*/ 1612942980 w 149"/>
              <a:gd name="T17" fmla="*/ 2147483647 h 376"/>
              <a:gd name="T18" fmla="*/ 179215688 w 149"/>
              <a:gd name="T19" fmla="*/ 2147483647 h 376"/>
              <a:gd name="T20" fmla="*/ 447939654 w 149"/>
              <a:gd name="T21" fmla="*/ 2147483647 h 376"/>
              <a:gd name="T22" fmla="*/ 716863646 w 149"/>
              <a:gd name="T23" fmla="*/ 2147483647 h 376"/>
              <a:gd name="T24" fmla="*/ 1881666946 w 149"/>
              <a:gd name="T25" fmla="*/ 2147483647 h 376"/>
              <a:gd name="T26" fmla="*/ 2147483647 w 149"/>
              <a:gd name="T27" fmla="*/ 2147483647 h 376"/>
              <a:gd name="T28" fmla="*/ 2147483647 w 149"/>
              <a:gd name="T29" fmla="*/ 2147483647 h 376"/>
              <a:gd name="T30" fmla="*/ 2147483647 w 149"/>
              <a:gd name="T31" fmla="*/ 1659641189 h 376"/>
              <a:gd name="T32" fmla="*/ 2147483647 w 149"/>
              <a:gd name="T33" fmla="*/ 1659641189 h 376"/>
              <a:gd name="T34" fmla="*/ 2147483647 w 149"/>
              <a:gd name="T35" fmla="*/ 1843931972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Unknown Shape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147483647 w 96"/>
              <a:gd name="T1" fmla="*/ 2147483647 h 504"/>
              <a:gd name="T2" fmla="*/ 2147483647 w 96"/>
              <a:gd name="T3" fmla="*/ 2147483647 h 504"/>
              <a:gd name="T4" fmla="*/ 2147483647 w 96"/>
              <a:gd name="T5" fmla="*/ 2147483647 h 504"/>
              <a:gd name="T6" fmla="*/ 2147483647 w 96"/>
              <a:gd name="T7" fmla="*/ 2147483647 h 504"/>
              <a:gd name="T8" fmla="*/ 2147483647 w 96"/>
              <a:gd name="T9" fmla="*/ 2147483647 h 504"/>
              <a:gd name="T10" fmla="*/ 2147483647 w 96"/>
              <a:gd name="T11" fmla="*/ 2147483647 h 504"/>
              <a:gd name="T12" fmla="*/ 2147483647 w 96"/>
              <a:gd name="T13" fmla="*/ 2147483647 h 504"/>
              <a:gd name="T14" fmla="*/ 2147483647 w 96"/>
              <a:gd name="T15" fmla="*/ 559783343 h 504"/>
              <a:gd name="T16" fmla="*/ 2147483647 w 96"/>
              <a:gd name="T17" fmla="*/ 2147483647 h 504"/>
              <a:gd name="T18" fmla="*/ 2147483647 w 96"/>
              <a:gd name="T19" fmla="*/ 2147483647 h 504"/>
              <a:gd name="T20" fmla="*/ 2147483647 w 96"/>
              <a:gd name="T21" fmla="*/ 2147483647 h 504"/>
              <a:gd name="T22" fmla="*/ 2147483647 w 96"/>
              <a:gd name="T23" fmla="*/ 2147483647 h 504"/>
              <a:gd name="T24" fmla="*/ 2147483647 w 96"/>
              <a:gd name="T25" fmla="*/ 2147483647 h 504"/>
              <a:gd name="T26" fmla="*/ 2147483647 w 96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Unknown Shape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471161238 w 150"/>
              <a:gd name="T1" fmla="*/ 2147483647 h 410"/>
              <a:gd name="T2" fmla="*/ 2147483647 w 150"/>
              <a:gd name="T3" fmla="*/ 2147483647 h 410"/>
              <a:gd name="T4" fmla="*/ 2147483647 w 150"/>
              <a:gd name="T5" fmla="*/ 2147483647 h 410"/>
              <a:gd name="T6" fmla="*/ 2147483647 w 150"/>
              <a:gd name="T7" fmla="*/ 2147483647 h 410"/>
              <a:gd name="T8" fmla="*/ 2147483647 w 150"/>
              <a:gd name="T9" fmla="*/ 2147483647 h 410"/>
              <a:gd name="T10" fmla="*/ 2147483647 w 150"/>
              <a:gd name="T11" fmla="*/ 2147483647 h 410"/>
              <a:gd name="T12" fmla="*/ 2147483647 w 150"/>
              <a:gd name="T13" fmla="*/ 2147483647 h 410"/>
              <a:gd name="T14" fmla="*/ 2147483647 w 150"/>
              <a:gd name="T15" fmla="*/ 2147483647 h 410"/>
              <a:gd name="T16" fmla="*/ 2147483647 w 150"/>
              <a:gd name="T17" fmla="*/ 2147483647 h 410"/>
              <a:gd name="T18" fmla="*/ 2147483647 w 150"/>
              <a:gd name="T19" fmla="*/ 2147483647 h 410"/>
              <a:gd name="T20" fmla="*/ 2147483647 w 150"/>
              <a:gd name="T21" fmla="*/ 0 h 410"/>
              <a:gd name="T22" fmla="*/ 2147483647 w 150"/>
              <a:gd name="T23" fmla="*/ 1208567102 h 410"/>
              <a:gd name="T24" fmla="*/ 2147483647 w 150"/>
              <a:gd name="T25" fmla="*/ 2147483647 h 410"/>
              <a:gd name="T26" fmla="*/ 2147483647 w 150"/>
              <a:gd name="T27" fmla="*/ 2147483647 h 410"/>
              <a:gd name="T28" fmla="*/ 2147483647 w 150"/>
              <a:gd name="T29" fmla="*/ 2147483647 h 410"/>
              <a:gd name="T30" fmla="*/ 2147483647 w 150"/>
              <a:gd name="T31" fmla="*/ 2147483647 h 410"/>
              <a:gd name="T32" fmla="*/ 2147483647 w 150"/>
              <a:gd name="T33" fmla="*/ 2147483647 h 410"/>
              <a:gd name="T34" fmla="*/ 2147483647 w 150"/>
              <a:gd name="T35" fmla="*/ 2147483647 h 410"/>
              <a:gd name="T36" fmla="*/ 2147483647 w 150"/>
              <a:gd name="T37" fmla="*/ 2147483647 h 410"/>
              <a:gd name="T38" fmla="*/ 2147483647 w 150"/>
              <a:gd name="T39" fmla="*/ 2147483647 h 410"/>
              <a:gd name="T40" fmla="*/ 1507923299 w 150"/>
              <a:gd name="T41" fmla="*/ 2147483647 h 410"/>
              <a:gd name="T42" fmla="*/ 942529540 w 150"/>
              <a:gd name="T43" fmla="*/ 2147483647 h 410"/>
              <a:gd name="T44" fmla="*/ 188464586 w 150"/>
              <a:gd name="T45" fmla="*/ 2147483647 h 410"/>
              <a:gd name="T46" fmla="*/ 471161238 w 150"/>
              <a:gd name="T47" fmla="*/ 21474836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Text Box 79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accent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0016" name="Text Box 80"/>
          <p:cNvSpPr txBox="1">
            <a:spLocks noChangeArrowheads="1"/>
          </p:cNvSpPr>
          <p:nvPr/>
        </p:nvSpPr>
        <p:spPr bwMode="auto">
          <a:xfrm>
            <a:off x="1762125" y="1174750"/>
            <a:ext cx="5659438" cy="50784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EA18"/>
                </a:solidFill>
                <a:latin typeface="WinInnwa" charset="0"/>
              </a:rPr>
              <a:t>aqmufvkyfa&amp;;/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EA18"/>
                </a:solidFill>
                <a:latin typeface="WinInnwa" charset="0"/>
              </a:rPr>
              <a:t>tcGefaumuf/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EA18"/>
                </a:solidFill>
                <a:latin typeface="WinInnwa" charset="0"/>
              </a:rPr>
              <a:t>a'0gvDcH,l/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EA18"/>
                </a:solidFill>
                <a:latin typeface="WinInnwa" charset="0"/>
              </a:rPr>
              <a:t>±kyfwkqif;wk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400" b="1" i="1">
                <a:solidFill>
                  <a:srgbClr val="FFEA18"/>
                </a:solidFill>
                <a:latin typeface="WinInnwa" charset="0"/>
              </a:rPr>
              <a:t>udk;uG,f/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0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0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0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0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1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pic>
        <p:nvPicPr>
          <p:cNvPr id="40969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Unknown Shape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A </a:t>
            </a:r>
            <a:r>
              <a:rPr lang="en-US" sz="60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R</a:t>
            </a:r>
            <a:r>
              <a:rPr lang="en-US" sz="36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 C</a:t>
            </a: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17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2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3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24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Rectangle 25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Rectangle 26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Rectangle 27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8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6575425" y="1270000"/>
            <a:ext cx="574675" cy="6381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chemeClr val="accent1"/>
                </a:solidFill>
                <a:latin typeface="Kosher-Normal" charset="0"/>
                <a:ea typeface="+mn-ea"/>
                <a:cs typeface="+mn-cs"/>
              </a:rPr>
              <a:t>DC</a:t>
            </a:r>
            <a:endParaRPr lang="en-US" b="1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502400" y="21590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1695450" y="5348288"/>
            <a:ext cx="5740400" cy="11890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7200" b="1">
                <a:solidFill>
                  <a:srgbClr val="FFEA18"/>
                </a:solidFill>
                <a:latin typeface="WinInnwa" charset="0"/>
              </a:rPr>
              <a:t>±kyfwkudk;uG,fjcif;/</a:t>
            </a:r>
          </a:p>
        </p:txBody>
      </p:sp>
      <p:pic>
        <p:nvPicPr>
          <p:cNvPr id="40994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63" y="811213"/>
            <a:ext cx="7354887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95" name="Text Box 35"/>
          <p:cNvSpPr txBox="1">
            <a:spLocks noChangeArrowheads="1"/>
          </p:cNvSpPr>
          <p:nvPr/>
        </p:nvSpPr>
        <p:spPr bwMode="auto">
          <a:xfrm>
            <a:off x="1778000" y="-11113"/>
            <a:ext cx="1908175" cy="9540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3"rR 11; 4-8/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005013" y="819150"/>
            <a:ext cx="6208712" cy="1246188"/>
            <a:chOff x="0" y="0"/>
            <a:chExt cx="3911" cy="785"/>
          </a:xfrm>
        </p:grpSpPr>
        <p:sp>
          <p:nvSpPr>
            <p:cNvPr id="9" name="AutoShape 37"/>
            <p:cNvSpPr>
              <a:spLocks noChangeArrowheads="1"/>
            </p:cNvSpPr>
            <p:nvPr/>
          </p:nvSpPr>
          <p:spPr bwMode="auto">
            <a:xfrm>
              <a:off x="0" y="229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0998" name="Text Box 38"/>
            <p:cNvSpPr txBox="1">
              <a:spLocks noChangeArrowheads="1"/>
            </p:cNvSpPr>
            <p:nvPr/>
          </p:nvSpPr>
          <p:spPr bwMode="auto">
            <a:xfrm>
              <a:off x="1384" y="0"/>
              <a:ext cx="2527" cy="523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 dirty="0" err="1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oHvGifawmif</a:t>
              </a:r>
              <a:endParaRPr lang="en-US" sz="4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0" y="0"/>
            <a:chExt cx="1204" cy="915"/>
          </a:xfrm>
        </p:grpSpPr>
        <p:sp>
          <p:nvSpPr>
            <p:cNvPr id="10" name="AutoShape 40"/>
            <p:cNvSpPr>
              <a:spLocks noChangeArrowheads="1"/>
            </p:cNvSpPr>
            <p:nvPr/>
          </p:nvSpPr>
          <p:spPr bwMode="auto">
            <a:xfrm rot="-5354875">
              <a:off x="664" y="27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40004" name="Picture 4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97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38</a:t>
            </a:r>
          </a:p>
        </p:txBody>
      </p:sp>
      <p:sp>
        <p:nvSpPr>
          <p:cNvPr id="40999" name="Text Box 44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1000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1001" name="Group 46"/>
          <p:cNvGrpSpPr>
            <a:grpSpLocks/>
          </p:cNvGrpSpPr>
          <p:nvPr/>
        </p:nvGrpSpPr>
        <p:grpSpPr bwMode="auto">
          <a:xfrm>
            <a:off x="7847013" y="3722688"/>
            <a:ext cx="981075" cy="1843087"/>
            <a:chOff x="0" y="0"/>
            <a:chExt cx="618" cy="1161"/>
          </a:xfrm>
        </p:grpSpPr>
        <p:grpSp>
          <p:nvGrpSpPr>
            <p:cNvPr id="41007" name="Group 4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100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10" name="AutoShape 4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Rectangle 5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Line 5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Rectangle 5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4" name="Rectangle 5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Line 5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Line 5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Line 5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Line 5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Line 5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Line 5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Line 6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Line 6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Line 6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Line 6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Rectangle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41008" name="Rectangle 6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2805113" y="1852613"/>
            <a:ext cx="5276850" cy="1870075"/>
            <a:chOff x="0" y="0"/>
            <a:chExt cx="2904" cy="1178"/>
          </a:xfrm>
        </p:grpSpPr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712" y="0"/>
              <a:ext cx="2192" cy="1178"/>
              <a:chOff x="0" y="0"/>
              <a:chExt cx="1518" cy="727"/>
            </a:xfrm>
          </p:grpSpPr>
          <p:sp>
            <p:nvSpPr>
              <p:cNvPr id="41028" name="AutoShape 68"/>
              <p:cNvSpPr>
                <a:spLocks noChangeArrowheads="1"/>
              </p:cNvSpPr>
              <p:nvPr/>
            </p:nvSpPr>
            <p:spPr bwMode="auto">
              <a:xfrm rot="5681612">
                <a:off x="308" y="97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pic>
            <p:nvPicPr>
              <p:cNvPr id="39983" name="Picture 6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" y="0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030" name="Text Box 70"/>
            <p:cNvSpPr txBox="1">
              <a:spLocks noChangeArrowheads="1"/>
            </p:cNvSpPr>
            <p:nvPr/>
          </p:nvSpPr>
          <p:spPr bwMode="auto">
            <a:xfrm>
              <a:off x="0" y="617"/>
              <a:ext cx="2143" cy="4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Adrmefawmfawmif</a:t>
              </a:r>
              <a:r>
                <a:rPr lang="en-US" sz="4000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03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892425" y="-449263"/>
            <a:ext cx="766763" cy="7604126"/>
          </a:xfrm>
          <a:prstGeom prst="rect">
            <a:avLst/>
          </a:prstGeom>
          <a:noFill/>
          <a:ln>
            <a:noFill/>
          </a:ln>
          <a:effectLst>
            <a:outerShdw dist="9158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9300" b="1" dirty="0">
                <a:solidFill>
                  <a:srgbClr val="1CFF23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882650" y="1392238"/>
            <a:ext cx="7454900" cy="43640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88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ar;cGef</a:t>
            </a:r>
            <a:r>
              <a:rPr lang="en-US" sz="88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b,ftcsdefrSm</a:t>
            </a:r>
            <a:r>
              <a:rPr lang="en-US" sz="6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bmawG</a:t>
            </a:r>
            <a:endParaRPr lang="en-US" sz="6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jzpfcJhw,fvdk@xifvJ</a:t>
            </a:r>
            <a:endParaRPr lang="en-US" sz="6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utoUpdateAnimBg="0"/>
      <p:bldP spid="513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059113" y="879475"/>
            <a:ext cx="13843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2"/>
                </a:solidFill>
                <a:latin typeface="WinInnwa" charset="0"/>
              </a:rPr>
              <a:t> rif;pH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687763" y="36480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2074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207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2933700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WinInnwa" charset="0"/>
              </a:rPr>
              <a:t>ajrmufydkif;        H awmifydkif;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3127375" y="3178175"/>
            <a:ext cx="31051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          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1998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6413500" y="21590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3021013" y="1762125"/>
            <a:ext cx="38798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&lt;&lt;&lt;&lt; </a:t>
            </a:r>
            <a:r>
              <a:rPr lang="en-US" sz="3200" b="1">
                <a:solidFill>
                  <a:schemeClr val="accent1"/>
                </a:solidFill>
                <a:latin typeface="WinInnwa" charset="0"/>
                <a:cs typeface="MS PGothic" charset="0"/>
              </a:rPr>
              <a:t>ESpfjcrf;uGJjcif;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 &gt;&gt;&gt;&gt;</a:t>
            </a:r>
          </a:p>
        </p:txBody>
      </p:sp>
      <p:sp>
        <p:nvSpPr>
          <p:cNvPr id="42014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0993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1765300" y="-7938"/>
            <a:ext cx="703421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12; 25- 14; 20/ 14; 21 - 31</a:t>
            </a:r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205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8" name="AutoShape 46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59" name="Rectangle 47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0" name="Line 48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1" name="Rectangle 49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2" name="Rectangle 50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3" name="Line 51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4" name="Line 52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5" name="Line 53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6" name="Line 54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7" name="Line 55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8" name="Line 56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69" name="Line 57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0" name="Line 58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1" name="Line 59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2" name="Line 60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73" name="Rectangle 6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2056" name="Rectangle 62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2047" name="Rectangle 63"/>
          <p:cNvSpPr>
            <a:spLocks noChangeArrowheads="1"/>
          </p:cNvSpPr>
          <p:nvPr/>
        </p:nvSpPr>
        <p:spPr bwMode="auto">
          <a:xfrm>
            <a:off x="8051800" y="3732213"/>
            <a:ext cx="9636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11" name="Rectangle 64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8061325" y="4084638"/>
            <a:ext cx="931863" cy="396875"/>
            <a:chOff x="0" y="0"/>
            <a:chExt cx="587" cy="250"/>
          </a:xfrm>
        </p:grpSpPr>
        <p:sp>
          <p:nvSpPr>
            <p:cNvPr id="42052" name="Rectangle 66"/>
            <p:cNvSpPr>
              <a:spLocks noChangeArrowheads="1"/>
            </p:cNvSpPr>
            <p:nvPr/>
          </p:nvSpPr>
          <p:spPr bwMode="auto">
            <a:xfrm>
              <a:off x="0" y="0"/>
              <a:ext cx="3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2053" name="Rectangle 67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 ,k'</a:t>
              </a:r>
            </a:p>
          </p:txBody>
        </p:sp>
        <p:sp>
          <p:nvSpPr>
            <p:cNvPr id="42054" name="Rectangle 68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4" name="Text Box 70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39</a:t>
            </a:r>
          </a:p>
        </p:txBody>
      </p:sp>
      <p:sp>
        <p:nvSpPr>
          <p:cNvPr id="42028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2029" name="Group 73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2042" name="Group 74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2048" name="Group 75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205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5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2049" name="Picture 7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04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030" name="Group 84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42032" name="Group 8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2038" name="Group 8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204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4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2039" name="Picture 8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03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79" name="Text Box 95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utoUpdateAnimBg="0"/>
      <p:bldP spid="42002" grpId="0" autoUpdateAnimBg="0"/>
      <p:bldP spid="42003" grpId="0" autoUpdateAnimBg="0"/>
      <p:bldP spid="42019" grpId="0" autoUpdateAnimBg="0"/>
      <p:bldP spid="420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803400" y="-227013"/>
            <a:ext cx="7034213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3"rR 12; 25- 14; 20/ 14; 21 - 31</a:t>
            </a: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717550"/>
            <a:ext cx="36957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844800" y="8064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0" y="0"/>
            <a:chExt cx="3156" cy="1748"/>
          </a:xfrm>
        </p:grpSpPr>
        <p:sp>
          <p:nvSpPr>
            <p:cNvPr id="42038" name="Line 9"/>
            <p:cNvSpPr>
              <a:spLocks noChangeShapeType="1"/>
            </p:cNvSpPr>
            <p:nvPr/>
          </p:nvSpPr>
          <p:spPr bwMode="auto">
            <a:xfrm flipV="1">
              <a:off x="0" y="480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1020" y="0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3" name="Line 11"/>
            <p:cNvSpPr>
              <a:spLocks noChangeShapeType="1"/>
            </p:cNvSpPr>
            <p:nvPr/>
          </p:nvSpPr>
          <p:spPr bwMode="auto">
            <a:xfrm>
              <a:off x="2292" y="928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922338" y="1792288"/>
            <a:ext cx="2954337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vlrsdK;EG,f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10 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pk</a:t>
            </a:r>
            <a:endParaRPr lang="en-US" sz="40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727200" y="393700"/>
            <a:ext cx="7416800" cy="1419225"/>
            <a:chOff x="0" y="0"/>
            <a:chExt cx="4672" cy="832"/>
          </a:xfrm>
        </p:grpSpPr>
        <p:sp>
          <p:nvSpPr>
            <p:cNvPr id="43024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dist="179605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037" name="Rectangle 17"/>
            <p:cNvSpPr>
              <a:spLocks noChangeArrowheads="1"/>
            </p:cNvSpPr>
            <p:nvPr/>
          </p:nvSpPr>
          <p:spPr bwMode="auto">
            <a:xfrm>
              <a:off x="269" y="45"/>
              <a:ext cx="4403" cy="7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  <a:defRPr/>
              </a:pPr>
              <a:r>
                <a:rPr lang="en-US" sz="6000" b="1">
                  <a:solidFill>
                    <a:srgbClr val="CC1827"/>
                  </a:solidFill>
                  <a:latin typeface="WinInnwa" charset="0"/>
                  <a:cs typeface="MS PGothic" charset="0"/>
                </a:rPr>
                <a:t>ajrmufydkif;EdkifiH</a:t>
              </a:r>
              <a:r>
                <a:rPr lang="en-US" sz="3200" b="1">
                  <a:solidFill>
                    <a:srgbClr val="CC1827"/>
                  </a:solidFill>
                  <a:latin typeface="WinInnwa" charset="0"/>
                  <a:cs typeface="MS PGothic" charset="0"/>
                </a:rPr>
                <a:t> </a:t>
              </a:r>
            </a:p>
            <a:p>
              <a:pPr>
                <a:defRPr/>
              </a:pPr>
              <a:r>
                <a:rPr lang="en-US" sz="3200" b="1">
                  <a:solidFill>
                    <a:schemeClr val="tx2"/>
                  </a:solidFill>
                  <a:latin typeface="WinInnwa" charset="0"/>
                  <a:cs typeface="MS PGothic" charset="0"/>
                </a:rPr>
                <a:t>(Áoa&amp;v)/</a:t>
              </a:r>
            </a:p>
          </p:txBody>
        </p:sp>
      </p:grp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555625" y="4275138"/>
            <a:ext cx="2857500" cy="704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vlrsdK;EG,f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2 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pk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27200" y="5210175"/>
            <a:ext cx="7416800" cy="1647825"/>
            <a:chOff x="0" y="0"/>
            <a:chExt cx="4672" cy="8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4608" cy="832"/>
            </a:xfrm>
            <a:prstGeom prst="rect">
              <a:avLst/>
            </a:prstGeom>
            <a:solidFill>
              <a:srgbClr val="14C2F8"/>
            </a:solidFill>
            <a:ln>
              <a:noFill/>
            </a:ln>
            <a:effectLst>
              <a:outerShdw dist="179605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269" y="45"/>
              <a:ext cx="4403" cy="69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 b="1" dirty="0" err="1">
                  <a:solidFill>
                    <a:srgbClr val="CC1827"/>
                  </a:solidFill>
                  <a:latin typeface="WinInnwa" pitchFamily="2" charset="0"/>
                  <a:ea typeface="+mn-ea"/>
                  <a:cs typeface="+mn-cs"/>
                </a:rPr>
                <a:t>awmifydkif;EdkifiH</a:t>
              </a:r>
              <a:r>
                <a:rPr lang="en-US" sz="4800" b="1" dirty="0">
                  <a:solidFill>
                    <a:srgbClr val="CC1827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EA18"/>
                  </a:solidFill>
                  <a:latin typeface="WinInnwa" pitchFamily="2" charset="0"/>
                  <a:ea typeface="+mn-ea"/>
                  <a:cs typeface="+mn-cs"/>
                </a:rPr>
                <a:t>(,k')</a:t>
              </a:r>
            </a:p>
          </p:txBody>
        </p:sp>
      </p:grp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33400" y="2635250"/>
            <a:ext cx="3043238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4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Srm&amp;de,f</a:t>
            </a:r>
            <a:r>
              <a:rPr lang="en-US" sz="4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4721225" y="3959225"/>
            <a:ext cx="3616325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chemeClr val="tx1"/>
                </a:solidFill>
                <a:latin typeface="WinInnwa" charset="0"/>
              </a:rPr>
              <a:t>a,±k&amp;Svif</a:t>
            </a:r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>
            <a:off x="4094163" y="1076325"/>
            <a:ext cx="2795587" cy="7778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3" name="Oval 25"/>
          <p:cNvSpPr>
            <a:spLocks noChangeArrowheads="1"/>
          </p:cNvSpPr>
          <p:nvPr/>
        </p:nvSpPr>
        <p:spPr bwMode="auto">
          <a:xfrm>
            <a:off x="4378325" y="5984875"/>
            <a:ext cx="2605088" cy="8731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43038" name="Group 2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3040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1" name="AutoShape 2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2" name="Rectangle 3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3" name="Line 3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4" name="Rectangle 3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5" name="Rectangle 3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6" name="Line 3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7" name="Line 3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8" name="Line 3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49" name="Line 3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0" name="Line 3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1" name="Line 3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2" name="Line 4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3" name="Line 4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4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Rectangle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3039" name="Rectangle 4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3054" name="Rectangle 46"/>
          <p:cNvSpPr>
            <a:spLocks noChangeArrowheads="1"/>
          </p:cNvSpPr>
          <p:nvPr/>
        </p:nvSpPr>
        <p:spPr bwMode="auto">
          <a:xfrm>
            <a:off x="8051800" y="3789363"/>
            <a:ext cx="103346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3028" name="Rectangle 47"/>
          <p:cNvSpPr>
            <a:spLocks noChangeArrowheads="1"/>
          </p:cNvSpPr>
          <p:nvPr/>
        </p:nvSpPr>
        <p:spPr bwMode="auto">
          <a:xfrm>
            <a:off x="8032750" y="3973513"/>
            <a:ext cx="11461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3029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859155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3" name="Group 50"/>
          <p:cNvGrpSpPr>
            <a:grpSpLocks/>
          </p:cNvGrpSpPr>
          <p:nvPr/>
        </p:nvGrpSpPr>
        <p:grpSpPr bwMode="auto">
          <a:xfrm>
            <a:off x="8061325" y="4084638"/>
            <a:ext cx="931863" cy="377825"/>
            <a:chOff x="0" y="0"/>
            <a:chExt cx="587" cy="238"/>
          </a:xfrm>
        </p:grpSpPr>
        <p:sp>
          <p:nvSpPr>
            <p:cNvPr id="43035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3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  <a:p>
              <a:pPr algn="l"/>
              <a:endParaRPr lang="en-US" sz="5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43036" name="Rectangle 52"/>
            <p:cNvSpPr>
              <a:spLocks noChangeArrowheads="1"/>
            </p:cNvSpPr>
            <p:nvPr/>
          </p:nvSpPr>
          <p:spPr bwMode="auto">
            <a:xfrm>
              <a:off x="228" y="0"/>
              <a:ext cx="35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500" b="1">
                  <a:solidFill>
                    <a:schemeClr val="accent2"/>
                  </a:solidFill>
                  <a:latin typeface="WinInnwa" charset="0"/>
                </a:rPr>
                <a:t>  </a:t>
              </a:r>
              <a:r>
                <a:rPr lang="en-US" sz="1000">
                  <a:solidFill>
                    <a:schemeClr val="accent2"/>
                  </a:solidFill>
                  <a:latin typeface="WinInnwa" charset="0"/>
                </a:rPr>
                <a:t> </a:t>
              </a:r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  <a:p>
              <a:pPr algn="l"/>
              <a:r>
                <a:rPr lang="en-US" sz="500" b="1">
                  <a:solidFill>
                    <a:schemeClr val="accent2"/>
                  </a:solidFill>
                  <a:latin typeface="WinInnwa" charset="0"/>
                </a:rPr>
                <a:t>Q</a:t>
              </a:r>
            </a:p>
          </p:txBody>
        </p:sp>
        <p:sp>
          <p:nvSpPr>
            <p:cNvPr id="43037" name="Rectangle 53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3062" name="Rectangle 54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40</a:t>
            </a: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3034" name="Rectangle 56"/>
          <p:cNvSpPr>
            <a:spLocks noChangeArrowheads="1"/>
          </p:cNvSpPr>
          <p:nvPr/>
        </p:nvSpPr>
        <p:spPr bwMode="auto">
          <a:xfrm rot="-3826624">
            <a:off x="2261394" y="2785269"/>
            <a:ext cx="2085975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  <a:latin typeface="WinInnwa" charset="0"/>
              </a:rPr>
              <a:t>Áoa&amp;v</a:t>
            </a:r>
            <a:endParaRPr lang="en-US">
              <a:solidFill>
                <a:srgbClr val="FFFF00"/>
              </a:solidFill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utoUpdateAnimBg="0"/>
      <p:bldP spid="43026" grpId="0" autoUpdateAnimBg="0"/>
      <p:bldP spid="43030" grpId="0" autoUpdateAnimBg="0"/>
      <p:bldP spid="43031" grpId="0" autoUpdateAnimBg="0"/>
      <p:bldP spid="43032" grpId="0" animBg="1"/>
      <p:bldP spid="430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059113" y="879475"/>
            <a:ext cx="14954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  <a:p>
            <a:pPr algn="l"/>
            <a:endParaRPr lang="en-US" sz="44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3657600" y="3605213"/>
            <a:ext cx="18716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4122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125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4044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4045" name="Rectangle 19"/>
          <p:cNvSpPr>
            <a:spLocks noChangeArrowheads="1"/>
          </p:cNvSpPr>
          <p:nvPr/>
        </p:nvSpPr>
        <p:spPr bwMode="auto">
          <a:xfrm>
            <a:off x="3171825" y="3206750"/>
            <a:ext cx="25923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/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latin typeface="WinInnwa" charset="0"/>
              </a:rPr>
              <a:t> </a:t>
            </a:r>
          </a:p>
        </p:txBody>
      </p:sp>
      <p:sp>
        <p:nvSpPr>
          <p:cNvPr id="44046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3173413" y="1781175"/>
            <a:ext cx="34305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&gt;&gt;&gt;&gt;</a:t>
            </a:r>
          </a:p>
        </p:txBody>
      </p:sp>
      <p:sp>
        <p:nvSpPr>
          <p:cNvPr id="44062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3041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4065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98813" y="3967163"/>
            <a:ext cx="2901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44073" name="Text Box 41"/>
          <p:cNvSpPr txBox="1">
            <a:spLocks noChangeArrowheads="1"/>
          </p:cNvSpPr>
          <p:nvPr/>
        </p:nvSpPr>
        <p:spPr bwMode="auto">
          <a:xfrm>
            <a:off x="1778000" y="-20638"/>
            <a:ext cx="5649913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17/ 22/ a[&amp;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endParaRPr lang="en-US" sz="2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44068" name="Group 42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sp>
          <p:nvSpPr>
            <p:cNvPr id="44105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AutoShape 44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7" name="Rectangle 45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8" name="Line 46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9" name="Rectangle 47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0" name="Rectangle 48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1" name="Line 49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2" name="Line 50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3" name="Line 51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4" name="Line 52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5" name="Line 53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6" name="Line 54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7" name="Line 55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8" name="Line 56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9" name="Line 57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20" name="Line 58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21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2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latin typeface="Helvetica" charset="0"/>
              </a:rPr>
              <a:t>S - D - S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8051800" y="3789363"/>
            <a:ext cx="114141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8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7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4071" name="Rectangle 62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8116888" y="4432300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074" name="Text Box 65"/>
          <p:cNvSpPr txBox="1">
            <a:spLocks noChangeArrowheads="1"/>
          </p:cNvSpPr>
          <p:nvPr/>
        </p:nvSpPr>
        <p:spPr bwMode="auto">
          <a:xfrm>
            <a:off x="8659813" y="6405563"/>
            <a:ext cx="184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800" b="1">
              <a:solidFill>
                <a:schemeClr val="tx1"/>
              </a:solidFill>
            </a:endParaRPr>
          </a:p>
        </p:txBody>
      </p:sp>
      <p:grpSp>
        <p:nvGrpSpPr>
          <p:cNvPr id="44075" name="Group 66"/>
          <p:cNvGrpSpPr>
            <a:grpSpLocks/>
          </p:cNvGrpSpPr>
          <p:nvPr/>
        </p:nvGrpSpPr>
        <p:grpSpPr bwMode="auto">
          <a:xfrm>
            <a:off x="8016875" y="4092575"/>
            <a:ext cx="931863" cy="377825"/>
            <a:chOff x="0" y="0"/>
            <a:chExt cx="587" cy="238"/>
          </a:xfrm>
        </p:grpSpPr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0" y="0"/>
              <a:ext cx="3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4103" name="Rectangle 68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,k'</a:t>
              </a:r>
            </a:p>
          </p:txBody>
        </p:sp>
        <p:sp>
          <p:nvSpPr>
            <p:cNvPr id="44104" name="Rectangle 69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41</a:t>
            </a:r>
          </a:p>
        </p:txBody>
      </p:sp>
      <p:sp>
        <p:nvSpPr>
          <p:cNvPr id="4407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44078" name="Group 72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4092" name="Group 73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4098" name="Group 74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410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10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099" name="Picture 7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79" name="Group 83"/>
          <p:cNvGrpSpPr>
            <a:grpSpLocks/>
          </p:cNvGrpSpPr>
          <p:nvPr/>
        </p:nvGrpSpPr>
        <p:grpSpPr bwMode="auto">
          <a:xfrm>
            <a:off x="6076950" y="3251200"/>
            <a:ext cx="1289050" cy="1435100"/>
            <a:chOff x="0" y="0"/>
            <a:chExt cx="2950" cy="2769"/>
          </a:xfrm>
        </p:grpSpPr>
        <p:grpSp>
          <p:nvGrpSpPr>
            <p:cNvPr id="44082" name="Group 84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4088" name="Group 85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409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91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4089" name="Picture 8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083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4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5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6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7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26" name="Text Box 94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4127" name="Oval 95"/>
          <p:cNvSpPr>
            <a:spLocks noChangeArrowheads="1"/>
          </p:cNvSpPr>
          <p:nvPr/>
        </p:nvSpPr>
        <p:spPr bwMode="auto">
          <a:xfrm>
            <a:off x="2852738" y="45593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2" grpId="0" autoUpdateAnimBg="0"/>
      <p:bldP spid="441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my-MM" sz="1600">
              <a:solidFill>
                <a:srgbClr val="003399"/>
              </a:solidFill>
            </a:endParaRP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3059113" y="879475"/>
            <a:ext cx="12096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>
                <a:solidFill>
                  <a:schemeClr val="accent1"/>
                </a:solidFill>
                <a:latin typeface="WinInnwa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rif;pH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66FF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033713" y="23479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5068" name="Rectangle 13"/>
          <p:cNvSpPr>
            <a:spLocks noChangeArrowheads="1"/>
          </p:cNvSpPr>
          <p:nvPr/>
        </p:nvSpPr>
        <p:spPr bwMode="auto">
          <a:xfrm>
            <a:off x="3114675" y="3048000"/>
            <a:ext cx="24923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Line 15"/>
          <p:cNvSpPr>
            <a:spLocks noChangeShapeType="1"/>
          </p:cNvSpPr>
          <p:nvPr/>
        </p:nvSpPr>
        <p:spPr bwMode="auto">
          <a:xfrm flipV="1">
            <a:off x="3302000" y="3201988"/>
            <a:ext cx="2662238" cy="1143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3656013" y="1781175"/>
            <a:ext cx="2817812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&lt;&lt;&lt;&lt; </a:t>
            </a:r>
            <a:r>
              <a:rPr lang="en-US" sz="3200" b="1">
                <a:solidFill>
                  <a:schemeClr val="accent1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&gt;&gt;&gt;&gt;</a:t>
            </a:r>
          </a:p>
        </p:txBody>
      </p:sp>
      <p:sp>
        <p:nvSpPr>
          <p:cNvPr id="5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5086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2"/>
          <p:cNvSpPr>
            <a:spLocks noChangeArrowheads="1"/>
          </p:cNvSpPr>
          <p:nvPr/>
        </p:nvSpPr>
        <p:spPr bwMode="auto">
          <a:xfrm>
            <a:off x="3109913" y="3292475"/>
            <a:ext cx="37417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6600" b="1">
                <a:solidFill>
                  <a:srgbClr val="1CFF23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43561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a[&amp;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, 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1289050" y="2386013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3670300" y="14573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'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Ha,v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2" name="Text Box 36"/>
          <p:cNvSpPr txBox="1">
            <a:spLocks noChangeArrowheads="1"/>
          </p:cNvSpPr>
          <p:nvPr/>
        </p:nvSpPr>
        <p:spPr bwMode="auto">
          <a:xfrm>
            <a:off x="5903913" y="990600"/>
            <a:ext cx="2260600" cy="1446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a,Zausv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3" name="Text Box 37"/>
          <p:cNvSpPr txBox="1">
            <a:spLocks noChangeArrowheads="1"/>
          </p:cNvSpPr>
          <p:nvPr/>
        </p:nvSpPr>
        <p:spPr bwMode="auto">
          <a:xfrm>
            <a:off x="4572000" y="49101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a[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ma&amp;S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4" name="Text Box 38"/>
          <p:cNvSpPr txBox="1">
            <a:spLocks noChangeArrowheads="1"/>
          </p:cNvSpPr>
          <p:nvPr/>
        </p:nvSpPr>
        <p:spPr bwMode="auto">
          <a:xfrm>
            <a:off x="1206500" y="3135313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a,mv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5" name="Text Box 39"/>
          <p:cNvSpPr txBox="1">
            <a:spLocks noChangeArrowheads="1"/>
          </p:cNvSpPr>
          <p:nvPr/>
        </p:nvSpPr>
        <p:spPr bwMode="auto">
          <a:xfrm>
            <a:off x="6883400" y="28416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tmrkwf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oA'd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7" name="Text Box 41"/>
          <p:cNvSpPr txBox="1">
            <a:spLocks noChangeArrowheads="1"/>
          </p:cNvSpPr>
          <p:nvPr/>
        </p:nvSpPr>
        <p:spPr bwMode="auto">
          <a:xfrm>
            <a:off x="4572000" y="503238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a,me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098" name="Text Box 42"/>
          <p:cNvSpPr txBox="1">
            <a:spLocks noChangeArrowheads="1"/>
          </p:cNvSpPr>
          <p:nvPr/>
        </p:nvSpPr>
        <p:spPr bwMode="auto">
          <a:xfrm>
            <a:off x="1847850" y="7334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rduQm</a:t>
            </a:r>
            <a:endParaRPr lang="en-US" sz="4400" b="1" i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509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em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Hk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6080125" y="3997325"/>
            <a:ext cx="2260600" cy="14462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FFEA18"/>
                </a:solidFill>
                <a:latin typeface="WinInnwa" charset="0"/>
              </a:rPr>
              <a:t>[AŠuUKwf/</a:t>
            </a:r>
          </a:p>
        </p:txBody>
      </p:sp>
      <p:sp>
        <p:nvSpPr>
          <p:cNvPr id="45101" name="Text Box 45"/>
          <p:cNvSpPr txBox="1">
            <a:spLocks noChangeArrowheads="1"/>
          </p:cNvSpPr>
          <p:nvPr/>
        </p:nvSpPr>
        <p:spPr bwMode="auto">
          <a:xfrm>
            <a:off x="933450" y="1571625"/>
            <a:ext cx="25908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aZzed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[*~J/</a:t>
            </a:r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Zmc&amp;d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4" name="Text Box 48"/>
          <p:cNvSpPr txBox="1">
            <a:spLocks noChangeArrowheads="1"/>
          </p:cNvSpPr>
          <p:nvPr/>
        </p:nvSpPr>
        <p:spPr bwMode="auto">
          <a:xfrm>
            <a:off x="6392863" y="592772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5" name="Text Box 49"/>
          <p:cNvSpPr txBox="1">
            <a:spLocks noChangeArrowheads="1"/>
          </p:cNvSpPr>
          <p:nvPr/>
        </p:nvSpPr>
        <p:spPr bwMode="auto">
          <a:xfrm>
            <a:off x="6196013" y="5159375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,/</a:t>
            </a:r>
          </a:p>
        </p:txBody>
      </p:sp>
      <p:sp>
        <p:nvSpPr>
          <p:cNvPr id="4510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4400" b="1" i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vd&amp;SJ</a:t>
            </a:r>
            <a:r>
              <a:rPr lang="en-US" sz="4400" b="1" i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1778000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a[&amp;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Sm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rmvcd</a:t>
            </a:r>
            <a:endParaRPr lang="en-US" sz="20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7989888" y="3373438"/>
            <a:ext cx="1395412" cy="2300287"/>
            <a:chOff x="0" y="0"/>
            <a:chExt cx="879" cy="1161"/>
          </a:xfrm>
        </p:grpSpPr>
        <p:grpSp>
          <p:nvGrpSpPr>
            <p:cNvPr id="45110" name="Group 53"/>
            <p:cNvGrpSpPr>
              <a:grpSpLocks/>
            </p:cNvGrpSpPr>
            <p:nvPr/>
          </p:nvGrpSpPr>
          <p:grpSpPr bwMode="auto">
            <a:xfrm>
              <a:off x="0" y="0"/>
              <a:ext cx="879" cy="1161"/>
              <a:chOff x="0" y="0"/>
              <a:chExt cx="879" cy="1161"/>
            </a:xfrm>
          </p:grpSpPr>
          <p:grpSp>
            <p:nvGrpSpPr>
              <p:cNvPr id="45113" name="Group 54"/>
              <p:cNvGrpSpPr>
                <a:grpSpLocks/>
              </p:cNvGrpSpPr>
              <p:nvPr/>
            </p:nvGrpSpPr>
            <p:grpSpPr bwMode="auto">
              <a:xfrm>
                <a:off x="0" y="0"/>
                <a:ext cx="879" cy="1161"/>
                <a:chOff x="0" y="0"/>
                <a:chExt cx="879" cy="1161"/>
              </a:xfrm>
            </p:grpSpPr>
            <p:grpSp>
              <p:nvGrpSpPr>
                <p:cNvPr id="45117" name="Group 55"/>
                <p:cNvGrpSpPr>
                  <a:grpSpLocks/>
                </p:cNvGrpSpPr>
                <p:nvPr/>
              </p:nvGrpSpPr>
              <p:grpSpPr bwMode="auto">
                <a:xfrm>
                  <a:off x="1" y="0"/>
                  <a:ext cx="878" cy="1161"/>
                  <a:chOff x="0" y="0"/>
                  <a:chExt cx="878" cy="1161"/>
                </a:xfrm>
              </p:grpSpPr>
              <p:grpSp>
                <p:nvGrpSpPr>
                  <p:cNvPr id="45119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9" y="0"/>
                    <a:ext cx="618" cy="1161"/>
                    <a:chOff x="0" y="0"/>
                    <a:chExt cx="618" cy="1161"/>
                  </a:xfrm>
                </p:grpSpPr>
                <p:grpSp>
                  <p:nvGrpSpPr>
                    <p:cNvPr id="45125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618" cy="1161"/>
                      <a:chOff x="0" y="0"/>
                      <a:chExt cx="618" cy="1161"/>
                    </a:xfrm>
                  </p:grpSpPr>
                  <p:sp>
                    <p:nvSpPr>
                      <p:cNvPr id="45127" name="Unknown Shape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8" y="79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28" name="AutoShape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" y="7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29" name="Rectangl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" y="108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0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20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75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" y="61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32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4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43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5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54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6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4" y="87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7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651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98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39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1099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0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76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8" y="375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142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0" y="331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527" cy="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pPr algn="l"/>
                        <a:r>
                          <a:rPr lang="en-US" sz="1800" b="1" i="1">
                            <a:solidFill>
                              <a:schemeClr val="bg2"/>
                            </a:solidFill>
                            <a:latin typeface="WinInnwa" charset="0"/>
                          </a:rPr>
                          <a:t>rif;pH</a:t>
                        </a:r>
                      </a:p>
                      <a:p>
                        <a:pPr algn="l"/>
                        <a:endParaRPr lang="en-US" sz="600" b="1">
                          <a:solidFill>
                            <a:schemeClr val="bg2"/>
                          </a:solidFill>
                          <a:latin typeface="WinInnwa" charset="0"/>
                        </a:endParaRPr>
                      </a:p>
                    </p:txBody>
                  </p:sp>
                </p:grpSp>
                <p:sp>
                  <p:nvSpPr>
                    <p:cNvPr id="45126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" y="102"/>
                      <a:ext cx="390" cy="1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l"/>
                      <a:r>
                        <a:rPr lang="en-US" sz="900" b="1"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4513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0" y="222"/>
                    <a:ext cx="848" cy="1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 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ESpfjcrf;uGJjcif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</p:txBody>
              </p:sp>
              <p:sp>
                <p:nvSpPr>
                  <p:cNvPr id="4512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50"/>
                    <a:ext cx="383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500" b="1">
                        <a:solidFill>
                          <a:schemeClr val="accent2"/>
                        </a:solidFill>
                        <a:latin typeface="WinInnwa" charset="0"/>
                      </a:rPr>
                      <a:t> </a:t>
                    </a:r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Áoa&amp;v</a:t>
                    </a:r>
                  </a:p>
                </p:txBody>
              </p:sp>
              <p:sp>
                <p:nvSpPr>
                  <p:cNvPr id="4512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8" y="338"/>
                    <a:ext cx="803" cy="1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solidFill>
                          <a:schemeClr val="accent2"/>
                        </a:solidFill>
                        <a:latin typeface="WinInnwa" charset="0"/>
                      </a:rPr>
                      <a:t>ajrmufydkif;        H awmifydkif;</a:t>
                    </a:r>
                  </a:p>
                </p:txBody>
              </p:sp>
              <p:sp>
                <p:nvSpPr>
                  <p:cNvPr id="4512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64" y="450"/>
                    <a:ext cx="359" cy="1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400" b="1">
                        <a:solidFill>
                          <a:schemeClr val="accent2"/>
                        </a:solidFill>
                        <a:latin typeface="WinInnwa" charset="0"/>
                      </a:rPr>
                      <a:t>  ,k'</a:t>
                    </a:r>
                  </a:p>
                </p:txBody>
              </p:sp>
              <p:sp>
                <p:nvSpPr>
                  <p:cNvPr id="45124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4" y="555"/>
                    <a:ext cx="474" cy="1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5118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659"/>
                  <a:ext cx="658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l"/>
                  <a:r>
                    <a:rPr lang="en-US" sz="1600" b="1">
                      <a:solidFill>
                        <a:schemeClr val="accent1"/>
                      </a:solidFill>
                      <a:latin typeface="WinInnwa" charset="0"/>
                    </a:rPr>
                    <a:t>ya&amp;mzufrsm;</a:t>
                  </a:r>
                </a:p>
              </p:txBody>
            </p:sp>
          </p:grpSp>
          <p:sp>
            <p:nvSpPr>
              <p:cNvPr id="45114" name="Rectangle 82"/>
              <p:cNvSpPr>
                <a:spLocks noChangeArrowheads="1"/>
              </p:cNvSpPr>
              <p:nvPr/>
            </p:nvSpPr>
            <p:spPr bwMode="auto">
              <a:xfrm>
                <a:off x="66" y="883"/>
                <a:ext cx="27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45115" name="Rectangle 83"/>
              <p:cNvSpPr>
                <a:spLocks noChangeArrowheads="1"/>
              </p:cNvSpPr>
              <p:nvPr/>
            </p:nvSpPr>
            <p:spPr bwMode="auto">
              <a:xfrm>
                <a:off x="18" y="987"/>
                <a:ext cx="1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</a:t>
                </a:r>
              </a:p>
            </p:txBody>
          </p:sp>
          <p:sp>
            <p:nvSpPr>
              <p:cNvPr id="45116" name="Rectangle 84"/>
              <p:cNvSpPr>
                <a:spLocks noChangeArrowheads="1"/>
              </p:cNvSpPr>
              <p:nvPr/>
            </p:nvSpPr>
            <p:spPr bwMode="auto">
              <a:xfrm>
                <a:off x="15" y="778"/>
                <a:ext cx="11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800" b="1">
                  <a:latin typeface="Helvetica" charset="0"/>
                </a:endParaRPr>
              </a:p>
            </p:txBody>
          </p:sp>
        </p:grpSp>
        <p:sp>
          <p:nvSpPr>
            <p:cNvPr id="45111" name="Rectangle 85"/>
            <p:cNvSpPr>
              <a:spLocks noChangeArrowheads="1"/>
            </p:cNvSpPr>
            <p:nvPr/>
          </p:nvSpPr>
          <p:spPr bwMode="auto">
            <a:xfrm>
              <a:off x="263" y="981"/>
              <a:ext cx="11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  <p:sp>
          <p:nvSpPr>
            <p:cNvPr id="45112" name="Rectangle 86"/>
            <p:cNvSpPr>
              <a:spLocks noChangeArrowheads="1"/>
            </p:cNvSpPr>
            <p:nvPr/>
          </p:nvSpPr>
          <p:spPr bwMode="auto">
            <a:xfrm>
              <a:off x="337" y="882"/>
              <a:ext cx="11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42</a:t>
            </a:r>
          </a:p>
        </p:txBody>
      </p:sp>
      <p:sp>
        <p:nvSpPr>
          <p:cNvPr id="45109" name="Text Box 8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9" grpId="0" autoUpdateAnimBg="0"/>
      <p:bldP spid="45090" grpId="0" autoUpdateAnimBg="0"/>
      <p:bldP spid="45091" grpId="0" autoUpdateAnimBg="0"/>
      <p:bldP spid="45092" grpId="0" autoUpdateAnimBg="0"/>
      <p:bldP spid="45093" grpId="0" autoUpdateAnimBg="0"/>
      <p:bldP spid="45094" grpId="0" autoUpdateAnimBg="0"/>
      <p:bldP spid="45095" grpId="0" autoUpdateAnimBg="0"/>
      <p:bldP spid="45096" grpId="0" autoUpdateAnimBg="0"/>
      <p:bldP spid="45097" grpId="0" autoUpdateAnimBg="0"/>
      <p:bldP spid="45098" grpId="0" autoUpdateAnimBg="0"/>
      <p:bldP spid="45099" grpId="0" autoUpdateAnimBg="0"/>
      <p:bldP spid="45100" grpId="0" autoUpdateAnimBg="0"/>
      <p:bldP spid="45101" grpId="0" autoUpdateAnimBg="0"/>
      <p:bldP spid="45102" grpId="0" autoUpdateAnimBg="0"/>
      <p:bldP spid="45103" grpId="0" autoUpdateAnimBg="0"/>
      <p:bldP spid="45104" grpId="0" autoUpdateAnimBg="0"/>
      <p:bldP spid="45105" grpId="0" autoUpdateAnimBg="0"/>
      <p:bldP spid="4510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406775" y="1628775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6181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6184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85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6092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6093" name="Rectangle 19"/>
          <p:cNvSpPr>
            <a:spLocks noChangeArrowheads="1"/>
          </p:cNvSpPr>
          <p:nvPr/>
        </p:nvSpPr>
        <p:spPr bwMode="auto">
          <a:xfrm>
            <a:off x="3157538" y="2990850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6094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6451600" y="4502150"/>
            <a:ext cx="1495425" cy="6985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31; 31 - 33/</a:t>
            </a:r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3173413" y="1781175"/>
            <a:ext cx="33067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</a:t>
            </a:r>
          </a:p>
        </p:txBody>
      </p:sp>
      <p:sp>
        <p:nvSpPr>
          <p:cNvPr id="46110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5089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6113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3219450" y="3630613"/>
            <a:ext cx="26225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122" name="Rectangle 42"/>
          <p:cNvSpPr>
            <a:spLocks noChangeArrowheads="1"/>
          </p:cNvSpPr>
          <p:nvPr/>
        </p:nvSpPr>
        <p:spPr bwMode="auto">
          <a:xfrm>
            <a:off x="8093075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43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124" name="Rectangle 44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46119" name="Group 45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6171" name="Group 4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6177" name="Group 4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6179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80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178" name="Picture 5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17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3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4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7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120" name="Group 56"/>
          <p:cNvGrpSpPr>
            <a:grpSpLocks/>
          </p:cNvGrpSpPr>
          <p:nvPr/>
        </p:nvGrpSpPr>
        <p:grpSpPr bwMode="auto">
          <a:xfrm>
            <a:off x="6064250" y="3238500"/>
            <a:ext cx="1289050" cy="1435100"/>
            <a:chOff x="0" y="0"/>
            <a:chExt cx="2950" cy="2769"/>
          </a:xfrm>
        </p:grpSpPr>
        <p:grpSp>
          <p:nvGrpSpPr>
            <p:cNvPr id="46161" name="Group 57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6167" name="Group 58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6169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70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6168" name="Picture 6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162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3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4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5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6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47" name="Text Box 67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6148" name="Text Box 68"/>
          <p:cNvSpPr txBox="1">
            <a:spLocks noChangeArrowheads="1"/>
          </p:cNvSpPr>
          <p:nvPr/>
        </p:nvSpPr>
        <p:spPr bwMode="auto">
          <a:xfrm>
            <a:off x="63627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  <p:sp>
        <p:nvSpPr>
          <p:cNvPr id="46149" name="AutoShape 69"/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50" name="AutoShape 70"/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489136158 h 21600"/>
              <a:gd name="T4" fmla="*/ 2147483647 w 21600"/>
              <a:gd name="T5" fmla="*/ 978272315 h 21600"/>
              <a:gd name="T6" fmla="*/ 2147483647 w 21600"/>
              <a:gd name="T7" fmla="*/ 48913615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25" name="Group 71"/>
          <p:cNvGrpSpPr>
            <a:grpSpLocks/>
          </p:cNvGrpSpPr>
          <p:nvPr/>
        </p:nvGrpSpPr>
        <p:grpSpPr bwMode="auto">
          <a:xfrm>
            <a:off x="8002588" y="3436938"/>
            <a:ext cx="1395412" cy="1843087"/>
            <a:chOff x="0" y="0"/>
            <a:chExt cx="879" cy="1161"/>
          </a:xfrm>
        </p:grpSpPr>
        <p:grpSp>
          <p:nvGrpSpPr>
            <p:cNvPr id="46127" name="Group 72"/>
            <p:cNvGrpSpPr>
              <a:grpSpLocks/>
            </p:cNvGrpSpPr>
            <p:nvPr/>
          </p:nvGrpSpPr>
          <p:grpSpPr bwMode="auto">
            <a:xfrm>
              <a:off x="0" y="0"/>
              <a:ext cx="879" cy="1161"/>
              <a:chOff x="0" y="0"/>
              <a:chExt cx="879" cy="1161"/>
            </a:xfrm>
          </p:grpSpPr>
          <p:grpSp>
            <p:nvGrpSpPr>
              <p:cNvPr id="46130" name="Group 73"/>
              <p:cNvGrpSpPr>
                <a:grpSpLocks/>
              </p:cNvGrpSpPr>
              <p:nvPr/>
            </p:nvGrpSpPr>
            <p:grpSpPr bwMode="auto">
              <a:xfrm>
                <a:off x="0" y="0"/>
                <a:ext cx="879" cy="1161"/>
                <a:chOff x="0" y="0"/>
                <a:chExt cx="879" cy="1161"/>
              </a:xfrm>
            </p:grpSpPr>
            <p:grpSp>
              <p:nvGrpSpPr>
                <p:cNvPr id="46134" name="Group 74"/>
                <p:cNvGrpSpPr>
                  <a:grpSpLocks/>
                </p:cNvGrpSpPr>
                <p:nvPr/>
              </p:nvGrpSpPr>
              <p:grpSpPr bwMode="auto">
                <a:xfrm>
                  <a:off x="1" y="0"/>
                  <a:ext cx="878" cy="1161"/>
                  <a:chOff x="0" y="0"/>
                  <a:chExt cx="878" cy="1161"/>
                </a:xfrm>
              </p:grpSpPr>
              <p:grpSp>
                <p:nvGrpSpPr>
                  <p:cNvPr id="4613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9" y="0"/>
                    <a:ext cx="618" cy="1161"/>
                    <a:chOff x="0" y="0"/>
                    <a:chExt cx="618" cy="1161"/>
                  </a:xfrm>
                </p:grpSpPr>
                <p:grpSp>
                  <p:nvGrpSpPr>
                    <p:cNvPr id="46142" name="Group 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618" cy="1161"/>
                      <a:chOff x="0" y="0"/>
                      <a:chExt cx="618" cy="1161"/>
                    </a:xfrm>
                  </p:grpSpPr>
                  <p:sp>
                    <p:nvSpPr>
                      <p:cNvPr id="46144" name="Unknown Shape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8" y="79"/>
                        <a:ext cx="129" cy="49"/>
                      </a:xfrm>
                      <a:custGeom>
                        <a:avLst/>
                        <a:gdLst>
                          <a:gd name="T0" fmla="*/ 128 w 129"/>
                          <a:gd name="T1" fmla="*/ 48 h 49"/>
                          <a:gd name="T2" fmla="*/ 0 w 129"/>
                          <a:gd name="T3" fmla="*/ 48 h 49"/>
                          <a:gd name="T4" fmla="*/ 0 w 129"/>
                          <a:gd name="T5" fmla="*/ 0 h 49"/>
                          <a:gd name="T6" fmla="*/ 128 w 129"/>
                          <a:gd name="T7" fmla="*/ 48 h 4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9"/>
                          <a:gd name="T13" fmla="*/ 0 h 49"/>
                          <a:gd name="T14" fmla="*/ 129 w 129"/>
                          <a:gd name="T15" fmla="*/ 49 h 4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9" h="49">
                            <a:moveTo>
                              <a:pt x="128" y="48"/>
                            </a:moveTo>
                            <a:lnTo>
                              <a:pt x="0" y="48"/>
                            </a:lnTo>
                            <a:lnTo>
                              <a:pt x="0" y="0"/>
                            </a:lnTo>
                            <a:lnTo>
                              <a:pt x="128" y="48"/>
                            </a:lnTo>
                          </a:path>
                        </a:pathLst>
                      </a:custGeom>
                      <a:solidFill>
                        <a:srgbClr val="5F5F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45" name="AutoShap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" y="7"/>
                        <a:ext cx="469" cy="178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46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" y="108"/>
                        <a:ext cx="612" cy="10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20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" name="Rectangle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75"/>
                        <a:ext cx="22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" y="61"/>
                        <a:ext cx="232" cy="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32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43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54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4" y="875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651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987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1099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" y="763"/>
                        <a:ext cx="517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8" y="375"/>
                        <a:ext cx="0" cy="744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5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0" y="331"/>
                        <a:ext cx="12" cy="328"/>
                      </a:xfrm>
                      <a:prstGeom prst="line">
                        <a:avLst/>
                      </a:prstGeom>
                      <a:noFill/>
                      <a:ln w="508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160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527" cy="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0487" tIns="44450" rIns="90487" bIns="44450">
                        <a:spAutoFit/>
                      </a:bodyPr>
                      <a:lstStyle/>
                      <a:p>
                        <a:pPr algn="l"/>
                        <a:r>
                          <a:rPr lang="en-US" sz="1600" b="1" i="1">
                            <a:solidFill>
                              <a:schemeClr val="bg2"/>
                            </a:solidFill>
                            <a:latin typeface="WinInnwa" charset="0"/>
                          </a:rPr>
                          <a:t>rif;pH</a:t>
                        </a:r>
                      </a:p>
                      <a:p>
                        <a:pPr algn="l"/>
                        <a:endParaRPr lang="en-US" sz="500" b="1">
                          <a:solidFill>
                            <a:schemeClr val="bg2"/>
                          </a:solidFill>
                          <a:latin typeface="WinInnwa" charset="0"/>
                        </a:endParaRPr>
                      </a:p>
                    </p:txBody>
                  </p:sp>
                </p:grpSp>
                <p:sp>
                  <p:nvSpPr>
                    <p:cNvPr id="46143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" y="102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l"/>
                      <a:r>
                        <a:rPr lang="en-US" sz="900" b="1">
                          <a:latin typeface="Helvetica" charset="0"/>
                        </a:rPr>
                        <a:t>S - D - S</a:t>
                      </a:r>
                    </a:p>
                  </p:txBody>
                </p:sp>
              </p:grpSp>
              <p:sp>
                <p:nvSpPr>
                  <p:cNvPr id="4617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0" y="222"/>
                    <a:ext cx="848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 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  <a:r>
                      <a:rPr lang="en-US" sz="900">
                        <a:solidFill>
                          <a:schemeClr val="accent2"/>
                        </a:solidFill>
                        <a:latin typeface="WinInnwa" charset="0"/>
                        <a:cs typeface="MS PGothic" charset="0"/>
                      </a:rPr>
                      <a:t>ESpfjcrf;uGJjcif </a:t>
                    </a:r>
                    <a:r>
                      <a:rPr lang="en-US" sz="9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  <a:p>
                    <a:pPr algn="l">
                      <a:defRPr/>
                    </a:pPr>
                    <a:r>
                      <a:rPr lang="en-US" sz="600" b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WinInnwa" charset="0"/>
                        <a:cs typeface="MS PGothic" charset="0"/>
                      </a:rPr>
                      <a:t>••• </a:t>
                    </a:r>
                  </a:p>
                </p:txBody>
              </p:sp>
              <p:sp>
                <p:nvSpPr>
                  <p:cNvPr id="46138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50"/>
                    <a:ext cx="383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Áoa&amp;v</a:t>
                    </a:r>
                  </a:p>
                </p:txBody>
              </p:sp>
              <p:sp>
                <p:nvSpPr>
                  <p:cNvPr id="461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8" y="338"/>
                    <a:ext cx="722" cy="1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700" b="1">
                        <a:solidFill>
                          <a:schemeClr val="accent2"/>
                        </a:solidFill>
                        <a:latin typeface="WinInnwa" charset="0"/>
                      </a:rPr>
                      <a:t>ajrmufydkif;        H awmifydkif;</a:t>
                    </a:r>
                  </a:p>
                </p:txBody>
              </p:sp>
              <p:sp>
                <p:nvSpPr>
                  <p:cNvPr id="46140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64" y="450"/>
                    <a:ext cx="359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1000" b="1">
                        <a:solidFill>
                          <a:schemeClr val="accent2"/>
                        </a:solidFill>
                        <a:latin typeface="WinInnwa" charset="0"/>
                      </a:rPr>
                      <a:t>,k'</a:t>
                    </a:r>
                  </a:p>
                </p:txBody>
              </p:sp>
              <p:sp>
                <p:nvSpPr>
                  <p:cNvPr id="46141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4" y="555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800" b="1"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6135" name="Rectangle 100"/>
                <p:cNvSpPr>
                  <a:spLocks noChangeArrowheads="1"/>
                </p:cNvSpPr>
                <p:nvPr/>
              </p:nvSpPr>
              <p:spPr bwMode="auto">
                <a:xfrm>
                  <a:off x="0" y="659"/>
                  <a:ext cx="5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l"/>
                  <a:r>
                    <a:rPr lang="en-US" sz="1200" b="1">
                      <a:solidFill>
                        <a:schemeClr val="accent1"/>
                      </a:solidFill>
                      <a:latin typeface="WinInnwa" charset="0"/>
                    </a:rPr>
                    <a:t>ya&amp;mzufrsm;</a:t>
                  </a:r>
                </a:p>
              </p:txBody>
            </p:sp>
          </p:grpSp>
          <p:sp>
            <p:nvSpPr>
              <p:cNvPr id="46131" name="Rectangle 101"/>
              <p:cNvSpPr>
                <a:spLocks noChangeArrowheads="1"/>
              </p:cNvSpPr>
              <p:nvPr/>
            </p:nvSpPr>
            <p:spPr bwMode="auto">
              <a:xfrm>
                <a:off x="66" y="883"/>
                <a:ext cx="27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       </a:t>
                </a:r>
              </a:p>
            </p:txBody>
          </p:sp>
          <p:sp>
            <p:nvSpPr>
              <p:cNvPr id="46132" name="Rectangle 102"/>
              <p:cNvSpPr>
                <a:spLocks noChangeArrowheads="1"/>
              </p:cNvSpPr>
              <p:nvPr/>
            </p:nvSpPr>
            <p:spPr bwMode="auto">
              <a:xfrm>
                <a:off x="18" y="987"/>
                <a:ext cx="15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 </a:t>
                </a:r>
              </a:p>
            </p:txBody>
          </p:sp>
          <p:sp>
            <p:nvSpPr>
              <p:cNvPr id="46133" name="Rectangle 103"/>
              <p:cNvSpPr>
                <a:spLocks noChangeArrowheads="1"/>
              </p:cNvSpPr>
              <p:nvPr/>
            </p:nvSpPr>
            <p:spPr bwMode="auto">
              <a:xfrm>
                <a:off x="15" y="778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800" b="1">
                  <a:latin typeface="Helvetica" charset="0"/>
                </a:endParaRPr>
              </a:p>
            </p:txBody>
          </p:sp>
        </p:grpSp>
        <p:sp>
          <p:nvSpPr>
            <p:cNvPr id="46128" name="Rectangle 104"/>
            <p:cNvSpPr>
              <a:spLocks noChangeArrowheads="1"/>
            </p:cNvSpPr>
            <p:nvPr/>
          </p:nvSpPr>
          <p:spPr bwMode="auto">
            <a:xfrm>
              <a:off x="263" y="981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  <p:sp>
          <p:nvSpPr>
            <p:cNvPr id="46129" name="Rectangle 105"/>
            <p:cNvSpPr>
              <a:spLocks noChangeArrowheads="1"/>
            </p:cNvSpPr>
            <p:nvPr/>
          </p:nvSpPr>
          <p:spPr bwMode="auto">
            <a:xfrm>
              <a:off x="337" y="882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6186" name="Text Box 106"/>
          <p:cNvSpPr txBox="1">
            <a:spLocks noChangeArrowheads="1"/>
          </p:cNvSpPr>
          <p:nvPr/>
        </p:nvSpPr>
        <p:spPr bwMode="auto">
          <a:xfrm>
            <a:off x="6340475" y="3821113"/>
            <a:ext cx="1630363" cy="904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uwdawmftopf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49" grpId="0" animBg="1"/>
      <p:bldP spid="461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8129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WinInnwa" charset="0"/>
                <a:cs typeface="MS PGothic" charset="0"/>
              </a:rPr>
              <a:t>a,&amp;rd 31/</a:t>
            </a:r>
          </a:p>
          <a:p>
            <a:pPr>
              <a:defRPr/>
            </a:pPr>
            <a:r>
              <a:rPr lang="en-US" b="1">
                <a:latin typeface="WinInnwa" charset="0"/>
                <a:cs typeface="MS PGothic" charset="0"/>
              </a:rPr>
              <a:t> </a:t>
            </a:r>
            <a:r>
              <a:rPr lang="en-US" sz="7200" b="1">
                <a:solidFill>
                  <a:schemeClr val="folHlink"/>
                </a:solidFill>
                <a:latin typeface="WinInnwa" charset="0"/>
                <a:cs typeface="MS PGothic" charset="0"/>
              </a:rPr>
              <a:t>yÉdnmOfopf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003300" y="2725738"/>
            <a:ext cx="7397750" cy="28590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1"/>
                </a:solidFill>
                <a:latin typeface="WinInnwa" charset="0"/>
                <a:cs typeface="MS PGothic" charset="0"/>
              </a:rPr>
              <a:t>xm0&amp;bk&amp;m;rdef@awmfrlonfum igay;aom yÉdnmOfw&amp;m;ESifh jcm;em;aom yÉdnmOfw&amp;m;opfudk Áoa&amp;vtrsdK;om;/ ,k'trsdK;om;wdk@Y igay;aom tcsdefumva&amp;mufvdrfhrnf?</a:t>
            </a:r>
            <a:r>
              <a:rPr lang="en-US" sz="3600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346200" y="5105400"/>
            <a:ext cx="7340600" cy="9144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ar&amp;Sd,vmrnfh</a:t>
            </a:r>
            <a:r>
              <a:rPr lang="en-US" sz="5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uwdawmf</a:t>
            </a:r>
            <a:r>
              <a:rPr lang="en-US" sz="5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5922963" y="2312988"/>
            <a:ext cx="3030537" cy="66357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162925" y="4065588"/>
            <a:ext cx="800100" cy="1233487"/>
            <a:chOff x="0" y="0"/>
            <a:chExt cx="618" cy="1161"/>
          </a:xfrm>
        </p:grpSpPr>
        <p:sp>
          <p:nvSpPr>
            <p:cNvPr id="47128" name="Unknown Shape"/>
            <p:cNvSpPr>
              <a:spLocks/>
            </p:cNvSpPr>
            <p:nvPr/>
          </p:nvSpPr>
          <p:spPr bwMode="auto">
            <a:xfrm>
              <a:off x="488" y="7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9" name="AutoShape 13"/>
            <p:cNvSpPr>
              <a:spLocks noChangeArrowheads="1"/>
            </p:cNvSpPr>
            <p:nvPr/>
          </p:nvSpPr>
          <p:spPr bwMode="auto">
            <a:xfrm>
              <a:off x="5" y="7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Rectangle 14"/>
            <p:cNvSpPr>
              <a:spLocks noChangeArrowheads="1"/>
            </p:cNvSpPr>
            <p:nvPr/>
          </p:nvSpPr>
          <p:spPr bwMode="auto">
            <a:xfrm>
              <a:off x="6" y="10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15"/>
            <p:cNvSpPr>
              <a:spLocks noChangeShapeType="1"/>
            </p:cNvSpPr>
            <p:nvPr/>
          </p:nvSpPr>
          <p:spPr bwMode="auto">
            <a:xfrm>
              <a:off x="43" y="20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Rectangle 16"/>
            <p:cNvSpPr>
              <a:spLocks noChangeArrowheads="1"/>
            </p:cNvSpPr>
            <p:nvPr/>
          </p:nvSpPr>
          <p:spPr bwMode="auto">
            <a:xfrm>
              <a:off x="240" y="75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Rectangle 17"/>
            <p:cNvSpPr>
              <a:spLocks noChangeArrowheads="1"/>
            </p:cNvSpPr>
            <p:nvPr/>
          </p:nvSpPr>
          <p:spPr bwMode="auto">
            <a:xfrm>
              <a:off x="23" y="61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18"/>
            <p:cNvSpPr>
              <a:spLocks noChangeShapeType="1"/>
            </p:cNvSpPr>
            <p:nvPr/>
          </p:nvSpPr>
          <p:spPr bwMode="auto">
            <a:xfrm>
              <a:off x="43" y="32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Line 19"/>
            <p:cNvSpPr>
              <a:spLocks noChangeShapeType="1"/>
            </p:cNvSpPr>
            <p:nvPr/>
          </p:nvSpPr>
          <p:spPr bwMode="auto">
            <a:xfrm>
              <a:off x="43" y="43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20"/>
            <p:cNvSpPr>
              <a:spLocks noChangeShapeType="1"/>
            </p:cNvSpPr>
            <p:nvPr/>
          </p:nvSpPr>
          <p:spPr bwMode="auto">
            <a:xfrm>
              <a:off x="43" y="54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7" name="Line 21"/>
            <p:cNvSpPr>
              <a:spLocks noChangeShapeType="1"/>
            </p:cNvSpPr>
            <p:nvPr/>
          </p:nvSpPr>
          <p:spPr bwMode="auto">
            <a:xfrm>
              <a:off x="44" y="87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8" name="Line 22"/>
            <p:cNvSpPr>
              <a:spLocks noChangeShapeType="1"/>
            </p:cNvSpPr>
            <p:nvPr/>
          </p:nvSpPr>
          <p:spPr bwMode="auto">
            <a:xfrm>
              <a:off x="43" y="65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Line 23"/>
            <p:cNvSpPr>
              <a:spLocks noChangeShapeType="1"/>
            </p:cNvSpPr>
            <p:nvPr/>
          </p:nvSpPr>
          <p:spPr bwMode="auto">
            <a:xfrm>
              <a:off x="43" y="98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Line 24"/>
            <p:cNvSpPr>
              <a:spLocks noChangeShapeType="1"/>
            </p:cNvSpPr>
            <p:nvPr/>
          </p:nvSpPr>
          <p:spPr bwMode="auto">
            <a:xfrm>
              <a:off x="43" y="109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43" y="76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Line 26"/>
            <p:cNvSpPr>
              <a:spLocks noChangeShapeType="1"/>
            </p:cNvSpPr>
            <p:nvPr/>
          </p:nvSpPr>
          <p:spPr bwMode="auto">
            <a:xfrm>
              <a:off x="308" y="37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Line 27"/>
            <p:cNvSpPr>
              <a:spLocks noChangeShapeType="1"/>
            </p:cNvSpPr>
            <p:nvPr/>
          </p:nvSpPr>
          <p:spPr bwMode="auto">
            <a:xfrm>
              <a:off x="300" y="33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527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2"/>
                  </a:solidFill>
                  <a:latin typeface="WinInnwa" charset="0"/>
                </a:rPr>
                <a:t>rif;pH</a:t>
              </a:r>
            </a:p>
          </p:txBody>
        </p:sp>
      </p:grpSp>
      <p:sp>
        <p:nvSpPr>
          <p:cNvPr id="47115" name="Rectangle 29"/>
          <p:cNvSpPr>
            <a:spLocks noChangeArrowheads="1"/>
          </p:cNvSpPr>
          <p:nvPr/>
        </p:nvSpPr>
        <p:spPr bwMode="auto">
          <a:xfrm>
            <a:off x="8272463" y="418941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latin typeface="Helvetica" charset="0"/>
              </a:rPr>
              <a:t>S - D - S</a:t>
            </a:r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>
            <a:off x="8194675" y="4332288"/>
            <a:ext cx="132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7117" name="Rectangle 31"/>
          <p:cNvSpPr>
            <a:spLocks noChangeArrowheads="1"/>
          </p:cNvSpPr>
          <p:nvPr/>
        </p:nvSpPr>
        <p:spPr bwMode="auto">
          <a:xfrm>
            <a:off x="8126413" y="4545013"/>
            <a:ext cx="10112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awmifydkif;</a:t>
            </a:r>
          </a:p>
        </p:txBody>
      </p:sp>
      <p:sp>
        <p:nvSpPr>
          <p:cNvPr id="47136" name="Rectangle 32"/>
          <p:cNvSpPr>
            <a:spLocks noChangeArrowheads="1"/>
          </p:cNvSpPr>
          <p:nvPr/>
        </p:nvSpPr>
        <p:spPr bwMode="auto">
          <a:xfrm>
            <a:off x="8170863" y="5054600"/>
            <a:ext cx="7000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 dirty="0">
                <a:solidFill>
                  <a:srgbClr val="0842D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THE </a:t>
            </a:r>
            <a:r>
              <a:rPr lang="en-US" sz="900" b="1" dirty="0" err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ya&amp;mzufrsm</a:t>
            </a:r>
            <a:endParaRPr lang="en-US" sz="900" b="1" dirty="0">
              <a:solidFill>
                <a:srgbClr val="0842DE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47119" name="Group 33"/>
          <p:cNvGrpSpPr>
            <a:grpSpLocks/>
          </p:cNvGrpSpPr>
          <p:nvPr/>
        </p:nvGrpSpPr>
        <p:grpSpPr bwMode="auto">
          <a:xfrm>
            <a:off x="8212138" y="4694238"/>
            <a:ext cx="931862" cy="377825"/>
            <a:chOff x="0" y="0"/>
            <a:chExt cx="587" cy="238"/>
          </a:xfrm>
        </p:grpSpPr>
        <p:sp>
          <p:nvSpPr>
            <p:cNvPr id="47125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7126" name="Rectangle 35"/>
            <p:cNvSpPr>
              <a:spLocks noChangeArrowheads="1"/>
            </p:cNvSpPr>
            <p:nvPr/>
          </p:nvSpPr>
          <p:spPr bwMode="auto">
            <a:xfrm>
              <a:off x="228" y="0"/>
              <a:ext cx="3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47127" name="Rectangle 36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7141" name="Rectangle 37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44</a:t>
            </a:r>
          </a:p>
        </p:txBody>
      </p:sp>
      <p:sp>
        <p:nvSpPr>
          <p:cNvPr id="47121" name="Text Box 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7122" name="Text Box 39"/>
          <p:cNvSpPr txBox="1">
            <a:spLocks noChangeArrowheads="1"/>
          </p:cNvSpPr>
          <p:nvPr/>
        </p:nvSpPr>
        <p:spPr bwMode="auto">
          <a:xfrm>
            <a:off x="6381750" y="2270125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EA18"/>
                </a:solidFill>
                <a:latin typeface="WinInnwa" charset="0"/>
              </a:rPr>
              <a:t>yÉdnmOfw&amp;m;opf</a:t>
            </a:r>
            <a:r>
              <a:rPr lang="en-US" sz="3600" b="1">
                <a:solidFill>
                  <a:srgbClr val="FFEA18"/>
                </a:solidFill>
                <a:latin typeface="WinInnwa" charset="0"/>
              </a:rPr>
              <a:t> </a:t>
            </a:r>
          </a:p>
        </p:txBody>
      </p:sp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1177925" y="4130675"/>
            <a:ext cx="720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81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Áoa&amp;vtrsdK;om;/ ,k'trsdK;om;wdk@Y igay;aom </a:t>
            </a:r>
          </a:p>
        </p:txBody>
      </p:sp>
      <p:sp>
        <p:nvSpPr>
          <p:cNvPr id="47145" name="Text Box 41"/>
          <p:cNvSpPr txBox="1">
            <a:spLocks noChangeArrowheads="1"/>
          </p:cNvSpPr>
          <p:nvPr/>
        </p:nvSpPr>
        <p:spPr bwMode="auto">
          <a:xfrm>
            <a:off x="1508125" y="4668838"/>
            <a:ext cx="6110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81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tcsdefumva&amp;mufvdrfhrnf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7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7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utoUpdateAnimBg="0"/>
      <p:bldP spid="47114" grpId="0" animBg="1"/>
      <p:bldP spid="47144" grpId="0" autoUpdateAnimBg="0"/>
      <p:bldP spid="4714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87325" y="977900"/>
            <a:ext cx="8942388" cy="4244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tm+A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HESifh</a:t>
            </a:r>
            <a:r>
              <a:rPr lang="en-US" sz="5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qdkifaomuwdawmf</a:t>
            </a:r>
            <a:r>
              <a:rPr lang="en-US" sz="4000" dirty="0"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4000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; 12; 1-3</a:t>
            </a:r>
            <a:r>
              <a:rPr lang="en-US" sz="40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endParaRPr lang="en-US" sz="7200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</a:t>
            </a: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trsdK;tEG,f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      </a:t>
            </a:r>
          </a:p>
          <a:p>
            <a:pPr algn="l">
              <a:defRPr/>
            </a:pPr>
            <a:r>
              <a:rPr lang="en-US" sz="1600" b="1" dirty="0">
                <a:solidFill>
                  <a:srgbClr val="1CFF23"/>
                </a:solidFill>
                <a:latin typeface="Comic Sans MS" pitchFamily="66" charset="0"/>
                <a:ea typeface="+mn-ea"/>
                <a:cs typeface="+mn-cs"/>
              </a:rPr>
              <a:t>        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aumif;csD;r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4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Fvm</a:t>
            </a:r>
            <a:r>
              <a:rPr lang="en-US" sz="44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4400" dirty="0"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wdkif;jynf</a:t>
            </a:r>
            <a:r>
              <a:rPr lang="en-US" sz="32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'g0d'f</a:t>
            </a:r>
            <a:r>
              <a:rPr lang="en-US" sz="32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32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</a:t>
            </a:r>
            <a:r>
              <a:rPr lang="en-US" sz="32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topf</a:t>
            </a:r>
            <a:r>
              <a:rPr lang="en-US" sz="44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4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      </a:t>
            </a:r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4406900" y="2397125"/>
            <a:ext cx="3175" cy="787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743075" y="3227388"/>
            <a:ext cx="5519738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4438650" y="321151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4308475" y="6126163"/>
            <a:ext cx="2840038" cy="4587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w&amp;m;a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m&amp;musrf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 30;1-10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30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101600" y="2476500"/>
            <a:ext cx="2114550" cy="8286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7;4-16/ </a:t>
            </a:r>
          </a:p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1 &amp;mZ0if 17: 3-15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885113" y="4217988"/>
            <a:ext cx="981075" cy="1843087"/>
            <a:chOff x="0" y="0"/>
            <a:chExt cx="618" cy="1161"/>
          </a:xfrm>
        </p:grpSpPr>
        <p:grpSp>
          <p:nvGrpSpPr>
            <p:cNvPr id="48155" name="Group 18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48157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8" name="AutoShape 20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9" name="Rectangle 21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0" name="Line 22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1" name="Rectangle 23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2" name="Rectangle 24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3" name="Line 25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64" name="Line 26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Line 27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Line 28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29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30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31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33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34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8156" name="Rectangle 36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8165" name="Rectangle 37"/>
          <p:cNvSpPr>
            <a:spLocks noChangeArrowheads="1"/>
          </p:cNvSpPr>
          <p:nvPr/>
        </p:nvSpPr>
        <p:spPr bwMode="auto">
          <a:xfrm>
            <a:off x="4711700" y="5237163"/>
            <a:ext cx="2335213" cy="4587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24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4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31; 31 - 33</a:t>
            </a:r>
          </a:p>
        </p:txBody>
      </p:sp>
      <p:sp>
        <p:nvSpPr>
          <p:cNvPr id="48166" name="Oval 38"/>
          <p:cNvSpPr>
            <a:spLocks noChangeArrowheads="1"/>
          </p:cNvSpPr>
          <p:nvPr/>
        </p:nvSpPr>
        <p:spPr bwMode="auto">
          <a:xfrm>
            <a:off x="841375" y="781050"/>
            <a:ext cx="7585075" cy="122237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7" name="Rectangle 39"/>
          <p:cNvSpPr>
            <a:spLocks noChangeArrowheads="1"/>
          </p:cNvSpPr>
          <p:nvPr/>
        </p:nvSpPr>
        <p:spPr bwMode="auto">
          <a:xfrm>
            <a:off x="635000" y="348773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8" name="Oval 40"/>
          <p:cNvSpPr>
            <a:spLocks noChangeArrowheads="1"/>
          </p:cNvSpPr>
          <p:nvPr/>
        </p:nvSpPr>
        <p:spPr bwMode="auto">
          <a:xfrm>
            <a:off x="671513" y="3627438"/>
            <a:ext cx="2514600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9" name="Oval 41"/>
          <p:cNvSpPr>
            <a:spLocks noChangeArrowheads="1"/>
          </p:cNvSpPr>
          <p:nvPr/>
        </p:nvSpPr>
        <p:spPr bwMode="auto">
          <a:xfrm>
            <a:off x="3095625" y="3684588"/>
            <a:ext cx="2513013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0" name="Oval 42"/>
          <p:cNvSpPr>
            <a:spLocks noChangeArrowheads="1"/>
          </p:cNvSpPr>
          <p:nvPr/>
        </p:nvSpPr>
        <p:spPr bwMode="auto">
          <a:xfrm>
            <a:off x="5680075" y="3649663"/>
            <a:ext cx="3203575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1" name="Oval 43"/>
          <p:cNvSpPr>
            <a:spLocks noChangeArrowheads="1"/>
          </p:cNvSpPr>
          <p:nvPr/>
        </p:nvSpPr>
        <p:spPr bwMode="auto">
          <a:xfrm>
            <a:off x="782638" y="4319588"/>
            <a:ext cx="2878137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2" name="Oval 44"/>
          <p:cNvSpPr>
            <a:spLocks noChangeArrowheads="1"/>
          </p:cNvSpPr>
          <p:nvPr/>
        </p:nvSpPr>
        <p:spPr bwMode="auto">
          <a:xfrm>
            <a:off x="3511550" y="4262438"/>
            <a:ext cx="2254250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3" name="Oval 45"/>
          <p:cNvSpPr>
            <a:spLocks noChangeArrowheads="1"/>
          </p:cNvSpPr>
          <p:nvPr/>
        </p:nvSpPr>
        <p:spPr bwMode="auto">
          <a:xfrm>
            <a:off x="6126163" y="4281488"/>
            <a:ext cx="1808162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74" name="AutoShape 46"/>
          <p:cNvSpPr>
            <a:spLocks noChangeArrowheads="1"/>
          </p:cNvSpPr>
          <p:nvPr/>
        </p:nvSpPr>
        <p:spPr bwMode="auto">
          <a:xfrm rot="-9443151">
            <a:off x="7373938" y="2662238"/>
            <a:ext cx="730250" cy="1328737"/>
          </a:xfrm>
          <a:prstGeom prst="upArrow">
            <a:avLst>
              <a:gd name="adj1" fmla="val 50000"/>
              <a:gd name="adj2" fmla="val 45489"/>
            </a:avLst>
          </a:pr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PerspectiveTop">
              <a:rot lat="0" lon="1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5A0C7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 animBg="1" autoUpdateAnimBg="0"/>
      <p:bldP spid="48168" grpId="0" animBg="1"/>
      <p:bldP spid="48169" grpId="0" animBg="1"/>
      <p:bldP spid="48170" grpId="0" animBg="1"/>
      <p:bldP spid="48171" grpId="0" animBg="1"/>
      <p:bldP spid="48172" grpId="0" animBg="1"/>
      <p:bldP spid="48173" grpId="0" animBg="1"/>
      <p:bldP spid="481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338513" y="4130675"/>
            <a:ext cx="31369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20 quf/     20 quf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49251" name="Group 14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7" name="Oval 15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9254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49165" name="Rectangle 19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9166" name="Rectangle 20"/>
          <p:cNvSpPr>
            <a:spLocks noChangeArrowheads="1"/>
          </p:cNvSpPr>
          <p:nvPr/>
        </p:nvSpPr>
        <p:spPr bwMode="auto">
          <a:xfrm>
            <a:off x="3157538" y="2990850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49167" name="Rectangle 2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2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Line 2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Line 2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Line 2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Line 2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Line 2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Line 2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Line 2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Line 3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Rectangle 3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Rectangle 3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Rectangle 3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Rectangle 3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3173413" y="1781175"/>
            <a:ext cx="31194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</a:t>
            </a:r>
          </a:p>
        </p:txBody>
      </p:sp>
      <p:sp>
        <p:nvSpPr>
          <p:cNvPr id="49182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8161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49185" name="Line 3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Rectangle 40"/>
          <p:cNvSpPr>
            <a:spLocks noChangeArrowheads="1"/>
          </p:cNvSpPr>
          <p:nvPr/>
        </p:nvSpPr>
        <p:spPr bwMode="auto">
          <a:xfrm>
            <a:off x="3617913" y="35083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254125" y="4618038"/>
            <a:ext cx="6692900" cy="962025"/>
            <a:chOff x="0" y="0"/>
            <a:chExt cx="4216" cy="606"/>
          </a:xfrm>
        </p:grpSpPr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0" y="7"/>
              <a:ext cx="1887" cy="59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ajrmufydkif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;/ </a:t>
              </a: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a,a&amp;maAmif</a:t>
              </a:r>
              <a:endPara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2329" y="0"/>
              <a:ext cx="1887" cy="32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awmifydkif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b="1" dirty="0" err="1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a&amp;maAmif</a:t>
              </a:r>
              <a:endPara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820738" y="5365750"/>
            <a:ext cx="8118475" cy="458788"/>
            <a:chOff x="0" y="0"/>
            <a:chExt cx="5114" cy="289"/>
          </a:xfrm>
        </p:grpSpPr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0" y="0"/>
              <a:ext cx="2012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WinInnwa" charset="0"/>
                  <a:cs typeface="MS PGothic" charset="0"/>
                </a:rPr>
                <a:t>aumif;aom bk&amp;ifr&amp;Sd</a:t>
              </a:r>
            </a:p>
          </p:txBody>
        </p:sp>
        <p:sp>
          <p:nvSpPr>
            <p:cNvPr id="49198" name="Rectangle 46"/>
            <p:cNvSpPr>
              <a:spLocks noChangeArrowheads="1"/>
            </p:cNvSpPr>
            <p:nvPr/>
          </p:nvSpPr>
          <p:spPr bwMode="auto">
            <a:xfrm>
              <a:off x="2839" y="0"/>
              <a:ext cx="2275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WinInnwa" charset="0"/>
                  <a:cs typeface="MS PGothic" charset="0"/>
                </a:rPr>
                <a:t>aumif;aombk&amp;iftcsdK@&amp;Sd/</a:t>
              </a:r>
            </a:p>
          </p:txBody>
        </p:sp>
      </p:grp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1765300" y="-11113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WinInnwa" charset="0"/>
              </a:rPr>
              <a:t> 3"rR 12 - 4 "rR 24</a:t>
            </a:r>
          </a:p>
        </p:txBody>
      </p:sp>
      <p:grpSp>
        <p:nvGrpSpPr>
          <p:cNvPr id="49190" name="Group 4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49228" name="Group 4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14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1" name="AutoShape 5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5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3" name="Line 5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4" name="Rectangle 5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5" name="Rectangle 5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6" name="Line 5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7" name="Line 5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8" name="Line 5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9" name="Line 5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0" name="Line 6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1" name="Line 6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2" name="Line 6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3" name="Line 6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4" name="Line 6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5" name="Line 6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6" name="Rectangle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49229" name="Rectangle 6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49220" name="Rectangle 68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49192" name="Rectangle 69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49193" name="Rectangle 70"/>
          <p:cNvSpPr>
            <a:spLocks noChangeArrowheads="1"/>
          </p:cNvSpPr>
          <p:nvPr/>
        </p:nvSpPr>
        <p:spPr bwMode="auto">
          <a:xfrm>
            <a:off x="8002588" y="4419600"/>
            <a:ext cx="81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842DE"/>
                </a:solidFill>
                <a:latin typeface="WinInnwa" charset="0"/>
              </a:rPr>
              <a:t>ya&amp;mzufrsm</a:t>
            </a:r>
            <a:r>
              <a:rPr lang="en-US" sz="600" b="1">
                <a:solidFill>
                  <a:srgbClr val="0842DE"/>
                </a:solidFill>
                <a:latin typeface="WinInnwa" charset="0"/>
              </a:rPr>
              <a:t>;</a:t>
            </a:r>
          </a:p>
        </p:txBody>
      </p:sp>
      <p:sp>
        <p:nvSpPr>
          <p:cNvPr id="49194" name="Rectangle 7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sp>
        <p:nvSpPr>
          <p:cNvPr id="49195" name="Text Box 7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9196" name="Text Box 73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49197" name="Group 7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49225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49226" name="Rectangle 76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,k'</a:t>
              </a:r>
            </a:p>
          </p:txBody>
        </p:sp>
        <p:sp>
          <p:nvSpPr>
            <p:cNvPr id="49227" name="Rectangle 77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9230" name="Rectangle 78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46</a:t>
            </a:r>
          </a:p>
        </p:txBody>
      </p:sp>
      <p:sp>
        <p:nvSpPr>
          <p:cNvPr id="49199" name="Text Box 7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9232" name="Rectangle 80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49201" name="Group 81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49215" name="Group 82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9221" name="Group 83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922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2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222" name="Picture 8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21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202" name="Group 92"/>
          <p:cNvGrpSpPr>
            <a:grpSpLocks/>
          </p:cNvGrpSpPr>
          <p:nvPr/>
        </p:nvGrpSpPr>
        <p:grpSpPr bwMode="auto">
          <a:xfrm>
            <a:off x="6076950" y="3238500"/>
            <a:ext cx="1289050" cy="1435100"/>
            <a:chOff x="0" y="0"/>
            <a:chExt cx="2950" cy="2769"/>
          </a:xfrm>
        </p:grpSpPr>
        <p:grpSp>
          <p:nvGrpSpPr>
            <p:cNvPr id="49205" name="Group 93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49211" name="Group 94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49213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14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212" name="Picture 9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206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7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8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9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10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55" name="Text Box 103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49256" name="Text Box 104"/>
          <p:cNvSpPr txBox="1">
            <a:spLocks noChangeArrowheads="1"/>
          </p:cNvSpPr>
          <p:nvPr/>
        </p:nvSpPr>
        <p:spPr bwMode="auto">
          <a:xfrm>
            <a:off x="63754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3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059113" y="879475"/>
            <a:ext cx="12334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800" b="1" i="1">
                <a:solidFill>
                  <a:schemeClr val="bg2"/>
                </a:solidFill>
                <a:latin typeface="WinInnwa" charset="0"/>
              </a:rPr>
              <a:t>rif;pH</a:t>
            </a:r>
          </a:p>
        </p:txBody>
      </p:sp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01700" y="2603500"/>
            <a:ext cx="2201863" cy="1765300"/>
            <a:chOff x="0" y="0"/>
            <a:chExt cx="1387" cy="1112"/>
          </a:xfrm>
        </p:grpSpPr>
        <p:grpSp>
          <p:nvGrpSpPr>
            <p:cNvPr id="50274" name="Group 13"/>
            <p:cNvGrpSpPr>
              <a:grpSpLocks/>
            </p:cNvGrpSpPr>
            <p:nvPr/>
          </p:nvGrpSpPr>
          <p:grpSpPr bwMode="auto">
            <a:xfrm>
              <a:off x="0" y="0"/>
              <a:ext cx="1249" cy="1112"/>
              <a:chOff x="0" y="0"/>
              <a:chExt cx="1249" cy="1112"/>
            </a:xfrm>
          </p:grpSpPr>
          <p:sp>
            <p:nvSpPr>
              <p:cNvPr id="5" name="Oval 14"/>
              <p:cNvSpPr>
                <a:spLocks noChangeArrowheads="1"/>
              </p:cNvSpPr>
              <p:nvPr/>
            </p:nvSpPr>
            <p:spPr bwMode="auto">
              <a:xfrm>
                <a:off x="0" y="10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0277" name="Unknown Shape"/>
              <p:cNvSpPr>
                <a:spLocks/>
              </p:cNvSpPr>
              <p:nvPr/>
            </p:nvSpPr>
            <p:spPr bwMode="auto">
              <a:xfrm>
                <a:off x="456" y="5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78" name="Unknown Shape"/>
              <p:cNvSpPr>
                <a:spLocks/>
              </p:cNvSpPr>
              <p:nvPr/>
            </p:nvSpPr>
            <p:spPr bwMode="auto">
              <a:xfrm>
                <a:off x="456" y="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225" y="102"/>
              <a:ext cx="1162" cy="63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A </a:t>
              </a:r>
              <a:r>
                <a:rPr lang="en-US" sz="600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R</a:t>
              </a:r>
              <a:r>
                <a:rPr lang="en-US" sz="36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C</a:t>
              </a:r>
            </a:p>
          </p:txBody>
        </p:sp>
      </p:grpSp>
      <p:sp>
        <p:nvSpPr>
          <p:cNvPr id="50188" name="Rectangle 18"/>
          <p:cNvSpPr>
            <a:spLocks noChangeArrowheads="1"/>
          </p:cNvSpPr>
          <p:nvPr/>
        </p:nvSpPr>
        <p:spPr bwMode="auto">
          <a:xfrm>
            <a:off x="3033713" y="224631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0189" name="Rectangle 19"/>
          <p:cNvSpPr>
            <a:spLocks noChangeArrowheads="1"/>
          </p:cNvSpPr>
          <p:nvPr/>
        </p:nvSpPr>
        <p:spPr bwMode="auto">
          <a:xfrm>
            <a:off x="3027363" y="3005138"/>
            <a:ext cx="25923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50190" name="Rectangle 20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23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24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26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Line 2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Line 2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Rectangle 3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31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32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33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3421063" y="1781175"/>
            <a:ext cx="28146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cs typeface="MS PGothic" charset="0"/>
              </a:rPr>
              <a:t>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</a:t>
            </a:r>
          </a:p>
        </p:txBody>
      </p:sp>
      <p:sp>
        <p:nvSpPr>
          <p:cNvPr id="5020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49184" name="Line 3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0208" name="Line 38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3694113" y="35083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3427413" y="4575175"/>
            <a:ext cx="1851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WinInnwa" charset="0"/>
              </a:rPr>
              <a:t>ESpfaygif; 200</a:t>
            </a:r>
          </a:p>
        </p:txBody>
      </p:sp>
      <p:sp>
        <p:nvSpPr>
          <p:cNvPr id="50217" name="Rectangle 41"/>
          <p:cNvSpPr>
            <a:spLocks noChangeArrowheads="1"/>
          </p:cNvSpPr>
          <p:nvPr/>
        </p:nvSpPr>
        <p:spPr bwMode="auto">
          <a:xfrm>
            <a:off x="3090863" y="5040313"/>
            <a:ext cx="17129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33700" y="4470400"/>
            <a:ext cx="2171700" cy="11430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>
            <a:off x="1765300" y="-7938"/>
            <a:ext cx="4375150" cy="52387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17;6/</a:t>
            </a:r>
          </a:p>
        </p:txBody>
      </p:sp>
      <p:sp>
        <p:nvSpPr>
          <p:cNvPr id="50214" name="Rectangle 44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50215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80946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6126163" y="1157288"/>
            <a:ext cx="1289050" cy="1435100"/>
            <a:chOff x="0" y="0"/>
            <a:chExt cx="812" cy="904"/>
          </a:xfrm>
        </p:grpSpPr>
        <p:grpSp>
          <p:nvGrpSpPr>
            <p:cNvPr id="50265" name="Group 49"/>
            <p:cNvGrpSpPr>
              <a:grpSpLocks/>
            </p:cNvGrpSpPr>
            <p:nvPr/>
          </p:nvGrpSpPr>
          <p:grpSpPr bwMode="auto">
            <a:xfrm>
              <a:off x="0" y="0"/>
              <a:ext cx="812" cy="904"/>
              <a:chOff x="0" y="0"/>
              <a:chExt cx="2950" cy="2769"/>
            </a:xfrm>
          </p:grpSpPr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50272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73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0271" name="Picture 5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266" name="Unknown Shape"/>
            <p:cNvSpPr>
              <a:spLocks/>
            </p:cNvSpPr>
            <p:nvPr/>
          </p:nvSpPr>
          <p:spPr bwMode="auto">
            <a:xfrm>
              <a:off x="145" y="639"/>
              <a:ext cx="30" cy="101"/>
            </a:xfrm>
            <a:custGeom>
              <a:avLst/>
              <a:gdLst>
                <a:gd name="T0" fmla="*/ 0 w 105"/>
                <a:gd name="T1" fmla="*/ 0 h 354"/>
                <a:gd name="T2" fmla="*/ 2 w 105"/>
                <a:gd name="T3" fmla="*/ 0 h 354"/>
                <a:gd name="T4" fmla="*/ 2 w 105"/>
                <a:gd name="T5" fmla="*/ 1 h 354"/>
                <a:gd name="T6" fmla="*/ 2 w 105"/>
                <a:gd name="T7" fmla="*/ 1 h 354"/>
                <a:gd name="T8" fmla="*/ 2 w 105"/>
                <a:gd name="T9" fmla="*/ 3 h 354"/>
                <a:gd name="T10" fmla="*/ 2 w 105"/>
                <a:gd name="T11" fmla="*/ 4 h 354"/>
                <a:gd name="T12" fmla="*/ 2 w 105"/>
                <a:gd name="T13" fmla="*/ 5 h 354"/>
                <a:gd name="T14" fmla="*/ 2 w 105"/>
                <a:gd name="T15" fmla="*/ 8 h 354"/>
                <a:gd name="T16" fmla="*/ 1 w 105"/>
                <a:gd name="T17" fmla="*/ 8 h 354"/>
                <a:gd name="T18" fmla="*/ 0 w 105"/>
                <a:gd name="T19" fmla="*/ 7 h 354"/>
                <a:gd name="T20" fmla="*/ 0 w 105"/>
                <a:gd name="T21" fmla="*/ 7 h 354"/>
                <a:gd name="T22" fmla="*/ 0 w 105"/>
                <a:gd name="T23" fmla="*/ 6 h 354"/>
                <a:gd name="T24" fmla="*/ 0 w 105"/>
                <a:gd name="T25" fmla="*/ 2 h 354"/>
                <a:gd name="T26" fmla="*/ 1 w 105"/>
                <a:gd name="T27" fmla="*/ 1 h 354"/>
                <a:gd name="T28" fmla="*/ 0 w 105"/>
                <a:gd name="T29" fmla="*/ 0 h 354"/>
                <a:gd name="T30" fmla="*/ 0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7" name="Unknown Shape"/>
            <p:cNvSpPr>
              <a:spLocks/>
            </p:cNvSpPr>
            <p:nvPr/>
          </p:nvSpPr>
          <p:spPr bwMode="auto">
            <a:xfrm>
              <a:off x="523" y="618"/>
              <a:ext cx="42" cy="107"/>
            </a:xfrm>
            <a:custGeom>
              <a:avLst/>
              <a:gdLst>
                <a:gd name="T0" fmla="*/ 3 w 149"/>
                <a:gd name="T1" fmla="*/ 1 h 376"/>
                <a:gd name="T2" fmla="*/ 3 w 149"/>
                <a:gd name="T3" fmla="*/ 2 h 376"/>
                <a:gd name="T4" fmla="*/ 3 w 149"/>
                <a:gd name="T5" fmla="*/ 3 h 376"/>
                <a:gd name="T6" fmla="*/ 3 w 149"/>
                <a:gd name="T7" fmla="*/ 3 h 376"/>
                <a:gd name="T8" fmla="*/ 2 w 149"/>
                <a:gd name="T9" fmla="*/ 6 h 376"/>
                <a:gd name="T10" fmla="*/ 2 w 149"/>
                <a:gd name="T11" fmla="*/ 7 h 376"/>
                <a:gd name="T12" fmla="*/ 1 w 149"/>
                <a:gd name="T13" fmla="*/ 8 h 376"/>
                <a:gd name="T14" fmla="*/ 1 w 149"/>
                <a:gd name="T15" fmla="*/ 9 h 376"/>
                <a:gd name="T16" fmla="*/ 0 w 149"/>
                <a:gd name="T17" fmla="*/ 9 h 376"/>
                <a:gd name="T18" fmla="*/ 0 w 149"/>
                <a:gd name="T19" fmla="*/ 8 h 376"/>
                <a:gd name="T20" fmla="*/ 0 w 149"/>
                <a:gd name="T21" fmla="*/ 7 h 376"/>
                <a:gd name="T22" fmla="*/ 0 w 149"/>
                <a:gd name="T23" fmla="*/ 5 h 376"/>
                <a:gd name="T24" fmla="*/ 1 w 149"/>
                <a:gd name="T25" fmla="*/ 5 h 376"/>
                <a:gd name="T26" fmla="*/ 1 w 149"/>
                <a:gd name="T27" fmla="*/ 3 h 376"/>
                <a:gd name="T28" fmla="*/ 1 w 149"/>
                <a:gd name="T29" fmla="*/ 2 h 376"/>
                <a:gd name="T30" fmla="*/ 2 w 149"/>
                <a:gd name="T31" fmla="*/ 0 h 376"/>
                <a:gd name="T32" fmla="*/ 3 w 149"/>
                <a:gd name="T33" fmla="*/ 0 h 376"/>
                <a:gd name="T34" fmla="*/ 3 w 149"/>
                <a:gd name="T35" fmla="*/ 1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8" name="Unknown Shape"/>
            <p:cNvSpPr>
              <a:spLocks/>
            </p:cNvSpPr>
            <p:nvPr/>
          </p:nvSpPr>
          <p:spPr bwMode="auto">
            <a:xfrm>
              <a:off x="189" y="133"/>
              <a:ext cx="28" cy="144"/>
            </a:xfrm>
            <a:custGeom>
              <a:avLst/>
              <a:gdLst>
                <a:gd name="T0" fmla="*/ 1 w 96"/>
                <a:gd name="T1" fmla="*/ 11 h 504"/>
                <a:gd name="T2" fmla="*/ 1 w 96"/>
                <a:gd name="T3" fmla="*/ 11 h 504"/>
                <a:gd name="T4" fmla="*/ 2 w 96"/>
                <a:gd name="T5" fmla="*/ 11 h 504"/>
                <a:gd name="T6" fmla="*/ 2 w 96"/>
                <a:gd name="T7" fmla="*/ 7 h 504"/>
                <a:gd name="T8" fmla="*/ 2 w 96"/>
                <a:gd name="T9" fmla="*/ 5 h 504"/>
                <a:gd name="T10" fmla="*/ 2 w 96"/>
                <a:gd name="T11" fmla="*/ 4 h 504"/>
                <a:gd name="T12" fmla="*/ 2 w 96"/>
                <a:gd name="T13" fmla="*/ 1 h 504"/>
                <a:gd name="T14" fmla="*/ 2 w 96"/>
                <a:gd name="T15" fmla="*/ 0 h 504"/>
                <a:gd name="T16" fmla="*/ 1 w 96"/>
                <a:gd name="T17" fmla="*/ 1 h 504"/>
                <a:gd name="T18" fmla="*/ 1 w 96"/>
                <a:gd name="T19" fmla="*/ 3 h 504"/>
                <a:gd name="T20" fmla="*/ 1 w 96"/>
                <a:gd name="T21" fmla="*/ 9 h 504"/>
                <a:gd name="T22" fmla="*/ 1 w 96"/>
                <a:gd name="T23" fmla="*/ 9 h 504"/>
                <a:gd name="T24" fmla="*/ 1 w 96"/>
                <a:gd name="T25" fmla="*/ 11 h 504"/>
                <a:gd name="T26" fmla="*/ 1 w 96"/>
                <a:gd name="T27" fmla="*/ 11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69" name="Unknown Shape"/>
            <p:cNvSpPr>
              <a:spLocks/>
            </p:cNvSpPr>
            <p:nvPr/>
          </p:nvSpPr>
          <p:spPr bwMode="auto">
            <a:xfrm>
              <a:off x="639" y="104"/>
              <a:ext cx="43" cy="117"/>
            </a:xfrm>
            <a:custGeom>
              <a:avLst/>
              <a:gdLst>
                <a:gd name="T0" fmla="*/ 0 w 150"/>
                <a:gd name="T1" fmla="*/ 9 h 410"/>
                <a:gd name="T2" fmla="*/ 1 w 150"/>
                <a:gd name="T3" fmla="*/ 9 h 410"/>
                <a:gd name="T4" fmla="*/ 2 w 150"/>
                <a:gd name="T5" fmla="*/ 9 h 410"/>
                <a:gd name="T6" fmla="*/ 2 w 150"/>
                <a:gd name="T7" fmla="*/ 8 h 410"/>
                <a:gd name="T8" fmla="*/ 3 w 150"/>
                <a:gd name="T9" fmla="*/ 7 h 410"/>
                <a:gd name="T10" fmla="*/ 3 w 150"/>
                <a:gd name="T11" fmla="*/ 5 h 410"/>
                <a:gd name="T12" fmla="*/ 3 w 150"/>
                <a:gd name="T13" fmla="*/ 5 h 410"/>
                <a:gd name="T14" fmla="*/ 3 w 150"/>
                <a:gd name="T15" fmla="*/ 3 h 410"/>
                <a:gd name="T16" fmla="*/ 3 w 150"/>
                <a:gd name="T17" fmla="*/ 2 h 410"/>
                <a:gd name="T18" fmla="*/ 3 w 150"/>
                <a:gd name="T19" fmla="*/ 1 h 410"/>
                <a:gd name="T20" fmla="*/ 3 w 150"/>
                <a:gd name="T21" fmla="*/ 0 h 410"/>
                <a:gd name="T22" fmla="*/ 2 w 150"/>
                <a:gd name="T23" fmla="*/ 0 h 410"/>
                <a:gd name="T24" fmla="*/ 2 w 150"/>
                <a:gd name="T25" fmla="*/ 1 h 410"/>
                <a:gd name="T26" fmla="*/ 1 w 150"/>
                <a:gd name="T27" fmla="*/ 3 h 410"/>
                <a:gd name="T28" fmla="*/ 1 w 150"/>
                <a:gd name="T29" fmla="*/ 4 h 410"/>
                <a:gd name="T30" fmla="*/ 1 w 150"/>
                <a:gd name="T31" fmla="*/ 5 h 410"/>
                <a:gd name="T32" fmla="*/ 1 w 150"/>
                <a:gd name="T33" fmla="*/ 5 h 410"/>
                <a:gd name="T34" fmla="*/ 1 w 150"/>
                <a:gd name="T35" fmla="*/ 5 h 410"/>
                <a:gd name="T36" fmla="*/ 1 w 150"/>
                <a:gd name="T37" fmla="*/ 6 h 410"/>
                <a:gd name="T38" fmla="*/ 1 w 150"/>
                <a:gd name="T39" fmla="*/ 6 h 410"/>
                <a:gd name="T40" fmla="*/ 0 w 150"/>
                <a:gd name="T41" fmla="*/ 8 h 410"/>
                <a:gd name="T42" fmla="*/ 0 w 150"/>
                <a:gd name="T43" fmla="*/ 9 h 410"/>
                <a:gd name="T44" fmla="*/ 0 w 150"/>
                <a:gd name="T45" fmla="*/ 9 h 410"/>
                <a:gd name="T46" fmla="*/ 0 w 150"/>
                <a:gd name="T47" fmla="*/ 9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6088063" y="1376363"/>
            <a:ext cx="3152775" cy="4321175"/>
            <a:chOff x="0" y="0"/>
            <a:chExt cx="1986" cy="2722"/>
          </a:xfrm>
        </p:grpSpPr>
        <p:sp>
          <p:nvSpPr>
            <p:cNvPr id="11" name="Rectangle 59"/>
            <p:cNvSpPr>
              <a:spLocks noChangeArrowheads="1"/>
            </p:cNvSpPr>
            <p:nvPr/>
          </p:nvSpPr>
          <p:spPr bwMode="auto">
            <a:xfrm>
              <a:off x="98" y="1851"/>
              <a:ext cx="1015" cy="871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a,&amp;rd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31; 31 - 33/</a:t>
              </a:r>
            </a:p>
          </p:txBody>
        </p:sp>
        <p:sp>
          <p:nvSpPr>
            <p:cNvPr id="12" name="Rectangle 60"/>
            <p:cNvSpPr>
              <a:spLocks noChangeArrowheads="1"/>
            </p:cNvSpPr>
            <p:nvPr/>
          </p:nvSpPr>
          <p:spPr bwMode="auto">
            <a:xfrm>
              <a:off x="181" y="549"/>
              <a:ext cx="1805" cy="67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2 "</a:t>
              </a:r>
              <a:r>
                <a:rPr lang="en-US" sz="3200" b="1" i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rR</a:t>
              </a: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7;4-16 / </a:t>
              </a:r>
            </a:p>
            <a:p>
              <a:pPr>
                <a:defRPr/>
              </a:pPr>
              <a:r>
                <a:rPr lang="en-US" sz="3200" b="1" i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1&amp;mZ0if 17; 3-15</a:t>
              </a:r>
            </a:p>
          </p:txBody>
        </p:sp>
        <p:sp>
          <p:nvSpPr>
            <p:cNvPr id="50252" name="Unknown Shape"/>
            <p:cNvSpPr>
              <a:spLocks/>
            </p:cNvSpPr>
            <p:nvPr/>
          </p:nvSpPr>
          <p:spPr bwMode="auto">
            <a:xfrm>
              <a:off x="139" y="1806"/>
              <a:ext cx="25" cy="90"/>
            </a:xfrm>
            <a:custGeom>
              <a:avLst/>
              <a:gdLst>
                <a:gd name="T0" fmla="*/ 2 w 85"/>
                <a:gd name="T1" fmla="*/ 3 h 318"/>
                <a:gd name="T2" fmla="*/ 2 w 85"/>
                <a:gd name="T3" fmla="*/ 2 h 318"/>
                <a:gd name="T4" fmla="*/ 1 w 85"/>
                <a:gd name="T5" fmla="*/ 1 h 318"/>
                <a:gd name="T6" fmla="*/ 1 w 85"/>
                <a:gd name="T7" fmla="*/ 2 h 318"/>
                <a:gd name="T8" fmla="*/ 2 w 85"/>
                <a:gd name="T9" fmla="*/ 1 h 318"/>
                <a:gd name="T10" fmla="*/ 1 w 85"/>
                <a:gd name="T11" fmla="*/ 0 h 318"/>
                <a:gd name="T12" fmla="*/ 1 w 85"/>
                <a:gd name="T13" fmla="*/ 1 h 318"/>
                <a:gd name="T14" fmla="*/ 1 w 85"/>
                <a:gd name="T15" fmla="*/ 4 h 318"/>
                <a:gd name="T16" fmla="*/ 1 w 85"/>
                <a:gd name="T17" fmla="*/ 4 h 318"/>
                <a:gd name="T18" fmla="*/ 1 w 85"/>
                <a:gd name="T19" fmla="*/ 3 h 318"/>
                <a:gd name="T20" fmla="*/ 1 w 85"/>
                <a:gd name="T21" fmla="*/ 4 h 318"/>
                <a:gd name="T22" fmla="*/ 1 w 85"/>
                <a:gd name="T23" fmla="*/ 2 h 318"/>
                <a:gd name="T24" fmla="*/ 1 w 85"/>
                <a:gd name="T25" fmla="*/ 3 h 318"/>
                <a:gd name="T26" fmla="*/ 1 w 85"/>
                <a:gd name="T27" fmla="*/ 3 h 318"/>
                <a:gd name="T28" fmla="*/ 1 w 85"/>
                <a:gd name="T29" fmla="*/ 3 h 318"/>
                <a:gd name="T30" fmla="*/ 1 w 85"/>
                <a:gd name="T31" fmla="*/ 4 h 318"/>
                <a:gd name="T32" fmla="*/ 2 w 85"/>
                <a:gd name="T33" fmla="*/ 5 h 318"/>
                <a:gd name="T34" fmla="*/ 2 w 85"/>
                <a:gd name="T35" fmla="*/ 5 h 318"/>
                <a:gd name="T36" fmla="*/ 2 w 85"/>
                <a:gd name="T37" fmla="*/ 6 h 318"/>
                <a:gd name="T38" fmla="*/ 2 w 85"/>
                <a:gd name="T39" fmla="*/ 6 h 318"/>
                <a:gd name="T40" fmla="*/ 1 w 85"/>
                <a:gd name="T41" fmla="*/ 7 h 318"/>
                <a:gd name="T42" fmla="*/ 1 w 85"/>
                <a:gd name="T43" fmla="*/ 7 h 318"/>
                <a:gd name="T44" fmla="*/ 1 w 85"/>
                <a:gd name="T45" fmla="*/ 5 h 318"/>
                <a:gd name="T46" fmla="*/ 1 w 85"/>
                <a:gd name="T47" fmla="*/ 6 h 318"/>
                <a:gd name="T48" fmla="*/ 0 w 85"/>
                <a:gd name="T49" fmla="*/ 5 h 318"/>
                <a:gd name="T50" fmla="*/ 1 w 85"/>
                <a:gd name="T51" fmla="*/ 3 h 318"/>
                <a:gd name="T52" fmla="*/ 2 w 85"/>
                <a:gd name="T53" fmla="*/ 4 h 318"/>
                <a:gd name="T54" fmla="*/ 2 w 85"/>
                <a:gd name="T55" fmla="*/ 5 h 318"/>
                <a:gd name="T56" fmla="*/ 2 w 85"/>
                <a:gd name="T57" fmla="*/ 4 h 318"/>
                <a:gd name="T58" fmla="*/ 2 w 85"/>
                <a:gd name="T59" fmla="*/ 0 h 318"/>
                <a:gd name="T60" fmla="*/ 1 w 85"/>
                <a:gd name="T61" fmla="*/ 1 h 318"/>
                <a:gd name="T62" fmla="*/ 1 w 85"/>
                <a:gd name="T63" fmla="*/ 1 h 318"/>
                <a:gd name="T64" fmla="*/ 1 w 85"/>
                <a:gd name="T65" fmla="*/ 2 h 318"/>
                <a:gd name="T66" fmla="*/ 1 w 85"/>
                <a:gd name="T67" fmla="*/ 3 h 318"/>
                <a:gd name="T68" fmla="*/ 2 w 85"/>
                <a:gd name="T69" fmla="*/ 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53" name="Group 62"/>
            <p:cNvGrpSpPr>
              <a:grpSpLocks/>
            </p:cNvGrpSpPr>
            <p:nvPr/>
          </p:nvGrpSpPr>
          <p:grpSpPr bwMode="auto">
            <a:xfrm>
              <a:off x="0" y="1166"/>
              <a:ext cx="812" cy="904"/>
              <a:chOff x="0" y="0"/>
              <a:chExt cx="812" cy="904"/>
            </a:xfrm>
          </p:grpSpPr>
          <p:grpSp>
            <p:nvGrpSpPr>
              <p:cNvPr id="50256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812" cy="904"/>
                <a:chOff x="0" y="0"/>
                <a:chExt cx="2950" cy="2769"/>
              </a:xfrm>
            </p:grpSpPr>
            <p:grpSp>
              <p:nvGrpSpPr>
                <p:cNvPr id="50261" name="Group 64"/>
                <p:cNvGrpSpPr>
                  <a:grpSpLocks/>
                </p:cNvGrpSpPr>
                <p:nvPr/>
              </p:nvGrpSpPr>
              <p:grpSpPr bwMode="auto">
                <a:xfrm>
                  <a:off x="473" y="498"/>
                  <a:ext cx="2105" cy="1421"/>
                  <a:chOff x="0" y="0"/>
                  <a:chExt cx="2105" cy="1421"/>
                </a:xfrm>
              </p:grpSpPr>
              <p:sp>
                <p:nvSpPr>
                  <p:cNvPr id="50263" name="Unknown Shape" descr="Cork"/>
                  <p:cNvSpPr>
                    <a:spLocks/>
                  </p:cNvSpPr>
                  <p:nvPr/>
                </p:nvSpPr>
                <p:spPr bwMode="auto">
                  <a:xfrm>
                    <a:off x="55" y="0"/>
                    <a:ext cx="2050" cy="256"/>
                  </a:xfrm>
                  <a:custGeom>
                    <a:avLst/>
                    <a:gdLst>
                      <a:gd name="T0" fmla="*/ 336 w 592"/>
                      <a:gd name="T1" fmla="*/ 2071 h 90"/>
                      <a:gd name="T2" fmla="*/ 911 w 592"/>
                      <a:gd name="T3" fmla="*/ 1013 h 90"/>
                      <a:gd name="T4" fmla="*/ 1416 w 592"/>
                      <a:gd name="T5" fmla="*/ 825 h 90"/>
                      <a:gd name="T6" fmla="*/ 1908 w 592"/>
                      <a:gd name="T7" fmla="*/ 737 h 90"/>
                      <a:gd name="T8" fmla="*/ 4654 w 592"/>
                      <a:gd name="T9" fmla="*/ 785 h 90"/>
                      <a:gd name="T10" fmla="*/ 6306 w 592"/>
                      <a:gd name="T11" fmla="*/ 922 h 90"/>
                      <a:gd name="T12" fmla="*/ 7064 w 592"/>
                      <a:gd name="T13" fmla="*/ 1061 h 90"/>
                      <a:gd name="T14" fmla="*/ 9879 w 592"/>
                      <a:gd name="T15" fmla="*/ 1198 h 90"/>
                      <a:gd name="T16" fmla="*/ 14031 w 592"/>
                      <a:gd name="T17" fmla="*/ 1013 h 90"/>
                      <a:gd name="T18" fmla="*/ 19593 w 592"/>
                      <a:gd name="T19" fmla="*/ 373 h 90"/>
                      <a:gd name="T20" fmla="*/ 21598 w 592"/>
                      <a:gd name="T21" fmla="*/ 0 h 90"/>
                      <a:gd name="T22" fmla="*/ 23755 w 592"/>
                      <a:gd name="T23" fmla="*/ 48 h 90"/>
                      <a:gd name="T24" fmla="*/ 24500 w 592"/>
                      <a:gd name="T25" fmla="*/ 688 h 90"/>
                      <a:gd name="T26" fmla="*/ 24583 w 592"/>
                      <a:gd name="T27" fmla="*/ 825 h 90"/>
                      <a:gd name="T28" fmla="*/ 24164 w 592"/>
                      <a:gd name="T29" fmla="*/ 1382 h 90"/>
                      <a:gd name="T30" fmla="*/ 24247 w 592"/>
                      <a:gd name="T31" fmla="*/ 1522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64" name="Unknown Shape" descr="Cork"/>
                  <p:cNvSpPr>
                    <a:spLocks/>
                  </p:cNvSpPr>
                  <p:nvPr/>
                </p:nvSpPr>
                <p:spPr bwMode="auto">
                  <a:xfrm>
                    <a:off x="0" y="190"/>
                    <a:ext cx="2074" cy="1231"/>
                  </a:xfrm>
                  <a:custGeom>
                    <a:avLst/>
                    <a:gdLst>
                      <a:gd name="T0" fmla="*/ 24864 w 599"/>
                      <a:gd name="T1" fmla="*/ 0 h 432"/>
                      <a:gd name="T2" fmla="*/ 24698 w 599"/>
                      <a:gd name="T3" fmla="*/ 137 h 432"/>
                      <a:gd name="T4" fmla="*/ 24445 w 599"/>
                      <a:gd name="T5" fmla="*/ 228 h 432"/>
                      <a:gd name="T6" fmla="*/ 24289 w 599"/>
                      <a:gd name="T7" fmla="*/ 553 h 432"/>
                      <a:gd name="T8" fmla="*/ 23126 w 599"/>
                      <a:gd name="T9" fmla="*/ 2129 h 432"/>
                      <a:gd name="T10" fmla="*/ 21796 w 599"/>
                      <a:gd name="T11" fmla="*/ 4816 h 432"/>
                      <a:gd name="T12" fmla="*/ 21377 w 599"/>
                      <a:gd name="T13" fmla="*/ 6155 h 432"/>
                      <a:gd name="T14" fmla="*/ 20969 w 599"/>
                      <a:gd name="T15" fmla="*/ 8096 h 432"/>
                      <a:gd name="T16" fmla="*/ 20550 w 599"/>
                      <a:gd name="T17" fmla="*/ 9307 h 432"/>
                      <a:gd name="T18" fmla="*/ 19133 w 599"/>
                      <a:gd name="T19" fmla="*/ 9768 h 432"/>
                      <a:gd name="T20" fmla="*/ 17970 w 599"/>
                      <a:gd name="T21" fmla="*/ 9580 h 432"/>
                      <a:gd name="T22" fmla="*/ 17478 w 599"/>
                      <a:gd name="T23" fmla="*/ 9483 h 432"/>
                      <a:gd name="T24" fmla="*/ 17648 w 599"/>
                      <a:gd name="T25" fmla="*/ 8144 h 432"/>
                      <a:gd name="T26" fmla="*/ 17887 w 599"/>
                      <a:gd name="T27" fmla="*/ 7819 h 432"/>
                      <a:gd name="T28" fmla="*/ 16807 w 599"/>
                      <a:gd name="T29" fmla="*/ 7591 h 432"/>
                      <a:gd name="T30" fmla="*/ 14397 w 599"/>
                      <a:gd name="T31" fmla="*/ 7309 h 432"/>
                      <a:gd name="T32" fmla="*/ 4688 w 599"/>
                      <a:gd name="T33" fmla="*/ 8332 h 432"/>
                      <a:gd name="T34" fmla="*/ 4280 w 599"/>
                      <a:gd name="T35" fmla="*/ 8517 h 432"/>
                      <a:gd name="T36" fmla="*/ 3608 w 599"/>
                      <a:gd name="T37" fmla="*/ 9070 h 432"/>
                      <a:gd name="T38" fmla="*/ 2206 w 599"/>
                      <a:gd name="T39" fmla="*/ 9996 h 432"/>
                      <a:gd name="T40" fmla="*/ 1198 w 599"/>
                      <a:gd name="T41" fmla="*/ 9768 h 432"/>
                      <a:gd name="T42" fmla="*/ 706 w 599"/>
                      <a:gd name="T43" fmla="*/ 9580 h 432"/>
                      <a:gd name="T44" fmla="*/ 287 w 599"/>
                      <a:gd name="T45" fmla="*/ 9207 h 432"/>
                      <a:gd name="T46" fmla="*/ 457 w 599"/>
                      <a:gd name="T47" fmla="*/ 8608 h 432"/>
                      <a:gd name="T48" fmla="*/ 706 w 599"/>
                      <a:gd name="T49" fmla="*/ 7731 h 432"/>
                      <a:gd name="T50" fmla="*/ 1115 w 599"/>
                      <a:gd name="T51" fmla="*/ 6067 h 432"/>
                      <a:gd name="T52" fmla="*/ 1198 w 599"/>
                      <a:gd name="T53" fmla="*/ 4351 h 432"/>
                      <a:gd name="T54" fmla="*/ 1281 w 599"/>
                      <a:gd name="T55" fmla="*/ 2915 h 432"/>
                      <a:gd name="T56" fmla="*/ 1198 w 599"/>
                      <a:gd name="T57" fmla="*/ 1901 h 432"/>
                      <a:gd name="T58" fmla="*/ 876 w 599"/>
                      <a:gd name="T59" fmla="*/ 690 h 432"/>
                      <a:gd name="T60" fmla="*/ 793 w 599"/>
                      <a:gd name="T61" fmla="*/ 325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0262" name="Picture 6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0257" name="Unknown Shape"/>
              <p:cNvSpPr>
                <a:spLocks/>
              </p:cNvSpPr>
              <p:nvPr/>
            </p:nvSpPr>
            <p:spPr bwMode="auto">
              <a:xfrm>
                <a:off x="145" y="639"/>
                <a:ext cx="30" cy="101"/>
              </a:xfrm>
              <a:custGeom>
                <a:avLst/>
                <a:gdLst>
                  <a:gd name="T0" fmla="*/ 0 w 105"/>
                  <a:gd name="T1" fmla="*/ 0 h 354"/>
                  <a:gd name="T2" fmla="*/ 2 w 105"/>
                  <a:gd name="T3" fmla="*/ 0 h 354"/>
                  <a:gd name="T4" fmla="*/ 2 w 105"/>
                  <a:gd name="T5" fmla="*/ 1 h 354"/>
                  <a:gd name="T6" fmla="*/ 2 w 105"/>
                  <a:gd name="T7" fmla="*/ 1 h 354"/>
                  <a:gd name="T8" fmla="*/ 2 w 105"/>
                  <a:gd name="T9" fmla="*/ 3 h 354"/>
                  <a:gd name="T10" fmla="*/ 2 w 105"/>
                  <a:gd name="T11" fmla="*/ 4 h 354"/>
                  <a:gd name="T12" fmla="*/ 2 w 105"/>
                  <a:gd name="T13" fmla="*/ 5 h 354"/>
                  <a:gd name="T14" fmla="*/ 2 w 105"/>
                  <a:gd name="T15" fmla="*/ 8 h 354"/>
                  <a:gd name="T16" fmla="*/ 1 w 105"/>
                  <a:gd name="T17" fmla="*/ 8 h 354"/>
                  <a:gd name="T18" fmla="*/ 0 w 105"/>
                  <a:gd name="T19" fmla="*/ 7 h 354"/>
                  <a:gd name="T20" fmla="*/ 0 w 105"/>
                  <a:gd name="T21" fmla="*/ 7 h 354"/>
                  <a:gd name="T22" fmla="*/ 0 w 105"/>
                  <a:gd name="T23" fmla="*/ 6 h 354"/>
                  <a:gd name="T24" fmla="*/ 0 w 105"/>
                  <a:gd name="T25" fmla="*/ 2 h 354"/>
                  <a:gd name="T26" fmla="*/ 1 w 105"/>
                  <a:gd name="T27" fmla="*/ 1 h 354"/>
                  <a:gd name="T28" fmla="*/ 0 w 105"/>
                  <a:gd name="T29" fmla="*/ 0 h 354"/>
                  <a:gd name="T30" fmla="*/ 0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8" name="Unknown Shape"/>
              <p:cNvSpPr>
                <a:spLocks/>
              </p:cNvSpPr>
              <p:nvPr/>
            </p:nvSpPr>
            <p:spPr bwMode="auto">
              <a:xfrm>
                <a:off x="523" y="618"/>
                <a:ext cx="42" cy="107"/>
              </a:xfrm>
              <a:custGeom>
                <a:avLst/>
                <a:gdLst>
                  <a:gd name="T0" fmla="*/ 3 w 149"/>
                  <a:gd name="T1" fmla="*/ 1 h 376"/>
                  <a:gd name="T2" fmla="*/ 3 w 149"/>
                  <a:gd name="T3" fmla="*/ 2 h 376"/>
                  <a:gd name="T4" fmla="*/ 3 w 149"/>
                  <a:gd name="T5" fmla="*/ 3 h 376"/>
                  <a:gd name="T6" fmla="*/ 3 w 149"/>
                  <a:gd name="T7" fmla="*/ 3 h 376"/>
                  <a:gd name="T8" fmla="*/ 2 w 149"/>
                  <a:gd name="T9" fmla="*/ 6 h 376"/>
                  <a:gd name="T10" fmla="*/ 2 w 149"/>
                  <a:gd name="T11" fmla="*/ 7 h 376"/>
                  <a:gd name="T12" fmla="*/ 1 w 149"/>
                  <a:gd name="T13" fmla="*/ 8 h 376"/>
                  <a:gd name="T14" fmla="*/ 1 w 149"/>
                  <a:gd name="T15" fmla="*/ 9 h 376"/>
                  <a:gd name="T16" fmla="*/ 0 w 149"/>
                  <a:gd name="T17" fmla="*/ 9 h 376"/>
                  <a:gd name="T18" fmla="*/ 0 w 149"/>
                  <a:gd name="T19" fmla="*/ 8 h 376"/>
                  <a:gd name="T20" fmla="*/ 0 w 149"/>
                  <a:gd name="T21" fmla="*/ 7 h 376"/>
                  <a:gd name="T22" fmla="*/ 0 w 149"/>
                  <a:gd name="T23" fmla="*/ 5 h 376"/>
                  <a:gd name="T24" fmla="*/ 1 w 149"/>
                  <a:gd name="T25" fmla="*/ 5 h 376"/>
                  <a:gd name="T26" fmla="*/ 1 w 149"/>
                  <a:gd name="T27" fmla="*/ 3 h 376"/>
                  <a:gd name="T28" fmla="*/ 1 w 149"/>
                  <a:gd name="T29" fmla="*/ 2 h 376"/>
                  <a:gd name="T30" fmla="*/ 2 w 149"/>
                  <a:gd name="T31" fmla="*/ 0 h 376"/>
                  <a:gd name="T32" fmla="*/ 3 w 149"/>
                  <a:gd name="T33" fmla="*/ 0 h 376"/>
                  <a:gd name="T34" fmla="*/ 3 w 149"/>
                  <a:gd name="T35" fmla="*/ 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59" name="Unknown Shape"/>
              <p:cNvSpPr>
                <a:spLocks/>
              </p:cNvSpPr>
              <p:nvPr/>
            </p:nvSpPr>
            <p:spPr bwMode="auto">
              <a:xfrm>
                <a:off x="189" y="133"/>
                <a:ext cx="28" cy="144"/>
              </a:xfrm>
              <a:custGeom>
                <a:avLst/>
                <a:gdLst>
                  <a:gd name="T0" fmla="*/ 1 w 96"/>
                  <a:gd name="T1" fmla="*/ 11 h 504"/>
                  <a:gd name="T2" fmla="*/ 1 w 96"/>
                  <a:gd name="T3" fmla="*/ 11 h 504"/>
                  <a:gd name="T4" fmla="*/ 2 w 96"/>
                  <a:gd name="T5" fmla="*/ 11 h 504"/>
                  <a:gd name="T6" fmla="*/ 2 w 96"/>
                  <a:gd name="T7" fmla="*/ 7 h 504"/>
                  <a:gd name="T8" fmla="*/ 2 w 96"/>
                  <a:gd name="T9" fmla="*/ 5 h 504"/>
                  <a:gd name="T10" fmla="*/ 2 w 96"/>
                  <a:gd name="T11" fmla="*/ 4 h 504"/>
                  <a:gd name="T12" fmla="*/ 2 w 96"/>
                  <a:gd name="T13" fmla="*/ 1 h 504"/>
                  <a:gd name="T14" fmla="*/ 2 w 96"/>
                  <a:gd name="T15" fmla="*/ 0 h 504"/>
                  <a:gd name="T16" fmla="*/ 1 w 96"/>
                  <a:gd name="T17" fmla="*/ 1 h 504"/>
                  <a:gd name="T18" fmla="*/ 1 w 96"/>
                  <a:gd name="T19" fmla="*/ 3 h 504"/>
                  <a:gd name="T20" fmla="*/ 1 w 96"/>
                  <a:gd name="T21" fmla="*/ 9 h 504"/>
                  <a:gd name="T22" fmla="*/ 1 w 96"/>
                  <a:gd name="T23" fmla="*/ 9 h 504"/>
                  <a:gd name="T24" fmla="*/ 1 w 96"/>
                  <a:gd name="T25" fmla="*/ 11 h 504"/>
                  <a:gd name="T26" fmla="*/ 1 w 96"/>
                  <a:gd name="T27" fmla="*/ 11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60" name="Unknown Shape"/>
              <p:cNvSpPr>
                <a:spLocks/>
              </p:cNvSpPr>
              <p:nvPr/>
            </p:nvSpPr>
            <p:spPr bwMode="auto">
              <a:xfrm>
                <a:off x="639" y="104"/>
                <a:ext cx="43" cy="117"/>
              </a:xfrm>
              <a:custGeom>
                <a:avLst/>
                <a:gdLst>
                  <a:gd name="T0" fmla="*/ 0 w 150"/>
                  <a:gd name="T1" fmla="*/ 9 h 410"/>
                  <a:gd name="T2" fmla="*/ 1 w 150"/>
                  <a:gd name="T3" fmla="*/ 9 h 410"/>
                  <a:gd name="T4" fmla="*/ 2 w 150"/>
                  <a:gd name="T5" fmla="*/ 9 h 410"/>
                  <a:gd name="T6" fmla="*/ 2 w 150"/>
                  <a:gd name="T7" fmla="*/ 8 h 410"/>
                  <a:gd name="T8" fmla="*/ 3 w 150"/>
                  <a:gd name="T9" fmla="*/ 7 h 410"/>
                  <a:gd name="T10" fmla="*/ 3 w 150"/>
                  <a:gd name="T11" fmla="*/ 5 h 410"/>
                  <a:gd name="T12" fmla="*/ 3 w 150"/>
                  <a:gd name="T13" fmla="*/ 5 h 410"/>
                  <a:gd name="T14" fmla="*/ 3 w 150"/>
                  <a:gd name="T15" fmla="*/ 3 h 410"/>
                  <a:gd name="T16" fmla="*/ 3 w 150"/>
                  <a:gd name="T17" fmla="*/ 2 h 410"/>
                  <a:gd name="T18" fmla="*/ 3 w 150"/>
                  <a:gd name="T19" fmla="*/ 1 h 410"/>
                  <a:gd name="T20" fmla="*/ 3 w 150"/>
                  <a:gd name="T21" fmla="*/ 0 h 410"/>
                  <a:gd name="T22" fmla="*/ 2 w 150"/>
                  <a:gd name="T23" fmla="*/ 0 h 410"/>
                  <a:gd name="T24" fmla="*/ 2 w 150"/>
                  <a:gd name="T25" fmla="*/ 1 h 410"/>
                  <a:gd name="T26" fmla="*/ 1 w 150"/>
                  <a:gd name="T27" fmla="*/ 3 h 410"/>
                  <a:gd name="T28" fmla="*/ 1 w 150"/>
                  <a:gd name="T29" fmla="*/ 4 h 410"/>
                  <a:gd name="T30" fmla="*/ 1 w 150"/>
                  <a:gd name="T31" fmla="*/ 5 h 410"/>
                  <a:gd name="T32" fmla="*/ 1 w 150"/>
                  <a:gd name="T33" fmla="*/ 5 h 410"/>
                  <a:gd name="T34" fmla="*/ 1 w 150"/>
                  <a:gd name="T35" fmla="*/ 5 h 410"/>
                  <a:gd name="T36" fmla="*/ 1 w 150"/>
                  <a:gd name="T37" fmla="*/ 6 h 410"/>
                  <a:gd name="T38" fmla="*/ 1 w 150"/>
                  <a:gd name="T39" fmla="*/ 6 h 410"/>
                  <a:gd name="T40" fmla="*/ 0 w 150"/>
                  <a:gd name="T41" fmla="*/ 8 h 410"/>
                  <a:gd name="T42" fmla="*/ 0 w 150"/>
                  <a:gd name="T43" fmla="*/ 9 h 410"/>
                  <a:gd name="T44" fmla="*/ 0 w 150"/>
                  <a:gd name="T45" fmla="*/ 9 h 410"/>
                  <a:gd name="T46" fmla="*/ 0 w 150"/>
                  <a:gd name="T47" fmla="*/ 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72"/>
            <p:cNvSpPr txBox="1">
              <a:spLocks noChangeArrowheads="1"/>
            </p:cNvSpPr>
            <p:nvPr/>
          </p:nvSpPr>
          <p:spPr bwMode="auto">
            <a:xfrm>
              <a:off x="186" y="0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i="1">
                  <a:solidFill>
                    <a:schemeClr val="tx1"/>
                  </a:solidFill>
                  <a:latin typeface="Kosher-Normal" charset="0"/>
                  <a:ea typeface="+mn-ea"/>
                  <a:cs typeface="+mn-cs"/>
                </a:rPr>
                <a:t>DC</a:t>
              </a:r>
            </a:p>
          </p:txBody>
        </p:sp>
        <p:sp>
          <p:nvSpPr>
            <p:cNvPr id="14" name="Text Box 73"/>
            <p:cNvSpPr txBox="1">
              <a:spLocks noChangeArrowheads="1"/>
            </p:cNvSpPr>
            <p:nvPr/>
          </p:nvSpPr>
          <p:spPr bwMode="auto">
            <a:xfrm>
              <a:off x="191" y="1299"/>
              <a:ext cx="544" cy="442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i="1">
                  <a:solidFill>
                    <a:schemeClr val="tx1"/>
                  </a:solidFill>
                  <a:latin typeface="Kosher-Normal" charset="0"/>
                  <a:ea typeface="+mn-ea"/>
                  <a:cs typeface="+mn-cs"/>
                </a:rPr>
                <a:t>nC</a:t>
              </a:r>
            </a:p>
          </p:txBody>
        </p:sp>
      </p:grpSp>
      <p:grpSp>
        <p:nvGrpSpPr>
          <p:cNvPr id="50220" name="Group 74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0231" name="Group 75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0233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34" name="AutoShape 77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5" name="Rectangle 78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6" name="Line 79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7" name="Rectangle 80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8" name="Rectangle 81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9" name="Line 82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0" name="Line 83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1" name="Line 84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2" name="Line 85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3" name="Line 86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4" name="Line 87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5" name="Line 88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6" name="Line 89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7" name="Line 90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8" name="Line 91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49" name="Rectangle 9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0232" name="Rectangle 93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0270" name="Rectangle 94"/>
          <p:cNvSpPr>
            <a:spLocks noChangeArrowheads="1"/>
          </p:cNvSpPr>
          <p:nvPr/>
        </p:nvSpPr>
        <p:spPr bwMode="auto">
          <a:xfrm>
            <a:off x="8051800" y="3789363"/>
            <a:ext cx="1346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15" name="Rectangle 95"/>
          <p:cNvSpPr>
            <a:spLocks noChangeArrowheads="1"/>
          </p:cNvSpPr>
          <p:nvPr/>
        </p:nvSpPr>
        <p:spPr bwMode="auto">
          <a:xfrm>
            <a:off x="8032750" y="3973513"/>
            <a:ext cx="11461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0223" name="Rectangle 96"/>
          <p:cNvSpPr>
            <a:spLocks noChangeArrowheads="1"/>
          </p:cNvSpPr>
          <p:nvPr/>
        </p:nvSpPr>
        <p:spPr bwMode="auto">
          <a:xfrm>
            <a:off x="8053388" y="44196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0224" name="Rectangle 97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0225" name="Rectangle 98"/>
          <p:cNvSpPr>
            <a:spLocks noChangeArrowheads="1"/>
          </p:cNvSpPr>
          <p:nvPr/>
        </p:nvSpPr>
        <p:spPr bwMode="auto">
          <a:xfrm>
            <a:off x="8031163" y="5003800"/>
            <a:ext cx="7270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0226" name="Rectangle 99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0227" name="Group 100"/>
          <p:cNvGrpSpPr>
            <a:grpSpLocks/>
          </p:cNvGrpSpPr>
          <p:nvPr/>
        </p:nvGrpSpPr>
        <p:grpSpPr bwMode="auto">
          <a:xfrm>
            <a:off x="8061325" y="4151313"/>
            <a:ext cx="931863" cy="396875"/>
            <a:chOff x="0" y="0"/>
            <a:chExt cx="587" cy="250"/>
          </a:xfrm>
        </p:grpSpPr>
        <p:sp>
          <p:nvSpPr>
            <p:cNvPr id="50228" name="Rectangle 101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0229" name="Rectangle 102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,k'</a:t>
              </a:r>
            </a:p>
          </p:txBody>
        </p:sp>
        <p:sp>
          <p:nvSpPr>
            <p:cNvPr id="50230" name="Rectangle 103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6" grpId="0" autoUpdateAnimBg="0"/>
      <p:bldP spid="50217" grpId="0" autoUpdateAnimBg="0"/>
      <p:bldP spid="502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 rot="2716371">
            <a:off x="4630738" y="2649538"/>
            <a:ext cx="152082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,lza&amp;;wD;/ 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51208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6421438" y="5700713"/>
            <a:ext cx="2339975" cy="1598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 algn="l">
              <a:spcBef>
                <a:spcPct val="50000"/>
              </a:spcBef>
              <a:defRPr/>
            </a:pP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9018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620838" y="992188"/>
            <a:ext cx="272097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-474663" y="228600"/>
            <a:ext cx="2824163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endParaRPr lang="en-US" sz="4400" b="1" dirty="0">
              <a:solidFill>
                <a:schemeClr val="tx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1222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14827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12922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1592263" y="23780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147888" y="3078163"/>
            <a:ext cx="22034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 </a:t>
            </a:r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765425" y="4451350"/>
            <a:ext cx="13462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251200" y="3078163"/>
            <a:ext cx="17827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1244" name="Unknown Shape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27722516 w 2433"/>
              <a:gd name="T1" fmla="*/ 2071568438 h 844"/>
              <a:gd name="T2" fmla="*/ 133569092 w 2433"/>
              <a:gd name="T3" fmla="*/ 1963202513 h 844"/>
              <a:gd name="T4" fmla="*/ 214214103 w 2433"/>
              <a:gd name="T5" fmla="*/ 1854835000 h 844"/>
              <a:gd name="T6" fmla="*/ 350302558 w 2433"/>
              <a:gd name="T7" fmla="*/ 1748988438 h 844"/>
              <a:gd name="T8" fmla="*/ 456149134 w 2433"/>
              <a:gd name="T9" fmla="*/ 1640622513 h 844"/>
              <a:gd name="T10" fmla="*/ 564515073 w 2433"/>
              <a:gd name="T11" fmla="*/ 1559977513 h 844"/>
              <a:gd name="T12" fmla="*/ 672882600 w 2433"/>
              <a:gd name="T13" fmla="*/ 1451610000 h 844"/>
              <a:gd name="T14" fmla="*/ 778729176 w 2433"/>
              <a:gd name="T15" fmla="*/ 1370965000 h 844"/>
              <a:gd name="T16" fmla="*/ 887095115 w 2433"/>
              <a:gd name="T17" fmla="*/ 1290320000 h 844"/>
              <a:gd name="T18" fmla="*/ 1020664207 w 2433"/>
              <a:gd name="T19" fmla="*/ 1184473438 h 844"/>
              <a:gd name="T20" fmla="*/ 1129030146 w 2433"/>
              <a:gd name="T21" fmla="*/ 1129030000 h 844"/>
              <a:gd name="T22" fmla="*/ 1237397673 w 2433"/>
              <a:gd name="T23" fmla="*/ 1048385000 h 844"/>
              <a:gd name="T24" fmla="*/ 1343244249 w 2433"/>
              <a:gd name="T25" fmla="*/ 995462513 h 844"/>
              <a:gd name="T26" fmla="*/ 1451610188 w 2433"/>
              <a:gd name="T27" fmla="*/ 942538438 h 844"/>
              <a:gd name="T28" fmla="*/ 1585179280 w 2433"/>
              <a:gd name="T29" fmla="*/ 861893438 h 844"/>
              <a:gd name="T30" fmla="*/ 1774190230 w 2433"/>
              <a:gd name="T31" fmla="*/ 781248438 h 844"/>
              <a:gd name="T32" fmla="*/ 1907759322 w 2433"/>
              <a:gd name="T33" fmla="*/ 700603438 h 844"/>
              <a:gd name="T34" fmla="*/ 2069049343 w 2433"/>
              <a:gd name="T35" fmla="*/ 645160000 h 844"/>
              <a:gd name="T36" fmla="*/ 2147483647 w 2433"/>
              <a:gd name="T37" fmla="*/ 592237513 h 844"/>
              <a:gd name="T38" fmla="*/ 2147483647 w 2433"/>
              <a:gd name="T39" fmla="*/ 539313438 h 844"/>
              <a:gd name="T40" fmla="*/ 2147483647 w 2433"/>
              <a:gd name="T41" fmla="*/ 483870000 h 844"/>
              <a:gd name="T42" fmla="*/ 2147483647 w 2433"/>
              <a:gd name="T43" fmla="*/ 430947513 h 844"/>
              <a:gd name="T44" fmla="*/ 2147483647 w 2433"/>
              <a:gd name="T45" fmla="*/ 403225000 h 844"/>
              <a:gd name="T46" fmla="*/ 2147483647 w 2433"/>
              <a:gd name="T47" fmla="*/ 350302513 h 844"/>
              <a:gd name="T48" fmla="*/ 2147483647 w 2433"/>
              <a:gd name="T49" fmla="*/ 322580000 h 844"/>
              <a:gd name="T50" fmla="*/ 2147483647 w 2433"/>
              <a:gd name="T51" fmla="*/ 269657513 h 844"/>
              <a:gd name="T52" fmla="*/ 2147483647 w 2433"/>
              <a:gd name="T53" fmla="*/ 241935000 h 844"/>
              <a:gd name="T54" fmla="*/ 2147483647 w 2433"/>
              <a:gd name="T55" fmla="*/ 216733438 h 844"/>
              <a:gd name="T56" fmla="*/ 2147483647 w 2433"/>
              <a:gd name="T57" fmla="*/ 189012513 h 844"/>
              <a:gd name="T58" fmla="*/ 2147483647 w 2433"/>
              <a:gd name="T59" fmla="*/ 161290000 h 844"/>
              <a:gd name="T60" fmla="*/ 2147483647 w 2433"/>
              <a:gd name="T61" fmla="*/ 136088438 h 844"/>
              <a:gd name="T62" fmla="*/ 2147483647 w 2433"/>
              <a:gd name="T63" fmla="*/ 136088438 h 844"/>
              <a:gd name="T64" fmla="*/ 2147483647 w 2433"/>
              <a:gd name="T65" fmla="*/ 108367513 h 844"/>
              <a:gd name="T66" fmla="*/ 2147483647 w 2433"/>
              <a:gd name="T67" fmla="*/ 80645000 h 844"/>
              <a:gd name="T68" fmla="*/ 2147483647 w 2433"/>
              <a:gd name="T69" fmla="*/ 80645000 h 844"/>
              <a:gd name="T70" fmla="*/ 2147483647 w 2433"/>
              <a:gd name="T71" fmla="*/ 55443438 h 844"/>
              <a:gd name="T72" fmla="*/ 2147483647 w 2433"/>
              <a:gd name="T73" fmla="*/ 27722513 h 844"/>
              <a:gd name="T74" fmla="*/ 2147483647 w 2433"/>
              <a:gd name="T75" fmla="*/ 27722513 h 844"/>
              <a:gd name="T76" fmla="*/ 2147483647 w 2433"/>
              <a:gd name="T77" fmla="*/ 27722513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27722513 h 844"/>
              <a:gd name="T86" fmla="*/ 2147483647 w 2433"/>
              <a:gd name="T87" fmla="*/ 27722513 h 844"/>
              <a:gd name="T88" fmla="*/ 2147483647 w 2433"/>
              <a:gd name="T89" fmla="*/ 55443438 h 844"/>
              <a:gd name="T90" fmla="*/ 2147483647 w 2433"/>
              <a:gd name="T91" fmla="*/ 55443438 h 844"/>
              <a:gd name="T92" fmla="*/ 2147483647 w 2433"/>
              <a:gd name="T93" fmla="*/ 80645000 h 844"/>
              <a:gd name="T94" fmla="*/ 2147483647 w 2433"/>
              <a:gd name="T95" fmla="*/ 80645000 h 844"/>
              <a:gd name="T96" fmla="*/ 2147483647 w 2433"/>
              <a:gd name="T97" fmla="*/ 108367513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0" y="0"/>
            <a:chExt cx="1260" cy="836"/>
          </a:xfrm>
        </p:grpSpPr>
        <p:sp>
          <p:nvSpPr>
            <p:cNvPr id="51292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3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4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6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2" name="Unknown Shape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27722516 w 2433"/>
              <a:gd name="T1" fmla="*/ 1146921283 h 844"/>
              <a:gd name="T2" fmla="*/ 133569092 w 2433"/>
              <a:gd name="T3" fmla="*/ 1086924738 h 844"/>
              <a:gd name="T4" fmla="*/ 214214103 w 2433"/>
              <a:gd name="T5" fmla="*/ 1026927011 h 844"/>
              <a:gd name="T6" fmla="*/ 350302558 w 2433"/>
              <a:gd name="T7" fmla="*/ 968325487 h 844"/>
              <a:gd name="T8" fmla="*/ 456149134 w 2433"/>
              <a:gd name="T9" fmla="*/ 908327760 h 844"/>
              <a:gd name="T10" fmla="*/ 564515073 w 2433"/>
              <a:gd name="T11" fmla="*/ 863678811 h 844"/>
              <a:gd name="T12" fmla="*/ 672882600 w 2433"/>
              <a:gd name="T13" fmla="*/ 803682265 h 844"/>
              <a:gd name="T14" fmla="*/ 778729176 w 2433"/>
              <a:gd name="T15" fmla="*/ 759033316 h 844"/>
              <a:gd name="T16" fmla="*/ 887095115 w 2433"/>
              <a:gd name="T17" fmla="*/ 714384367 h 844"/>
              <a:gd name="T18" fmla="*/ 1020664207 w 2433"/>
              <a:gd name="T19" fmla="*/ 655782843 h 844"/>
              <a:gd name="T20" fmla="*/ 1129030146 w 2433"/>
              <a:gd name="T21" fmla="*/ 625086469 h 844"/>
              <a:gd name="T22" fmla="*/ 1237397673 w 2433"/>
              <a:gd name="T23" fmla="*/ 580437520 h 844"/>
              <a:gd name="T24" fmla="*/ 1343244249 w 2433"/>
              <a:gd name="T25" fmla="*/ 551136167 h 844"/>
              <a:gd name="T26" fmla="*/ 1451610188 w 2433"/>
              <a:gd name="T27" fmla="*/ 521834814 h 844"/>
              <a:gd name="T28" fmla="*/ 1585179280 w 2433"/>
              <a:gd name="T29" fmla="*/ 477185865 h 844"/>
              <a:gd name="T30" fmla="*/ 1774190230 w 2433"/>
              <a:gd name="T31" fmla="*/ 432536916 h 844"/>
              <a:gd name="T32" fmla="*/ 1907759322 w 2433"/>
              <a:gd name="T33" fmla="*/ 387887967 h 844"/>
              <a:gd name="T34" fmla="*/ 2069049343 w 2433"/>
              <a:gd name="T35" fmla="*/ 357191593 h 844"/>
              <a:gd name="T36" fmla="*/ 2147483647 w 2433"/>
              <a:gd name="T37" fmla="*/ 327891421 h 844"/>
              <a:gd name="T38" fmla="*/ 2147483647 w 2433"/>
              <a:gd name="T39" fmla="*/ 298590069 h 844"/>
              <a:gd name="T40" fmla="*/ 2147483647 w 2433"/>
              <a:gd name="T41" fmla="*/ 267893695 h 844"/>
              <a:gd name="T42" fmla="*/ 2147483647 w 2433"/>
              <a:gd name="T43" fmla="*/ 238593523 h 844"/>
              <a:gd name="T44" fmla="*/ 2147483647 w 2433"/>
              <a:gd name="T45" fmla="*/ 223244746 h 844"/>
              <a:gd name="T46" fmla="*/ 2147483647 w 2433"/>
              <a:gd name="T47" fmla="*/ 193944574 h 844"/>
              <a:gd name="T48" fmla="*/ 2147483647 w 2433"/>
              <a:gd name="T49" fmla="*/ 178595796 h 844"/>
              <a:gd name="T50" fmla="*/ 2147483647 w 2433"/>
              <a:gd name="T51" fmla="*/ 149295625 h 844"/>
              <a:gd name="T52" fmla="*/ 2147483647 w 2433"/>
              <a:gd name="T53" fmla="*/ 133946847 h 844"/>
              <a:gd name="T54" fmla="*/ 2147483647 w 2433"/>
              <a:gd name="T55" fmla="*/ 119994272 h 844"/>
              <a:gd name="T56" fmla="*/ 2147483647 w 2433"/>
              <a:gd name="T57" fmla="*/ 104646676 h 844"/>
              <a:gd name="T58" fmla="*/ 2147483647 w 2433"/>
              <a:gd name="T59" fmla="*/ 89297898 h 844"/>
              <a:gd name="T60" fmla="*/ 2147483647 w 2433"/>
              <a:gd name="T61" fmla="*/ 75345323 h 844"/>
              <a:gd name="T62" fmla="*/ 2147483647 w 2433"/>
              <a:gd name="T63" fmla="*/ 75345323 h 844"/>
              <a:gd name="T64" fmla="*/ 2147483647 w 2433"/>
              <a:gd name="T65" fmla="*/ 59996545 h 844"/>
              <a:gd name="T66" fmla="*/ 2147483647 w 2433"/>
              <a:gd name="T67" fmla="*/ 44648949 h 844"/>
              <a:gd name="T68" fmla="*/ 2147483647 w 2433"/>
              <a:gd name="T69" fmla="*/ 44648949 h 844"/>
              <a:gd name="T70" fmla="*/ 2147483647 w 2433"/>
              <a:gd name="T71" fmla="*/ 30696374 h 844"/>
              <a:gd name="T72" fmla="*/ 2147483647 w 2433"/>
              <a:gd name="T73" fmla="*/ 15347596 h 844"/>
              <a:gd name="T74" fmla="*/ 2147483647 w 2433"/>
              <a:gd name="T75" fmla="*/ 15347596 h 844"/>
              <a:gd name="T76" fmla="*/ 2147483647 w 2433"/>
              <a:gd name="T77" fmla="*/ 15347596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15347596 h 844"/>
              <a:gd name="T86" fmla="*/ 2147483647 w 2433"/>
              <a:gd name="T87" fmla="*/ 15347596 h 844"/>
              <a:gd name="T88" fmla="*/ 2147483647 w 2433"/>
              <a:gd name="T89" fmla="*/ 30696374 h 844"/>
              <a:gd name="T90" fmla="*/ 2147483647 w 2433"/>
              <a:gd name="T91" fmla="*/ 30696374 h 844"/>
              <a:gd name="T92" fmla="*/ 2147483647 w 2433"/>
              <a:gd name="T93" fmla="*/ 44648949 h 844"/>
              <a:gd name="T94" fmla="*/ 2147483647 w 2433"/>
              <a:gd name="T95" fmla="*/ 44648949 h 844"/>
              <a:gd name="T96" fmla="*/ 2147483647 w 2433"/>
              <a:gd name="T97" fmla="*/ 59996545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round/>
            <a:headEnd type="arrow" w="med" len="med"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666750" y="41846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79605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4" name="Rectangle 54"/>
          <p:cNvSpPr>
            <a:spLocks noChangeArrowheads="1"/>
          </p:cNvSpPr>
          <p:nvPr/>
        </p:nvSpPr>
        <p:spPr bwMode="auto">
          <a:xfrm>
            <a:off x="401638" y="4259263"/>
            <a:ext cx="7718425" cy="15668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1827"/>
                </a:solidFill>
                <a:latin typeface="WinInnwa" charset="0"/>
                <a:cs typeface="MS PGothic" charset="0"/>
              </a:rPr>
              <a:t>ajrmufydkif; (Áoa&amp;vEdkifiH)</a:t>
            </a:r>
            <a:r>
              <a:rPr lang="en-US" sz="2400" b="1">
                <a:solidFill>
                  <a:srgbClr val="CC1827"/>
                </a:solidFill>
                <a:latin typeface="WinInnwa" charset="0"/>
                <a:cs typeface="MS PGothic" charset="0"/>
              </a:rPr>
              <a:t> </a:t>
            </a:r>
          </a:p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WinInnwa" charset="0"/>
                <a:cs typeface="MS PGothic" charset="0"/>
              </a:rPr>
              <a:t>tqHk; 722 bDpD/</a:t>
            </a:r>
            <a:r>
              <a:rPr lang="en-US" sz="3200" b="1">
                <a:latin typeface="WinInnwa" charset="0"/>
                <a:cs typeface="MS PGothic" charset="0"/>
              </a:rPr>
              <a:t> </a:t>
            </a:r>
          </a:p>
          <a:p>
            <a:pPr>
              <a:defRPr/>
            </a:pPr>
            <a:r>
              <a:rPr lang="en-US" sz="3200" b="1">
                <a:solidFill>
                  <a:schemeClr val="accent2"/>
                </a:solidFill>
                <a:latin typeface="WinInnwa" charset="0"/>
                <a:cs typeface="MS PGothic" charset="0"/>
              </a:rPr>
              <a:t>}uD;rm;aom ,k' (Áoa&amp;v) ysH hESH@uGJjym;jcif;</a:t>
            </a:r>
          </a:p>
        </p:txBody>
      </p:sp>
      <p:sp>
        <p:nvSpPr>
          <p:cNvPr id="51255" name="Oval 55"/>
          <p:cNvSpPr>
            <a:spLocks noChangeArrowheads="1"/>
          </p:cNvSpPr>
          <p:nvPr/>
        </p:nvSpPr>
        <p:spPr bwMode="auto">
          <a:xfrm>
            <a:off x="2674938" y="4776788"/>
            <a:ext cx="3140075" cy="547687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1765300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17;6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0" y="0"/>
            <a:chExt cx="1260" cy="836"/>
          </a:xfrm>
        </p:grpSpPr>
        <p:sp>
          <p:nvSpPr>
            <p:cNvPr id="51286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8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9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0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1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1" name="Text Box 6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1267" name="Group 66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126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0" name="AutoShape 68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1" name="Rectangle 69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2" name="Line 70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3" name="Rectangle 71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4" name="Rectangle 72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5" name="Line 73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6" name="Line 74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7" name="Line 75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8" name="Line 76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9" name="Line 77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0" name="Line 78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1" name="Line 79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2" name="Line 80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3" name="Line 81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4" name="Line 82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8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8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6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1268" name="Rectangle 84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1285" name="Rectangle 85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1254" name="Rectangle 86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18" name="Rectangle 87"/>
          <p:cNvSpPr>
            <a:spLocks noChangeArrowheads="1"/>
          </p:cNvSpPr>
          <p:nvPr/>
        </p:nvSpPr>
        <p:spPr bwMode="auto">
          <a:xfrm>
            <a:off x="8053388" y="44196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19" name="Rectangle 88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1257" name="Rectangle 89"/>
          <p:cNvSpPr>
            <a:spLocks noChangeArrowheads="1"/>
          </p:cNvSpPr>
          <p:nvPr/>
        </p:nvSpPr>
        <p:spPr bwMode="auto">
          <a:xfrm>
            <a:off x="8031163" y="5003800"/>
            <a:ext cx="841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1258" name="Rectangle 90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1259" name="Group 91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1264" name="Rectangle 92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1265" name="Rectangle 93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,k'</a:t>
              </a:r>
            </a:p>
          </p:txBody>
        </p:sp>
        <p:sp>
          <p:nvSpPr>
            <p:cNvPr id="51266" name="Rectangle 94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1295" name="Rectangle 95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48</a:t>
            </a:r>
          </a:p>
        </p:txBody>
      </p:sp>
      <p:sp>
        <p:nvSpPr>
          <p:cNvPr id="51261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1297" name="AutoShape 97"/>
          <p:cNvSpPr>
            <a:spLocks noChangeArrowheads="1"/>
          </p:cNvSpPr>
          <p:nvPr/>
        </p:nvSpPr>
        <p:spPr bwMode="auto">
          <a:xfrm>
            <a:off x="542925" y="5280025"/>
            <a:ext cx="7691438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63" name="Text Box 98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nimBg="1"/>
      <p:bldP spid="51252" grpId="0" animBg="1"/>
      <p:bldP spid="51255" grpId="0" animBg="1"/>
      <p:bldP spid="51297" grpId="0" bldLvl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ChangeArrowheads="1"/>
          </p:cNvSpPr>
          <p:nvPr/>
        </p:nvSpPr>
        <p:spPr bwMode="auto">
          <a:xfrm>
            <a:off x="2917825" y="674688"/>
            <a:ext cx="5440363" cy="550545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0" y="0"/>
            <a:chExt cx="352" cy="2296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208" y="0"/>
              <a:ext cx="144" cy="1416"/>
              <a:chOff x="0" y="0"/>
              <a:chExt cx="144" cy="1416"/>
            </a:xfrm>
          </p:grpSpPr>
          <p:sp>
            <p:nvSpPr>
              <p:cNvPr id="6151" name="Unknown Shape" descr="Large confetti"/>
              <p:cNvSpPr>
                <a:spLocks/>
              </p:cNvSpPr>
              <p:nvPr/>
            </p:nvSpPr>
            <p:spPr bwMode="auto">
              <a:xfrm>
                <a:off x="0" y="0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4"/>
                  <a:gd name="T31" fmla="*/ 0 h 249"/>
                  <a:gd name="T32" fmla="*/ 144 w 144"/>
                  <a:gd name="T33" fmla="*/ 249 h 2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>
                <a:solidFill>
                  <a:srgbClr val="7AFEEE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6203" name="Unknown Shape"/>
              <p:cNvSpPr>
                <a:spLocks/>
              </p:cNvSpPr>
              <p:nvPr/>
            </p:nvSpPr>
            <p:spPr bwMode="auto">
              <a:xfrm>
                <a:off x="16" y="232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3" name="Unknown Shape" descr="Large confetti"/>
            <p:cNvSpPr>
              <a:spLocks/>
            </p:cNvSpPr>
            <p:nvPr/>
          </p:nvSpPr>
          <p:spPr bwMode="auto">
            <a:xfrm>
              <a:off x="0" y="1356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"/>
                <a:gd name="T58" fmla="*/ 0 h 940"/>
                <a:gd name="T59" fmla="*/ 274 w 274"/>
                <a:gd name="T60" fmla="*/ 940 h 9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7AFEEE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</p:grp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0" y="0"/>
            <a:chExt cx="1460" cy="2888"/>
          </a:xfrm>
        </p:grpSpPr>
        <p:sp>
          <p:nvSpPr>
            <p:cNvPr id="6198" name="Unknown Shape"/>
            <p:cNvSpPr>
              <a:spLocks/>
            </p:cNvSpPr>
            <p:nvPr/>
          </p:nvSpPr>
          <p:spPr bwMode="auto">
            <a:xfrm>
              <a:off x="368" y="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9" name="Unknown Shape"/>
            <p:cNvSpPr>
              <a:spLocks/>
            </p:cNvSpPr>
            <p:nvPr/>
          </p:nvSpPr>
          <p:spPr bwMode="auto">
            <a:xfrm>
              <a:off x="0" y="256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dvaAmawmif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a[</a:t>
            </a: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jAKef+rdK</a:t>
            </a:r>
            <a:r>
              <a:rPr lang="en-US" sz="1800" i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3600" b="1" dirty="0" err="1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tm&amp;Sm</a:t>
            </a:r>
            <a:r>
              <a:rPr lang="en-US" sz="36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844666">
            <a:off x="5105400" y="2235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WinInnwa" charset="0"/>
              </a:rPr>
              <a:t> Áocg 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*'f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 rot="-2225046">
            <a:off x="4614863" y="357822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{ z &amp;</a:t>
            </a:r>
            <a:r>
              <a:rPr lang="en-US" b="1" dirty="0" err="1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drf</a:t>
            </a:r>
            <a:r>
              <a:rPr lang="en-US" dirty="0">
                <a:solidFill>
                  <a:srgbClr val="E923CD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A,Fmrdef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latin typeface="WinInnwa" charset="0"/>
              </a:rPr>
              <a:t>±kAif 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 rot="-3254641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'</a:t>
            </a:r>
            <a:r>
              <a:rPr lang="en-US" sz="4000" b="1" dirty="0" err="1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4000" b="1" dirty="0">
                <a:solidFill>
                  <a:srgbClr val="FF00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,k' 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898900" y="5537200"/>
            <a:ext cx="1612900" cy="584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400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Sdarmif</a:t>
            </a:r>
            <a:r>
              <a:rPr lang="en-US" sz="24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410075" y="3046413"/>
            <a:ext cx="3036888" cy="708025"/>
            <a:chOff x="0" y="0"/>
            <a:chExt cx="1913" cy="446"/>
          </a:xfrm>
        </p:grpSpPr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 rot="469584">
              <a:off x="0" y="0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171" name="Text Box 27"/>
            <p:cNvSpPr txBox="1">
              <a:spLocks noChangeArrowheads="1"/>
            </p:cNvSpPr>
            <p:nvPr/>
          </p:nvSpPr>
          <p:spPr bwMode="auto">
            <a:xfrm rot="-1471106">
              <a:off x="897" y="119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172" name="Text Box 28"/>
          <p:cNvSpPr txBox="1">
            <a:spLocks noChangeArrowheads="1"/>
          </p:cNvSpPr>
          <p:nvPr/>
        </p:nvSpPr>
        <p:spPr bwMode="auto">
          <a:xfrm rot="-4430453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e\</a:t>
            </a:r>
            <a:r>
              <a:rPr lang="en-US" sz="36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36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FF"/>
                </a:solidFill>
                <a:latin typeface="WinInnwa" pitchFamily="2" charset="0"/>
                <a:ea typeface="+mn-ea"/>
                <a:cs typeface="+mn-cs"/>
              </a:rPr>
              <a:t>ZmAkvkef</a:t>
            </a:r>
            <a:r>
              <a:rPr lang="en-US" sz="3200" b="1" dirty="0">
                <a:solidFill>
                  <a:srgbClr val="FF00FF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u&amp;arvawmif</a:t>
            </a:r>
            <a:r>
              <a:rPr lang="en-US" sz="1800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wmaAmfawmif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sz="1800" b="1" dirty="0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2959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33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rgbClr val="66FF33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178" name="Oval 34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79" name="Oval 35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0" name="Oval 36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 rot="-37200">
            <a:off x="6350000" y="4414838"/>
            <a:ext cx="1717675" cy="1355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endParaRPr lang="en-US" sz="2000" b="1" i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wJawmfwnf</a:t>
            </a:r>
            <a:endParaRPr lang="en-US" sz="2000" b="1" i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m+rdK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wdkif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Y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aexdkif&amp;rnf</a:t>
            </a:r>
            <a:r>
              <a:rPr lang="en-US" sz="2000" b="1" i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sz="20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1717675" y="0"/>
            <a:ext cx="48958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 17;6</a:t>
            </a:r>
            <a:r>
              <a:rPr lang="en-US" sz="20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993775" y="1724025"/>
            <a:ext cx="3629025" cy="3109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b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rdrdrSefonf[kxif onf.t&amp;mudk    jyKvkyfaecJh Buonf/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4400" b="1">
              <a:solidFill>
                <a:srgbClr val="FFFF66"/>
              </a:solidFill>
              <a:latin typeface="Win 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4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Unknown Shape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51"/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a,m±_</a:t>
            </a:r>
          </a:p>
        </p:txBody>
      </p:sp>
      <p:sp>
        <p:nvSpPr>
          <p:cNvPr id="6187" name="Rectangle 52"/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a,&amp;dacg</a:t>
            </a:r>
            <a:r>
              <a:rPr lang="en-US" sz="1600" b="1">
                <a:latin typeface="WinInnwa" charset="0"/>
              </a:rPr>
              <a:t> </a:t>
            </a:r>
          </a:p>
        </p:txBody>
      </p:sp>
      <p:sp>
        <p:nvSpPr>
          <p:cNvPr id="6188" name="Rectangle 53"/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e,fajra0cGJjcif;</a:t>
            </a:r>
          </a:p>
        </p:txBody>
      </p:sp>
      <p:sp>
        <p:nvSpPr>
          <p:cNvPr id="6189" name="Text Box 54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90" name="Text Box 55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13</a:t>
            </a:r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0" y="0"/>
            <a:chExt cx="2394" cy="1255"/>
          </a:xfrm>
        </p:grpSpPr>
        <p:sp>
          <p:nvSpPr>
            <p:cNvPr id="6202" name="Text Box 58"/>
            <p:cNvSpPr txBox="1">
              <a:spLocks noChangeArrowheads="1"/>
            </p:cNvSpPr>
            <p:nvPr/>
          </p:nvSpPr>
          <p:spPr bwMode="auto">
            <a:xfrm>
              <a:off x="1378" y="0"/>
              <a:ext cx="1016" cy="59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a,m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o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yf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om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  <a:r>
                <a:rPr lang="en-US" b="1" dirty="0" err="1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rsm</a:t>
              </a:r>
              <a:r>
                <a:rPr lang="en-US" b="1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dirty="0">
                  <a:solidFill>
                    <a:schemeClr val="tx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195" name="Unknown Shape"/>
            <p:cNvSpPr>
              <a:spLocks/>
            </p:cNvSpPr>
            <p:nvPr/>
          </p:nvSpPr>
          <p:spPr bwMode="auto">
            <a:xfrm>
              <a:off x="0" y="367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93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29-31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 autoUpdateAnimBg="0"/>
      <p:bldP spid="6161" grpId="0" autoUpdateAnimBg="0"/>
      <p:bldP spid="6162" grpId="0" autoUpdateAnimBg="0"/>
      <p:bldP spid="6163" grpId="0" autoUpdateAnimBg="0"/>
      <p:bldP spid="6164" grpId="0" autoUpdateAnimBg="0"/>
      <p:bldP spid="6165" grpId="0" autoUpdateAnimBg="0"/>
      <p:bldP spid="6166" grpId="0" autoUpdateAnimBg="0"/>
      <p:bldP spid="6167" grpId="0" autoUpdateAnimBg="0"/>
      <p:bldP spid="6168" grpId="0" autoUpdateAnimBg="0"/>
      <p:bldP spid="6172" grpId="0" autoUpdateAnimBg="0"/>
      <p:bldP spid="6173" grpId="0" autoUpdateAnimBg="0"/>
      <p:bldP spid="6182" grpId="0" autoUpdateAnimBg="0"/>
      <p:bldP spid="6184" grpId="0" animBg="1"/>
      <p:bldP spid="618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my-MM" sz="1600">
              <a:latin typeface="Times" charset="0"/>
            </a:endParaRPr>
          </a:p>
        </p:txBody>
      </p:sp>
      <p:sp>
        <p:nvSpPr>
          <p:cNvPr id="52226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 rot="3267740">
            <a:off x="4629944" y="2432844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endParaRPr lang="en-US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6516688" y="5259388"/>
            <a:ext cx="2054225" cy="1155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3449638" y="2382838"/>
            <a:ext cx="294957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2516188" y="5640388"/>
            <a:ext cx="2587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2020888" y="992188"/>
            <a:ext cx="3387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69850" y="404813"/>
            <a:ext cx="2755900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r>
              <a:rPr lang="en-US" sz="3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2246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tx1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5830888" y="2884488"/>
            <a:ext cx="29686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5373688" y="1639888"/>
            <a:ext cx="11969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6777038" y="1525588"/>
            <a:ext cx="169227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5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2582863" y="25685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2138363" y="3078163"/>
            <a:ext cx="215741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0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2" name="Rectangle 38"/>
          <p:cNvSpPr>
            <a:spLocks noChangeArrowheads="1"/>
          </p:cNvSpPr>
          <p:nvPr/>
        </p:nvSpPr>
        <p:spPr bwMode="auto">
          <a:xfrm>
            <a:off x="3041650" y="4394200"/>
            <a:ext cx="13001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4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2267" name="Rectangle 43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0" name="Unknown Shape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>
              <a:gd name="T0" fmla="*/ 0 w 856"/>
              <a:gd name="T1" fmla="*/ 2147483647 h 891"/>
              <a:gd name="T2" fmla="*/ 60483750 w 856"/>
              <a:gd name="T3" fmla="*/ 1963200231 h 891"/>
              <a:gd name="T4" fmla="*/ 241935000 w 856"/>
              <a:gd name="T5" fmla="*/ 1701104074 h 891"/>
              <a:gd name="T6" fmla="*/ 1411287500 w 856"/>
              <a:gd name="T7" fmla="*/ 1096266787 h 891"/>
              <a:gd name="T8" fmla="*/ 1895157500 w 856"/>
              <a:gd name="T9" fmla="*/ 672880687 h 891"/>
              <a:gd name="T10" fmla="*/ 2076608750 w 856"/>
              <a:gd name="T11" fmla="*/ 451107016 h 891"/>
              <a:gd name="T12" fmla="*/ 2147483647 w 856"/>
              <a:gd name="T13" fmla="*/ 249494587 h 891"/>
              <a:gd name="T14" fmla="*/ 2137092500 w 856"/>
              <a:gd name="T15" fmla="*/ 68043401 h 891"/>
              <a:gd name="T16" fmla="*/ 2096770000 w 856"/>
              <a:gd name="T17" fmla="*/ 7559672 h 8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1" name="Unknown Shape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>
              <a:gd name="T0" fmla="*/ 2137092500 w 848"/>
              <a:gd name="T1" fmla="*/ 120967500 h 968"/>
              <a:gd name="T2" fmla="*/ 1834673750 w 848"/>
              <a:gd name="T3" fmla="*/ 0 h 968"/>
              <a:gd name="T4" fmla="*/ 1471771250 w 848"/>
              <a:gd name="T5" fmla="*/ 80645000 h 968"/>
              <a:gd name="T6" fmla="*/ 1290320000 w 848"/>
              <a:gd name="T7" fmla="*/ 181451250 h 968"/>
              <a:gd name="T8" fmla="*/ 1189513750 w 848"/>
              <a:gd name="T9" fmla="*/ 282257500 h 968"/>
              <a:gd name="T10" fmla="*/ 1068546250 w 848"/>
              <a:gd name="T11" fmla="*/ 403225000 h 968"/>
              <a:gd name="T12" fmla="*/ 826611250 w 848"/>
              <a:gd name="T13" fmla="*/ 826611250 h 968"/>
              <a:gd name="T14" fmla="*/ 524192500 w 848"/>
              <a:gd name="T15" fmla="*/ 1552416250 h 968"/>
              <a:gd name="T16" fmla="*/ 342741250 w 848"/>
              <a:gd name="T17" fmla="*/ 1794351250 h 968"/>
              <a:gd name="T18" fmla="*/ 161290000 w 848"/>
              <a:gd name="T19" fmla="*/ 2036286250 h 968"/>
              <a:gd name="T20" fmla="*/ 0 w 848"/>
              <a:gd name="T21" fmla="*/ 2147483647 h 9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117088" dir="464827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2272" name="Group 49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2289" name="Group 50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2291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92" name="AutoShape 52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53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4" name="Line 54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5" name="Rectangle 55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6" name="Rectangle 56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7" name="Line 57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8" name="Line 58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9" name="Line 59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0" name="Line 60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1" name="Line 61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2" name="Line 62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63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4" name="Line 64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65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6" name="Line 66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6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2290" name="Rectangle 68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2293" name="Rectangle 69"/>
          <p:cNvSpPr>
            <a:spLocks noChangeArrowheads="1"/>
          </p:cNvSpPr>
          <p:nvPr/>
        </p:nvSpPr>
        <p:spPr bwMode="auto">
          <a:xfrm>
            <a:off x="8051800" y="3789363"/>
            <a:ext cx="14795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7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2274" name="Rectangle 70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2275" name="Rectangle 71"/>
          <p:cNvSpPr>
            <a:spLocks noChangeArrowheads="1"/>
          </p:cNvSpPr>
          <p:nvPr/>
        </p:nvSpPr>
        <p:spPr bwMode="auto">
          <a:xfrm>
            <a:off x="8027988" y="44323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2276" name="Rectangle 72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2277" name="Rectangle 73"/>
          <p:cNvSpPr>
            <a:spLocks noChangeArrowheads="1"/>
          </p:cNvSpPr>
          <p:nvPr/>
        </p:nvSpPr>
        <p:spPr bwMode="auto">
          <a:xfrm>
            <a:off x="8031163" y="5003800"/>
            <a:ext cx="841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2278" name="Rectangle 74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2279" name="Group 75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2286" name="Rectangle 76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2287" name="Rectangle 77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,k'</a:t>
              </a:r>
            </a:p>
          </p:txBody>
        </p:sp>
        <p:sp>
          <p:nvSpPr>
            <p:cNvPr id="52288" name="Rectangle 78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2303" name="Rectangle 7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49</a:t>
            </a:r>
          </a:p>
        </p:txBody>
      </p:sp>
      <p:sp>
        <p:nvSpPr>
          <p:cNvPr id="52281" name="Text Box 8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2305" name="Text Box 81"/>
          <p:cNvSpPr txBox="1">
            <a:spLocks noChangeArrowheads="1"/>
          </p:cNvSpPr>
          <p:nvPr/>
        </p:nvSpPr>
        <p:spPr bwMode="auto">
          <a:xfrm>
            <a:off x="3101975" y="3932238"/>
            <a:ext cx="4648200" cy="1190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AmAkvkefu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D;,m;udk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acsr_ef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;/ </a:t>
            </a:r>
          </a:p>
        </p:txBody>
      </p:sp>
      <p:sp>
        <p:nvSpPr>
          <p:cNvPr id="52283" name="Text Box 82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307" name="Text Box 83"/>
          <p:cNvSpPr txBox="1">
            <a:spLocks noChangeArrowheads="1"/>
          </p:cNvSpPr>
          <p:nvPr/>
        </p:nvSpPr>
        <p:spPr bwMode="auto">
          <a:xfrm>
            <a:off x="1547813" y="1476375"/>
            <a:ext cx="5522912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awmifydkif;EdkifiHtajctae</a:t>
            </a:r>
            <a:r>
              <a:rPr lang="en-US" sz="3600" b="1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52308" name="AutoShape 84"/>
          <p:cNvSpPr>
            <a:spLocks noChangeArrowheads="1"/>
          </p:cNvSpPr>
          <p:nvPr/>
        </p:nvSpPr>
        <p:spPr bwMode="auto">
          <a:xfrm rot="10485874">
            <a:off x="3100388" y="2914650"/>
            <a:ext cx="2389187" cy="536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5559695 h 21600"/>
              <a:gd name="T4" fmla="*/ 2147483647 w 21600"/>
              <a:gd name="T5" fmla="*/ 331118768 h 21600"/>
              <a:gd name="T6" fmla="*/ 2147483647 w 21600"/>
              <a:gd name="T7" fmla="*/ 1655596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8" grpId="0" animBg="1"/>
      <p:bldP spid="52269" grpId="0" animBg="1"/>
      <p:bldP spid="52270" grpId="0" animBg="1"/>
      <p:bldP spid="52271" grpId="0" animBg="1"/>
      <p:bldP spid="52305" grpId="0" autoUpdateAnimBg="0"/>
      <p:bldP spid="52307" grpId="0" autoUpdateAnimBg="0"/>
      <p:bldP spid="5230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059113" y="879475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5400" b="1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5400" b="1" i="1">
                <a:solidFill>
                  <a:schemeClr val="bg2"/>
                </a:solidFill>
                <a:latin typeface="WinInnwa" charset="0"/>
              </a:rPr>
              <a:t>rif;pH</a:t>
            </a:r>
          </a:p>
          <a:p>
            <a:pPr algn="l"/>
            <a:endParaRPr lang="en-US" sz="48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S - D - S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3338513" y="4130675"/>
            <a:ext cx="2543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 20-J        20-R</a:t>
            </a: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3427413" y="4575175"/>
            <a:ext cx="1603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200        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Unknown Shape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A </a:t>
            </a:r>
            <a:r>
              <a:rPr lang="en-US" sz="60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R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C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90863" y="5040313"/>
            <a:ext cx="1712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24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4811713" y="4570413"/>
            <a:ext cx="16033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  350        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3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Rectangle 33"/>
          <p:cNvSpPr>
            <a:spLocks noChangeArrowheads="1"/>
          </p:cNvSpPr>
          <p:nvPr/>
        </p:nvSpPr>
        <p:spPr bwMode="auto">
          <a:xfrm>
            <a:off x="3173413" y="1781175"/>
            <a:ext cx="2857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&lt;&lt;&lt;&lt;</a:t>
            </a:r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MS PGothic" charset="0"/>
              </a:rPr>
              <a:t>&gt;&gt;&gt;&gt;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Rectangle 35"/>
          <p:cNvSpPr>
            <a:spLocks noChangeArrowheads="1"/>
          </p:cNvSpPr>
          <p:nvPr/>
        </p:nvSpPr>
        <p:spPr bwMode="auto">
          <a:xfrm>
            <a:off x="4576763" y="5022850"/>
            <a:ext cx="1930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</p:txBody>
      </p:sp>
      <p:sp>
        <p:nvSpPr>
          <p:cNvPr id="53284" name="Oval 36"/>
          <p:cNvSpPr>
            <a:spLocks noChangeArrowheads="1"/>
          </p:cNvSpPr>
          <p:nvPr/>
        </p:nvSpPr>
        <p:spPr bwMode="auto">
          <a:xfrm>
            <a:off x="4552950" y="4565650"/>
            <a:ext cx="1676400" cy="1041400"/>
          </a:xfrm>
          <a:prstGeom prst="ellips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85" name="Rectangle 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3286" name="Rectangle 39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7" name="Line 40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8" name="Rectangle 41"/>
          <p:cNvSpPr>
            <a:spLocks noChangeArrowheads="1"/>
          </p:cNvSpPr>
          <p:nvPr/>
        </p:nvSpPr>
        <p:spPr bwMode="auto">
          <a:xfrm>
            <a:off x="3554413" y="3470275"/>
            <a:ext cx="2333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3289" name="Rectangle 42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3290" name="Rectangle 43"/>
          <p:cNvSpPr>
            <a:spLocks noChangeArrowheads="1"/>
          </p:cNvSpPr>
          <p:nvPr/>
        </p:nvSpPr>
        <p:spPr bwMode="auto">
          <a:xfrm>
            <a:off x="3033713" y="2189163"/>
            <a:ext cx="38989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3291" name="Rectangle 44"/>
          <p:cNvSpPr>
            <a:spLocks noChangeArrowheads="1"/>
          </p:cNvSpPr>
          <p:nvPr/>
        </p:nvSpPr>
        <p:spPr bwMode="auto">
          <a:xfrm>
            <a:off x="3143250" y="2803525"/>
            <a:ext cx="25923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Áoa&amp;v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       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,k'</a:t>
            </a:r>
            <a:r>
              <a:rPr lang="en-US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53293" name="Rectangle 45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94" name="Text Box 46"/>
          <p:cNvSpPr txBox="1">
            <a:spLocks noChangeArrowheads="1"/>
          </p:cNvSpPr>
          <p:nvPr/>
        </p:nvSpPr>
        <p:spPr bwMode="auto">
          <a:xfrm>
            <a:off x="1779588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3295" name="Group 4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3336" name="Group 49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3338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39" name="AutoShape 51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0" name="Rectangle 52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1" name="Line 53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2" name="Rectangle 54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3" name="Rectangle 55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4" name="Line 56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5" name="Line 57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6" name="Line 58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7" name="Line 59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8" name="Line 60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49" name="Line 61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0" name="Line 62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1" name="Line 63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2" name="Line 64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3" name="Line 65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2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3337" name="Rectangle 67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3316" name="Rectangle 68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3297" name="Rectangle 69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3298" name="Rectangle 70"/>
          <p:cNvSpPr>
            <a:spLocks noChangeArrowheads="1"/>
          </p:cNvSpPr>
          <p:nvPr/>
        </p:nvSpPr>
        <p:spPr bwMode="auto">
          <a:xfrm>
            <a:off x="8040688" y="44323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3299" name="Rectangle 7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3300" name="Rectangle 72"/>
          <p:cNvSpPr>
            <a:spLocks noChangeArrowheads="1"/>
          </p:cNvSpPr>
          <p:nvPr/>
        </p:nvSpPr>
        <p:spPr bwMode="auto">
          <a:xfrm>
            <a:off x="7935913" y="5003800"/>
            <a:ext cx="7270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3301" name="Rectangle 7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3302" name="Group 7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3333" name="Rectangle 75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3334" name="Rectangle 76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53335" name="Rectangle 77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3303" name="Rectangle 78"/>
          <p:cNvSpPr>
            <a:spLocks noChangeArrowheads="1"/>
          </p:cNvSpPr>
          <p:nvPr/>
        </p:nvSpPr>
        <p:spPr bwMode="auto">
          <a:xfrm>
            <a:off x="8499475" y="4765675"/>
            <a:ext cx="8207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>
                <a:solidFill>
                  <a:schemeClr val="accent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</p:txBody>
      </p:sp>
      <p:sp>
        <p:nvSpPr>
          <p:cNvPr id="53304" name="Rectangle 79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3328" name="Rectangle 8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50</a:t>
            </a:r>
          </a:p>
        </p:txBody>
      </p:sp>
      <p:sp>
        <p:nvSpPr>
          <p:cNvPr id="53306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3330" name="Rectangle 82"/>
          <p:cNvSpPr>
            <a:spLocks noChangeArrowheads="1"/>
          </p:cNvSpPr>
          <p:nvPr/>
        </p:nvSpPr>
        <p:spPr bwMode="auto">
          <a:xfrm>
            <a:off x="6243638" y="4314825"/>
            <a:ext cx="1611312" cy="13827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31; 31 - 33/</a:t>
            </a:r>
          </a:p>
        </p:txBody>
      </p:sp>
      <p:sp>
        <p:nvSpPr>
          <p:cNvPr id="53331" name="Rectangle 83"/>
          <p:cNvSpPr>
            <a:spLocks noChangeArrowheads="1"/>
          </p:cNvSpPr>
          <p:nvPr/>
        </p:nvSpPr>
        <p:spPr bwMode="auto">
          <a:xfrm>
            <a:off x="6375400" y="2247900"/>
            <a:ext cx="2865438" cy="1074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2 "</a:t>
            </a:r>
            <a:r>
              <a:rPr lang="en-US" sz="32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7;4-16 / </a:t>
            </a:r>
          </a:p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1&amp;mZ0if 17; 3-15</a:t>
            </a:r>
          </a:p>
        </p:txBody>
      </p:sp>
      <p:grpSp>
        <p:nvGrpSpPr>
          <p:cNvPr id="53309" name="Group 84"/>
          <p:cNvGrpSpPr>
            <a:grpSpLocks/>
          </p:cNvGrpSpPr>
          <p:nvPr/>
        </p:nvGrpSpPr>
        <p:grpSpPr bwMode="auto">
          <a:xfrm>
            <a:off x="6083300" y="1174750"/>
            <a:ext cx="1289050" cy="1435100"/>
            <a:chOff x="0" y="0"/>
            <a:chExt cx="2950" cy="2769"/>
          </a:xfrm>
        </p:grpSpPr>
        <p:grpSp>
          <p:nvGrpSpPr>
            <p:cNvPr id="53323" name="Group 85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53329" name="Group 86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10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3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" name="Picture 8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32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6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310" name="Group 95"/>
          <p:cNvGrpSpPr>
            <a:grpSpLocks/>
          </p:cNvGrpSpPr>
          <p:nvPr/>
        </p:nvGrpSpPr>
        <p:grpSpPr bwMode="auto">
          <a:xfrm>
            <a:off x="6076950" y="3238500"/>
            <a:ext cx="1289050" cy="1435100"/>
            <a:chOff x="0" y="0"/>
            <a:chExt cx="2950" cy="2769"/>
          </a:xfrm>
        </p:grpSpPr>
        <p:grpSp>
          <p:nvGrpSpPr>
            <p:cNvPr id="53313" name="Group 96"/>
            <p:cNvGrpSpPr>
              <a:grpSpLocks/>
            </p:cNvGrpSpPr>
            <p:nvPr/>
          </p:nvGrpSpPr>
          <p:grpSpPr bwMode="auto">
            <a:xfrm>
              <a:off x="0" y="0"/>
              <a:ext cx="2950" cy="2769"/>
              <a:chOff x="0" y="0"/>
              <a:chExt cx="2950" cy="2769"/>
            </a:xfrm>
          </p:grpSpPr>
          <p:grpSp>
            <p:nvGrpSpPr>
              <p:cNvPr id="53319" name="Group 97"/>
              <p:cNvGrpSpPr>
                <a:grpSpLocks/>
              </p:cNvGrpSpPr>
              <p:nvPr/>
            </p:nvGrpSpPr>
            <p:grpSpPr bwMode="auto">
              <a:xfrm>
                <a:off x="473" y="498"/>
                <a:ext cx="2105" cy="1421"/>
                <a:chOff x="0" y="0"/>
                <a:chExt cx="2105" cy="1421"/>
              </a:xfrm>
            </p:grpSpPr>
            <p:sp>
              <p:nvSpPr>
                <p:cNvPr id="53321" name="Unknown Shape" descr="Cork"/>
                <p:cNvSpPr>
                  <a:spLocks/>
                </p:cNvSpPr>
                <p:nvPr/>
              </p:nvSpPr>
              <p:spPr bwMode="auto">
                <a:xfrm>
                  <a:off x="55" y="0"/>
                  <a:ext cx="2050" cy="256"/>
                </a:xfrm>
                <a:custGeom>
                  <a:avLst/>
                  <a:gdLst>
                    <a:gd name="T0" fmla="*/ 336 w 592"/>
                    <a:gd name="T1" fmla="*/ 2071 h 90"/>
                    <a:gd name="T2" fmla="*/ 911 w 592"/>
                    <a:gd name="T3" fmla="*/ 1013 h 90"/>
                    <a:gd name="T4" fmla="*/ 1416 w 592"/>
                    <a:gd name="T5" fmla="*/ 825 h 90"/>
                    <a:gd name="T6" fmla="*/ 1908 w 592"/>
                    <a:gd name="T7" fmla="*/ 737 h 90"/>
                    <a:gd name="T8" fmla="*/ 4654 w 592"/>
                    <a:gd name="T9" fmla="*/ 785 h 90"/>
                    <a:gd name="T10" fmla="*/ 6306 w 592"/>
                    <a:gd name="T11" fmla="*/ 922 h 90"/>
                    <a:gd name="T12" fmla="*/ 7064 w 592"/>
                    <a:gd name="T13" fmla="*/ 1061 h 90"/>
                    <a:gd name="T14" fmla="*/ 9879 w 592"/>
                    <a:gd name="T15" fmla="*/ 1198 h 90"/>
                    <a:gd name="T16" fmla="*/ 14031 w 592"/>
                    <a:gd name="T17" fmla="*/ 1013 h 90"/>
                    <a:gd name="T18" fmla="*/ 19593 w 592"/>
                    <a:gd name="T19" fmla="*/ 373 h 90"/>
                    <a:gd name="T20" fmla="*/ 21598 w 592"/>
                    <a:gd name="T21" fmla="*/ 0 h 90"/>
                    <a:gd name="T22" fmla="*/ 23755 w 592"/>
                    <a:gd name="T23" fmla="*/ 48 h 90"/>
                    <a:gd name="T24" fmla="*/ 24500 w 592"/>
                    <a:gd name="T25" fmla="*/ 688 h 90"/>
                    <a:gd name="T26" fmla="*/ 24583 w 592"/>
                    <a:gd name="T27" fmla="*/ 825 h 90"/>
                    <a:gd name="T28" fmla="*/ 24164 w 592"/>
                    <a:gd name="T29" fmla="*/ 1382 h 90"/>
                    <a:gd name="T30" fmla="*/ 24247 w 592"/>
                    <a:gd name="T31" fmla="*/ 1522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22" name="Unknown Shape" descr="Cork"/>
                <p:cNvSpPr>
                  <a:spLocks/>
                </p:cNvSpPr>
                <p:nvPr/>
              </p:nvSpPr>
              <p:spPr bwMode="auto">
                <a:xfrm>
                  <a:off x="0" y="190"/>
                  <a:ext cx="2074" cy="1231"/>
                </a:xfrm>
                <a:custGeom>
                  <a:avLst/>
                  <a:gdLst>
                    <a:gd name="T0" fmla="*/ 24864 w 599"/>
                    <a:gd name="T1" fmla="*/ 0 h 432"/>
                    <a:gd name="T2" fmla="*/ 24698 w 599"/>
                    <a:gd name="T3" fmla="*/ 137 h 432"/>
                    <a:gd name="T4" fmla="*/ 24445 w 599"/>
                    <a:gd name="T5" fmla="*/ 228 h 432"/>
                    <a:gd name="T6" fmla="*/ 24289 w 599"/>
                    <a:gd name="T7" fmla="*/ 553 h 432"/>
                    <a:gd name="T8" fmla="*/ 23126 w 599"/>
                    <a:gd name="T9" fmla="*/ 2129 h 432"/>
                    <a:gd name="T10" fmla="*/ 21796 w 599"/>
                    <a:gd name="T11" fmla="*/ 4816 h 432"/>
                    <a:gd name="T12" fmla="*/ 21377 w 599"/>
                    <a:gd name="T13" fmla="*/ 6155 h 432"/>
                    <a:gd name="T14" fmla="*/ 20969 w 599"/>
                    <a:gd name="T15" fmla="*/ 8096 h 432"/>
                    <a:gd name="T16" fmla="*/ 20550 w 599"/>
                    <a:gd name="T17" fmla="*/ 9307 h 432"/>
                    <a:gd name="T18" fmla="*/ 19133 w 599"/>
                    <a:gd name="T19" fmla="*/ 9768 h 432"/>
                    <a:gd name="T20" fmla="*/ 17970 w 599"/>
                    <a:gd name="T21" fmla="*/ 9580 h 432"/>
                    <a:gd name="T22" fmla="*/ 17478 w 599"/>
                    <a:gd name="T23" fmla="*/ 9483 h 432"/>
                    <a:gd name="T24" fmla="*/ 17648 w 599"/>
                    <a:gd name="T25" fmla="*/ 8144 h 432"/>
                    <a:gd name="T26" fmla="*/ 17887 w 599"/>
                    <a:gd name="T27" fmla="*/ 7819 h 432"/>
                    <a:gd name="T28" fmla="*/ 16807 w 599"/>
                    <a:gd name="T29" fmla="*/ 7591 h 432"/>
                    <a:gd name="T30" fmla="*/ 14397 w 599"/>
                    <a:gd name="T31" fmla="*/ 7309 h 432"/>
                    <a:gd name="T32" fmla="*/ 4688 w 599"/>
                    <a:gd name="T33" fmla="*/ 8332 h 432"/>
                    <a:gd name="T34" fmla="*/ 4280 w 599"/>
                    <a:gd name="T35" fmla="*/ 8517 h 432"/>
                    <a:gd name="T36" fmla="*/ 3608 w 599"/>
                    <a:gd name="T37" fmla="*/ 9070 h 432"/>
                    <a:gd name="T38" fmla="*/ 2206 w 599"/>
                    <a:gd name="T39" fmla="*/ 9996 h 432"/>
                    <a:gd name="T40" fmla="*/ 1198 w 599"/>
                    <a:gd name="T41" fmla="*/ 9768 h 432"/>
                    <a:gd name="T42" fmla="*/ 706 w 599"/>
                    <a:gd name="T43" fmla="*/ 9580 h 432"/>
                    <a:gd name="T44" fmla="*/ 287 w 599"/>
                    <a:gd name="T45" fmla="*/ 9207 h 432"/>
                    <a:gd name="T46" fmla="*/ 457 w 599"/>
                    <a:gd name="T47" fmla="*/ 8608 h 432"/>
                    <a:gd name="T48" fmla="*/ 706 w 599"/>
                    <a:gd name="T49" fmla="*/ 7731 h 432"/>
                    <a:gd name="T50" fmla="*/ 1115 w 599"/>
                    <a:gd name="T51" fmla="*/ 6067 h 432"/>
                    <a:gd name="T52" fmla="*/ 1198 w 599"/>
                    <a:gd name="T53" fmla="*/ 4351 h 432"/>
                    <a:gd name="T54" fmla="*/ 1281 w 599"/>
                    <a:gd name="T55" fmla="*/ 2915 h 432"/>
                    <a:gd name="T56" fmla="*/ 1198 w 599"/>
                    <a:gd name="T57" fmla="*/ 1901 h 432"/>
                    <a:gd name="T58" fmla="*/ 876 w 599"/>
                    <a:gd name="T59" fmla="*/ 690 h 432"/>
                    <a:gd name="T60" fmla="*/ 793 w 599"/>
                    <a:gd name="T61" fmla="*/ 325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3320" name="Picture 10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314" name="Unknown Shape"/>
            <p:cNvSpPr>
              <a:spLocks/>
            </p:cNvSpPr>
            <p:nvPr/>
          </p:nvSpPr>
          <p:spPr bwMode="auto">
            <a:xfrm>
              <a:off x="532" y="1938"/>
              <a:ext cx="88" cy="277"/>
            </a:xfrm>
            <a:custGeom>
              <a:avLst/>
              <a:gdLst>
                <a:gd name="T0" fmla="*/ 81 w 85"/>
                <a:gd name="T1" fmla="*/ 101 h 318"/>
                <a:gd name="T2" fmla="*/ 70 w 85"/>
                <a:gd name="T3" fmla="*/ 45 h 318"/>
                <a:gd name="T4" fmla="*/ 53 w 85"/>
                <a:gd name="T5" fmla="*/ 28 h 318"/>
                <a:gd name="T6" fmla="*/ 61 w 85"/>
                <a:gd name="T7" fmla="*/ 45 h 318"/>
                <a:gd name="T8" fmla="*/ 70 w 85"/>
                <a:gd name="T9" fmla="*/ 18 h 318"/>
                <a:gd name="T10" fmla="*/ 41 w 85"/>
                <a:gd name="T11" fmla="*/ 7 h 318"/>
                <a:gd name="T12" fmla="*/ 41 w 85"/>
                <a:gd name="T13" fmla="*/ 28 h 318"/>
                <a:gd name="T14" fmla="*/ 53 w 85"/>
                <a:gd name="T15" fmla="*/ 124 h 318"/>
                <a:gd name="T16" fmla="*/ 33 w 85"/>
                <a:gd name="T17" fmla="*/ 106 h 318"/>
                <a:gd name="T18" fmla="*/ 41 w 85"/>
                <a:gd name="T19" fmla="*/ 84 h 318"/>
                <a:gd name="T20" fmla="*/ 53 w 85"/>
                <a:gd name="T21" fmla="*/ 106 h 318"/>
                <a:gd name="T22" fmla="*/ 41 w 85"/>
                <a:gd name="T23" fmla="*/ 68 h 318"/>
                <a:gd name="T24" fmla="*/ 53 w 85"/>
                <a:gd name="T25" fmla="*/ 101 h 318"/>
                <a:gd name="T26" fmla="*/ 41 w 85"/>
                <a:gd name="T27" fmla="*/ 79 h 318"/>
                <a:gd name="T28" fmla="*/ 53 w 85"/>
                <a:gd name="T29" fmla="*/ 95 h 318"/>
                <a:gd name="T30" fmla="*/ 61 w 85"/>
                <a:gd name="T31" fmla="*/ 112 h 318"/>
                <a:gd name="T32" fmla="*/ 81 w 85"/>
                <a:gd name="T33" fmla="*/ 134 h 318"/>
                <a:gd name="T34" fmla="*/ 89 w 85"/>
                <a:gd name="T35" fmla="*/ 151 h 318"/>
                <a:gd name="T36" fmla="*/ 81 w 85"/>
                <a:gd name="T37" fmla="*/ 185 h 318"/>
                <a:gd name="T38" fmla="*/ 70 w 85"/>
                <a:gd name="T39" fmla="*/ 179 h 318"/>
                <a:gd name="T40" fmla="*/ 61 w 85"/>
                <a:gd name="T41" fmla="*/ 207 h 318"/>
                <a:gd name="T42" fmla="*/ 41 w 85"/>
                <a:gd name="T43" fmla="*/ 191 h 318"/>
                <a:gd name="T44" fmla="*/ 33 w 85"/>
                <a:gd name="T45" fmla="*/ 134 h 318"/>
                <a:gd name="T46" fmla="*/ 25 w 85"/>
                <a:gd name="T47" fmla="*/ 162 h 318"/>
                <a:gd name="T48" fmla="*/ 5 w 85"/>
                <a:gd name="T49" fmla="*/ 140 h 318"/>
                <a:gd name="T50" fmla="*/ 41 w 85"/>
                <a:gd name="T51" fmla="*/ 95 h 318"/>
                <a:gd name="T52" fmla="*/ 70 w 85"/>
                <a:gd name="T53" fmla="*/ 112 h 318"/>
                <a:gd name="T54" fmla="*/ 81 w 85"/>
                <a:gd name="T55" fmla="*/ 145 h 318"/>
                <a:gd name="T56" fmla="*/ 70 w 85"/>
                <a:gd name="T57" fmla="*/ 124 h 318"/>
                <a:gd name="T58" fmla="*/ 70 w 85"/>
                <a:gd name="T59" fmla="*/ 7 h 318"/>
                <a:gd name="T60" fmla="*/ 53 w 85"/>
                <a:gd name="T61" fmla="*/ 23 h 318"/>
                <a:gd name="T62" fmla="*/ 25 w 85"/>
                <a:gd name="T63" fmla="*/ 28 h 318"/>
                <a:gd name="T64" fmla="*/ 41 w 85"/>
                <a:gd name="T65" fmla="*/ 62 h 318"/>
                <a:gd name="T66" fmla="*/ 61 w 85"/>
                <a:gd name="T67" fmla="*/ 90 h 318"/>
                <a:gd name="T68" fmla="*/ 81 w 85"/>
                <a:gd name="T69" fmla="*/ 101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5" name="Unknown Shape"/>
            <p:cNvSpPr>
              <a:spLocks/>
            </p:cNvSpPr>
            <p:nvPr/>
          </p:nvSpPr>
          <p:spPr bwMode="auto">
            <a:xfrm>
              <a:off x="551" y="1936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04 w 105"/>
                <a:gd name="T3" fmla="*/ 3 h 354"/>
                <a:gd name="T4" fmla="*/ 82 w 105"/>
                <a:gd name="T5" fmla="*/ 19 h 354"/>
                <a:gd name="T6" fmla="*/ 93 w 105"/>
                <a:gd name="T7" fmla="*/ 40 h 354"/>
                <a:gd name="T8" fmla="*/ 93 w 105"/>
                <a:gd name="T9" fmla="*/ 97 h 354"/>
                <a:gd name="T10" fmla="*/ 109 w 105"/>
                <a:gd name="T11" fmla="*/ 112 h 354"/>
                <a:gd name="T12" fmla="*/ 109 w 105"/>
                <a:gd name="T13" fmla="*/ 159 h 354"/>
                <a:gd name="T14" fmla="*/ 93 w 105"/>
                <a:gd name="T15" fmla="*/ 223 h 354"/>
                <a:gd name="T16" fmla="*/ 77 w 105"/>
                <a:gd name="T17" fmla="*/ 236 h 354"/>
                <a:gd name="T18" fmla="*/ 17 w 105"/>
                <a:gd name="T19" fmla="*/ 213 h 354"/>
                <a:gd name="T20" fmla="*/ 12 w 105"/>
                <a:gd name="T21" fmla="*/ 188 h 354"/>
                <a:gd name="T22" fmla="*/ 17 w 105"/>
                <a:gd name="T23" fmla="*/ 163 h 354"/>
                <a:gd name="T24" fmla="*/ 9 w 105"/>
                <a:gd name="T25" fmla="*/ 65 h 354"/>
                <a:gd name="T26" fmla="*/ 23 w 105"/>
                <a:gd name="T27" fmla="*/ 30 h 354"/>
                <a:gd name="T28" fmla="*/ 6 w 105"/>
                <a:gd name="T29" fmla="*/ 9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Unknown Shape"/>
            <p:cNvSpPr>
              <a:spLocks/>
            </p:cNvSpPr>
            <p:nvPr/>
          </p:nvSpPr>
          <p:spPr bwMode="auto">
            <a:xfrm>
              <a:off x="1924" y="1872"/>
              <a:ext cx="155" cy="328"/>
            </a:xfrm>
            <a:custGeom>
              <a:avLst/>
              <a:gdLst>
                <a:gd name="T0" fmla="*/ 159 w 149"/>
                <a:gd name="T1" fmla="*/ 13 h 376"/>
                <a:gd name="T2" fmla="*/ 150 w 149"/>
                <a:gd name="T3" fmla="*/ 69 h 376"/>
                <a:gd name="T4" fmla="*/ 140 w 149"/>
                <a:gd name="T5" fmla="*/ 86 h 376"/>
                <a:gd name="T6" fmla="*/ 137 w 149"/>
                <a:gd name="T7" fmla="*/ 92 h 376"/>
                <a:gd name="T8" fmla="*/ 117 w 149"/>
                <a:gd name="T9" fmla="*/ 162 h 376"/>
                <a:gd name="T10" fmla="*/ 92 w 149"/>
                <a:gd name="T11" fmla="*/ 208 h 376"/>
                <a:gd name="T12" fmla="*/ 75 w 149"/>
                <a:gd name="T13" fmla="*/ 241 h 376"/>
                <a:gd name="T14" fmla="*/ 62 w 149"/>
                <a:gd name="T15" fmla="*/ 242 h 376"/>
                <a:gd name="T16" fmla="*/ 21 w 149"/>
                <a:gd name="T17" fmla="*/ 246 h 376"/>
                <a:gd name="T18" fmla="*/ 2 w 149"/>
                <a:gd name="T19" fmla="*/ 233 h 376"/>
                <a:gd name="T20" fmla="*/ 5 w 149"/>
                <a:gd name="T21" fmla="*/ 210 h 376"/>
                <a:gd name="T22" fmla="*/ 8 w 149"/>
                <a:gd name="T23" fmla="*/ 146 h 376"/>
                <a:gd name="T24" fmla="*/ 24 w 149"/>
                <a:gd name="T25" fmla="*/ 133 h 376"/>
                <a:gd name="T26" fmla="*/ 37 w 149"/>
                <a:gd name="T27" fmla="*/ 70 h 376"/>
                <a:gd name="T28" fmla="*/ 48 w 149"/>
                <a:gd name="T29" fmla="*/ 50 h 376"/>
                <a:gd name="T30" fmla="*/ 89 w 149"/>
                <a:gd name="T31" fmla="*/ 12 h 376"/>
                <a:gd name="T32" fmla="*/ 137 w 149"/>
                <a:gd name="T33" fmla="*/ 12 h 376"/>
                <a:gd name="T34" fmla="*/ 159 w 149"/>
                <a:gd name="T35" fmla="*/ 1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7" name="Unknown Shape"/>
            <p:cNvSpPr>
              <a:spLocks/>
            </p:cNvSpPr>
            <p:nvPr/>
          </p:nvSpPr>
          <p:spPr bwMode="auto">
            <a:xfrm>
              <a:off x="630" y="309"/>
              <a:ext cx="99" cy="440"/>
            </a:xfrm>
            <a:custGeom>
              <a:avLst/>
              <a:gdLst>
                <a:gd name="T0" fmla="*/ 29 w 96"/>
                <a:gd name="T1" fmla="*/ 323 h 504"/>
                <a:gd name="T2" fmla="*/ 67 w 96"/>
                <a:gd name="T3" fmla="*/ 328 h 504"/>
                <a:gd name="T4" fmla="*/ 78 w 96"/>
                <a:gd name="T5" fmla="*/ 300 h 504"/>
                <a:gd name="T6" fmla="*/ 78 w 96"/>
                <a:gd name="T7" fmla="*/ 215 h 504"/>
                <a:gd name="T8" fmla="*/ 97 w 96"/>
                <a:gd name="T9" fmla="*/ 142 h 504"/>
                <a:gd name="T10" fmla="*/ 105 w 96"/>
                <a:gd name="T11" fmla="*/ 116 h 504"/>
                <a:gd name="T12" fmla="*/ 97 w 96"/>
                <a:gd name="T13" fmla="*/ 34 h 504"/>
                <a:gd name="T14" fmla="*/ 84 w 96"/>
                <a:gd name="T15" fmla="*/ 3 h 504"/>
                <a:gd name="T16" fmla="*/ 32 w 96"/>
                <a:gd name="T17" fmla="*/ 17 h 504"/>
                <a:gd name="T18" fmla="*/ 29 w 96"/>
                <a:gd name="T19" fmla="*/ 81 h 504"/>
                <a:gd name="T20" fmla="*/ 35 w 96"/>
                <a:gd name="T21" fmla="*/ 242 h 504"/>
                <a:gd name="T22" fmla="*/ 43 w 96"/>
                <a:gd name="T23" fmla="*/ 270 h 504"/>
                <a:gd name="T24" fmla="*/ 27 w 96"/>
                <a:gd name="T25" fmla="*/ 315 h 504"/>
                <a:gd name="T26" fmla="*/ 29 w 96"/>
                <a:gd name="T27" fmla="*/ 323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8" name="Unknown Shape"/>
            <p:cNvSpPr>
              <a:spLocks/>
            </p:cNvSpPr>
            <p:nvPr/>
          </p:nvSpPr>
          <p:spPr bwMode="auto">
            <a:xfrm>
              <a:off x="2347" y="296"/>
              <a:ext cx="156" cy="358"/>
            </a:xfrm>
            <a:custGeom>
              <a:avLst/>
              <a:gdLst>
                <a:gd name="T0" fmla="*/ 5 w 150"/>
                <a:gd name="T1" fmla="*/ 254 h 410"/>
                <a:gd name="T2" fmla="*/ 46 w 150"/>
                <a:gd name="T3" fmla="*/ 273 h 410"/>
                <a:gd name="T4" fmla="*/ 89 w 150"/>
                <a:gd name="T5" fmla="*/ 267 h 410"/>
                <a:gd name="T6" fmla="*/ 105 w 150"/>
                <a:gd name="T7" fmla="*/ 241 h 410"/>
                <a:gd name="T8" fmla="*/ 129 w 150"/>
                <a:gd name="T9" fmla="*/ 186 h 410"/>
                <a:gd name="T10" fmla="*/ 144 w 150"/>
                <a:gd name="T11" fmla="*/ 144 h 410"/>
                <a:gd name="T12" fmla="*/ 153 w 150"/>
                <a:gd name="T13" fmla="*/ 128 h 410"/>
                <a:gd name="T14" fmla="*/ 156 w 150"/>
                <a:gd name="T15" fmla="*/ 78 h 410"/>
                <a:gd name="T16" fmla="*/ 162 w 150"/>
                <a:gd name="T17" fmla="*/ 67 h 410"/>
                <a:gd name="T18" fmla="*/ 164 w 150"/>
                <a:gd name="T19" fmla="*/ 32 h 410"/>
                <a:gd name="T20" fmla="*/ 146 w 150"/>
                <a:gd name="T21" fmla="*/ 0 h 410"/>
                <a:gd name="T22" fmla="*/ 105 w 150"/>
                <a:gd name="T23" fmla="*/ 9 h 410"/>
                <a:gd name="T24" fmla="*/ 86 w 150"/>
                <a:gd name="T25" fmla="*/ 35 h 410"/>
                <a:gd name="T26" fmla="*/ 75 w 150"/>
                <a:gd name="T27" fmla="*/ 92 h 410"/>
                <a:gd name="T28" fmla="*/ 64 w 150"/>
                <a:gd name="T29" fmla="*/ 107 h 410"/>
                <a:gd name="T30" fmla="*/ 48 w 150"/>
                <a:gd name="T31" fmla="*/ 144 h 410"/>
                <a:gd name="T32" fmla="*/ 46 w 150"/>
                <a:gd name="T33" fmla="*/ 150 h 410"/>
                <a:gd name="T34" fmla="*/ 37 w 150"/>
                <a:gd name="T35" fmla="*/ 155 h 410"/>
                <a:gd name="T36" fmla="*/ 35 w 150"/>
                <a:gd name="T37" fmla="*/ 166 h 410"/>
                <a:gd name="T38" fmla="*/ 32 w 150"/>
                <a:gd name="T39" fmla="*/ 171 h 410"/>
                <a:gd name="T40" fmla="*/ 19 w 150"/>
                <a:gd name="T41" fmla="*/ 232 h 410"/>
                <a:gd name="T42" fmla="*/ 10 w 150"/>
                <a:gd name="T43" fmla="*/ 254 h 410"/>
                <a:gd name="T44" fmla="*/ 2 w 150"/>
                <a:gd name="T45" fmla="*/ 257 h 410"/>
                <a:gd name="T46" fmla="*/ 5 w 150"/>
                <a:gd name="T47" fmla="*/ 254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4" name="Text Box 106"/>
          <p:cNvSpPr txBox="1">
            <a:spLocks noChangeArrowheads="1"/>
          </p:cNvSpPr>
          <p:nvPr/>
        </p:nvSpPr>
        <p:spPr bwMode="auto">
          <a:xfrm>
            <a:off x="6383338" y="1376363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DC</a:t>
            </a:r>
          </a:p>
        </p:txBody>
      </p:sp>
      <p:sp>
        <p:nvSpPr>
          <p:cNvPr id="53355" name="Text Box 107"/>
          <p:cNvSpPr txBox="1">
            <a:spLocks noChangeArrowheads="1"/>
          </p:cNvSpPr>
          <p:nvPr/>
        </p:nvSpPr>
        <p:spPr bwMode="auto">
          <a:xfrm>
            <a:off x="6375400" y="3448050"/>
            <a:ext cx="863600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NC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6" grpId="0" autoUpdateAnimBg="0"/>
      <p:bldP spid="53283" grpId="0" autoUpdateAnimBg="0"/>
      <p:bldP spid="5328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 rot="3717371">
            <a:off x="4510881" y="2497932"/>
            <a:ext cx="15208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  <a:endParaRPr lang="en-US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345238" y="5259388"/>
            <a:ext cx="22256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3449638" y="2382838"/>
            <a:ext cx="16732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2516188" y="5640388"/>
            <a:ext cx="3006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2020888" y="992188"/>
            <a:ext cx="1711325" cy="1382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-569913" y="323850"/>
            <a:ext cx="2824163" cy="12477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r>
              <a:rPr lang="en-US" sz="40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  <a:p>
            <a:pPr>
              <a:defRPr/>
            </a:pPr>
            <a:endParaRPr lang="en-US" sz="3600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42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4294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5830888" y="2884488"/>
            <a:ext cx="16541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5487988" y="1811338"/>
            <a:ext cx="11969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2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1812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  </a:t>
            </a:r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3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5" name="Rectangle 33"/>
          <p:cNvSpPr>
            <a:spLocks noChangeArrowheads="1"/>
          </p:cNvSpPr>
          <p:nvPr/>
        </p:nvSpPr>
        <p:spPr bwMode="auto">
          <a:xfrm>
            <a:off x="2582863" y="2568575"/>
            <a:ext cx="1520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7" name="Rectangle 35"/>
          <p:cNvSpPr>
            <a:spLocks noChangeArrowheads="1"/>
          </p:cNvSpPr>
          <p:nvPr/>
        </p:nvSpPr>
        <p:spPr bwMode="auto">
          <a:xfrm>
            <a:off x="2147888" y="3078163"/>
            <a:ext cx="22034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 </a:t>
            </a:r>
          </a:p>
        </p:txBody>
      </p:sp>
      <p:sp>
        <p:nvSpPr>
          <p:cNvPr id="1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8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0" name="Rectangle 38"/>
          <p:cNvSpPr>
            <a:spLocks noChangeArrowheads="1"/>
          </p:cNvSpPr>
          <p:nvPr/>
        </p:nvSpPr>
        <p:spPr bwMode="auto">
          <a:xfrm>
            <a:off x="2755900" y="4451350"/>
            <a:ext cx="13001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2" name="Rectangle 40"/>
          <p:cNvSpPr>
            <a:spLocks noChangeArrowheads="1"/>
          </p:cNvSpPr>
          <p:nvPr/>
        </p:nvSpPr>
        <p:spPr bwMode="auto">
          <a:xfrm>
            <a:off x="2746375" y="5164138"/>
            <a:ext cx="1658938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4" name="Rectangle 42"/>
          <p:cNvSpPr>
            <a:spLocks noChangeArrowheads="1"/>
          </p:cNvSpPr>
          <p:nvPr/>
        </p:nvSpPr>
        <p:spPr bwMode="auto">
          <a:xfrm>
            <a:off x="1274763" y="4081463"/>
            <a:ext cx="1630362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54315" name="Rectangle 43"/>
          <p:cNvSpPr>
            <a:spLocks noChangeArrowheads="1"/>
          </p:cNvSpPr>
          <p:nvPr/>
        </p:nvSpPr>
        <p:spPr bwMode="auto">
          <a:xfrm>
            <a:off x="3262313" y="3078163"/>
            <a:ext cx="182880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4316" name="Unknown Shape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25201563 w 1590"/>
              <a:gd name="T1" fmla="*/ 1532255000 h 630"/>
              <a:gd name="T2" fmla="*/ 52924075 w 1590"/>
              <a:gd name="T3" fmla="*/ 1423889075 h 630"/>
              <a:gd name="T4" fmla="*/ 80645000 w 1590"/>
              <a:gd name="T5" fmla="*/ 1318042513 h 630"/>
              <a:gd name="T6" fmla="*/ 80645000 w 1590"/>
              <a:gd name="T7" fmla="*/ 1209675000 h 630"/>
              <a:gd name="T8" fmla="*/ 52924075 w 1590"/>
              <a:gd name="T9" fmla="*/ 1076107513 h 630"/>
              <a:gd name="T10" fmla="*/ 52924075 w 1590"/>
              <a:gd name="T11" fmla="*/ 967740000 h 630"/>
              <a:gd name="T12" fmla="*/ 52924075 w 1590"/>
              <a:gd name="T13" fmla="*/ 806450000 h 630"/>
              <a:gd name="T14" fmla="*/ 80645000 w 1590"/>
              <a:gd name="T15" fmla="*/ 698084075 h 630"/>
              <a:gd name="T16" fmla="*/ 105846563 w 1590"/>
              <a:gd name="T17" fmla="*/ 592237513 h 630"/>
              <a:gd name="T18" fmla="*/ 186491563 w 1590"/>
              <a:gd name="T19" fmla="*/ 456149075 h 630"/>
              <a:gd name="T20" fmla="*/ 267136563 w 1590"/>
              <a:gd name="T21" fmla="*/ 375504075 h 630"/>
              <a:gd name="T22" fmla="*/ 347781563 w 1590"/>
              <a:gd name="T23" fmla="*/ 294859075 h 630"/>
              <a:gd name="T24" fmla="*/ 456149075 w 1590"/>
              <a:gd name="T25" fmla="*/ 241935000 h 630"/>
              <a:gd name="T26" fmla="*/ 564515000 w 1590"/>
              <a:gd name="T27" fmla="*/ 214214075 h 630"/>
              <a:gd name="T28" fmla="*/ 670361563 w 1590"/>
              <a:gd name="T29" fmla="*/ 189012513 h 630"/>
              <a:gd name="T30" fmla="*/ 778729075 w 1590"/>
              <a:gd name="T31" fmla="*/ 189012513 h 630"/>
              <a:gd name="T32" fmla="*/ 887095000 w 1590"/>
              <a:gd name="T33" fmla="*/ 189012513 h 630"/>
              <a:gd name="T34" fmla="*/ 992941563 w 1590"/>
              <a:gd name="T35" fmla="*/ 189012513 h 630"/>
              <a:gd name="T36" fmla="*/ 1129030000 w 1590"/>
              <a:gd name="T37" fmla="*/ 189012513 h 630"/>
              <a:gd name="T38" fmla="*/ 1234876563 w 1590"/>
              <a:gd name="T39" fmla="*/ 189012513 h 630"/>
              <a:gd name="T40" fmla="*/ 1370965000 w 1590"/>
              <a:gd name="T41" fmla="*/ 161290000 h 630"/>
              <a:gd name="T42" fmla="*/ 1476811563 w 1590"/>
              <a:gd name="T43" fmla="*/ 161290000 h 630"/>
              <a:gd name="T44" fmla="*/ 1612900000 w 1590"/>
              <a:gd name="T45" fmla="*/ 108367513 h 630"/>
              <a:gd name="T46" fmla="*/ 1718746563 w 1590"/>
              <a:gd name="T47" fmla="*/ 80645000 h 630"/>
              <a:gd name="T48" fmla="*/ 1827114075 w 1590"/>
              <a:gd name="T49" fmla="*/ 52924075 h 630"/>
              <a:gd name="T50" fmla="*/ 1935480000 w 1590"/>
              <a:gd name="T51" fmla="*/ 0 h 630"/>
              <a:gd name="T52" fmla="*/ 2041326563 w 1590"/>
              <a:gd name="T53" fmla="*/ 0 h 630"/>
              <a:gd name="T54" fmla="*/ 2147483647 w 1590"/>
              <a:gd name="T55" fmla="*/ 0 h 630"/>
              <a:gd name="T56" fmla="*/ 2147483647 w 1590"/>
              <a:gd name="T57" fmla="*/ 0 h 630"/>
              <a:gd name="T58" fmla="*/ 2147483647 w 1590"/>
              <a:gd name="T59" fmla="*/ 0 h 630"/>
              <a:gd name="T60" fmla="*/ 2147483647 w 1590"/>
              <a:gd name="T61" fmla="*/ 27722513 h 630"/>
              <a:gd name="T62" fmla="*/ 2147483647 w 1590"/>
              <a:gd name="T63" fmla="*/ 52924075 h 630"/>
              <a:gd name="T64" fmla="*/ 2147483647 w 1590"/>
              <a:gd name="T65" fmla="*/ 108367513 h 630"/>
              <a:gd name="T66" fmla="*/ 2147483647 w 1590"/>
              <a:gd name="T67" fmla="*/ 133569075 h 630"/>
              <a:gd name="T68" fmla="*/ 2147483647 w 1590"/>
              <a:gd name="T69" fmla="*/ 214214075 h 630"/>
              <a:gd name="T70" fmla="*/ 2147483647 w 1590"/>
              <a:gd name="T71" fmla="*/ 269657513 h 630"/>
              <a:gd name="T72" fmla="*/ 2147483647 w 1590"/>
              <a:gd name="T73" fmla="*/ 350302513 h 630"/>
              <a:gd name="T74" fmla="*/ 2147483647 w 1590"/>
              <a:gd name="T75" fmla="*/ 456149075 h 630"/>
              <a:gd name="T76" fmla="*/ 2147483647 w 1590"/>
              <a:gd name="T77" fmla="*/ 536794075 h 630"/>
              <a:gd name="T78" fmla="*/ 2147483647 w 1590"/>
              <a:gd name="T79" fmla="*/ 645160000 h 630"/>
              <a:gd name="T80" fmla="*/ 2147483647 w 1590"/>
              <a:gd name="T81" fmla="*/ 753527513 h 630"/>
              <a:gd name="T82" fmla="*/ 2147483647 w 1590"/>
              <a:gd name="T83" fmla="*/ 859374075 h 630"/>
              <a:gd name="T84" fmla="*/ 2147483647 w 1590"/>
              <a:gd name="T85" fmla="*/ 967740000 h 630"/>
              <a:gd name="T86" fmla="*/ 2147483647 w 1590"/>
              <a:gd name="T87" fmla="*/ 1048385000 h 630"/>
              <a:gd name="T88" fmla="*/ 2147483647 w 1590"/>
              <a:gd name="T89" fmla="*/ 1156752513 h 630"/>
              <a:gd name="T90" fmla="*/ 2147483647 w 1590"/>
              <a:gd name="T91" fmla="*/ 1237397513 h 630"/>
              <a:gd name="T92" fmla="*/ 2147483647 w 1590"/>
              <a:gd name="T93" fmla="*/ 1290320000 h 6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round/>
            <a:headEnd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7" name="Unknown Shape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19" name="Text Box 47"/>
          <p:cNvSpPr txBox="1">
            <a:spLocks noChangeArrowheads="1"/>
          </p:cNvSpPr>
          <p:nvPr/>
        </p:nvSpPr>
        <p:spPr bwMode="auto">
          <a:xfrm>
            <a:off x="1779588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1 ;21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598488" y="4038600"/>
            <a:ext cx="7758112" cy="2184400"/>
            <a:chOff x="0" y="0"/>
            <a:chExt cx="4887" cy="1112"/>
          </a:xfrm>
        </p:grpSpPr>
        <p:sp>
          <p:nvSpPr>
            <p:cNvPr id="54321" name="Rectangle 49"/>
            <p:cNvSpPr>
              <a:spLocks noChangeArrowheads="1"/>
            </p:cNvSpPr>
            <p:nvPr/>
          </p:nvSpPr>
          <p:spPr bwMode="auto">
            <a:xfrm>
              <a:off x="47" y="0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4322" name="Rectangle 50"/>
            <p:cNvSpPr>
              <a:spLocks noChangeArrowheads="1"/>
            </p:cNvSpPr>
            <p:nvPr/>
          </p:nvSpPr>
          <p:spPr bwMode="auto">
            <a:xfrm>
              <a:off x="0" y="2"/>
              <a:ext cx="4862" cy="89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2E7E3B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WinInnwa" pitchFamily="2" charset="0"/>
                  <a:ea typeface="+mn-ea"/>
                  <a:cs typeface="+mn-cs"/>
                </a:rPr>
                <a:t>/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awmifydkif;EdkifiHawmf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 (,k') </a:t>
              </a:r>
            </a:p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586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bDpD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/ </a:t>
              </a:r>
            </a:p>
            <a:p>
              <a:pPr>
                <a:defRPr/>
              </a:pP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AmAkvkefodk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@ </a:t>
              </a:r>
              <a:r>
                <a:rPr lang="en-US" sz="3600" b="1" dirty="0" err="1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zrf;qD;cH&amp;jcif</a:t>
              </a:r>
              <a:r>
                <a:rPr lang="en-US" sz="36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600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54323" name="Oval 51"/>
          <p:cNvSpPr>
            <a:spLocks noChangeArrowheads="1"/>
          </p:cNvSpPr>
          <p:nvPr/>
        </p:nvSpPr>
        <p:spPr bwMode="auto">
          <a:xfrm>
            <a:off x="5465763" y="2624138"/>
            <a:ext cx="185261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24" name="Oval 52"/>
          <p:cNvSpPr>
            <a:spLocks noChangeArrowheads="1"/>
          </p:cNvSpPr>
          <p:nvPr/>
        </p:nvSpPr>
        <p:spPr bwMode="auto">
          <a:xfrm>
            <a:off x="2741613" y="4733925"/>
            <a:ext cx="3336925" cy="466725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25" name="Line 53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4326" name="Line 54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15" name="Group 5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4344" name="Group 5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4346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7" name="AutoShape 5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6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49" name="Line 6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0" name="Rectangle 6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1" name="Rectangle 6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2" name="Line 6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3" name="Line 6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4" name="Line 6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5" name="Line 6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6" name="Line 6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7" name="Line 6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8" name="Line 7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59" name="Line 7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7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61" name="Line 7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7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</p:grpSp>
        <p:sp>
          <p:nvSpPr>
            <p:cNvPr id="54345" name="Rectangle 7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4348" name="Rectangle 76"/>
          <p:cNvSpPr>
            <a:spLocks noChangeArrowheads="1"/>
          </p:cNvSpPr>
          <p:nvPr/>
        </p:nvSpPr>
        <p:spPr bwMode="auto">
          <a:xfrm>
            <a:off x="8051800" y="3789363"/>
            <a:ext cx="132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9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4327" name="Rectangle 77"/>
          <p:cNvSpPr>
            <a:spLocks noChangeArrowheads="1"/>
          </p:cNvSpPr>
          <p:nvPr/>
        </p:nvSpPr>
        <p:spPr bwMode="auto">
          <a:xfrm>
            <a:off x="8032750" y="3973513"/>
            <a:ext cx="1271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 awmifydkif;</a:t>
            </a:r>
          </a:p>
        </p:txBody>
      </p:sp>
      <p:sp>
        <p:nvSpPr>
          <p:cNvPr id="54328" name="Rectangle 78"/>
          <p:cNvSpPr>
            <a:spLocks noChangeArrowheads="1"/>
          </p:cNvSpPr>
          <p:nvPr/>
        </p:nvSpPr>
        <p:spPr bwMode="auto">
          <a:xfrm>
            <a:off x="8015288" y="44069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4329" name="Rectangle 7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4330" name="Rectangle 80"/>
          <p:cNvSpPr>
            <a:spLocks noChangeArrowheads="1"/>
          </p:cNvSpPr>
          <p:nvPr/>
        </p:nvSpPr>
        <p:spPr bwMode="auto">
          <a:xfrm>
            <a:off x="8031163" y="5003800"/>
            <a:ext cx="6207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  <a:p>
            <a:pPr algn="l"/>
            <a:endParaRPr lang="en-US" sz="500" b="1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4331" name="Rectangle 8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4332" name="Group 82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0" y="0"/>
            <a:chExt cx="587" cy="238"/>
          </a:xfrm>
        </p:grpSpPr>
        <p:sp>
          <p:nvSpPr>
            <p:cNvPr id="54341" name="Rectangle 83"/>
            <p:cNvSpPr>
              <a:spLocks noChangeArrowheads="1"/>
            </p:cNvSpPr>
            <p:nvPr/>
          </p:nvSpPr>
          <p:spPr bwMode="auto">
            <a:xfrm>
              <a:off x="0" y="0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4342" name="Rectangle 84"/>
            <p:cNvSpPr>
              <a:spLocks noChangeArrowheads="1"/>
            </p:cNvSpPr>
            <p:nvPr/>
          </p:nvSpPr>
          <p:spPr bwMode="auto">
            <a:xfrm>
              <a:off x="228" y="0"/>
              <a:ext cx="3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,k'</a:t>
              </a:r>
            </a:p>
          </p:txBody>
        </p:sp>
        <p:sp>
          <p:nvSpPr>
            <p:cNvPr id="54343" name="Rectangle 8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4333" name="Rectangle 86"/>
          <p:cNvSpPr>
            <a:spLocks noChangeArrowheads="1"/>
          </p:cNvSpPr>
          <p:nvPr/>
        </p:nvSpPr>
        <p:spPr bwMode="auto">
          <a:xfrm>
            <a:off x="84201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Babylon</a:t>
            </a:r>
          </a:p>
        </p:txBody>
      </p:sp>
      <p:sp>
        <p:nvSpPr>
          <p:cNvPr id="54334" name="Rectangle 8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4360" name="Rectangle 88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51</a:t>
            </a:r>
          </a:p>
        </p:txBody>
      </p:sp>
      <p:sp>
        <p:nvSpPr>
          <p:cNvPr id="54336" name="Text Box 8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54362" name="AutoShape 90"/>
          <p:cNvSpPr>
            <a:spLocks noChangeArrowheads="1"/>
          </p:cNvSpPr>
          <p:nvPr/>
        </p:nvSpPr>
        <p:spPr bwMode="auto">
          <a:xfrm>
            <a:off x="1235075" y="5216525"/>
            <a:ext cx="6483350" cy="7016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38" name="Text Box 9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4364" name="Picture 9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365" name="AutoShape 93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16" grpId="0" animBg="1"/>
      <p:bldP spid="54317" grpId="0" animBg="1"/>
      <p:bldP spid="54323" grpId="0" animBg="1"/>
      <p:bldP spid="54324" grpId="0" animBg="1"/>
      <p:bldP spid="54362" grpId="0" bldLvl="0" animBg="1" autoUpdateAnimBg="0"/>
      <p:bldP spid="543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69925" y="476250"/>
            <a:ext cx="7827963" cy="50673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657350" y="5462588"/>
            <a:ext cx="5791200" cy="9445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EA18"/>
                </a:solidFill>
                <a:latin typeface="Zawgyi-One" charset="0"/>
                <a:cs typeface="Zawgyi-One" charset="0"/>
              </a:rPr>
              <a:t>ဗာဗုလုန္ ေရွးေဟာင္းျမိဳ႕ေတာ္  ေတာင့္တင္းခိုင္ခံ့မာမႈ</a:t>
            </a:r>
            <a:r>
              <a:rPr lang="en-US" sz="3600" b="1">
                <a:solidFill>
                  <a:srgbClr val="FFEA18"/>
                </a:solidFill>
                <a:latin typeface="Zawgyi-One" charset="0"/>
                <a:cs typeface="Zawgyi-One" charset="0"/>
              </a:rPr>
              <a:t> </a:t>
            </a:r>
            <a:r>
              <a:rPr lang="en-US" sz="3600" b="1">
                <a:solidFill>
                  <a:srgbClr val="FFEA18"/>
                </a:solidFill>
                <a:latin typeface="WinInnwa" charset="0"/>
                <a:cs typeface="Zawgyi-One" charset="0"/>
              </a:rPr>
              <a:t>r&amp;Sdawmhjcif;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5317" name="Group 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5319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AutoShape 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Rectangle 1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1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1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Rectangle 1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5" name="Line 1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6" name="Line 1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7" name="Line 1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8" name="Line 1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9" name="Line 1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0" name="Line 1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1" name="Line 2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2" name="Line 2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3" name="Line 2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2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5318" name="Rectangle 2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8051800" y="3789363"/>
            <a:ext cx="14335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 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  <a:r>
              <a:rPr lang="en-US" sz="1000">
                <a:solidFill>
                  <a:schemeClr val="accent2"/>
                </a:solidFill>
                <a:latin typeface="WinInnwa" charset="0"/>
                <a:cs typeface="MS PGothic" charset="0"/>
              </a:rPr>
              <a:t>ESpfjcrf;uGJjcif </a:t>
            </a:r>
            <a:r>
              <a:rPr lang="en-US" sz="1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  <a:p>
            <a:pPr algn="l">
              <a:defRPr/>
            </a:pPr>
            <a:r>
              <a:rPr lang="en-US" sz="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••• </a:t>
            </a:r>
          </a:p>
        </p:txBody>
      </p:sp>
      <p:sp>
        <p:nvSpPr>
          <p:cNvPr id="55303" name="Rectangle 27"/>
          <p:cNvSpPr>
            <a:spLocks noChangeArrowheads="1"/>
          </p:cNvSpPr>
          <p:nvPr/>
        </p:nvSpPr>
        <p:spPr bwMode="auto">
          <a:xfrm>
            <a:off x="8032750" y="3973513"/>
            <a:ext cx="1271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ajrmufydkif;         awmifydkif;</a:t>
            </a:r>
          </a:p>
        </p:txBody>
      </p:sp>
      <p:sp>
        <p:nvSpPr>
          <p:cNvPr id="55304" name="Rectangle 28"/>
          <p:cNvSpPr>
            <a:spLocks noChangeArrowheads="1"/>
          </p:cNvSpPr>
          <p:nvPr/>
        </p:nvSpPr>
        <p:spPr bwMode="auto">
          <a:xfrm>
            <a:off x="8015288" y="444500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5305" name="Rectangle 2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5306" name="Rectangle 30"/>
          <p:cNvSpPr>
            <a:spLocks noChangeArrowheads="1"/>
          </p:cNvSpPr>
          <p:nvPr/>
        </p:nvSpPr>
        <p:spPr bwMode="auto">
          <a:xfrm>
            <a:off x="7974013" y="4984750"/>
            <a:ext cx="6746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chemeClr val="accent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5307" name="Rectangle 3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5308" name="Group 32"/>
          <p:cNvGrpSpPr>
            <a:grpSpLocks/>
          </p:cNvGrpSpPr>
          <p:nvPr/>
        </p:nvGrpSpPr>
        <p:grpSpPr bwMode="auto">
          <a:xfrm>
            <a:off x="8061325" y="4151313"/>
            <a:ext cx="931863" cy="396875"/>
            <a:chOff x="0" y="0"/>
            <a:chExt cx="587" cy="250"/>
          </a:xfrm>
        </p:grpSpPr>
        <p:sp>
          <p:nvSpPr>
            <p:cNvPr id="55314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accent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5315" name="Rectangle 34"/>
            <p:cNvSpPr>
              <a:spLocks noChangeArrowheads="1"/>
            </p:cNvSpPr>
            <p:nvPr/>
          </p:nvSpPr>
          <p:spPr bwMode="auto">
            <a:xfrm>
              <a:off x="228" y="0"/>
              <a:ext cx="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     ,k'</a:t>
              </a:r>
            </a:p>
          </p:txBody>
        </p:sp>
        <p:sp>
          <p:nvSpPr>
            <p:cNvPr id="55316" name="Rectangle 3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5309" name="Rectangle 36"/>
          <p:cNvSpPr>
            <a:spLocks noChangeArrowheads="1"/>
          </p:cNvSpPr>
          <p:nvPr/>
        </p:nvSpPr>
        <p:spPr bwMode="auto">
          <a:xfrm>
            <a:off x="8461375" y="4746625"/>
            <a:ext cx="8699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1" i="1">
                <a:solidFill>
                  <a:schemeClr val="bg2"/>
                </a:solidFill>
                <a:latin typeface="WinInnwa" charset="0"/>
              </a:rPr>
              <a:t>AmAkvkef+rdK@</a:t>
            </a:r>
            <a:r>
              <a:rPr lang="en-US"/>
              <a:t> </a:t>
            </a:r>
          </a:p>
          <a:p>
            <a:pPr algn="l">
              <a:spcBef>
                <a:spcPct val="50000"/>
              </a:spcBef>
            </a:pPr>
            <a:endParaRPr lang="en-US" sz="800" b="1">
              <a:latin typeface="Helvetica" charset="0"/>
            </a:endParaRPr>
          </a:p>
        </p:txBody>
      </p:sp>
      <p:sp>
        <p:nvSpPr>
          <p:cNvPr id="55310" name="Rectangle 3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5334" name="Rectangle 3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52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1779588" y="0"/>
            <a:ext cx="7364412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4 "</a:t>
            </a: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 ; 1 - 21</a:t>
            </a:r>
          </a:p>
        </p:txBody>
      </p:sp>
      <p:sp>
        <p:nvSpPr>
          <p:cNvPr id="55313" name="Text Box 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2"/>
          <p:cNvGrpSpPr>
            <a:grpSpLocks/>
          </p:cNvGrpSpPr>
          <p:nvPr/>
        </p:nvGrpSpPr>
        <p:grpSpPr bwMode="auto">
          <a:xfrm>
            <a:off x="4130675" y="519113"/>
            <a:ext cx="3924300" cy="5789612"/>
            <a:chOff x="0" y="0"/>
            <a:chExt cx="2472" cy="3647"/>
          </a:xfrm>
        </p:grpSpPr>
        <p:grpSp>
          <p:nvGrpSpPr>
            <p:cNvPr id="56482" name="Group 3"/>
            <p:cNvGrpSpPr>
              <a:grpSpLocks/>
            </p:cNvGrpSpPr>
            <p:nvPr/>
          </p:nvGrpSpPr>
          <p:grpSpPr bwMode="auto">
            <a:xfrm>
              <a:off x="0" y="0"/>
              <a:ext cx="1226" cy="3647"/>
              <a:chOff x="0" y="0"/>
              <a:chExt cx="1226" cy="3647"/>
            </a:xfrm>
          </p:grpSpPr>
          <p:sp>
            <p:nvSpPr>
              <p:cNvPr id="56524" name="Rectangle 4"/>
              <p:cNvSpPr>
                <a:spLocks noChangeArrowheads="1"/>
              </p:cNvSpPr>
              <p:nvPr/>
            </p:nvSpPr>
            <p:spPr bwMode="auto">
              <a:xfrm>
                <a:off x="743" y="0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5" y="913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56526" name="Rectangle 6"/>
              <p:cNvSpPr>
                <a:spLocks noChangeArrowheads="1"/>
              </p:cNvSpPr>
              <p:nvPr/>
            </p:nvSpPr>
            <p:spPr bwMode="auto">
              <a:xfrm>
                <a:off x="263" y="0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7" name="Unknown Shape"/>
              <p:cNvSpPr>
                <a:spLocks/>
              </p:cNvSpPr>
              <p:nvPr/>
            </p:nvSpPr>
            <p:spPr bwMode="auto">
              <a:xfrm>
                <a:off x="511" y="103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8" name="AutoShape 8"/>
              <p:cNvSpPr>
                <a:spLocks noChangeArrowheads="1"/>
              </p:cNvSpPr>
              <p:nvPr/>
            </p:nvSpPr>
            <p:spPr bwMode="auto">
              <a:xfrm>
                <a:off x="63" y="963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9" name="Rectangle 9"/>
              <p:cNvSpPr>
                <a:spLocks noChangeArrowheads="1"/>
              </p:cNvSpPr>
              <p:nvPr/>
            </p:nvSpPr>
            <p:spPr bwMode="auto">
              <a:xfrm>
                <a:off x="62" y="1062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0" name="Unknown Shape"/>
              <p:cNvSpPr>
                <a:spLocks/>
              </p:cNvSpPr>
              <p:nvPr/>
            </p:nvSpPr>
            <p:spPr bwMode="auto">
              <a:xfrm>
                <a:off x="437" y="192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1" name="Rectangle 11"/>
              <p:cNvSpPr>
                <a:spLocks noChangeArrowheads="1"/>
              </p:cNvSpPr>
              <p:nvPr/>
            </p:nvSpPr>
            <p:spPr bwMode="auto">
              <a:xfrm>
                <a:off x="173" y="2129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" name="Unknown Shape"/>
              <p:cNvSpPr>
                <a:spLocks/>
              </p:cNvSpPr>
              <p:nvPr/>
            </p:nvSpPr>
            <p:spPr bwMode="auto">
              <a:xfrm>
                <a:off x="434" y="1896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3" name="AutoShape 13"/>
              <p:cNvSpPr>
                <a:spLocks noChangeArrowheads="1"/>
              </p:cNvSpPr>
              <p:nvPr/>
            </p:nvSpPr>
            <p:spPr bwMode="auto">
              <a:xfrm>
                <a:off x="70" y="1842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4" name="Rectangle 14"/>
              <p:cNvSpPr>
                <a:spLocks noChangeArrowheads="1"/>
              </p:cNvSpPr>
              <p:nvPr/>
            </p:nvSpPr>
            <p:spPr bwMode="auto">
              <a:xfrm>
                <a:off x="71" y="1935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5" name="Rectangle 15"/>
              <p:cNvSpPr>
                <a:spLocks noChangeArrowheads="1"/>
              </p:cNvSpPr>
              <p:nvPr/>
            </p:nvSpPr>
            <p:spPr bwMode="auto">
              <a:xfrm>
                <a:off x="141" y="2098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AutoShape 16"/>
              <p:cNvSpPr>
                <a:spLocks noChangeArrowheads="1"/>
              </p:cNvSpPr>
              <p:nvPr/>
            </p:nvSpPr>
            <p:spPr bwMode="auto">
              <a:xfrm>
                <a:off x="37" y="28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7" name="Rectangle 17"/>
              <p:cNvSpPr>
                <a:spLocks noChangeArrowheads="1"/>
              </p:cNvSpPr>
              <p:nvPr/>
            </p:nvSpPr>
            <p:spPr bwMode="auto">
              <a:xfrm>
                <a:off x="36" y="144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8" name="AutoShape 18"/>
              <p:cNvSpPr>
                <a:spLocks noChangeArrowheads="1"/>
              </p:cNvSpPr>
              <p:nvPr/>
            </p:nvSpPr>
            <p:spPr bwMode="auto">
              <a:xfrm>
                <a:off x="47" y="42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9" name="AutoShape 19"/>
              <p:cNvSpPr>
                <a:spLocks noChangeArrowheads="1"/>
              </p:cNvSpPr>
              <p:nvPr/>
            </p:nvSpPr>
            <p:spPr bwMode="auto">
              <a:xfrm>
                <a:off x="73" y="979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0" name="AutoShape 20"/>
              <p:cNvSpPr>
                <a:spLocks noChangeArrowheads="1"/>
              </p:cNvSpPr>
              <p:nvPr/>
            </p:nvSpPr>
            <p:spPr bwMode="auto">
              <a:xfrm>
                <a:off x="84" y="1862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1" name="Rectangle 21"/>
              <p:cNvSpPr>
                <a:spLocks noChangeArrowheads="1"/>
              </p:cNvSpPr>
              <p:nvPr/>
            </p:nvSpPr>
            <p:spPr bwMode="auto">
              <a:xfrm>
                <a:off x="213" y="2961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2" name="Rectangle 22"/>
              <p:cNvSpPr>
                <a:spLocks noChangeArrowheads="1"/>
              </p:cNvSpPr>
              <p:nvPr/>
            </p:nvSpPr>
            <p:spPr bwMode="auto">
              <a:xfrm>
                <a:off x="178" y="2931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43" name="AutoShape 23"/>
              <p:cNvSpPr>
                <a:spLocks noChangeArrowheads="1"/>
              </p:cNvSpPr>
              <p:nvPr/>
            </p:nvSpPr>
            <p:spPr bwMode="auto">
              <a:xfrm>
                <a:off x="70" y="2365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4" name="Rectangle 24"/>
              <p:cNvSpPr>
                <a:spLocks noChangeArrowheads="1"/>
              </p:cNvSpPr>
              <p:nvPr/>
            </p:nvSpPr>
            <p:spPr bwMode="auto">
              <a:xfrm>
                <a:off x="69" y="2465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5" name="AutoShape 25"/>
              <p:cNvSpPr>
                <a:spLocks noChangeArrowheads="1"/>
              </p:cNvSpPr>
              <p:nvPr/>
            </p:nvSpPr>
            <p:spPr bwMode="auto">
              <a:xfrm>
                <a:off x="82" y="2383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46" name="Unknown Shape"/>
              <p:cNvSpPr>
                <a:spLocks/>
              </p:cNvSpPr>
              <p:nvPr/>
            </p:nvSpPr>
            <p:spPr bwMode="auto">
              <a:xfrm>
                <a:off x="439" y="331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47" name="Rectangle 27"/>
              <p:cNvSpPr>
                <a:spLocks noChangeArrowheads="1"/>
              </p:cNvSpPr>
              <p:nvPr/>
            </p:nvSpPr>
            <p:spPr bwMode="auto">
              <a:xfrm>
                <a:off x="175" y="3527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Unknown Shape"/>
              <p:cNvSpPr>
                <a:spLocks/>
              </p:cNvSpPr>
              <p:nvPr/>
            </p:nvSpPr>
            <p:spPr bwMode="auto">
              <a:xfrm>
                <a:off x="436" y="3294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AutoShape 29"/>
              <p:cNvSpPr>
                <a:spLocks noChangeArrowheads="1"/>
              </p:cNvSpPr>
              <p:nvPr/>
            </p:nvSpPr>
            <p:spPr bwMode="auto">
              <a:xfrm>
                <a:off x="76" y="3240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0" name="Rectangle 30"/>
              <p:cNvSpPr>
                <a:spLocks noChangeArrowheads="1"/>
              </p:cNvSpPr>
              <p:nvPr/>
            </p:nvSpPr>
            <p:spPr bwMode="auto">
              <a:xfrm>
                <a:off x="73" y="3333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1" name="Rectangle 31"/>
              <p:cNvSpPr>
                <a:spLocks noChangeArrowheads="1"/>
              </p:cNvSpPr>
              <p:nvPr/>
            </p:nvSpPr>
            <p:spPr bwMode="auto">
              <a:xfrm>
                <a:off x="143" y="3496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2" name="AutoShape 32"/>
              <p:cNvSpPr>
                <a:spLocks noChangeArrowheads="1"/>
              </p:cNvSpPr>
              <p:nvPr/>
            </p:nvSpPr>
            <p:spPr bwMode="auto">
              <a:xfrm>
                <a:off x="86" y="3256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Rectangle 33"/>
              <p:cNvSpPr>
                <a:spLocks noChangeArrowheads="1"/>
              </p:cNvSpPr>
              <p:nvPr/>
            </p:nvSpPr>
            <p:spPr bwMode="auto">
              <a:xfrm>
                <a:off x="493" y="2321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56554" name="Line 34"/>
              <p:cNvSpPr>
                <a:spLocks noChangeShapeType="1"/>
              </p:cNvSpPr>
              <p:nvPr/>
            </p:nvSpPr>
            <p:spPr bwMode="auto">
              <a:xfrm>
                <a:off x="65" y="3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5" name="Line 35"/>
              <p:cNvSpPr>
                <a:spLocks noChangeShapeType="1"/>
              </p:cNvSpPr>
              <p:nvPr/>
            </p:nvSpPr>
            <p:spPr bwMode="auto">
              <a:xfrm>
                <a:off x="65" y="4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6" name="Line 36"/>
              <p:cNvSpPr>
                <a:spLocks noChangeShapeType="1"/>
              </p:cNvSpPr>
              <p:nvPr/>
            </p:nvSpPr>
            <p:spPr bwMode="auto">
              <a:xfrm>
                <a:off x="65" y="5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7" name="Line 37"/>
              <p:cNvSpPr>
                <a:spLocks noChangeShapeType="1"/>
              </p:cNvSpPr>
              <p:nvPr/>
            </p:nvSpPr>
            <p:spPr bwMode="auto">
              <a:xfrm>
                <a:off x="68" y="6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8" name="Line 38"/>
              <p:cNvSpPr>
                <a:spLocks noChangeShapeType="1"/>
              </p:cNvSpPr>
              <p:nvPr/>
            </p:nvSpPr>
            <p:spPr bwMode="auto">
              <a:xfrm>
                <a:off x="65" y="72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59" name="Line 39"/>
              <p:cNvSpPr>
                <a:spLocks noChangeShapeType="1"/>
              </p:cNvSpPr>
              <p:nvPr/>
            </p:nvSpPr>
            <p:spPr bwMode="auto">
              <a:xfrm>
                <a:off x="65" y="8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60" name="Rectangle 40"/>
              <p:cNvSpPr>
                <a:spLocks noChangeArrowheads="1"/>
              </p:cNvSpPr>
              <p:nvPr/>
            </p:nvSpPr>
            <p:spPr bwMode="auto">
              <a:xfrm>
                <a:off x="139" y="211"/>
                <a:ext cx="30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tjypf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1" name="Rectangle 41"/>
              <p:cNvSpPr>
                <a:spLocks noChangeArrowheads="1"/>
              </p:cNvSpPr>
              <p:nvPr/>
            </p:nvSpPr>
            <p:spPr bwMode="auto">
              <a:xfrm>
                <a:off x="88" y="307"/>
                <a:ext cx="5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owif;aumif</a:t>
                </a:r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;/</a:t>
                </a:r>
                <a:r>
                  <a:rPr lang="en-US" sz="12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2" name="Rectangle 42"/>
              <p:cNvSpPr>
                <a:spLocks noChangeArrowheads="1"/>
              </p:cNvSpPr>
              <p:nvPr/>
            </p:nvSpPr>
            <p:spPr bwMode="auto">
              <a:xfrm>
                <a:off x="93" y="411"/>
                <a:ext cx="32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rdom;pk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3" name="Rectangle 43"/>
              <p:cNvSpPr>
                <a:spLocks noChangeArrowheads="1"/>
              </p:cNvSpPr>
              <p:nvPr/>
            </p:nvSpPr>
            <p:spPr bwMode="auto">
              <a:xfrm>
                <a:off x="88" y="515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vlowfr</a:t>
                </a:r>
              </a:p>
            </p:txBody>
          </p:sp>
          <p:sp>
            <p:nvSpPr>
              <p:cNvPr id="56564" name="Rectangle 44"/>
              <p:cNvSpPr>
                <a:spLocks noChangeArrowheads="1"/>
              </p:cNvSpPr>
              <p:nvPr/>
            </p:nvSpPr>
            <p:spPr bwMode="auto">
              <a:xfrm>
                <a:off x="25" y="611"/>
                <a:ext cx="50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oufwef@</a:t>
                </a:r>
                <a:r>
                  <a:rPr lang="en-US" sz="12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5" name="Rectangle 45"/>
              <p:cNvSpPr>
                <a:spLocks noChangeArrowheads="1"/>
              </p:cNvSpPr>
              <p:nvPr/>
            </p:nvSpPr>
            <p:spPr bwMode="auto">
              <a:xfrm>
                <a:off x="179" y="715"/>
                <a:ext cx="43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&amp;Jwdkuf}uD;/</a:t>
                </a: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6" name="Rectangle 46"/>
              <p:cNvSpPr>
                <a:spLocks noChangeArrowheads="1"/>
              </p:cNvSpPr>
              <p:nvPr/>
            </p:nvSpPr>
            <p:spPr bwMode="auto">
              <a:xfrm>
                <a:off x="5" y="17"/>
                <a:ext cx="52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zefqif;jcif</a:t>
                </a:r>
              </a:p>
            </p:txBody>
          </p:sp>
          <p:sp>
            <p:nvSpPr>
              <p:cNvPr id="56567" name="Rectangle 47"/>
              <p:cNvSpPr>
                <a:spLocks noChangeArrowheads="1"/>
              </p:cNvSpPr>
              <p:nvPr/>
            </p:nvSpPr>
            <p:spPr bwMode="auto">
              <a:xfrm>
                <a:off x="0" y="131"/>
                <a:ext cx="34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vlom;/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68" name="Line 48"/>
              <p:cNvSpPr>
                <a:spLocks noChangeShapeType="1"/>
              </p:cNvSpPr>
              <p:nvPr/>
            </p:nvSpPr>
            <p:spPr bwMode="auto">
              <a:xfrm>
                <a:off x="101" y="131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69" name="Line 49"/>
              <p:cNvSpPr>
                <a:spLocks noChangeShapeType="1"/>
              </p:cNvSpPr>
              <p:nvPr/>
            </p:nvSpPr>
            <p:spPr bwMode="auto">
              <a:xfrm>
                <a:off x="101" y="144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0" name="Rectangle 50"/>
              <p:cNvSpPr>
                <a:spLocks noChangeArrowheads="1"/>
              </p:cNvSpPr>
              <p:nvPr/>
            </p:nvSpPr>
            <p:spPr bwMode="auto">
              <a:xfrm>
                <a:off x="305" y="1343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1" name="Rectangle 51"/>
              <p:cNvSpPr>
                <a:spLocks noChangeArrowheads="1"/>
              </p:cNvSpPr>
              <p:nvPr/>
            </p:nvSpPr>
            <p:spPr bwMode="auto">
              <a:xfrm>
                <a:off x="147" y="1204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56572" name="Rectangle 52"/>
              <p:cNvSpPr>
                <a:spLocks noChangeArrowheads="1"/>
              </p:cNvSpPr>
              <p:nvPr/>
            </p:nvSpPr>
            <p:spPr bwMode="auto">
              <a:xfrm>
                <a:off x="210" y="1444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56573" name="Rectangle 53"/>
              <p:cNvSpPr>
                <a:spLocks noChangeArrowheads="1"/>
              </p:cNvSpPr>
              <p:nvPr/>
            </p:nvSpPr>
            <p:spPr bwMode="auto">
              <a:xfrm>
                <a:off x="244" y="1564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12</a:t>
                </a:r>
              </a:p>
            </p:txBody>
          </p:sp>
          <p:sp>
            <p:nvSpPr>
              <p:cNvPr id="56574" name="Rectangle 54"/>
              <p:cNvSpPr>
                <a:spLocks noChangeArrowheads="1"/>
              </p:cNvSpPr>
              <p:nvPr/>
            </p:nvSpPr>
            <p:spPr bwMode="auto">
              <a:xfrm>
                <a:off x="140" y="1087"/>
                <a:ext cx="63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a&amp;G;ac:awmfrljcif;/</a:t>
                </a:r>
                <a:r>
                  <a:rPr lang="en-US" sz="10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75" name="Rectangle 55"/>
              <p:cNvSpPr>
                <a:spLocks noChangeArrowheads="1"/>
              </p:cNvSpPr>
              <p:nvPr/>
            </p:nvSpPr>
            <p:spPr bwMode="auto">
              <a:xfrm>
                <a:off x="32" y="947"/>
                <a:ext cx="5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tm+AH[H/</a:t>
                </a:r>
                <a:r>
                  <a:rPr lang="en-US" sz="14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76" name="Rectangle 56"/>
              <p:cNvSpPr>
                <a:spLocks noChangeArrowheads="1"/>
              </p:cNvSpPr>
              <p:nvPr/>
            </p:nvSpPr>
            <p:spPr bwMode="auto">
              <a:xfrm>
                <a:off x="232" y="1326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56577" name="Line 57"/>
              <p:cNvSpPr>
                <a:spLocks noChangeShapeType="1"/>
              </p:cNvSpPr>
              <p:nvPr/>
            </p:nvSpPr>
            <p:spPr bwMode="auto">
              <a:xfrm>
                <a:off x="99" y="208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8" name="Line 58"/>
              <p:cNvSpPr>
                <a:spLocks noChangeShapeType="1"/>
              </p:cNvSpPr>
              <p:nvPr/>
            </p:nvSpPr>
            <p:spPr bwMode="auto">
              <a:xfrm>
                <a:off x="97" y="220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79" name="Rectangle 59"/>
              <p:cNvSpPr>
                <a:spLocks noChangeArrowheads="1"/>
              </p:cNvSpPr>
              <p:nvPr/>
            </p:nvSpPr>
            <p:spPr bwMode="auto">
              <a:xfrm>
                <a:off x="92" y="1825"/>
                <a:ext cx="5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a,moyf</a:t>
                </a:r>
                <a:r>
                  <a:rPr lang="en-US" sz="16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80" name="Rectangle 60"/>
              <p:cNvSpPr>
                <a:spLocks noChangeArrowheads="1"/>
              </p:cNvSpPr>
              <p:nvPr/>
            </p:nvSpPr>
            <p:spPr bwMode="auto">
              <a:xfrm>
                <a:off x="122" y="1974"/>
                <a:ext cx="5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u|efb0</a:t>
                </a:r>
                <a:r>
                  <a:rPr lang="en-US" sz="16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81" name="Rectangle 61"/>
              <p:cNvSpPr>
                <a:spLocks noChangeArrowheads="1"/>
              </p:cNvSpPr>
              <p:nvPr/>
            </p:nvSpPr>
            <p:spPr bwMode="auto">
              <a:xfrm>
                <a:off x="254" y="2093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430</a:t>
                </a:r>
              </a:p>
            </p:txBody>
          </p:sp>
          <p:sp>
            <p:nvSpPr>
              <p:cNvPr id="56582" name="Line 62"/>
              <p:cNvSpPr>
                <a:spLocks noChangeShapeType="1"/>
              </p:cNvSpPr>
              <p:nvPr/>
            </p:nvSpPr>
            <p:spPr bwMode="auto">
              <a:xfrm>
                <a:off x="97" y="119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3" name="Line 63"/>
              <p:cNvSpPr>
                <a:spLocks noChangeShapeType="1"/>
              </p:cNvSpPr>
              <p:nvPr/>
            </p:nvSpPr>
            <p:spPr bwMode="auto">
              <a:xfrm>
                <a:off x="97" y="1559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4" name="Line 64"/>
              <p:cNvSpPr>
                <a:spLocks noChangeShapeType="1"/>
              </p:cNvSpPr>
              <p:nvPr/>
            </p:nvSpPr>
            <p:spPr bwMode="auto">
              <a:xfrm>
                <a:off x="97" y="168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5" name="Line 65"/>
              <p:cNvSpPr>
                <a:spLocks noChangeShapeType="1"/>
              </p:cNvSpPr>
              <p:nvPr/>
            </p:nvSpPr>
            <p:spPr bwMode="auto">
              <a:xfrm>
                <a:off x="97" y="2605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6" name="Line 66"/>
              <p:cNvSpPr>
                <a:spLocks noChangeShapeType="1"/>
              </p:cNvSpPr>
              <p:nvPr/>
            </p:nvSpPr>
            <p:spPr bwMode="auto">
              <a:xfrm>
                <a:off x="97" y="2717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7" name="Line 67"/>
              <p:cNvSpPr>
                <a:spLocks noChangeShapeType="1"/>
              </p:cNvSpPr>
              <p:nvPr/>
            </p:nvSpPr>
            <p:spPr bwMode="auto">
              <a:xfrm>
                <a:off x="97" y="2829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8" name="Line 68"/>
              <p:cNvSpPr>
                <a:spLocks noChangeShapeType="1"/>
              </p:cNvSpPr>
              <p:nvPr/>
            </p:nvSpPr>
            <p:spPr bwMode="auto">
              <a:xfrm>
                <a:off x="97" y="2941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89" name="Line 69"/>
              <p:cNvSpPr>
                <a:spLocks noChangeShapeType="1"/>
              </p:cNvSpPr>
              <p:nvPr/>
            </p:nvSpPr>
            <p:spPr bwMode="auto">
              <a:xfrm>
                <a:off x="105" y="3053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0" name="Rectangle 70"/>
              <p:cNvSpPr>
                <a:spLocks noChangeArrowheads="1"/>
              </p:cNvSpPr>
              <p:nvPr/>
            </p:nvSpPr>
            <p:spPr bwMode="auto">
              <a:xfrm>
                <a:off x="106" y="2347"/>
                <a:ext cx="39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2"/>
                    </a:solidFill>
                    <a:latin typeface="WinInnwa" charset="0"/>
                  </a:rPr>
                  <a:t>arma&amp;S</a:t>
                </a:r>
              </a:p>
            </p:txBody>
          </p:sp>
          <p:sp>
            <p:nvSpPr>
              <p:cNvPr id="56591" name="Rectangle 71"/>
              <p:cNvSpPr>
                <a:spLocks noChangeArrowheads="1"/>
              </p:cNvSpPr>
              <p:nvPr/>
            </p:nvSpPr>
            <p:spPr bwMode="auto">
              <a:xfrm>
                <a:off x="200" y="2607"/>
                <a:ext cx="40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odemawmi</a:t>
                </a:r>
                <a:r>
                  <a:rPr lang="en-US" sz="900">
                    <a:latin typeface="WinInnwa" charset="0"/>
                  </a:rPr>
                  <a:t> </a:t>
                </a:r>
              </a:p>
            </p:txBody>
          </p:sp>
          <p:sp>
            <p:nvSpPr>
              <p:cNvPr id="56592" name="Rectangle 72"/>
              <p:cNvSpPr>
                <a:spLocks noChangeArrowheads="1"/>
              </p:cNvSpPr>
              <p:nvPr/>
            </p:nvSpPr>
            <p:spPr bwMode="auto">
              <a:xfrm>
                <a:off x="149" y="2723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56593" name="Rectangle 73"/>
              <p:cNvSpPr>
                <a:spLocks noChangeArrowheads="1"/>
              </p:cNvSpPr>
              <p:nvPr/>
            </p:nvSpPr>
            <p:spPr bwMode="auto">
              <a:xfrm>
                <a:off x="46" y="2831"/>
                <a:ext cx="31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uma'&amp;S</a:t>
                </a:r>
              </a:p>
            </p:txBody>
          </p:sp>
          <p:sp>
            <p:nvSpPr>
              <p:cNvPr id="56594" name="Rectangle 74"/>
              <p:cNvSpPr>
                <a:spLocks noChangeArrowheads="1"/>
              </p:cNvSpPr>
              <p:nvPr/>
            </p:nvSpPr>
            <p:spPr bwMode="auto">
              <a:xfrm>
                <a:off x="270" y="2947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40</a:t>
                </a:r>
              </a:p>
            </p:txBody>
          </p:sp>
          <p:sp>
            <p:nvSpPr>
              <p:cNvPr id="56595" name="Rectangle 75"/>
              <p:cNvSpPr>
                <a:spLocks noChangeArrowheads="1"/>
              </p:cNvSpPr>
              <p:nvPr/>
            </p:nvSpPr>
            <p:spPr bwMode="auto">
              <a:xfrm>
                <a:off x="122" y="3055"/>
                <a:ext cx="52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a'oem 5 &amp;yf</a:t>
                </a: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96" name="Line 76"/>
              <p:cNvSpPr>
                <a:spLocks noChangeShapeType="1"/>
              </p:cNvSpPr>
              <p:nvPr/>
            </p:nvSpPr>
            <p:spPr bwMode="auto">
              <a:xfrm>
                <a:off x="93" y="316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7" name="Rectangle 77"/>
              <p:cNvSpPr>
                <a:spLocks noChangeArrowheads="1"/>
              </p:cNvSpPr>
              <p:nvPr/>
            </p:nvSpPr>
            <p:spPr bwMode="auto">
              <a:xfrm>
                <a:off x="177" y="2499"/>
                <a:ext cx="3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xGufajrmuf</a:t>
                </a:r>
              </a:p>
            </p:txBody>
          </p:sp>
          <p:sp>
            <p:nvSpPr>
              <p:cNvPr id="56598" name="Line 78"/>
              <p:cNvSpPr>
                <a:spLocks noChangeShapeType="1"/>
              </p:cNvSpPr>
              <p:nvPr/>
            </p:nvSpPr>
            <p:spPr bwMode="auto">
              <a:xfrm>
                <a:off x="65" y="23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99" name="Line 79"/>
              <p:cNvSpPr>
                <a:spLocks noChangeShapeType="1"/>
              </p:cNvSpPr>
              <p:nvPr/>
            </p:nvSpPr>
            <p:spPr bwMode="auto">
              <a:xfrm>
                <a:off x="93" y="347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0" name="Line 80"/>
              <p:cNvSpPr>
                <a:spLocks noChangeShapeType="1"/>
              </p:cNvSpPr>
              <p:nvPr/>
            </p:nvSpPr>
            <p:spPr bwMode="auto">
              <a:xfrm>
                <a:off x="93" y="359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01" name="Rectangle 81"/>
              <p:cNvSpPr>
                <a:spLocks noChangeArrowheads="1"/>
              </p:cNvSpPr>
              <p:nvPr/>
            </p:nvSpPr>
            <p:spPr bwMode="auto">
              <a:xfrm>
                <a:off x="95" y="3223"/>
                <a:ext cx="50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chemeClr val="bg2"/>
                    </a:solidFill>
                    <a:latin typeface="WinInnwa" charset="0"/>
                  </a:rPr>
                  <a:t> </a:t>
                </a:r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a,m±_ 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56602" name="Rectangle 82"/>
              <p:cNvSpPr>
                <a:spLocks noChangeArrowheads="1"/>
              </p:cNvSpPr>
              <p:nvPr/>
            </p:nvSpPr>
            <p:spPr bwMode="auto">
              <a:xfrm>
                <a:off x="136" y="3359"/>
                <a:ext cx="37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a,&amp;dacg </a:t>
                </a:r>
              </a:p>
              <a:p>
                <a:pPr algn="l"/>
                <a:endParaRPr lang="en-US" sz="500" b="1">
                  <a:solidFill>
                    <a:schemeClr val="bg2"/>
                  </a:solidFill>
                  <a:latin typeface="WinInnwa" charset="0"/>
                </a:endParaRPr>
              </a:p>
            </p:txBody>
          </p:sp>
          <p:sp>
            <p:nvSpPr>
              <p:cNvPr id="6" name="Rectangle 83"/>
              <p:cNvSpPr>
                <a:spLocks noChangeArrowheads="1"/>
              </p:cNvSpPr>
              <p:nvPr/>
            </p:nvSpPr>
            <p:spPr bwMode="auto">
              <a:xfrm>
                <a:off x="84" y="3479"/>
                <a:ext cx="50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e,fajra0cGJjcif</a:t>
                </a:r>
              </a:p>
            </p:txBody>
          </p:sp>
        </p:grpSp>
        <p:grpSp>
          <p:nvGrpSpPr>
            <p:cNvPr id="56483" name="Group 84"/>
            <p:cNvGrpSpPr>
              <a:grpSpLocks/>
            </p:cNvGrpSpPr>
            <p:nvPr/>
          </p:nvGrpSpPr>
          <p:grpSpPr bwMode="auto">
            <a:xfrm>
              <a:off x="1517" y="25"/>
              <a:ext cx="955" cy="1610"/>
              <a:chOff x="0" y="0"/>
              <a:chExt cx="955" cy="1610"/>
            </a:xfrm>
          </p:grpSpPr>
          <p:sp>
            <p:nvSpPr>
              <p:cNvPr id="56484" name="Unknown Shape"/>
              <p:cNvSpPr>
                <a:spLocks/>
              </p:cNvSpPr>
              <p:nvPr/>
            </p:nvSpPr>
            <p:spPr bwMode="auto">
              <a:xfrm>
                <a:off x="512" y="52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5" name="Unknown Shape"/>
              <p:cNvSpPr>
                <a:spLocks/>
              </p:cNvSpPr>
              <p:nvPr/>
            </p:nvSpPr>
            <p:spPr bwMode="auto">
              <a:xfrm>
                <a:off x="504" y="10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6" name="Unknown Shape"/>
              <p:cNvSpPr>
                <a:spLocks/>
              </p:cNvSpPr>
              <p:nvPr/>
            </p:nvSpPr>
            <p:spPr bwMode="auto">
              <a:xfrm>
                <a:off x="496" y="100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7" name="Rectangle 88"/>
              <p:cNvSpPr>
                <a:spLocks noChangeArrowheads="1"/>
              </p:cNvSpPr>
              <p:nvPr/>
            </p:nvSpPr>
            <p:spPr bwMode="auto">
              <a:xfrm>
                <a:off x="209" y="266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" name="Unknown Shape"/>
              <p:cNvSpPr>
                <a:spLocks/>
              </p:cNvSpPr>
              <p:nvPr/>
            </p:nvSpPr>
            <p:spPr bwMode="auto">
              <a:xfrm>
                <a:off x="504" y="9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9" name="AutoShape 90"/>
              <p:cNvSpPr>
                <a:spLocks noChangeArrowheads="1"/>
              </p:cNvSpPr>
              <p:nvPr/>
            </p:nvSpPr>
            <p:spPr bwMode="auto">
              <a:xfrm>
                <a:off x="37" y="12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0" name="Rectangle 91"/>
              <p:cNvSpPr>
                <a:spLocks noChangeArrowheads="1"/>
              </p:cNvSpPr>
              <p:nvPr/>
            </p:nvSpPr>
            <p:spPr bwMode="auto">
              <a:xfrm>
                <a:off x="36" y="111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1" name="AutoShape 92"/>
              <p:cNvSpPr>
                <a:spLocks noChangeArrowheads="1"/>
              </p:cNvSpPr>
              <p:nvPr/>
            </p:nvSpPr>
            <p:spPr bwMode="auto">
              <a:xfrm>
                <a:off x="49" y="28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2" name="AutoShape 93"/>
              <p:cNvSpPr>
                <a:spLocks noChangeArrowheads="1"/>
              </p:cNvSpPr>
              <p:nvPr/>
            </p:nvSpPr>
            <p:spPr bwMode="auto">
              <a:xfrm>
                <a:off x="31" y="454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3" name="Rectangle 94"/>
              <p:cNvSpPr>
                <a:spLocks noChangeArrowheads="1"/>
              </p:cNvSpPr>
              <p:nvPr/>
            </p:nvSpPr>
            <p:spPr bwMode="auto">
              <a:xfrm>
                <a:off x="30" y="557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4" name="AutoShape 95"/>
              <p:cNvSpPr>
                <a:spLocks noChangeArrowheads="1"/>
              </p:cNvSpPr>
              <p:nvPr/>
            </p:nvSpPr>
            <p:spPr bwMode="auto">
              <a:xfrm>
                <a:off x="43" y="474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96"/>
              <p:cNvSpPr>
                <a:spLocks noChangeArrowheads="1"/>
              </p:cNvSpPr>
              <p:nvPr/>
            </p:nvSpPr>
            <p:spPr bwMode="auto">
              <a:xfrm>
                <a:off x="456" y="416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rgbClr val="FFFF00"/>
                    </a:solidFill>
                    <a:latin typeface="Times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56496" name="Line 97"/>
              <p:cNvSpPr>
                <a:spLocks noChangeShapeType="1"/>
              </p:cNvSpPr>
              <p:nvPr/>
            </p:nvSpPr>
            <p:spPr bwMode="auto">
              <a:xfrm>
                <a:off x="60" y="24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7" name="Line 98"/>
              <p:cNvSpPr>
                <a:spLocks noChangeShapeType="1"/>
              </p:cNvSpPr>
              <p:nvPr/>
            </p:nvSpPr>
            <p:spPr bwMode="auto">
              <a:xfrm>
                <a:off x="56" y="3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98" name="Rectangle 99"/>
              <p:cNvSpPr>
                <a:spLocks noChangeArrowheads="1"/>
              </p:cNvSpPr>
              <p:nvPr/>
            </p:nvSpPr>
            <p:spPr bwMode="auto">
              <a:xfrm>
                <a:off x="193" y="234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latin typeface="Helvetica" charset="0"/>
                  </a:rPr>
                  <a:t>350</a:t>
                </a:r>
              </a:p>
            </p:txBody>
          </p:sp>
          <p:sp>
            <p:nvSpPr>
              <p:cNvPr id="56499" name="Rectangle 100"/>
              <p:cNvSpPr>
                <a:spLocks noChangeArrowheads="1"/>
              </p:cNvSpPr>
              <p:nvPr/>
            </p:nvSpPr>
            <p:spPr bwMode="auto">
              <a:xfrm>
                <a:off x="129" y="128"/>
                <a:ext cx="56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/ w&amp;m;ol}uD;rsm;</a:t>
                </a:r>
                <a:r>
                  <a:rPr lang="en-US" sz="900">
                    <a:solidFill>
                      <a:schemeClr val="bg2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56500" name="Rectangle 101"/>
              <p:cNvSpPr>
                <a:spLocks noChangeArrowheads="1"/>
              </p:cNvSpPr>
              <p:nvPr/>
            </p:nvSpPr>
            <p:spPr bwMode="auto">
              <a:xfrm>
                <a:off x="22" y="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56501" name="Line 102"/>
              <p:cNvSpPr>
                <a:spLocks noChangeShapeType="1"/>
              </p:cNvSpPr>
              <p:nvPr/>
            </p:nvSpPr>
            <p:spPr bwMode="auto">
              <a:xfrm>
                <a:off x="56" y="77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2" name="Line 103"/>
              <p:cNvSpPr>
                <a:spLocks noChangeShapeType="1"/>
              </p:cNvSpPr>
              <p:nvPr/>
            </p:nvSpPr>
            <p:spPr bwMode="auto">
              <a:xfrm>
                <a:off x="48" y="121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03" name="Line 104"/>
              <p:cNvSpPr>
                <a:spLocks noChangeShapeType="1"/>
              </p:cNvSpPr>
              <p:nvPr/>
            </p:nvSpPr>
            <p:spPr bwMode="auto">
              <a:xfrm>
                <a:off x="48" y="13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05"/>
              <p:cNvSpPr>
                <a:spLocks noChangeArrowheads="1"/>
              </p:cNvSpPr>
              <p:nvPr/>
            </p:nvSpPr>
            <p:spPr bwMode="auto">
              <a:xfrm>
                <a:off x="72" y="656"/>
                <a:ext cx="7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&lt;&lt;&lt;&lt;</a:t>
                </a:r>
                <a:r>
                  <a:rPr lang="en-US" sz="10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 </a:t>
                </a:r>
                <a:r>
                  <a:rPr lang="en-US" sz="1200" b="1">
                    <a:solidFill>
                      <a:schemeClr val="bg2"/>
                    </a:solidFill>
                    <a:latin typeface="WinInnwa" charset="0"/>
                    <a:cs typeface="MS PGothic" charset="0"/>
                  </a:rPr>
                  <a:t>ESpfjcrf;uGJjcif</a:t>
                </a:r>
                <a:r>
                  <a:rPr lang="en-US" sz="1000">
                    <a:solidFill>
                      <a:schemeClr val="accent2"/>
                    </a:solidFill>
                    <a:latin typeface="WinInnwa" charset="0"/>
                    <a:cs typeface="MS PGothic" charset="0"/>
                  </a:rPr>
                  <a:t> </a:t>
                </a:r>
                <a:r>
                  <a:rPr lang="en-US" sz="1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MS PGothic" charset="0"/>
                  </a:rPr>
                  <a:t>&gt;&gt;&gt;&gt;</a:t>
                </a:r>
              </a:p>
            </p:txBody>
          </p:sp>
          <p:sp>
            <p:nvSpPr>
              <p:cNvPr id="56505" name="Rectangle 106"/>
              <p:cNvSpPr>
                <a:spLocks noChangeArrowheads="1"/>
              </p:cNvSpPr>
              <p:nvPr/>
            </p:nvSpPr>
            <p:spPr bwMode="auto">
              <a:xfrm>
                <a:off x="32" y="894"/>
                <a:ext cx="38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Áoa&amp;v</a:t>
                </a:r>
              </a:p>
            </p:txBody>
          </p:sp>
          <p:sp>
            <p:nvSpPr>
              <p:cNvPr id="56506" name="Rectangle 107"/>
              <p:cNvSpPr>
                <a:spLocks noChangeArrowheads="1"/>
              </p:cNvSpPr>
              <p:nvPr/>
            </p:nvSpPr>
            <p:spPr bwMode="auto">
              <a:xfrm>
                <a:off x="89" y="998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10" name="Rectangle 108"/>
              <p:cNvSpPr>
                <a:spLocks noChangeArrowheads="1"/>
              </p:cNvSpPr>
              <p:nvPr/>
            </p:nvSpPr>
            <p:spPr bwMode="auto">
              <a:xfrm>
                <a:off x="37" y="1222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11" name="Rectangle 109"/>
              <p:cNvSpPr>
                <a:spLocks noChangeArrowheads="1"/>
              </p:cNvSpPr>
              <p:nvPr/>
            </p:nvSpPr>
            <p:spPr bwMode="auto">
              <a:xfrm>
                <a:off x="48" y="1342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56509" name="Rectangle 110"/>
              <p:cNvSpPr>
                <a:spLocks noChangeArrowheads="1"/>
              </p:cNvSpPr>
              <p:nvPr/>
            </p:nvSpPr>
            <p:spPr bwMode="auto">
              <a:xfrm>
                <a:off x="0" y="1446"/>
                <a:ext cx="11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my-MM" sz="800" b="1">
                  <a:latin typeface="Helvetica" charset="0"/>
                </a:endParaRPr>
              </a:p>
            </p:txBody>
          </p:sp>
          <p:sp>
            <p:nvSpPr>
              <p:cNvPr id="12" name="Line 111"/>
              <p:cNvSpPr>
                <a:spLocks noChangeShapeType="1"/>
              </p:cNvSpPr>
              <p:nvPr/>
            </p:nvSpPr>
            <p:spPr bwMode="auto">
              <a:xfrm>
                <a:off x="56" y="143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2"/>
              <p:cNvSpPr>
                <a:spLocks noChangeArrowheads="1"/>
              </p:cNvSpPr>
              <p:nvPr/>
            </p:nvSpPr>
            <p:spPr bwMode="auto">
              <a:xfrm>
                <a:off x="50" y="782"/>
                <a:ext cx="80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chemeClr val="bg2"/>
                    </a:solidFill>
                    <a:latin typeface="WinInnwa" charset="0"/>
                  </a:rPr>
                  <a:t>ajrmufydkif;        H awmifydkif;</a:t>
                </a:r>
              </a:p>
            </p:txBody>
          </p:sp>
          <p:sp>
            <p:nvSpPr>
              <p:cNvPr id="14" name="Line 113"/>
              <p:cNvSpPr>
                <a:spLocks noChangeShapeType="1"/>
              </p:cNvSpPr>
              <p:nvPr/>
            </p:nvSpPr>
            <p:spPr bwMode="auto">
              <a:xfrm>
                <a:off x="52" y="15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3" name="Line 114"/>
              <p:cNvSpPr>
                <a:spLocks noChangeShapeType="1"/>
              </p:cNvSpPr>
              <p:nvPr/>
            </p:nvSpPr>
            <p:spPr bwMode="auto">
              <a:xfrm>
                <a:off x="328" y="824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5"/>
              <p:cNvSpPr>
                <a:spLocks noChangeArrowheads="1"/>
              </p:cNvSpPr>
              <p:nvPr/>
            </p:nvSpPr>
            <p:spPr bwMode="auto">
              <a:xfrm>
                <a:off x="31" y="1102"/>
                <a:ext cx="5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chemeClr val="bg2"/>
                    </a:solidFill>
                    <a:latin typeface="WinInnwa" charset="0"/>
                  </a:rPr>
                  <a:t>ya&amp;mzufrsm</a:t>
                </a:r>
              </a:p>
            </p:txBody>
          </p:sp>
          <p:sp>
            <p:nvSpPr>
              <p:cNvPr id="56515" name="Line 116"/>
              <p:cNvSpPr>
                <a:spLocks noChangeShapeType="1"/>
              </p:cNvSpPr>
              <p:nvPr/>
            </p:nvSpPr>
            <p:spPr bwMode="auto">
              <a:xfrm>
                <a:off x="124" y="672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6" name="Rectangle 117"/>
              <p:cNvSpPr>
                <a:spLocks noChangeArrowheads="1"/>
              </p:cNvSpPr>
              <p:nvPr/>
            </p:nvSpPr>
            <p:spPr bwMode="auto">
              <a:xfrm>
                <a:off x="132" y="556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56517" name="Line 118"/>
              <p:cNvSpPr>
                <a:spLocks noChangeShapeType="1"/>
              </p:cNvSpPr>
              <p:nvPr/>
            </p:nvSpPr>
            <p:spPr bwMode="auto">
              <a:xfrm>
                <a:off x="52" y="99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8" name="Line 119"/>
              <p:cNvSpPr>
                <a:spLocks noChangeShapeType="1"/>
              </p:cNvSpPr>
              <p:nvPr/>
            </p:nvSpPr>
            <p:spPr bwMode="auto">
              <a:xfrm flipV="1">
                <a:off x="56" y="11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19" name="Line 120"/>
              <p:cNvSpPr>
                <a:spLocks noChangeShapeType="1"/>
              </p:cNvSpPr>
              <p:nvPr/>
            </p:nvSpPr>
            <p:spPr bwMode="auto">
              <a:xfrm flipV="1">
                <a:off x="56" y="884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0" name="Rectangle 121"/>
              <p:cNvSpPr>
                <a:spLocks noChangeArrowheads="1"/>
              </p:cNvSpPr>
              <p:nvPr/>
            </p:nvSpPr>
            <p:spPr bwMode="auto">
              <a:xfrm>
                <a:off x="26" y="444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56521" name="Rectangle 122"/>
              <p:cNvSpPr>
                <a:spLocks noChangeArrowheads="1"/>
              </p:cNvSpPr>
              <p:nvPr/>
            </p:nvSpPr>
            <p:spPr bwMode="auto">
              <a:xfrm>
                <a:off x="296" y="894"/>
                <a:ext cx="35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500" b="1">
                    <a:solidFill>
                      <a:schemeClr val="bg2"/>
                    </a:solidFill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chemeClr val="bg2"/>
                    </a:solidFill>
                    <a:latin typeface="WinInnwa" charset="0"/>
                  </a:rPr>
                  <a:t>,k'</a:t>
                </a:r>
              </a:p>
            </p:txBody>
          </p:sp>
          <p:sp>
            <p:nvSpPr>
              <p:cNvPr id="56522" name="Line 123"/>
              <p:cNvSpPr>
                <a:spLocks noChangeShapeType="1"/>
              </p:cNvSpPr>
              <p:nvPr/>
            </p:nvSpPr>
            <p:spPr bwMode="auto">
              <a:xfrm>
                <a:off x="320" y="780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3" name="Line 124"/>
              <p:cNvSpPr>
                <a:spLocks noChangeShapeType="1"/>
              </p:cNvSpPr>
              <p:nvPr/>
            </p:nvSpPr>
            <p:spPr bwMode="auto">
              <a:xfrm>
                <a:off x="52" y="6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6322" name="Picture 12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Line 12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12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56325" name="Rectangle 12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Rectangle 12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13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Rectangle 13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Rectangle 13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Rectangle 13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56454" name="Rectangle 13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56455" name="Rectangle 135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56456" name="Rectangle 13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6457" name="Rectangle 137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5312" name="Line 138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6459" name="Rectangle 139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314" name="Line 140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6338" name="Rectangle 141"/>
          <p:cNvSpPr>
            <a:spLocks noChangeArrowheads="1"/>
          </p:cNvSpPr>
          <p:nvPr/>
        </p:nvSpPr>
        <p:spPr bwMode="auto">
          <a:xfrm rot="-5400000">
            <a:off x="5729288" y="5359400"/>
            <a:ext cx="91122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9" name="Rectangle 142"/>
          <p:cNvSpPr>
            <a:spLocks noChangeArrowheads="1"/>
          </p:cNvSpPr>
          <p:nvPr/>
        </p:nvSpPr>
        <p:spPr bwMode="auto">
          <a:xfrm rot="-5400000">
            <a:off x="5749926" y="4232275"/>
            <a:ext cx="863600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63" name="Text Box 143"/>
          <p:cNvSpPr txBox="1">
            <a:spLocks noChangeArrowheads="1"/>
          </p:cNvSpPr>
          <p:nvPr/>
        </p:nvSpPr>
        <p:spPr bwMode="auto">
          <a:xfrm rot="-5385663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my-MM" b="1">
              <a:solidFill>
                <a:srgbClr val="EEFF4B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5318" name="Text Box 144"/>
          <p:cNvSpPr txBox="1">
            <a:spLocks noChangeArrowheads="1"/>
          </p:cNvSpPr>
          <p:nvPr/>
        </p:nvSpPr>
        <p:spPr bwMode="auto">
          <a:xfrm rot="-5400000">
            <a:off x="5895975" y="4916488"/>
            <a:ext cx="1150938" cy="11604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>
                <a:latin typeface="WinInnwa" charset="0"/>
              </a:rPr>
              <a:t> </a:t>
            </a:r>
            <a:r>
              <a:rPr lang="en-US" b="1">
                <a:solidFill>
                  <a:srgbClr val="FFFF66"/>
                </a:solidFill>
                <a:latin typeface="WinInnwa" charset="0"/>
              </a:rPr>
              <a:t>a,±_</a:t>
            </a:r>
          </a:p>
          <a:p>
            <a:pPr algn="l">
              <a:spcBef>
                <a:spcPct val="50000"/>
              </a:spcBef>
              <a:defRPr/>
            </a:pPr>
            <a:endParaRPr lang="en-US" b="1">
              <a:solidFill>
                <a:srgbClr val="EEFF4B"/>
              </a:solidFill>
              <a:latin typeface="WinInnwa" charset="0"/>
            </a:endParaRPr>
          </a:p>
        </p:txBody>
      </p:sp>
      <p:sp>
        <p:nvSpPr>
          <p:cNvPr id="56342" name="Rectangle 145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66" name="Text Box 146"/>
          <p:cNvSpPr txBox="1">
            <a:spLocks noChangeArrowheads="1"/>
          </p:cNvSpPr>
          <p:nvPr/>
        </p:nvSpPr>
        <p:spPr bwMode="auto">
          <a:xfrm rot="-5388536">
            <a:off x="3058320" y="3593306"/>
            <a:ext cx="1966912" cy="1076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6344" name="Rectangle 147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Rectangle 148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Rectangle 149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Rectangle 150"/>
          <p:cNvSpPr>
            <a:spLocks noChangeArrowheads="1"/>
          </p:cNvSpPr>
          <p:nvPr/>
        </p:nvSpPr>
        <p:spPr bwMode="auto">
          <a:xfrm rot="-5400000">
            <a:off x="3141663" y="803275"/>
            <a:ext cx="11684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71" name="Text Box 151"/>
          <p:cNvSpPr txBox="1">
            <a:spLocks noChangeArrowheads="1"/>
          </p:cNvSpPr>
          <p:nvPr/>
        </p:nvSpPr>
        <p:spPr bwMode="auto">
          <a:xfrm rot="-5400000">
            <a:off x="2861469" y="573881"/>
            <a:ext cx="16668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6349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Rectangle 153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1" name="Rectangle 154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75" name="Rectangle 155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56476" name="Rectangle 156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56354" name="AutoShape 15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Unknown Shape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Unknown Shape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8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0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61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56479" name="AutoShape 165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0" name="Rectangle 166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1" name="AutoShape 167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88" name="Rectangle 168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56363" name="Line 169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4" name="Line 170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5" name="Rectangle 171"/>
          <p:cNvSpPr>
            <a:spLocks noChangeArrowheads="1"/>
          </p:cNvSpPr>
          <p:nvPr/>
        </p:nvSpPr>
        <p:spPr bwMode="auto">
          <a:xfrm>
            <a:off x="6523038" y="32131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bg2"/>
                </a:solidFill>
                <a:latin typeface="WinInnwa" charset="0"/>
              </a:rPr>
              <a:t>zrf;qD;/</a:t>
            </a:r>
            <a:r>
              <a:rPr lang="en-US" sz="18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56366" name="Line 172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7" name="Line 173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8" name="Line 174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69" name="Rectangle 175"/>
          <p:cNvSpPr>
            <a:spLocks noChangeArrowheads="1"/>
          </p:cNvSpPr>
          <p:nvPr/>
        </p:nvSpPr>
        <p:spPr bwMode="auto">
          <a:xfrm>
            <a:off x="6599238" y="4394200"/>
            <a:ext cx="87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WinInnwa" charset="0"/>
              </a:rPr>
              <a:t>qdwf+idrf</a:t>
            </a:r>
            <a:r>
              <a:rPr lang="en-US" sz="1600">
                <a:solidFill>
                  <a:schemeClr val="bg2"/>
                </a:solidFill>
                <a:latin typeface="WinInnwa" charset="0"/>
              </a:rPr>
              <a:t> </a:t>
            </a:r>
          </a:p>
        </p:txBody>
      </p:sp>
      <p:sp>
        <p:nvSpPr>
          <p:cNvPr id="56370" name="Line 176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1" name="Rectangle 17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2" name="AutoShape 17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3" name="Rectangle 179"/>
          <p:cNvSpPr>
            <a:spLocks noChangeArrowheads="1"/>
          </p:cNvSpPr>
          <p:nvPr/>
        </p:nvSpPr>
        <p:spPr bwMode="auto">
          <a:xfrm>
            <a:off x="6610350" y="5054600"/>
            <a:ext cx="827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b="1">
                <a:solidFill>
                  <a:schemeClr val="bg2"/>
                </a:solidFill>
                <a:latin typeface="WinInnwa" charset="0"/>
              </a:rPr>
              <a:t>a,±_</a:t>
            </a:r>
          </a:p>
        </p:txBody>
      </p:sp>
      <p:sp>
        <p:nvSpPr>
          <p:cNvPr id="56374" name="Line 18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5" name="Line 18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6" name="Line 18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7" name="Line 18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8" name="Line 18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79" name="Line 18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80" name="Line 186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07" name="Rectangle 187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08" name="Rectangle 188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83" name="Rectangle 189"/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10" name="Text Box 190"/>
          <p:cNvSpPr txBox="1">
            <a:spLocks noChangeArrowheads="1"/>
          </p:cNvSpPr>
          <p:nvPr/>
        </p:nvSpPr>
        <p:spPr bwMode="auto">
          <a:xfrm rot="-5400000">
            <a:off x="4972050" y="95408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6511" name="Rectangle 191"/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12" name="Rectangle 19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87" name="Text Box 19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56514" name="Text Box 194"/>
          <p:cNvSpPr txBox="1">
            <a:spLocks noChangeArrowheads="1"/>
          </p:cNvSpPr>
          <p:nvPr/>
        </p:nvSpPr>
        <p:spPr bwMode="auto">
          <a:xfrm>
            <a:off x="1751013" y="-20638"/>
            <a:ext cx="2917825" cy="3381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1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- </a:t>
            </a:r>
            <a:r>
              <a:rPr lang="en-US" sz="1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1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</a:t>
            </a:r>
          </a:p>
        </p:txBody>
      </p:sp>
      <p:sp>
        <p:nvSpPr>
          <p:cNvPr id="56389" name="Text Box 19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56390" name="Group 19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0" y="0"/>
            <a:chExt cx="618" cy="1161"/>
          </a:xfrm>
        </p:grpSpPr>
        <p:grpSp>
          <p:nvGrpSpPr>
            <p:cNvPr id="56460" name="Group 197"/>
            <p:cNvGrpSpPr>
              <a:grpSpLocks/>
            </p:cNvGrpSpPr>
            <p:nvPr/>
          </p:nvGrpSpPr>
          <p:grpSpPr bwMode="auto">
            <a:xfrm>
              <a:off x="0" y="0"/>
              <a:ext cx="618" cy="1161"/>
              <a:chOff x="0" y="0"/>
              <a:chExt cx="618" cy="1161"/>
            </a:xfrm>
          </p:grpSpPr>
          <p:sp>
            <p:nvSpPr>
              <p:cNvPr id="56462" name="Unknown Shape"/>
              <p:cNvSpPr>
                <a:spLocks/>
              </p:cNvSpPr>
              <p:nvPr/>
            </p:nvSpPr>
            <p:spPr bwMode="auto">
              <a:xfrm>
                <a:off x="488" y="7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utoShape 199"/>
              <p:cNvSpPr>
                <a:spLocks noChangeArrowheads="1"/>
              </p:cNvSpPr>
              <p:nvPr/>
            </p:nvSpPr>
            <p:spPr bwMode="auto">
              <a:xfrm>
                <a:off x="5" y="7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4" name="Rectangle 200"/>
              <p:cNvSpPr>
                <a:spLocks noChangeArrowheads="1"/>
              </p:cNvSpPr>
              <p:nvPr/>
            </p:nvSpPr>
            <p:spPr bwMode="auto">
              <a:xfrm>
                <a:off x="6" y="108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5" name="Line 201"/>
              <p:cNvSpPr>
                <a:spLocks noChangeShapeType="1"/>
              </p:cNvSpPr>
              <p:nvPr/>
            </p:nvSpPr>
            <p:spPr bwMode="auto">
              <a:xfrm>
                <a:off x="43" y="20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02"/>
              <p:cNvSpPr>
                <a:spLocks noChangeArrowheads="1"/>
              </p:cNvSpPr>
              <p:nvPr/>
            </p:nvSpPr>
            <p:spPr bwMode="auto">
              <a:xfrm>
                <a:off x="240" y="75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7" name="Rectangle 203"/>
              <p:cNvSpPr>
                <a:spLocks noChangeArrowheads="1"/>
              </p:cNvSpPr>
              <p:nvPr/>
            </p:nvSpPr>
            <p:spPr bwMode="auto">
              <a:xfrm>
                <a:off x="23" y="61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8" name="Line 204"/>
              <p:cNvSpPr>
                <a:spLocks noChangeShapeType="1"/>
              </p:cNvSpPr>
              <p:nvPr/>
            </p:nvSpPr>
            <p:spPr bwMode="auto">
              <a:xfrm>
                <a:off x="43" y="32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69" name="Line 205"/>
              <p:cNvSpPr>
                <a:spLocks noChangeShapeType="1"/>
              </p:cNvSpPr>
              <p:nvPr/>
            </p:nvSpPr>
            <p:spPr bwMode="auto">
              <a:xfrm>
                <a:off x="43" y="43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0" name="Line 206"/>
              <p:cNvSpPr>
                <a:spLocks noChangeShapeType="1"/>
              </p:cNvSpPr>
              <p:nvPr/>
            </p:nvSpPr>
            <p:spPr bwMode="auto">
              <a:xfrm>
                <a:off x="43" y="54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207"/>
              <p:cNvSpPr>
                <a:spLocks noChangeShapeType="1"/>
              </p:cNvSpPr>
              <p:nvPr/>
            </p:nvSpPr>
            <p:spPr bwMode="auto">
              <a:xfrm>
                <a:off x="44" y="8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2" name="Line 208"/>
              <p:cNvSpPr>
                <a:spLocks noChangeShapeType="1"/>
              </p:cNvSpPr>
              <p:nvPr/>
            </p:nvSpPr>
            <p:spPr bwMode="auto">
              <a:xfrm>
                <a:off x="43" y="65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3" name="Line 209"/>
              <p:cNvSpPr>
                <a:spLocks noChangeShapeType="1"/>
              </p:cNvSpPr>
              <p:nvPr/>
            </p:nvSpPr>
            <p:spPr bwMode="auto">
              <a:xfrm>
                <a:off x="43" y="98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4" name="Line 210"/>
              <p:cNvSpPr>
                <a:spLocks noChangeShapeType="1"/>
              </p:cNvSpPr>
              <p:nvPr/>
            </p:nvSpPr>
            <p:spPr bwMode="auto">
              <a:xfrm>
                <a:off x="43" y="109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11"/>
              <p:cNvSpPr>
                <a:spLocks noChangeShapeType="1"/>
              </p:cNvSpPr>
              <p:nvPr/>
            </p:nvSpPr>
            <p:spPr bwMode="auto">
              <a:xfrm>
                <a:off x="43" y="76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212"/>
              <p:cNvSpPr>
                <a:spLocks noChangeShapeType="1"/>
              </p:cNvSpPr>
              <p:nvPr/>
            </p:nvSpPr>
            <p:spPr bwMode="auto">
              <a:xfrm>
                <a:off x="308" y="375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7" name="Line 213"/>
              <p:cNvSpPr>
                <a:spLocks noChangeShapeType="1"/>
              </p:cNvSpPr>
              <p:nvPr/>
            </p:nvSpPr>
            <p:spPr bwMode="auto">
              <a:xfrm>
                <a:off x="300" y="331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78" name="Rectangle 2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chemeClr val="bg2"/>
                    </a:solidFill>
                    <a:latin typeface="WinInnwa" charset="0"/>
                  </a:rPr>
                  <a:t>rif;pH</a:t>
                </a:r>
              </a:p>
            </p:txBody>
          </p:sp>
        </p:grpSp>
        <p:sp>
          <p:nvSpPr>
            <p:cNvPr id="56461" name="Rectangle 215"/>
            <p:cNvSpPr>
              <a:spLocks noChangeArrowheads="1"/>
            </p:cNvSpPr>
            <p:nvPr/>
          </p:nvSpPr>
          <p:spPr bwMode="auto">
            <a:xfrm>
              <a:off x="88" y="102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latin typeface="Helvetica" charset="0"/>
                </a:rPr>
                <a:t>S - D - S</a:t>
              </a:r>
            </a:p>
          </p:txBody>
        </p:sp>
      </p:grpSp>
      <p:sp>
        <p:nvSpPr>
          <p:cNvPr id="56536" name="Rectangle 216"/>
          <p:cNvSpPr>
            <a:spLocks noChangeArrowheads="1"/>
          </p:cNvSpPr>
          <p:nvPr/>
        </p:nvSpPr>
        <p:spPr bwMode="auto">
          <a:xfrm>
            <a:off x="8051800" y="3789363"/>
            <a:ext cx="99060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&lt;&lt;&lt;&lt; </a:t>
            </a:r>
            <a:r>
              <a:rPr lang="en-US" sz="1000" b="1">
                <a:solidFill>
                  <a:schemeClr val="bg2"/>
                </a:solidFill>
                <a:latin typeface="WinInnwa" charset="0"/>
                <a:cs typeface="MS PGothic" charset="0"/>
              </a:rPr>
              <a:t>ESpfjcrf;uGJjcif</a:t>
            </a:r>
            <a:r>
              <a:rPr lang="en-US" sz="1000">
                <a:solidFill>
                  <a:schemeClr val="bg2"/>
                </a:solidFill>
                <a:latin typeface="WinInnwa" charset="0"/>
                <a:cs typeface="MS PGothic" charset="0"/>
              </a:rPr>
              <a:t> </a:t>
            </a: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&gt;&gt;&gt;&gt;</a:t>
            </a:r>
          </a:p>
        </p:txBody>
      </p:sp>
      <p:sp>
        <p:nvSpPr>
          <p:cNvPr id="56392" name="Rectangle 217"/>
          <p:cNvSpPr>
            <a:spLocks noChangeArrowheads="1"/>
          </p:cNvSpPr>
          <p:nvPr/>
        </p:nvSpPr>
        <p:spPr bwMode="auto">
          <a:xfrm>
            <a:off x="8032750" y="3973513"/>
            <a:ext cx="1274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bg2"/>
                </a:solidFill>
                <a:latin typeface="WinInnwa" charset="0"/>
              </a:rPr>
              <a:t>ajrmufydkif;        H awmifydkif;</a:t>
            </a:r>
          </a:p>
        </p:txBody>
      </p:sp>
      <p:sp>
        <p:nvSpPr>
          <p:cNvPr id="56393" name="Rectangle 218"/>
          <p:cNvSpPr>
            <a:spLocks noChangeArrowheads="1"/>
          </p:cNvSpPr>
          <p:nvPr/>
        </p:nvSpPr>
        <p:spPr bwMode="auto">
          <a:xfrm>
            <a:off x="8040688" y="4378325"/>
            <a:ext cx="1044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1"/>
                </a:solidFill>
                <a:latin typeface="WinInnwa" charset="0"/>
              </a:rPr>
              <a:t>ya&amp;mzufrsm;</a:t>
            </a:r>
          </a:p>
        </p:txBody>
      </p:sp>
      <p:sp>
        <p:nvSpPr>
          <p:cNvPr id="56394" name="Rectangle 219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200        </a:t>
            </a:r>
          </a:p>
        </p:txBody>
      </p:sp>
      <p:sp>
        <p:nvSpPr>
          <p:cNvPr id="56395" name="Rectangle 220"/>
          <p:cNvSpPr>
            <a:spLocks noChangeArrowheads="1"/>
          </p:cNvSpPr>
          <p:nvPr/>
        </p:nvSpPr>
        <p:spPr bwMode="auto">
          <a:xfrm>
            <a:off x="8031163" y="5003800"/>
            <a:ext cx="56673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chemeClr val="bg2"/>
                </a:solidFill>
                <a:latin typeface="WinInnwa" charset="0"/>
              </a:rPr>
              <a:t>tmqD;&amp;D;,m;</a:t>
            </a:r>
          </a:p>
        </p:txBody>
      </p:sp>
      <p:sp>
        <p:nvSpPr>
          <p:cNvPr id="56396" name="Rectangle 221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 20-J         20-R</a:t>
            </a:r>
          </a:p>
        </p:txBody>
      </p:sp>
      <p:grpSp>
        <p:nvGrpSpPr>
          <p:cNvPr id="56397" name="Group 222"/>
          <p:cNvGrpSpPr>
            <a:grpSpLocks/>
          </p:cNvGrpSpPr>
          <p:nvPr/>
        </p:nvGrpSpPr>
        <p:grpSpPr bwMode="auto">
          <a:xfrm>
            <a:off x="8089900" y="4151313"/>
            <a:ext cx="931863" cy="428625"/>
            <a:chOff x="0" y="0"/>
            <a:chExt cx="587" cy="270"/>
          </a:xfrm>
        </p:grpSpPr>
        <p:sp>
          <p:nvSpPr>
            <p:cNvPr id="21" name="Rectangle 223"/>
            <p:cNvSpPr>
              <a:spLocks noChangeArrowheads="1"/>
            </p:cNvSpPr>
            <p:nvPr/>
          </p:nvSpPr>
          <p:spPr bwMode="auto">
            <a:xfrm>
              <a:off x="0" y="0"/>
              <a:ext cx="3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chemeClr val="bg2"/>
                  </a:solidFill>
                  <a:latin typeface="WinInnwa" charset="0"/>
                </a:rPr>
                <a:t>Áoa&amp;v</a:t>
              </a:r>
            </a:p>
          </p:txBody>
        </p:sp>
        <p:sp>
          <p:nvSpPr>
            <p:cNvPr id="56458" name="Rectangle 224"/>
            <p:cNvSpPr>
              <a:spLocks noChangeArrowheads="1"/>
            </p:cNvSpPr>
            <p:nvPr/>
          </p:nvSpPr>
          <p:spPr bwMode="auto">
            <a:xfrm>
              <a:off x="228" y="0"/>
              <a:ext cx="3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600" b="1">
                  <a:latin typeface="WinInnwa" charset="0"/>
                </a:rPr>
                <a:t>  </a:t>
              </a:r>
              <a:r>
                <a:rPr lang="en-US" sz="800">
                  <a:latin typeface="WinInnwa" charset="0"/>
                </a:rPr>
                <a:t>        </a:t>
              </a:r>
              <a:r>
                <a:rPr lang="en-US" sz="800" b="1">
                  <a:solidFill>
                    <a:schemeClr val="bg2"/>
                  </a:solidFill>
                  <a:latin typeface="WinInnwa" charset="0"/>
                </a:rPr>
                <a:t>,k'</a:t>
              </a:r>
            </a:p>
            <a:p>
              <a:pPr algn="l"/>
              <a:endParaRPr lang="en-US" sz="600" b="1">
                <a:latin typeface="WinInnwa" charset="0"/>
              </a:endParaRPr>
            </a:p>
          </p:txBody>
        </p:sp>
        <p:sp>
          <p:nvSpPr>
            <p:cNvPr id="22" name="Rectangle 225"/>
            <p:cNvSpPr>
              <a:spLocks noChangeArrowheads="1"/>
            </p:cNvSpPr>
            <p:nvPr/>
          </p:nvSpPr>
          <p:spPr bwMode="auto">
            <a:xfrm>
              <a:off x="27" y="105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56398" name="Rectangle 226"/>
          <p:cNvSpPr>
            <a:spLocks noChangeArrowheads="1"/>
          </p:cNvSpPr>
          <p:nvPr/>
        </p:nvSpPr>
        <p:spPr bwMode="auto">
          <a:xfrm>
            <a:off x="8420100" y="4994275"/>
            <a:ext cx="566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solidFill>
                  <a:schemeClr val="accent2"/>
                </a:solidFill>
                <a:latin typeface="WinInnwa" charset="0"/>
              </a:rPr>
              <a:t>AmAkvkef+rdK</a:t>
            </a:r>
          </a:p>
        </p:txBody>
      </p:sp>
      <p:sp>
        <p:nvSpPr>
          <p:cNvPr id="56399" name="Rectangle 227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350</a:t>
            </a:r>
          </a:p>
        </p:txBody>
      </p:sp>
      <p:sp>
        <p:nvSpPr>
          <p:cNvPr id="56548" name="AutoShape 228"/>
          <p:cNvSpPr>
            <a:spLocks noChangeArrowheads="1"/>
          </p:cNvSpPr>
          <p:nvPr/>
        </p:nvSpPr>
        <p:spPr bwMode="auto">
          <a:xfrm rot="3720218">
            <a:off x="6867525" y="332740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49" name="Rectangle 229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53</a:t>
            </a:r>
          </a:p>
        </p:txBody>
      </p:sp>
      <p:grpSp>
        <p:nvGrpSpPr>
          <p:cNvPr id="56402" name="Group 230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56405" name="Group 231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56445" name="Group 232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47" name="Group 23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53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2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25" name="Picture 237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48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9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0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1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52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46" name="Rectangle 243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6" name="Group 244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56433" name="Group 245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35" name="Group 24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41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4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4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42" name="Picture 250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36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7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8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39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0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34" name="Rectangle 256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7" name="Group 257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56421" name="Group 258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23" name="Group 25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29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3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3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30" name="Picture 263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24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5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6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7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28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22" name="Rectangle 269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6408" name="Group 270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56409" name="Group 271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56411" name="Group 27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56417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5641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2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6418" name="Picture 276"/>
                  <p:cNvPicPr>
                    <a:picLocks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6412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3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4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5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6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410" name="Rectangle 282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6603" name="Text Box 283"/>
          <p:cNvSpPr txBox="1">
            <a:spLocks noChangeArrowheads="1"/>
          </p:cNvSpPr>
          <p:nvPr/>
        </p:nvSpPr>
        <p:spPr bwMode="auto">
          <a:xfrm rot="-5385663">
            <a:off x="5610225" y="4178300"/>
            <a:ext cx="1149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r>
              <a:rPr lang="en-US" sz="5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6404" name="Text Box 284"/>
          <p:cNvSpPr txBox="1">
            <a:spLocks noChangeArrowheads="1"/>
          </p:cNvSpPr>
          <p:nvPr/>
        </p:nvSpPr>
        <p:spPr bwMode="auto">
          <a:xfrm>
            <a:off x="6562725" y="2819400"/>
            <a:ext cx="23336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900" b="1">
                <a:solidFill>
                  <a:schemeClr val="bg2"/>
                </a:solidFill>
                <a:latin typeface="WinInnwa" charset="0"/>
              </a:rPr>
              <a:t>tmqD;&amp;D;,m;  </a:t>
            </a:r>
            <a:r>
              <a:rPr lang="en-US" sz="800" b="1">
                <a:solidFill>
                  <a:schemeClr val="bg2"/>
                </a:solidFill>
                <a:latin typeface="WinInnwa" charset="0"/>
              </a:rPr>
              <a:t>AmAkvkef+rdK</a:t>
            </a:r>
            <a:endParaRPr lang="en-US" sz="500" b="1">
              <a:solidFill>
                <a:schemeClr val="bg2"/>
              </a:solidFill>
              <a:latin typeface="WinInnwa" charset="0"/>
            </a:endParaRPr>
          </a:p>
          <a:p>
            <a:pPr>
              <a:spcBef>
                <a:spcPct val="50000"/>
              </a:spcBef>
            </a:pPr>
            <a:endParaRPr lang="en-US" sz="900">
              <a:solidFill>
                <a:schemeClr val="bg2"/>
              </a:solidFill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07" grpId="0" animBg="1"/>
      <p:bldP spid="56508" grpId="0" animBg="1"/>
      <p:bldP spid="56511" grpId="0" animBg="1"/>
      <p:bldP spid="565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7347" name="Oval 4"/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Unknown Shape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2147483647 w 795"/>
              <a:gd name="T1" fmla="*/ 2147483647 h 326"/>
              <a:gd name="T2" fmla="*/ 2147483647 w 795"/>
              <a:gd name="T3" fmla="*/ 2147483647 h 326"/>
              <a:gd name="T4" fmla="*/ 2147483647 w 795"/>
              <a:gd name="T5" fmla="*/ 2147483647 h 326"/>
              <a:gd name="T6" fmla="*/ 2147483647 w 795"/>
              <a:gd name="T7" fmla="*/ 2147483647 h 326"/>
              <a:gd name="T8" fmla="*/ 2147483647 w 795"/>
              <a:gd name="T9" fmla="*/ 2147483647 h 326"/>
              <a:gd name="T10" fmla="*/ 2147483647 w 795"/>
              <a:gd name="T11" fmla="*/ 2147483647 h 326"/>
              <a:gd name="T12" fmla="*/ 2147483647 w 795"/>
              <a:gd name="T13" fmla="*/ 2147483647 h 326"/>
              <a:gd name="T14" fmla="*/ 2147483647 w 795"/>
              <a:gd name="T15" fmla="*/ 2147483647 h 326"/>
              <a:gd name="T16" fmla="*/ 2147483647 w 795"/>
              <a:gd name="T17" fmla="*/ 2147483647 h 326"/>
              <a:gd name="T18" fmla="*/ 2147483647 w 795"/>
              <a:gd name="T19" fmla="*/ 2147483647 h 326"/>
              <a:gd name="T20" fmla="*/ 2147483647 w 795"/>
              <a:gd name="T21" fmla="*/ 2147483647 h 326"/>
              <a:gd name="T22" fmla="*/ 2147483647 w 795"/>
              <a:gd name="T23" fmla="*/ 2147483647 h 326"/>
              <a:gd name="T24" fmla="*/ 2147483647 w 795"/>
              <a:gd name="T25" fmla="*/ 2147483647 h 326"/>
              <a:gd name="T26" fmla="*/ 2147483647 w 795"/>
              <a:gd name="T27" fmla="*/ 2147483647 h 326"/>
              <a:gd name="T28" fmla="*/ 2147483647 w 795"/>
              <a:gd name="T29" fmla="*/ 2147483647 h 326"/>
              <a:gd name="T30" fmla="*/ 2147483647 w 795"/>
              <a:gd name="T31" fmla="*/ 2147483647 h 326"/>
              <a:gd name="T32" fmla="*/ 2147483647 w 795"/>
              <a:gd name="T33" fmla="*/ 2147483647 h 326"/>
              <a:gd name="T34" fmla="*/ 2147483647 w 795"/>
              <a:gd name="T35" fmla="*/ 2147483647 h 3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5"/>
              <a:gd name="T55" fmla="*/ 0 h 326"/>
              <a:gd name="T56" fmla="*/ 795 w 795"/>
              <a:gd name="T57" fmla="*/ 326 h 3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Unknown Shape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147483647 w 566"/>
              <a:gd name="T1" fmla="*/ 2147483647 h 389"/>
              <a:gd name="T2" fmla="*/ 2147483647 w 566"/>
              <a:gd name="T3" fmla="*/ 2147483647 h 389"/>
              <a:gd name="T4" fmla="*/ 2147483647 w 566"/>
              <a:gd name="T5" fmla="*/ 2147483647 h 389"/>
              <a:gd name="T6" fmla="*/ 2147483647 w 566"/>
              <a:gd name="T7" fmla="*/ 2147483647 h 389"/>
              <a:gd name="T8" fmla="*/ 2147483647 w 566"/>
              <a:gd name="T9" fmla="*/ 2147483647 h 389"/>
              <a:gd name="T10" fmla="*/ 2147483647 w 566"/>
              <a:gd name="T11" fmla="*/ 2147483647 h 389"/>
              <a:gd name="T12" fmla="*/ 2147483647 w 566"/>
              <a:gd name="T13" fmla="*/ 2147483647 h 389"/>
              <a:gd name="T14" fmla="*/ 2147483647 w 566"/>
              <a:gd name="T15" fmla="*/ 2147483647 h 389"/>
              <a:gd name="T16" fmla="*/ 2147483647 w 566"/>
              <a:gd name="T17" fmla="*/ 2147483647 h 389"/>
              <a:gd name="T18" fmla="*/ 2147483647 w 566"/>
              <a:gd name="T19" fmla="*/ 2147483647 h 389"/>
              <a:gd name="T20" fmla="*/ 2147483647 w 566"/>
              <a:gd name="T21" fmla="*/ 2147483647 h 389"/>
              <a:gd name="T22" fmla="*/ 2147483647 w 566"/>
              <a:gd name="T23" fmla="*/ 2147483647 h 389"/>
              <a:gd name="T24" fmla="*/ 2147483647 w 566"/>
              <a:gd name="T25" fmla="*/ 2147483647 h 389"/>
              <a:gd name="T26" fmla="*/ 2147483647 w 566"/>
              <a:gd name="T27" fmla="*/ 2147483647 h 389"/>
              <a:gd name="T28" fmla="*/ 2147483647 w 566"/>
              <a:gd name="T29" fmla="*/ 2147483647 h 389"/>
              <a:gd name="T30" fmla="*/ 2147483647 w 566"/>
              <a:gd name="T31" fmla="*/ 2147483647 h 389"/>
              <a:gd name="T32" fmla="*/ 2147483647 w 566"/>
              <a:gd name="T33" fmla="*/ 2147483647 h 389"/>
              <a:gd name="T34" fmla="*/ 2147483647 w 566"/>
              <a:gd name="T35" fmla="*/ 2147483647 h 389"/>
              <a:gd name="T36" fmla="*/ 2147483647 w 566"/>
              <a:gd name="T37" fmla="*/ 2147483647 h 389"/>
              <a:gd name="T38" fmla="*/ 2147483647 w 566"/>
              <a:gd name="T39" fmla="*/ 2147483647 h 3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6"/>
              <a:gd name="T61" fmla="*/ 0 h 389"/>
              <a:gd name="T62" fmla="*/ 566 w 566"/>
              <a:gd name="T63" fmla="*/ 389 h 3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Unknown Shape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2147483647 w 222"/>
              <a:gd name="T1" fmla="*/ 2147483647 h 539"/>
              <a:gd name="T2" fmla="*/ 2147483647 w 222"/>
              <a:gd name="T3" fmla="*/ 2147483647 h 539"/>
              <a:gd name="T4" fmla="*/ 2147483647 w 222"/>
              <a:gd name="T5" fmla="*/ 2147483647 h 539"/>
              <a:gd name="T6" fmla="*/ 2147483647 w 222"/>
              <a:gd name="T7" fmla="*/ 2147483647 h 539"/>
              <a:gd name="T8" fmla="*/ 2147483647 w 222"/>
              <a:gd name="T9" fmla="*/ 2147483647 h 539"/>
              <a:gd name="T10" fmla="*/ 2147483647 w 222"/>
              <a:gd name="T11" fmla="*/ 2147483647 h 539"/>
              <a:gd name="T12" fmla="*/ 2147483647 w 222"/>
              <a:gd name="T13" fmla="*/ 2147483647 h 539"/>
              <a:gd name="T14" fmla="*/ 2147483647 w 222"/>
              <a:gd name="T15" fmla="*/ 2147483647 h 5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2"/>
              <a:gd name="T25" fmla="*/ 0 h 539"/>
              <a:gd name="T26" fmla="*/ 222 w 222"/>
              <a:gd name="T27" fmla="*/ 539 h 5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Unknown Shape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2147483647 w 158"/>
              <a:gd name="T1" fmla="*/ 2147483647 h 121"/>
              <a:gd name="T2" fmla="*/ 2147483647 w 158"/>
              <a:gd name="T3" fmla="*/ 2147483647 h 121"/>
              <a:gd name="T4" fmla="*/ 2147483647 w 158"/>
              <a:gd name="T5" fmla="*/ 2147483647 h 121"/>
              <a:gd name="T6" fmla="*/ 2147483647 w 158"/>
              <a:gd name="T7" fmla="*/ 2147483647 h 121"/>
              <a:gd name="T8" fmla="*/ 2147483647 w 158"/>
              <a:gd name="T9" fmla="*/ 2147483647 h 121"/>
              <a:gd name="T10" fmla="*/ 2147483647 w 158"/>
              <a:gd name="T11" fmla="*/ 2147483647 h 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21"/>
              <a:gd name="T20" fmla="*/ 158 w 158"/>
              <a:gd name="T21" fmla="*/ 121 h 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Unknown Shape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2147483647 w 53"/>
              <a:gd name="T1" fmla="*/ 2147483647 h 88"/>
              <a:gd name="T2" fmla="*/ 2147483647 w 53"/>
              <a:gd name="T3" fmla="*/ 2147483647 h 88"/>
              <a:gd name="T4" fmla="*/ 2147483647 w 53"/>
              <a:gd name="T5" fmla="*/ 2147483647 h 88"/>
              <a:gd name="T6" fmla="*/ 2147483647 w 53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88"/>
              <a:gd name="T14" fmla="*/ 53 w 5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Unknown Shape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2147483647 h 403"/>
              <a:gd name="T2" fmla="*/ 2147483647 w 699"/>
              <a:gd name="T3" fmla="*/ 2147483647 h 403"/>
              <a:gd name="T4" fmla="*/ 2147483647 w 699"/>
              <a:gd name="T5" fmla="*/ 2147483647 h 403"/>
              <a:gd name="T6" fmla="*/ 2147483647 w 699"/>
              <a:gd name="T7" fmla="*/ 2147483647 h 403"/>
              <a:gd name="T8" fmla="*/ 2147483647 w 699"/>
              <a:gd name="T9" fmla="*/ 2147483647 h 403"/>
              <a:gd name="T10" fmla="*/ 2147483647 w 699"/>
              <a:gd name="T11" fmla="*/ 2147483647 h 403"/>
              <a:gd name="T12" fmla="*/ 2147483647 w 699"/>
              <a:gd name="T13" fmla="*/ 2147483647 h 403"/>
              <a:gd name="T14" fmla="*/ 2147483647 w 699"/>
              <a:gd name="T15" fmla="*/ 2147483647 h 403"/>
              <a:gd name="T16" fmla="*/ 2147483647 w 699"/>
              <a:gd name="T17" fmla="*/ 2147483647 h 403"/>
              <a:gd name="T18" fmla="*/ 2147483647 w 699"/>
              <a:gd name="T19" fmla="*/ 2147483647 h 403"/>
              <a:gd name="T20" fmla="*/ 2147483647 w 699"/>
              <a:gd name="T21" fmla="*/ 2147483647 h 403"/>
              <a:gd name="T22" fmla="*/ 0 w 699"/>
              <a:gd name="T23" fmla="*/ 2147483647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9"/>
              <a:gd name="T37" fmla="*/ 0 h 403"/>
              <a:gd name="T38" fmla="*/ 699 w 699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Unknown Shape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2147483647 w 487"/>
              <a:gd name="T1" fmla="*/ 2147483647 h 786"/>
              <a:gd name="T2" fmla="*/ 2147483647 w 487"/>
              <a:gd name="T3" fmla="*/ 2147483647 h 786"/>
              <a:gd name="T4" fmla="*/ 2147483647 w 487"/>
              <a:gd name="T5" fmla="*/ 2147483647 h 786"/>
              <a:gd name="T6" fmla="*/ 2147483647 w 487"/>
              <a:gd name="T7" fmla="*/ 2147483647 h 786"/>
              <a:gd name="T8" fmla="*/ 2147483647 w 487"/>
              <a:gd name="T9" fmla="*/ 2147483647 h 786"/>
              <a:gd name="T10" fmla="*/ 2147483647 w 487"/>
              <a:gd name="T11" fmla="*/ 2147483647 h 786"/>
              <a:gd name="T12" fmla="*/ 2147483647 w 487"/>
              <a:gd name="T13" fmla="*/ 2147483647 h 786"/>
              <a:gd name="T14" fmla="*/ 2147483647 w 487"/>
              <a:gd name="T15" fmla="*/ 2147483647 h 786"/>
              <a:gd name="T16" fmla="*/ 2147483647 w 487"/>
              <a:gd name="T17" fmla="*/ 2147483647 h 786"/>
              <a:gd name="T18" fmla="*/ 2147483647 w 487"/>
              <a:gd name="T19" fmla="*/ 2147483647 h 786"/>
              <a:gd name="T20" fmla="*/ 2147483647 w 487"/>
              <a:gd name="T21" fmla="*/ 2147483647 h 786"/>
              <a:gd name="T22" fmla="*/ 2147483647 w 487"/>
              <a:gd name="T23" fmla="*/ 2147483647 h 786"/>
              <a:gd name="T24" fmla="*/ 2147483647 w 487"/>
              <a:gd name="T25" fmla="*/ 2147483647 h 786"/>
              <a:gd name="T26" fmla="*/ 2147483647 w 487"/>
              <a:gd name="T27" fmla="*/ 2147483647 h 786"/>
              <a:gd name="T28" fmla="*/ 2147483647 w 487"/>
              <a:gd name="T29" fmla="*/ 2147483647 h 786"/>
              <a:gd name="T30" fmla="*/ 2147483647 w 487"/>
              <a:gd name="T31" fmla="*/ 2147483647 h 7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7"/>
              <a:gd name="T49" fmla="*/ 0 h 786"/>
              <a:gd name="T50" fmla="*/ 487 w 487"/>
              <a:gd name="T51" fmla="*/ 786 h 7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Unknown Shape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2147483647 h 83"/>
              <a:gd name="T4" fmla="*/ 0 60000 65536"/>
              <a:gd name="T5" fmla="*/ 0 60000 65536"/>
              <a:gd name="T6" fmla="*/ 0 w 1"/>
              <a:gd name="T7" fmla="*/ 0 h 83"/>
              <a:gd name="T8" fmla="*/ 1 w 1"/>
              <a:gd name="T9" fmla="*/ 83 h 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Unknown Shape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2147483647 w 537"/>
              <a:gd name="T1" fmla="*/ 2147483647 h 408"/>
              <a:gd name="T2" fmla="*/ 2147483647 w 537"/>
              <a:gd name="T3" fmla="*/ 2147483647 h 408"/>
              <a:gd name="T4" fmla="*/ 2147483647 w 537"/>
              <a:gd name="T5" fmla="*/ 2147483647 h 408"/>
              <a:gd name="T6" fmla="*/ 2147483647 w 537"/>
              <a:gd name="T7" fmla="*/ 2147483647 h 408"/>
              <a:gd name="T8" fmla="*/ 2147483647 w 537"/>
              <a:gd name="T9" fmla="*/ 2147483647 h 408"/>
              <a:gd name="T10" fmla="*/ 2147483647 w 537"/>
              <a:gd name="T11" fmla="*/ 2147483647 h 408"/>
              <a:gd name="T12" fmla="*/ 2147483647 w 537"/>
              <a:gd name="T13" fmla="*/ 2147483647 h 408"/>
              <a:gd name="T14" fmla="*/ 2147483647 w 537"/>
              <a:gd name="T15" fmla="*/ 2147483647 h 408"/>
              <a:gd name="T16" fmla="*/ 2147483647 w 537"/>
              <a:gd name="T17" fmla="*/ 2147483647 h 408"/>
              <a:gd name="T18" fmla="*/ 2147483647 w 537"/>
              <a:gd name="T19" fmla="*/ 2147483647 h 408"/>
              <a:gd name="T20" fmla="*/ 2147483647 w 537"/>
              <a:gd name="T21" fmla="*/ 2147483647 h 408"/>
              <a:gd name="T22" fmla="*/ 2147483647 w 537"/>
              <a:gd name="T23" fmla="*/ 2147483647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7"/>
              <a:gd name="T37" fmla="*/ 0 h 408"/>
              <a:gd name="T38" fmla="*/ 537 w 537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5106988" y="2374900"/>
            <a:ext cx="2908300" cy="33543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6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106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2295525" y="3636963"/>
            <a:ext cx="2401888" cy="1552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4800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sz="4800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48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1603375" y="4802188"/>
            <a:ext cx="6267450" cy="1104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zrf;qD;csKyfaESmifcH&amp;jcif</a:t>
            </a:r>
            <a:r>
              <a:rPr lang="en-US" sz="6600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362" name="Text Box 19"/>
          <p:cNvSpPr txBox="1">
            <a:spLocks noChangeArrowheads="1"/>
          </p:cNvSpPr>
          <p:nvPr/>
        </p:nvSpPr>
        <p:spPr bwMode="auto">
          <a:xfrm>
            <a:off x="8596313" y="64087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54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 animBg="1"/>
      <p:bldP spid="57359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58383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385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58389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393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58397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8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8401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2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3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58405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6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7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8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09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0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58411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2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3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4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5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6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58417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8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19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0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1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58422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23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4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5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58427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28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29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0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1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58432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33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34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35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58438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0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42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443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58447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58444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5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436" name="AutoShape 68"/>
          <p:cNvSpPr>
            <a:spLocks noChangeArrowheads="1"/>
          </p:cNvSpPr>
          <p:nvPr/>
        </p:nvSpPr>
        <p:spPr bwMode="auto">
          <a:xfrm rot="-1440000">
            <a:off x="2919413" y="3663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437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3713162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rS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{Z7 1; 3</a:t>
            </a:r>
          </a:p>
        </p:txBody>
      </p:sp>
      <p:sp>
        <p:nvSpPr>
          <p:cNvPr id="58372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439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7351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8441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58376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58377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58378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58379" name="Group 77"/>
          <p:cNvGrpSpPr>
            <a:grpSpLocks/>
          </p:cNvGrpSpPr>
          <p:nvPr/>
        </p:nvGrpSpPr>
        <p:grpSpPr bwMode="auto">
          <a:xfrm>
            <a:off x="5957888" y="771525"/>
            <a:ext cx="2659062" cy="1689100"/>
            <a:chOff x="0" y="0"/>
            <a:chExt cx="1375" cy="1064"/>
          </a:xfrm>
        </p:grpSpPr>
        <p:sp>
          <p:nvSpPr>
            <p:cNvPr id="58446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381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48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71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20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20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20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6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3600" b="1" i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sz="32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sz="3200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484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AFD00"/>
                </a:solidFill>
                <a:latin typeface="WinInnwa" charset="0"/>
                <a:cs typeface="MS PGothic" charset="0"/>
              </a:rPr>
              <a:t> </a:t>
            </a:r>
            <a:r>
              <a:rPr lang="en-AU" sz="6600" b="1">
                <a:latin typeface="WinInnwa" charset="0"/>
                <a:cs typeface="MS PGothic" charset="0"/>
              </a:rPr>
              <a:t>usrf;ordkif;{/f ckeSpf oufwrf;rsm;</a:t>
            </a:r>
            <a:r>
              <a:rPr lang="en-US" sz="1600" b="1">
                <a:cs typeface="MS PGothic" charset="0"/>
              </a:rPr>
              <a:t> </a:t>
            </a:r>
            <a:r>
              <a:rPr lang="en-US" sz="4800" b="1">
                <a:solidFill>
                  <a:srgbClr val="FEE600"/>
                </a:solidFill>
                <a:latin typeface="WinInnwa" charset="0"/>
                <a:cs typeface="MS PGothic" charset="0"/>
              </a:rPr>
              <a:t>tm+AH[HrS a,moyf/</a:t>
            </a:r>
            <a:r>
              <a:rPr lang="en-US" sz="3600" b="1">
                <a:solidFill>
                  <a:srgbClr val="FFFF66"/>
                </a:solidFill>
                <a:latin typeface="WinInnwa" charset="0"/>
                <a:cs typeface="MS PGothic" charset="0"/>
              </a:rPr>
              <a:t> 	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  	2000</a:t>
            </a:r>
            <a:r>
              <a:rPr lang="en-US" sz="6600" b="1">
                <a:latin typeface="WinPhaAn" charset="0"/>
                <a:cs typeface="MS PGothic" charset="0"/>
              </a:rPr>
              <a:t> 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B.C.</a:t>
            </a:r>
            <a:endParaRPr lang="en-US" sz="3600" b="1">
              <a:solidFill>
                <a:schemeClr val="hlink"/>
              </a:solidFill>
              <a:latin typeface="Times" charset="0"/>
              <a:cs typeface="MS PGothic" charset="0"/>
            </a:endParaRPr>
          </a:p>
          <a:p>
            <a:pPr algn="l">
              <a:defRPr/>
            </a:pP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  <a:p>
            <a:pPr algn="l">
              <a:defRPr/>
            </a:pPr>
            <a:r>
              <a:rPr lang="en-US" sz="4800" b="1">
                <a:solidFill>
                  <a:srgbClr val="FEE600"/>
                </a:solidFill>
                <a:latin typeface="WinInnwa" charset="0"/>
                <a:cs typeface="MS PGothic" charset="0"/>
              </a:rPr>
              <a:t> arma&amp;S rS a,m±_/</a:t>
            </a:r>
            <a:r>
              <a:rPr lang="en-US" sz="1600" b="1">
                <a:cs typeface="MS PGothic" charset="0"/>
              </a:rPr>
              <a:t> 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MS PGothic" charset="0"/>
              </a:rPr>
              <a:t>  		          </a:t>
            </a:r>
            <a:r>
              <a:rPr lang="en-US" sz="3600" b="1">
                <a:solidFill>
                  <a:srgbClr val="FAFD00"/>
                </a:solidFill>
                <a:latin typeface="Times" charset="0"/>
                <a:cs typeface="MS PGothic" charset="0"/>
              </a:rPr>
              <a:t>1500 B.C</a:t>
            </a:r>
            <a:r>
              <a:rPr lang="en-US" sz="3600" b="1">
                <a:solidFill>
                  <a:schemeClr val="hlink"/>
                </a:solidFill>
                <a:latin typeface="Times" charset="0"/>
                <a:cs typeface="MS PGothic" charset="0"/>
              </a:rPr>
              <a:t>.</a:t>
            </a: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  <a:p>
            <a:pPr>
              <a:defRPr/>
            </a:pPr>
            <a:endParaRPr lang="en-US" sz="3600" b="1">
              <a:solidFill>
                <a:srgbClr val="FAFD00"/>
              </a:solidFill>
              <a:latin typeface="Times" charset="0"/>
              <a:cs typeface="MS PGothic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01</a:t>
            </a: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342900" y="48133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914400" y="4902200"/>
            <a:ext cx="69215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latin typeface="WinInnwa" charset="0"/>
              </a:rPr>
              <a:t>zrf;qD;umv - qdwf+idrfumv 500 bDpD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utoUpdateAnimBg="0"/>
      <p:bldP spid="59399" grpId="0" animBg="1"/>
      <p:bldP spid="59400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600200" y="85725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 rot="2833870">
            <a:off x="4629944" y="2432844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6251575" y="5259388"/>
            <a:ext cx="2319338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3449638" y="2382838"/>
            <a:ext cx="1609725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516188" y="5640388"/>
            <a:ext cx="2662237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1671638" y="992188"/>
            <a:ext cx="1884362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6350" y="323850"/>
            <a:ext cx="2825750" cy="820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tqifhqifhydkif</a:t>
            </a:r>
            <a:r>
              <a:rPr lang="en-US" sz="2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sz="2400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sz="2400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;/</a:t>
            </a:r>
            <a:r>
              <a:rPr lang="en-US" sz="24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0438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folHlink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5830888" y="2884488"/>
            <a:ext cx="137477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5487988" y="1811338"/>
            <a:ext cx="1190625" cy="950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6042025" y="1527175"/>
            <a:ext cx="310197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2562225" y="2568575"/>
            <a:ext cx="1543050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2147888" y="3078163"/>
            <a:ext cx="21494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2774950" y="4451350"/>
            <a:ext cx="12922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2746375" y="5164138"/>
            <a:ext cx="16049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1284288" y="4081463"/>
            <a:ext cx="16224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0460" name="Unknown Shape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>
              <a:gd name="T0" fmla="*/ 27722516 w 2433"/>
              <a:gd name="T1" fmla="*/ 2071568438 h 844"/>
              <a:gd name="T2" fmla="*/ 133569092 w 2433"/>
              <a:gd name="T3" fmla="*/ 1963202513 h 844"/>
              <a:gd name="T4" fmla="*/ 214214103 w 2433"/>
              <a:gd name="T5" fmla="*/ 1854835000 h 844"/>
              <a:gd name="T6" fmla="*/ 350302558 w 2433"/>
              <a:gd name="T7" fmla="*/ 1748988438 h 844"/>
              <a:gd name="T8" fmla="*/ 456149134 w 2433"/>
              <a:gd name="T9" fmla="*/ 1640622513 h 844"/>
              <a:gd name="T10" fmla="*/ 564515073 w 2433"/>
              <a:gd name="T11" fmla="*/ 1559977513 h 844"/>
              <a:gd name="T12" fmla="*/ 672882600 w 2433"/>
              <a:gd name="T13" fmla="*/ 1451610000 h 844"/>
              <a:gd name="T14" fmla="*/ 778729176 w 2433"/>
              <a:gd name="T15" fmla="*/ 1370965000 h 844"/>
              <a:gd name="T16" fmla="*/ 887095115 w 2433"/>
              <a:gd name="T17" fmla="*/ 1290320000 h 844"/>
              <a:gd name="T18" fmla="*/ 1020664207 w 2433"/>
              <a:gd name="T19" fmla="*/ 1184473438 h 844"/>
              <a:gd name="T20" fmla="*/ 1129030146 w 2433"/>
              <a:gd name="T21" fmla="*/ 1129030000 h 844"/>
              <a:gd name="T22" fmla="*/ 1237397673 w 2433"/>
              <a:gd name="T23" fmla="*/ 1048385000 h 844"/>
              <a:gd name="T24" fmla="*/ 1343244249 w 2433"/>
              <a:gd name="T25" fmla="*/ 995462513 h 844"/>
              <a:gd name="T26" fmla="*/ 1451610188 w 2433"/>
              <a:gd name="T27" fmla="*/ 942538438 h 844"/>
              <a:gd name="T28" fmla="*/ 1585179280 w 2433"/>
              <a:gd name="T29" fmla="*/ 861893438 h 844"/>
              <a:gd name="T30" fmla="*/ 1774190230 w 2433"/>
              <a:gd name="T31" fmla="*/ 781248438 h 844"/>
              <a:gd name="T32" fmla="*/ 1907759322 w 2433"/>
              <a:gd name="T33" fmla="*/ 700603438 h 844"/>
              <a:gd name="T34" fmla="*/ 2069049343 w 2433"/>
              <a:gd name="T35" fmla="*/ 645160000 h 844"/>
              <a:gd name="T36" fmla="*/ 2147483647 w 2433"/>
              <a:gd name="T37" fmla="*/ 592237513 h 844"/>
              <a:gd name="T38" fmla="*/ 2147483647 w 2433"/>
              <a:gd name="T39" fmla="*/ 539313438 h 844"/>
              <a:gd name="T40" fmla="*/ 2147483647 w 2433"/>
              <a:gd name="T41" fmla="*/ 483870000 h 844"/>
              <a:gd name="T42" fmla="*/ 2147483647 w 2433"/>
              <a:gd name="T43" fmla="*/ 430947513 h 844"/>
              <a:gd name="T44" fmla="*/ 2147483647 w 2433"/>
              <a:gd name="T45" fmla="*/ 403225000 h 844"/>
              <a:gd name="T46" fmla="*/ 2147483647 w 2433"/>
              <a:gd name="T47" fmla="*/ 350302513 h 844"/>
              <a:gd name="T48" fmla="*/ 2147483647 w 2433"/>
              <a:gd name="T49" fmla="*/ 322580000 h 844"/>
              <a:gd name="T50" fmla="*/ 2147483647 w 2433"/>
              <a:gd name="T51" fmla="*/ 269657513 h 844"/>
              <a:gd name="T52" fmla="*/ 2147483647 w 2433"/>
              <a:gd name="T53" fmla="*/ 241935000 h 844"/>
              <a:gd name="T54" fmla="*/ 2147483647 w 2433"/>
              <a:gd name="T55" fmla="*/ 216733438 h 844"/>
              <a:gd name="T56" fmla="*/ 2147483647 w 2433"/>
              <a:gd name="T57" fmla="*/ 189012513 h 844"/>
              <a:gd name="T58" fmla="*/ 2147483647 w 2433"/>
              <a:gd name="T59" fmla="*/ 161290000 h 844"/>
              <a:gd name="T60" fmla="*/ 2147483647 w 2433"/>
              <a:gd name="T61" fmla="*/ 136088438 h 844"/>
              <a:gd name="T62" fmla="*/ 2147483647 w 2433"/>
              <a:gd name="T63" fmla="*/ 136088438 h 844"/>
              <a:gd name="T64" fmla="*/ 2147483647 w 2433"/>
              <a:gd name="T65" fmla="*/ 108367513 h 844"/>
              <a:gd name="T66" fmla="*/ 2147483647 w 2433"/>
              <a:gd name="T67" fmla="*/ 80645000 h 844"/>
              <a:gd name="T68" fmla="*/ 2147483647 w 2433"/>
              <a:gd name="T69" fmla="*/ 80645000 h 844"/>
              <a:gd name="T70" fmla="*/ 2147483647 w 2433"/>
              <a:gd name="T71" fmla="*/ 55443438 h 844"/>
              <a:gd name="T72" fmla="*/ 2147483647 w 2433"/>
              <a:gd name="T73" fmla="*/ 27722513 h 844"/>
              <a:gd name="T74" fmla="*/ 2147483647 w 2433"/>
              <a:gd name="T75" fmla="*/ 27722513 h 844"/>
              <a:gd name="T76" fmla="*/ 2147483647 w 2433"/>
              <a:gd name="T77" fmla="*/ 27722513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27722513 h 844"/>
              <a:gd name="T86" fmla="*/ 2147483647 w 2433"/>
              <a:gd name="T87" fmla="*/ 27722513 h 844"/>
              <a:gd name="T88" fmla="*/ 2147483647 w 2433"/>
              <a:gd name="T89" fmla="*/ 55443438 h 844"/>
              <a:gd name="T90" fmla="*/ 2147483647 w 2433"/>
              <a:gd name="T91" fmla="*/ 55443438 h 844"/>
              <a:gd name="T92" fmla="*/ 2147483647 w 2433"/>
              <a:gd name="T93" fmla="*/ 80645000 h 844"/>
              <a:gd name="T94" fmla="*/ 2147483647 w 2433"/>
              <a:gd name="T95" fmla="*/ 80645000 h 844"/>
              <a:gd name="T96" fmla="*/ 2147483647 w 2433"/>
              <a:gd name="T97" fmla="*/ 108367513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0" y="0"/>
            <a:chExt cx="1260" cy="836"/>
          </a:xfrm>
        </p:grpSpPr>
        <p:sp>
          <p:nvSpPr>
            <p:cNvPr id="60475" name="Unknown Shape"/>
            <p:cNvSpPr>
              <a:spLocks/>
            </p:cNvSpPr>
            <p:nvPr/>
          </p:nvSpPr>
          <p:spPr bwMode="auto">
            <a:xfrm>
              <a:off x="0" y="142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6" name="Unknown Shape"/>
            <p:cNvSpPr>
              <a:spLocks/>
            </p:cNvSpPr>
            <p:nvPr/>
          </p:nvSpPr>
          <p:spPr bwMode="auto">
            <a:xfrm>
              <a:off x="523" y="56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Unknown Shape"/>
            <p:cNvSpPr>
              <a:spLocks/>
            </p:cNvSpPr>
            <p:nvPr/>
          </p:nvSpPr>
          <p:spPr bwMode="auto">
            <a:xfrm>
              <a:off x="544" y="558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Unknown Shape"/>
            <p:cNvSpPr>
              <a:spLocks/>
            </p:cNvSpPr>
            <p:nvPr/>
          </p:nvSpPr>
          <p:spPr bwMode="auto">
            <a:xfrm>
              <a:off x="43" y="558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Unknown Shape"/>
            <p:cNvSpPr>
              <a:spLocks/>
            </p:cNvSpPr>
            <p:nvPr/>
          </p:nvSpPr>
          <p:spPr bwMode="auto">
            <a:xfrm>
              <a:off x="393" y="0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0" name="Unknown Shape"/>
            <p:cNvSpPr>
              <a:spLocks/>
            </p:cNvSpPr>
            <p:nvPr/>
          </p:nvSpPr>
          <p:spPr bwMode="auto">
            <a:xfrm>
              <a:off x="1088" y="408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68" name="Unknown Shape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>
              <a:gd name="T0" fmla="*/ 27722516 w 2433"/>
              <a:gd name="T1" fmla="*/ 1146921283 h 844"/>
              <a:gd name="T2" fmla="*/ 133569092 w 2433"/>
              <a:gd name="T3" fmla="*/ 1086924738 h 844"/>
              <a:gd name="T4" fmla="*/ 214214103 w 2433"/>
              <a:gd name="T5" fmla="*/ 1026927011 h 844"/>
              <a:gd name="T6" fmla="*/ 350302558 w 2433"/>
              <a:gd name="T7" fmla="*/ 968325487 h 844"/>
              <a:gd name="T8" fmla="*/ 456149134 w 2433"/>
              <a:gd name="T9" fmla="*/ 908327760 h 844"/>
              <a:gd name="T10" fmla="*/ 564515073 w 2433"/>
              <a:gd name="T11" fmla="*/ 863678811 h 844"/>
              <a:gd name="T12" fmla="*/ 672882600 w 2433"/>
              <a:gd name="T13" fmla="*/ 803682265 h 844"/>
              <a:gd name="T14" fmla="*/ 778729176 w 2433"/>
              <a:gd name="T15" fmla="*/ 759033316 h 844"/>
              <a:gd name="T16" fmla="*/ 887095115 w 2433"/>
              <a:gd name="T17" fmla="*/ 714384367 h 844"/>
              <a:gd name="T18" fmla="*/ 1020664207 w 2433"/>
              <a:gd name="T19" fmla="*/ 655782843 h 844"/>
              <a:gd name="T20" fmla="*/ 1129030146 w 2433"/>
              <a:gd name="T21" fmla="*/ 625086469 h 844"/>
              <a:gd name="T22" fmla="*/ 1237397673 w 2433"/>
              <a:gd name="T23" fmla="*/ 580437520 h 844"/>
              <a:gd name="T24" fmla="*/ 1343244249 w 2433"/>
              <a:gd name="T25" fmla="*/ 551136167 h 844"/>
              <a:gd name="T26" fmla="*/ 1451610188 w 2433"/>
              <a:gd name="T27" fmla="*/ 521834814 h 844"/>
              <a:gd name="T28" fmla="*/ 1585179280 w 2433"/>
              <a:gd name="T29" fmla="*/ 477185865 h 844"/>
              <a:gd name="T30" fmla="*/ 1774190230 w 2433"/>
              <a:gd name="T31" fmla="*/ 432536916 h 844"/>
              <a:gd name="T32" fmla="*/ 1907759322 w 2433"/>
              <a:gd name="T33" fmla="*/ 387887967 h 844"/>
              <a:gd name="T34" fmla="*/ 2069049343 w 2433"/>
              <a:gd name="T35" fmla="*/ 357191593 h 844"/>
              <a:gd name="T36" fmla="*/ 2147483647 w 2433"/>
              <a:gd name="T37" fmla="*/ 327891421 h 844"/>
              <a:gd name="T38" fmla="*/ 2147483647 w 2433"/>
              <a:gd name="T39" fmla="*/ 298590069 h 844"/>
              <a:gd name="T40" fmla="*/ 2147483647 w 2433"/>
              <a:gd name="T41" fmla="*/ 267893695 h 844"/>
              <a:gd name="T42" fmla="*/ 2147483647 w 2433"/>
              <a:gd name="T43" fmla="*/ 238593523 h 844"/>
              <a:gd name="T44" fmla="*/ 2147483647 w 2433"/>
              <a:gd name="T45" fmla="*/ 223244746 h 844"/>
              <a:gd name="T46" fmla="*/ 2147483647 w 2433"/>
              <a:gd name="T47" fmla="*/ 193944574 h 844"/>
              <a:gd name="T48" fmla="*/ 2147483647 w 2433"/>
              <a:gd name="T49" fmla="*/ 178595796 h 844"/>
              <a:gd name="T50" fmla="*/ 2147483647 w 2433"/>
              <a:gd name="T51" fmla="*/ 149295625 h 844"/>
              <a:gd name="T52" fmla="*/ 2147483647 w 2433"/>
              <a:gd name="T53" fmla="*/ 133946847 h 844"/>
              <a:gd name="T54" fmla="*/ 2147483647 w 2433"/>
              <a:gd name="T55" fmla="*/ 119994272 h 844"/>
              <a:gd name="T56" fmla="*/ 2147483647 w 2433"/>
              <a:gd name="T57" fmla="*/ 104646676 h 844"/>
              <a:gd name="T58" fmla="*/ 2147483647 w 2433"/>
              <a:gd name="T59" fmla="*/ 89297898 h 844"/>
              <a:gd name="T60" fmla="*/ 2147483647 w 2433"/>
              <a:gd name="T61" fmla="*/ 75345323 h 844"/>
              <a:gd name="T62" fmla="*/ 2147483647 w 2433"/>
              <a:gd name="T63" fmla="*/ 75345323 h 844"/>
              <a:gd name="T64" fmla="*/ 2147483647 w 2433"/>
              <a:gd name="T65" fmla="*/ 59996545 h 844"/>
              <a:gd name="T66" fmla="*/ 2147483647 w 2433"/>
              <a:gd name="T67" fmla="*/ 44648949 h 844"/>
              <a:gd name="T68" fmla="*/ 2147483647 w 2433"/>
              <a:gd name="T69" fmla="*/ 44648949 h 844"/>
              <a:gd name="T70" fmla="*/ 2147483647 w 2433"/>
              <a:gd name="T71" fmla="*/ 30696374 h 844"/>
              <a:gd name="T72" fmla="*/ 2147483647 w 2433"/>
              <a:gd name="T73" fmla="*/ 15347596 h 844"/>
              <a:gd name="T74" fmla="*/ 2147483647 w 2433"/>
              <a:gd name="T75" fmla="*/ 15347596 h 844"/>
              <a:gd name="T76" fmla="*/ 2147483647 w 2433"/>
              <a:gd name="T77" fmla="*/ 15347596 h 844"/>
              <a:gd name="T78" fmla="*/ 2147483647 w 2433"/>
              <a:gd name="T79" fmla="*/ 0 h 844"/>
              <a:gd name="T80" fmla="*/ 2147483647 w 2433"/>
              <a:gd name="T81" fmla="*/ 0 h 844"/>
              <a:gd name="T82" fmla="*/ 2147483647 w 2433"/>
              <a:gd name="T83" fmla="*/ 0 h 844"/>
              <a:gd name="T84" fmla="*/ 2147483647 w 2433"/>
              <a:gd name="T85" fmla="*/ 15347596 h 844"/>
              <a:gd name="T86" fmla="*/ 2147483647 w 2433"/>
              <a:gd name="T87" fmla="*/ 15347596 h 844"/>
              <a:gd name="T88" fmla="*/ 2147483647 w 2433"/>
              <a:gd name="T89" fmla="*/ 30696374 h 844"/>
              <a:gd name="T90" fmla="*/ 2147483647 w 2433"/>
              <a:gd name="T91" fmla="*/ 30696374 h 844"/>
              <a:gd name="T92" fmla="*/ 2147483647 w 2433"/>
              <a:gd name="T93" fmla="*/ 44648949 h 844"/>
              <a:gd name="T94" fmla="*/ 2147483647 w 2433"/>
              <a:gd name="T95" fmla="*/ 44648949 h 844"/>
              <a:gd name="T96" fmla="*/ 2147483647 w 2433"/>
              <a:gd name="T97" fmla="*/ 59996545 h 8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round/>
            <a:headEnd type="arrow" w="med" len="med"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9" name="Unknown Shape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>
              <a:gd name="T0" fmla="*/ 25201563 w 1590"/>
              <a:gd name="T1" fmla="*/ 1532255000 h 630"/>
              <a:gd name="T2" fmla="*/ 52924075 w 1590"/>
              <a:gd name="T3" fmla="*/ 1423889075 h 630"/>
              <a:gd name="T4" fmla="*/ 80645000 w 1590"/>
              <a:gd name="T5" fmla="*/ 1318042513 h 630"/>
              <a:gd name="T6" fmla="*/ 80645000 w 1590"/>
              <a:gd name="T7" fmla="*/ 1209675000 h 630"/>
              <a:gd name="T8" fmla="*/ 52924075 w 1590"/>
              <a:gd name="T9" fmla="*/ 1076107513 h 630"/>
              <a:gd name="T10" fmla="*/ 52924075 w 1590"/>
              <a:gd name="T11" fmla="*/ 967740000 h 630"/>
              <a:gd name="T12" fmla="*/ 52924075 w 1590"/>
              <a:gd name="T13" fmla="*/ 806450000 h 630"/>
              <a:gd name="T14" fmla="*/ 80645000 w 1590"/>
              <a:gd name="T15" fmla="*/ 698084075 h 630"/>
              <a:gd name="T16" fmla="*/ 105846563 w 1590"/>
              <a:gd name="T17" fmla="*/ 592237513 h 630"/>
              <a:gd name="T18" fmla="*/ 186491563 w 1590"/>
              <a:gd name="T19" fmla="*/ 456149075 h 630"/>
              <a:gd name="T20" fmla="*/ 267136563 w 1590"/>
              <a:gd name="T21" fmla="*/ 375504075 h 630"/>
              <a:gd name="T22" fmla="*/ 347781563 w 1590"/>
              <a:gd name="T23" fmla="*/ 294859075 h 630"/>
              <a:gd name="T24" fmla="*/ 456149075 w 1590"/>
              <a:gd name="T25" fmla="*/ 241935000 h 630"/>
              <a:gd name="T26" fmla="*/ 564515000 w 1590"/>
              <a:gd name="T27" fmla="*/ 214214075 h 630"/>
              <a:gd name="T28" fmla="*/ 670361563 w 1590"/>
              <a:gd name="T29" fmla="*/ 189012513 h 630"/>
              <a:gd name="T30" fmla="*/ 778729075 w 1590"/>
              <a:gd name="T31" fmla="*/ 189012513 h 630"/>
              <a:gd name="T32" fmla="*/ 887095000 w 1590"/>
              <a:gd name="T33" fmla="*/ 189012513 h 630"/>
              <a:gd name="T34" fmla="*/ 992941563 w 1590"/>
              <a:gd name="T35" fmla="*/ 189012513 h 630"/>
              <a:gd name="T36" fmla="*/ 1129030000 w 1590"/>
              <a:gd name="T37" fmla="*/ 189012513 h 630"/>
              <a:gd name="T38" fmla="*/ 1234876563 w 1590"/>
              <a:gd name="T39" fmla="*/ 189012513 h 630"/>
              <a:gd name="T40" fmla="*/ 1370965000 w 1590"/>
              <a:gd name="T41" fmla="*/ 161290000 h 630"/>
              <a:gd name="T42" fmla="*/ 1476811563 w 1590"/>
              <a:gd name="T43" fmla="*/ 161290000 h 630"/>
              <a:gd name="T44" fmla="*/ 1612900000 w 1590"/>
              <a:gd name="T45" fmla="*/ 108367513 h 630"/>
              <a:gd name="T46" fmla="*/ 1718746563 w 1590"/>
              <a:gd name="T47" fmla="*/ 80645000 h 630"/>
              <a:gd name="T48" fmla="*/ 1827114075 w 1590"/>
              <a:gd name="T49" fmla="*/ 52924075 h 630"/>
              <a:gd name="T50" fmla="*/ 1935480000 w 1590"/>
              <a:gd name="T51" fmla="*/ 0 h 630"/>
              <a:gd name="T52" fmla="*/ 2041326563 w 1590"/>
              <a:gd name="T53" fmla="*/ 0 h 630"/>
              <a:gd name="T54" fmla="*/ 2147483647 w 1590"/>
              <a:gd name="T55" fmla="*/ 0 h 630"/>
              <a:gd name="T56" fmla="*/ 2147483647 w 1590"/>
              <a:gd name="T57" fmla="*/ 0 h 630"/>
              <a:gd name="T58" fmla="*/ 2147483647 w 1590"/>
              <a:gd name="T59" fmla="*/ 0 h 630"/>
              <a:gd name="T60" fmla="*/ 2147483647 w 1590"/>
              <a:gd name="T61" fmla="*/ 27722513 h 630"/>
              <a:gd name="T62" fmla="*/ 2147483647 w 1590"/>
              <a:gd name="T63" fmla="*/ 52924075 h 630"/>
              <a:gd name="T64" fmla="*/ 2147483647 w 1590"/>
              <a:gd name="T65" fmla="*/ 108367513 h 630"/>
              <a:gd name="T66" fmla="*/ 2147483647 w 1590"/>
              <a:gd name="T67" fmla="*/ 133569075 h 630"/>
              <a:gd name="T68" fmla="*/ 2147483647 w 1590"/>
              <a:gd name="T69" fmla="*/ 214214075 h 630"/>
              <a:gd name="T70" fmla="*/ 2147483647 w 1590"/>
              <a:gd name="T71" fmla="*/ 269657513 h 630"/>
              <a:gd name="T72" fmla="*/ 2147483647 w 1590"/>
              <a:gd name="T73" fmla="*/ 350302513 h 630"/>
              <a:gd name="T74" fmla="*/ 2147483647 w 1590"/>
              <a:gd name="T75" fmla="*/ 456149075 h 630"/>
              <a:gd name="T76" fmla="*/ 2147483647 w 1590"/>
              <a:gd name="T77" fmla="*/ 536794075 h 630"/>
              <a:gd name="T78" fmla="*/ 2147483647 w 1590"/>
              <a:gd name="T79" fmla="*/ 645160000 h 630"/>
              <a:gd name="T80" fmla="*/ 2147483647 w 1590"/>
              <a:gd name="T81" fmla="*/ 753527513 h 630"/>
              <a:gd name="T82" fmla="*/ 2147483647 w 1590"/>
              <a:gd name="T83" fmla="*/ 859374075 h 630"/>
              <a:gd name="T84" fmla="*/ 2147483647 w 1590"/>
              <a:gd name="T85" fmla="*/ 967740000 h 630"/>
              <a:gd name="T86" fmla="*/ 2147483647 w 1590"/>
              <a:gd name="T87" fmla="*/ 1048385000 h 630"/>
              <a:gd name="T88" fmla="*/ 2147483647 w 1590"/>
              <a:gd name="T89" fmla="*/ 1156752513 h 630"/>
              <a:gd name="T90" fmla="*/ 2147483647 w 1590"/>
              <a:gd name="T91" fmla="*/ 1237397513 h 630"/>
              <a:gd name="T92" fmla="*/ 2147483647 w 1590"/>
              <a:gd name="T93" fmla="*/ 1290320000 h 6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round/>
            <a:headEnd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0" name="Unknown Shape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1" name="Rectangle 55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0472" name="Text Box 56"/>
          <p:cNvSpPr txBox="1">
            <a:spLocks noChangeArrowheads="1"/>
          </p:cNvSpPr>
          <p:nvPr/>
        </p:nvSpPr>
        <p:spPr bwMode="auto">
          <a:xfrm>
            <a:off x="547688" y="4957763"/>
            <a:ext cx="8596312" cy="119062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ar&amp;Sd,onf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,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k'tEG,frS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qif;oufvmrnf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[k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ya&amp;mzufjyKxm;onf</a:t>
            </a:r>
            <a:endParaRPr lang="en-US" sz="3600" b="1" i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0466" name="Text Box 57"/>
          <p:cNvSpPr txBox="1">
            <a:spLocks noChangeArrowheads="1"/>
          </p:cNvSpPr>
          <p:nvPr/>
        </p:nvSpPr>
        <p:spPr bwMode="auto">
          <a:xfrm>
            <a:off x="1765300" y="-20638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WinInnwa" charset="0"/>
              </a:rPr>
              <a:t>a[&amp;Sm, 9; 6 -7 </a:t>
            </a:r>
          </a:p>
        </p:txBody>
      </p:sp>
      <p:sp>
        <p:nvSpPr>
          <p:cNvPr id="60474" name="Text Box 58"/>
          <p:cNvSpPr txBox="1">
            <a:spLocks noChangeArrowheads="1"/>
          </p:cNvSpPr>
          <p:nvPr/>
        </p:nvSpPr>
        <p:spPr bwMode="auto">
          <a:xfrm>
            <a:off x="1906588" y="3165475"/>
            <a:ext cx="6935787" cy="1446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sz="4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k'EG,fonf</a:t>
            </a:r>
            <a:r>
              <a:rPr lang="en-US" sz="4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aocsmapmifha&amp;SmufcH&amp;onf</a:t>
            </a:r>
            <a:endParaRPr lang="en-US" sz="44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17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8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477" name="Text Box 61"/>
          <p:cNvSpPr txBox="1">
            <a:spLocks noChangeArrowheads="1"/>
          </p:cNvSpPr>
          <p:nvPr/>
        </p:nvSpPr>
        <p:spPr bwMode="auto">
          <a:xfrm>
            <a:off x="3021013" y="3960813"/>
            <a:ext cx="4402137" cy="17541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tb,fa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umifh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enf</a:t>
            </a:r>
            <a:r>
              <a:rPr lang="en-US" sz="54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60478" name="Text Box 62"/>
          <p:cNvSpPr txBox="1">
            <a:spLocks noChangeArrowheads="1"/>
          </p:cNvSpPr>
          <p:nvPr/>
        </p:nvSpPr>
        <p:spPr bwMode="auto">
          <a:xfrm>
            <a:off x="1855788" y="650875"/>
            <a:ext cx="5761037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8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8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Hk</a:t>
            </a:r>
            <a:r>
              <a:rPr lang="en-US" sz="8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60479" name="Rectangle 63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57</a:t>
            </a:r>
          </a:p>
        </p:txBody>
      </p:sp>
      <p:sp>
        <p:nvSpPr>
          <p:cNvPr id="60473" name="Text Box 6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0481" name="Unknown Shape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>
              <a:gd name="T0" fmla="*/ 2147483647 w 1792"/>
              <a:gd name="T1" fmla="*/ 2137092500 h 920"/>
              <a:gd name="T2" fmla="*/ 2147483647 w 1792"/>
              <a:gd name="T3" fmla="*/ 1713706250 h 920"/>
              <a:gd name="T4" fmla="*/ 2147483647 w 1792"/>
              <a:gd name="T5" fmla="*/ 1532255000 h 920"/>
              <a:gd name="T6" fmla="*/ 2147483647 w 1792"/>
              <a:gd name="T7" fmla="*/ 1391126250 h 920"/>
              <a:gd name="T8" fmla="*/ 2147483647 w 1792"/>
              <a:gd name="T9" fmla="*/ 1088707500 h 920"/>
              <a:gd name="T10" fmla="*/ 2147483647 w 1792"/>
              <a:gd name="T11" fmla="*/ 544353750 h 920"/>
              <a:gd name="T12" fmla="*/ 2147483647 w 1792"/>
              <a:gd name="T13" fmla="*/ 403225000 h 920"/>
              <a:gd name="T14" fmla="*/ 2147483647 w 1792"/>
              <a:gd name="T15" fmla="*/ 201612500 h 920"/>
              <a:gd name="T16" fmla="*/ 2147483647 w 1792"/>
              <a:gd name="T17" fmla="*/ 60483750 h 920"/>
              <a:gd name="T18" fmla="*/ 2056447500 w 1792"/>
              <a:gd name="T19" fmla="*/ 0 h 920"/>
              <a:gd name="T20" fmla="*/ 1451610000 w 1792"/>
              <a:gd name="T21" fmla="*/ 80645000 h 920"/>
              <a:gd name="T22" fmla="*/ 1249997500 w 1792"/>
              <a:gd name="T23" fmla="*/ 161290000 h 920"/>
              <a:gd name="T24" fmla="*/ 745966250 w 1792"/>
              <a:gd name="T25" fmla="*/ 403225000 h 920"/>
              <a:gd name="T26" fmla="*/ 483870000 w 1792"/>
              <a:gd name="T27" fmla="*/ 745966250 h 920"/>
              <a:gd name="T28" fmla="*/ 342741250 w 1792"/>
              <a:gd name="T29" fmla="*/ 947578750 h 920"/>
              <a:gd name="T30" fmla="*/ 221773750 w 1792"/>
              <a:gd name="T31" fmla="*/ 1330642500 h 920"/>
              <a:gd name="T32" fmla="*/ 181451250 w 1792"/>
              <a:gd name="T33" fmla="*/ 1471771250 h 920"/>
              <a:gd name="T34" fmla="*/ 0 w 1792"/>
              <a:gd name="T35" fmla="*/ 1874996250 h 920"/>
              <a:gd name="T36" fmla="*/ 20161250 w 1792"/>
              <a:gd name="T37" fmla="*/ 2056447500 h 920"/>
              <a:gd name="T38" fmla="*/ 241935000 w 1792"/>
              <a:gd name="T39" fmla="*/ 2147483647 h 9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60" grpId="0" animBg="1"/>
      <p:bldP spid="60468" grpId="0" animBg="1"/>
      <p:bldP spid="60469" grpId="0" animBg="1"/>
      <p:bldP spid="60470" grpId="0" animBg="1"/>
      <p:bldP spid="60472" grpId="0" autoUpdateAnimBg="0"/>
      <p:bldP spid="60474" grpId="0" autoUpdateAnimBg="0"/>
      <p:bldP spid="60477" grpId="0" autoUpdateAnimBg="0"/>
      <p:bldP spid="6048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2"/>
          <p:cNvGrpSpPr>
            <a:grpSpLocks/>
          </p:cNvGrpSpPr>
          <p:nvPr/>
        </p:nvGrpSpPr>
        <p:grpSpPr bwMode="auto">
          <a:xfrm>
            <a:off x="725488" y="1924050"/>
            <a:ext cx="2601912" cy="4235450"/>
            <a:chOff x="0" y="0"/>
            <a:chExt cx="1639" cy="2668"/>
          </a:xfrm>
        </p:grpSpPr>
        <p:sp>
          <p:nvSpPr>
            <p:cNvPr id="2" name="Oval 3"/>
            <p:cNvSpPr>
              <a:spLocks noChangeArrowheads="1"/>
            </p:cNvSpPr>
            <p:nvPr/>
          </p:nvSpPr>
          <p:spPr bwMode="auto">
            <a:xfrm>
              <a:off x="207" y="1656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1477" name="Unknown Shape"/>
            <p:cNvSpPr>
              <a:spLocks/>
            </p:cNvSpPr>
            <p:nvPr/>
          </p:nvSpPr>
          <p:spPr bwMode="auto">
            <a:xfrm>
              <a:off x="731" y="1582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ffectLst>
              <a:outerShdw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336" y="1627"/>
              <a:ext cx="1162" cy="98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4000" b="1" i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4000" b="1" i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639" cy="160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tzGJ@tpnf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 </a:t>
              </a:r>
            </a:p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oHk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;&amp;</a:t>
              </a: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yf</a:t>
              </a:r>
              <a:r>
                <a:rPr lang="en-US" sz="40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.</a:t>
              </a:r>
              <a:r>
                <a:rPr lang="en-US" sz="4000" b="1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wwd,ajrmif</a:t>
              </a:r>
              <a:endPara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endParaRPr>
            </a:p>
            <a:p>
              <a:pPr>
                <a:defRPr/>
              </a:pPr>
              <a:r>
                <a:rPr lang="en-US" sz="40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tqif</a:t>
              </a:r>
              <a:r>
                <a:rPr lang="en-US" sz="40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h</a:t>
              </a:r>
              <a:endPara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endParaRPr>
            </a:p>
          </p:txBody>
        </p:sp>
      </p:grpSp>
      <p:sp>
        <p:nvSpPr>
          <p:cNvPr id="61442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5" name="Rectangle 10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WinInnwa" charset="0"/>
              </a:rPr>
              <a:t>zrf;qD;</a:t>
            </a:r>
          </a:p>
        </p:txBody>
      </p:sp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042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53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1689100" y="-20638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4 "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rR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25; 21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948613" y="3435350"/>
            <a:ext cx="1195387" cy="1098550"/>
            <a:chOff x="0" y="0"/>
            <a:chExt cx="753" cy="692"/>
          </a:xfrm>
        </p:grpSpPr>
        <p:sp>
          <p:nvSpPr>
            <p:cNvPr id="61461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AutoShape 24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4" name="Rectangle 25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5" name="Line 26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6" name="Line 27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7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8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61468" name="Line 29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9" name="Line 30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0" name="Rectangle 31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1" name="Rectangle 32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2" name="Rectangle 33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1473" name="Rectangle 34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4" name="Rectangle 35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5" name="Rectangle 36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1457" name="Text Box 3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78" name="Rectangle 3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58</a:t>
            </a: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8116888" y="3414713"/>
            <a:ext cx="5984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600" b="1">
                <a:solidFill>
                  <a:schemeClr val="accent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chemeClr val="accent2"/>
              </a:solidFill>
              <a:latin typeface="WinInnwa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/>
          </p:cNvSpPr>
          <p:nvPr/>
        </p:nvSpPr>
        <p:spPr bwMode="auto">
          <a:xfrm>
            <a:off x="2605088" y="674688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7172" name="Group 5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0" y="0"/>
            <a:chExt cx="1460" cy="2888"/>
          </a:xfrm>
        </p:grpSpPr>
        <p:sp>
          <p:nvSpPr>
            <p:cNvPr id="7219" name="Unknown Shape"/>
            <p:cNvSpPr>
              <a:spLocks/>
            </p:cNvSpPr>
            <p:nvPr/>
          </p:nvSpPr>
          <p:spPr bwMode="auto">
            <a:xfrm>
              <a:off x="368" y="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0" name="Unknown Shape"/>
            <p:cNvSpPr>
              <a:spLocks/>
            </p:cNvSpPr>
            <p:nvPr/>
          </p:nvSpPr>
          <p:spPr bwMode="auto">
            <a:xfrm>
              <a:off x="0" y="256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741988" y="15748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614988" y="26987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dvaAmawmif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760913" y="460216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a[</a:t>
            </a: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jAKef+rdK</a:t>
            </a:r>
            <a:r>
              <a:rPr lang="en-US" sz="1800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 rot="-5286213">
            <a:off x="4437063" y="12842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  <a:r>
              <a:rPr lang="en-US" sz="3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tm&amp;Sm</a:t>
            </a: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 rot="-844666">
            <a:off x="5105400" y="2235200"/>
            <a:ext cx="16129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chemeClr val="accent1"/>
                </a:solidFill>
                <a:latin typeface="WinInnwa" charset="0"/>
              </a:rPr>
              <a:t> Áocg 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 rot="2606806">
            <a:off x="5762625" y="4256088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*'f 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 rot="-2225046">
            <a:off x="4614863" y="357822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{ z &amp;</a:t>
            </a: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drf</a:t>
            </a:r>
            <a:r>
              <a:rPr lang="en-US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A,Fmrdef</a:t>
            </a:r>
            <a:r>
              <a:rPr lang="en-US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 rot="2953560">
            <a:off x="5698332" y="5004593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latin typeface="WinInnwa" charset="0"/>
              </a:rPr>
              <a:t>±kAif 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 rot="-3254641">
            <a:off x="3973513" y="3905250"/>
            <a:ext cx="16129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'</a:t>
            </a:r>
            <a:r>
              <a:rPr lang="en-US" sz="40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4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 rot="-2428638">
            <a:off x="3851275" y="4667250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,k' 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3884613" y="5392738"/>
            <a:ext cx="1612900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&amp;</a:t>
            </a:r>
            <a:r>
              <a:rPr lang="en-US" sz="32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Sdarmif</a:t>
            </a: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410075" y="3046413"/>
            <a:ext cx="3036888" cy="708025"/>
            <a:chOff x="0" y="0"/>
            <a:chExt cx="1913" cy="446"/>
          </a:xfrm>
        </p:grpSpPr>
        <p:sp>
          <p:nvSpPr>
            <p:cNvPr id="7189" name="Text Box 21"/>
            <p:cNvSpPr txBox="1">
              <a:spLocks noChangeArrowheads="1"/>
            </p:cNvSpPr>
            <p:nvPr/>
          </p:nvSpPr>
          <p:spPr bwMode="auto">
            <a:xfrm rot="469584">
              <a:off x="0" y="0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190" name="Text Box 22"/>
            <p:cNvSpPr txBox="1">
              <a:spLocks noChangeArrowheads="1"/>
            </p:cNvSpPr>
            <p:nvPr/>
          </p:nvSpPr>
          <p:spPr bwMode="auto">
            <a:xfrm rot="-1471106">
              <a:off x="897" y="119"/>
              <a:ext cx="101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r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em</a:t>
              </a:r>
              <a:r>
                <a:rPr lang="en-US" b="1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 err="1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a&amp;S</a:t>
              </a:r>
              <a:r>
                <a:rPr lang="en-US" dirty="0">
                  <a:solidFill>
                    <a:schemeClr val="accent1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 rot="-4430453">
            <a:off x="5919788" y="1146175"/>
            <a:ext cx="1612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e\</a:t>
            </a:r>
            <a:r>
              <a:rPr lang="en-US" sz="36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vd</a:t>
            </a:r>
            <a:r>
              <a:rPr lang="en-US" sz="36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 rot="-5105054">
            <a:off x="4942681" y="1293019"/>
            <a:ext cx="1597025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ZmAkvkef</a:t>
            </a:r>
            <a:r>
              <a:rPr lang="en-US" sz="32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4051300" y="23114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u&amp;arvawmif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410200" y="216535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wmaAmfawmif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/ 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914900" y="5092700"/>
            <a:ext cx="16129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sz="18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2959100" y="852488"/>
            <a:ext cx="1612900" cy="9540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 rot="-37200">
            <a:off x="6350000" y="4414838"/>
            <a:ext cx="1717675" cy="1355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endParaRPr lang="en-US" sz="2000" b="1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wJawmfwnf</a:t>
            </a:r>
            <a:endParaRPr lang="en-US" sz="2000" b="1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m+rdK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@ 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wdkif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; Y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aexdkif&amp;rnf</a:t>
            </a:r>
            <a:r>
              <a:rPr lang="en-US" sz="2000" b="1" i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sz="2000" b="1" dirty="0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170" name="Text Box 30"/>
          <p:cNvSpPr txBox="1">
            <a:spLocks noChangeArrowheads="1"/>
          </p:cNvSpPr>
          <p:nvPr/>
        </p:nvSpPr>
        <p:spPr bwMode="auto">
          <a:xfrm>
            <a:off x="1717675" y="0"/>
            <a:ext cx="489585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latin typeface="WinInnwa" charset="0"/>
              </a:rPr>
              <a:t>w&amp;m;ol}uD; ESifh ±ko 0wˆK</a:t>
            </a:r>
            <a:r>
              <a:rPr lang="en-US" sz="18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96900" y="1765300"/>
            <a:ext cx="2673350" cy="37052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rdrdrSefonf[k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0842DE"/>
                </a:solidFill>
                <a:latin typeface="WinInnwa" pitchFamily="2" charset="0"/>
                <a:ea typeface="+mn-ea"/>
                <a:cs typeface="+mn-cs"/>
              </a:rPr>
              <a:t>xif onf.t&amp;mudk    jyKvkyfaecJh Buonf/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4400" b="1">
              <a:solidFill>
                <a:srgbClr val="0842DE"/>
              </a:solidFill>
              <a:latin typeface="Win Innwa" pitchFamily="2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" name="AutoShape 3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00" name="Rectangle 3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AutoShape 3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Line 4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Rectangle 41"/>
          <p:cNvSpPr>
            <a:spLocks noChangeArrowheads="1"/>
          </p:cNvSpPr>
          <p:nvPr/>
        </p:nvSpPr>
        <p:spPr bwMode="auto">
          <a:xfrm>
            <a:off x="8053388" y="34290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a,m±_</a:t>
            </a:r>
          </a:p>
        </p:txBody>
      </p:sp>
      <p:sp>
        <p:nvSpPr>
          <p:cNvPr id="7205" name="Rectangle 42"/>
          <p:cNvSpPr>
            <a:spLocks noChangeArrowheads="1"/>
          </p:cNvSpPr>
          <p:nvPr/>
        </p:nvSpPr>
        <p:spPr bwMode="auto">
          <a:xfrm>
            <a:off x="8118475" y="3644900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a,&amp;dacg </a:t>
            </a:r>
          </a:p>
        </p:txBody>
      </p:sp>
      <p:sp>
        <p:nvSpPr>
          <p:cNvPr id="7206" name="Rectangle 43"/>
          <p:cNvSpPr>
            <a:spLocks noChangeArrowheads="1"/>
          </p:cNvSpPr>
          <p:nvPr/>
        </p:nvSpPr>
        <p:spPr bwMode="auto">
          <a:xfrm>
            <a:off x="8035925" y="3835400"/>
            <a:ext cx="1227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e,fajra0cGJjcif;</a:t>
            </a:r>
          </a:p>
        </p:txBody>
      </p:sp>
      <p:sp>
        <p:nvSpPr>
          <p:cNvPr id="7207" name="Text Box 4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208" name="Text Box 45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  <a:latin typeface="Arial" charset="0"/>
              </a:rPr>
              <a:t>13</a:t>
            </a:r>
          </a:p>
        </p:txBody>
      </p:sp>
      <p:sp>
        <p:nvSpPr>
          <p:cNvPr id="7214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47</a:t>
            </a:r>
          </a:p>
        </p:txBody>
      </p:sp>
      <p:sp>
        <p:nvSpPr>
          <p:cNvPr id="7210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accent1"/>
                </a:solidFill>
                <a:latin typeface="Arial" charset="0"/>
              </a:rPr>
              <a:t>Handbook pg. 29-31</a:t>
            </a:r>
          </a:p>
        </p:txBody>
      </p:sp>
      <p:grpSp>
        <p:nvGrpSpPr>
          <p:cNvPr id="7211" name="Group 4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0" y="0"/>
            <a:chExt cx="352" cy="2296"/>
          </a:xfrm>
        </p:grpSpPr>
        <p:grpSp>
          <p:nvGrpSpPr>
            <p:cNvPr id="7213" name="Group 49"/>
            <p:cNvGrpSpPr>
              <a:grpSpLocks/>
            </p:cNvGrpSpPr>
            <p:nvPr/>
          </p:nvGrpSpPr>
          <p:grpSpPr bwMode="auto">
            <a:xfrm>
              <a:off x="208" y="0"/>
              <a:ext cx="144" cy="1416"/>
              <a:chOff x="0" y="0"/>
              <a:chExt cx="144" cy="1416"/>
            </a:xfrm>
          </p:grpSpPr>
          <p:sp>
            <p:nvSpPr>
              <p:cNvPr id="7215" name="Unknown Shape"/>
              <p:cNvSpPr>
                <a:spLocks/>
              </p:cNvSpPr>
              <p:nvPr/>
            </p:nvSpPr>
            <p:spPr bwMode="auto">
              <a:xfrm>
                <a:off x="0" y="0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Unknown Shape"/>
              <p:cNvSpPr>
                <a:spLocks/>
              </p:cNvSpPr>
              <p:nvPr/>
            </p:nvSpPr>
            <p:spPr bwMode="auto">
              <a:xfrm>
                <a:off x="16" y="232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Unknown Shape"/>
            <p:cNvSpPr>
              <a:spLocks/>
            </p:cNvSpPr>
            <p:nvPr/>
          </p:nvSpPr>
          <p:spPr bwMode="auto">
            <a:xfrm>
              <a:off x="0" y="1356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21" name="Text Box 53"/>
          <p:cNvSpPr txBox="1">
            <a:spLocks noChangeArrowheads="1"/>
          </p:cNvSpPr>
          <p:nvPr/>
        </p:nvSpPr>
        <p:spPr bwMode="auto">
          <a:xfrm>
            <a:off x="590550" y="2176463"/>
            <a:ext cx="7820025" cy="4294187"/>
          </a:xfrm>
          <a:prstGeom prst="rect">
            <a:avLst/>
          </a:prstGeom>
          <a:noFill/>
          <a:ln>
            <a:noFill/>
          </a:ln>
          <a:effectLst>
            <a:outerShdw dist="135003" dir="292884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5600" b="1" i="1" dirty="0" err="1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rif;rJhumv</a:t>
            </a:r>
            <a:r>
              <a:rPr lang="en-US" dirty="0">
                <a:solidFill>
                  <a:srgbClr val="F8131B"/>
                </a:solidFill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11700" dirty="0">
                <a:solidFill>
                  <a:srgbClr val="F8131B"/>
                </a:solidFill>
                <a:latin typeface="Sand" pitchFamily="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1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pic>
        <p:nvPicPr>
          <p:cNvPr id="6246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333500" y="630238"/>
            <a:ext cx="7096125" cy="8302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AmAkvkef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. 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a&amp;S;a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mif</a:t>
            </a:r>
            <a:r>
              <a:rPr lang="en-US" sz="5400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;+</a:t>
            </a:r>
            <a:r>
              <a:rPr lang="en-US" sz="5400" b="1" dirty="0" err="1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rdK@awmf</a:t>
            </a:r>
            <a:endParaRPr lang="en-US" sz="5400" b="1" dirty="0">
              <a:solidFill>
                <a:schemeClr val="accent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752600" y="-20638"/>
            <a:ext cx="1993900" cy="4619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'</a:t>
            </a:r>
            <a:r>
              <a:rPr lang="en-US" sz="24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Ha,v</a:t>
            </a:r>
            <a:r>
              <a:rPr lang="en-US" sz="24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1/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0" y="0"/>
            <a:chExt cx="753" cy="692"/>
          </a:xfrm>
        </p:grpSpPr>
        <p:sp>
          <p:nvSpPr>
            <p:cNvPr id="62480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2" name="AutoShape 12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3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14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15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1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2000" b="1">
                <a:solidFill>
                  <a:schemeClr val="bg2"/>
                </a:solidFill>
                <a:latin typeface="WinInnwa" charset="0"/>
              </a:endParaRPr>
            </a:p>
          </p:txBody>
        </p:sp>
        <p:sp>
          <p:nvSpPr>
            <p:cNvPr id="62487" name="Line 17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Line 18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19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4" name="Rectangle 21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5" name="Rectangle 22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3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4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2473" name="Text Box 2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>
            <a:off x="1743075" y="5397500"/>
            <a:ext cx="6057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AmAkvkef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.</a:t>
            </a:r>
            <a:r>
              <a:rPr lang="en-US" sz="36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rdk;ysHyef;O,smOf</a:t>
            </a:r>
            <a:r>
              <a:rPr lang="en-US" sz="3600" b="1" i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779463" y="4017963"/>
            <a:ext cx="37068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/,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sz="3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3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jrpf</a:t>
            </a:r>
            <a:endParaRPr lang="en-US" sz="3600" b="1" i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59</a:t>
            </a:r>
          </a:p>
        </p:txBody>
      </p:sp>
      <p:sp>
        <p:nvSpPr>
          <p:cNvPr id="62477" name="Text Box 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2478" name="Text Box 30"/>
          <p:cNvSpPr txBox="1">
            <a:spLocks noChangeArrowheads="1"/>
          </p:cNvSpPr>
          <p:nvPr/>
        </p:nvSpPr>
        <p:spPr bwMode="auto">
          <a:xfrm>
            <a:off x="8542338" y="6410325"/>
            <a:ext cx="4238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2000" b="1">
              <a:solidFill>
                <a:schemeClr val="tx1"/>
              </a:solidFill>
            </a:endParaRPr>
          </a:p>
        </p:txBody>
      </p:sp>
      <p:sp>
        <p:nvSpPr>
          <p:cNvPr id="62479" name="Rectangle 31"/>
          <p:cNvSpPr>
            <a:spLocks noChangeArrowheads="1"/>
          </p:cNvSpPr>
          <p:nvPr/>
        </p:nvSpPr>
        <p:spPr bwMode="auto">
          <a:xfrm>
            <a:off x="7969250" y="3429000"/>
            <a:ext cx="871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zrf;qD;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utoUpdateAnimBg="0"/>
      <p:bldP spid="62490" grpId="0" autoUpdateAnimBg="0"/>
      <p:bldP spid="6249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1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" r="1418"/>
          <a:stretch>
            <a:fillRect/>
          </a:stretch>
        </p:blipFill>
        <p:spPr bwMode="auto">
          <a:xfrm>
            <a:off x="2152650" y="703263"/>
            <a:ext cx="618966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3141663" y="5241925"/>
            <a:ext cx="5699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bg2"/>
                </a:solidFill>
                <a:latin typeface="WinInnwa" charset="0"/>
              </a:rPr>
              <a:t>jzpf &amp;yf   .   t ydkif; jcm;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6096000" y="2590800"/>
            <a:ext cx="1389063" cy="68897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6518275" y="3551238"/>
            <a:ext cx="1785938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948613" y="4648200"/>
            <a:ext cx="1195387" cy="1098550"/>
            <a:chOff x="0" y="0"/>
            <a:chExt cx="753" cy="692"/>
          </a:xfrm>
        </p:grpSpPr>
        <p:sp>
          <p:nvSpPr>
            <p:cNvPr id="63509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AutoShape 16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2" name="Rectangle 17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Line 18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4" name="Line 19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1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2000" b="1">
                <a:solidFill>
                  <a:schemeClr val="accent2"/>
                </a:solidFill>
                <a:latin typeface="WinInnwa" charset="0"/>
              </a:endParaRPr>
            </a:p>
          </p:txBody>
        </p:sp>
        <p:sp>
          <p:nvSpPr>
            <p:cNvPr id="63516" name="Line 21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7" name="Line 22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Rectangle 23"/>
            <p:cNvSpPr>
              <a:spLocks noChangeArrowheads="1"/>
            </p:cNvSpPr>
            <p:nvPr/>
          </p:nvSpPr>
          <p:spPr bwMode="auto">
            <a:xfrm>
              <a:off x="121" y="16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19" name="Rectangle 24"/>
            <p:cNvSpPr>
              <a:spLocks noChangeArrowheads="1"/>
            </p:cNvSpPr>
            <p:nvPr/>
          </p:nvSpPr>
          <p:spPr bwMode="auto">
            <a:xfrm>
              <a:off x="151" y="275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20" name="Rectangle 25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3521" name="Rectangle 26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2" name="Rectangle 27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28"/>
            <p:cNvSpPr>
              <a:spLocks noChangeArrowheads="1"/>
            </p:cNvSpPr>
            <p:nvPr/>
          </p:nvSpPr>
          <p:spPr bwMode="auto">
            <a:xfrm>
              <a:off x="22" y="418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3501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60</a:t>
            </a:r>
          </a:p>
        </p:txBody>
      </p:sp>
      <p:sp>
        <p:nvSpPr>
          <p:cNvPr id="63503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3504" name="Text Box 32"/>
          <p:cNvSpPr txBox="1">
            <a:spLocks noChangeArrowheads="1"/>
          </p:cNvSpPr>
          <p:nvPr/>
        </p:nvSpPr>
        <p:spPr bwMode="auto">
          <a:xfrm>
            <a:off x="7894638" y="3395663"/>
            <a:ext cx="9144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chemeClr val="bg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800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63505" name="Text Box 33"/>
          <p:cNvSpPr txBox="1">
            <a:spLocks noChangeArrowheads="1"/>
          </p:cNvSpPr>
          <p:nvPr/>
        </p:nvSpPr>
        <p:spPr bwMode="auto">
          <a:xfrm>
            <a:off x="2257425" y="1176338"/>
            <a:ext cx="164306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  <a:latin typeface="WinInnwa" charset="0"/>
              </a:rPr>
              <a:t>ajrxJyifv,f/ </a:t>
            </a:r>
          </a:p>
        </p:txBody>
      </p:sp>
      <p:sp>
        <p:nvSpPr>
          <p:cNvPr id="63506" name="Text Box 34"/>
          <p:cNvSpPr txBox="1">
            <a:spLocks noChangeArrowheads="1"/>
          </p:cNvSpPr>
          <p:nvPr/>
        </p:nvSpPr>
        <p:spPr bwMode="auto">
          <a:xfrm>
            <a:off x="6438900" y="2743200"/>
            <a:ext cx="784225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AmAkvkef/ </a:t>
            </a:r>
          </a:p>
        </p:txBody>
      </p:sp>
      <p:sp>
        <p:nvSpPr>
          <p:cNvPr id="63507" name="Text Box 35"/>
          <p:cNvSpPr txBox="1">
            <a:spLocks noChangeArrowheads="1"/>
          </p:cNvSpPr>
          <p:nvPr/>
        </p:nvSpPr>
        <p:spPr bwMode="auto">
          <a:xfrm>
            <a:off x="6623050" y="3768725"/>
            <a:ext cx="15494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/ yg;&amp;Sm;yifv,fauG@/ </a:t>
            </a:r>
          </a:p>
        </p:txBody>
      </p:sp>
      <p:sp>
        <p:nvSpPr>
          <p:cNvPr id="63508" name="Text Box 36"/>
          <p:cNvSpPr txBox="1">
            <a:spLocks noChangeArrowheads="1"/>
          </p:cNvSpPr>
          <p:nvPr/>
        </p:nvSpPr>
        <p:spPr bwMode="auto">
          <a:xfrm>
            <a:off x="7986713" y="4627563"/>
            <a:ext cx="7842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chemeClr val="bg2"/>
                </a:solidFill>
                <a:latin typeface="WinInnwa" charset="0"/>
              </a:rPr>
              <a:t>zrf;qD;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chemeClr val="bg2"/>
              </a:solidFill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animBg="1"/>
      <p:bldP spid="6349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11334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latin typeface="WinInnwa" charset="0"/>
              </a:rPr>
              <a:t>zrf;qD</a:t>
            </a:r>
            <a:r>
              <a:rPr lang="en-US" b="1">
                <a:solidFill>
                  <a:schemeClr val="bg2"/>
                </a:solidFill>
                <a:latin typeface="WinInnwa" charset="0"/>
              </a:rPr>
              <a:t>;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686175" y="1601788"/>
            <a:ext cx="15541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70 ESpf/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781425" y="2189163"/>
            <a:ext cx="14176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1169988" y="26003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40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739900" y="-33338"/>
            <a:ext cx="5957888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29 ; 10 / {Z&amp; 3;8 /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2; 5-6 </a:t>
            </a: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7948613" y="3249613"/>
            <a:ext cx="1195387" cy="1731962"/>
            <a:chOff x="0" y="0"/>
            <a:chExt cx="753" cy="692"/>
          </a:xfrm>
        </p:grpSpPr>
        <p:sp>
          <p:nvSpPr>
            <p:cNvPr id="64544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AutoShape 25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7" name="Rectangle 26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8" name="Line 27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9" name="Line 28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0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4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4551" name="Line 30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2" name="Line 31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3" name="Rectangle 32"/>
            <p:cNvSpPr>
              <a:spLocks noChangeArrowheads="1"/>
            </p:cNvSpPr>
            <p:nvPr/>
          </p:nvSpPr>
          <p:spPr bwMode="auto">
            <a:xfrm>
              <a:off x="121" y="163"/>
              <a:ext cx="46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4554" name="Rectangle 33"/>
            <p:cNvSpPr>
              <a:spLocks noChangeArrowheads="1"/>
            </p:cNvSpPr>
            <p:nvPr/>
          </p:nvSpPr>
          <p:spPr bwMode="auto">
            <a:xfrm>
              <a:off x="151" y="275"/>
              <a:ext cx="55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4555" name="Rectangle 34"/>
            <p:cNvSpPr>
              <a:spLocks noChangeArrowheads="1"/>
            </p:cNvSpPr>
            <p:nvPr/>
          </p:nvSpPr>
          <p:spPr bwMode="auto">
            <a:xfrm>
              <a:off x="132" y="526"/>
              <a:ext cx="5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4556" name="Rectangle 35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7" name="Rectangle 36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22" y="418"/>
              <a:ext cx="73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64534" name="Text Box 3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535" name="Text Box 39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413000" y="4937125"/>
            <a:ext cx="4175125" cy="2800350"/>
            <a:chOff x="0" y="0"/>
            <a:chExt cx="2630" cy="1764"/>
          </a:xfrm>
        </p:grpSpPr>
        <p:sp>
          <p:nvSpPr>
            <p:cNvPr id="64542" name="Text Box 41"/>
            <p:cNvSpPr txBox="1">
              <a:spLocks noChangeArrowheads="1"/>
            </p:cNvSpPr>
            <p:nvPr/>
          </p:nvSpPr>
          <p:spPr bwMode="auto">
            <a:xfrm>
              <a:off x="34" y="32"/>
              <a:ext cx="25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sz="660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64543" name="Text Box 42"/>
            <p:cNvSpPr txBox="1">
              <a:spLocks noChangeArrowheads="1"/>
            </p:cNvSpPr>
            <p:nvPr/>
          </p:nvSpPr>
          <p:spPr bwMode="auto">
            <a:xfrm>
              <a:off x="0" y="0"/>
              <a:ext cx="2630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8800" b="1" i="1">
                  <a:solidFill>
                    <a:srgbClr val="FFFF00"/>
                  </a:solidFill>
                  <a:latin typeface="WinInnwa" charset="0"/>
                </a:rPr>
                <a:t>w&amp;m;Z&amp;yf/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136900" y="3779838"/>
            <a:ext cx="2600325" cy="1874837"/>
            <a:chOff x="0" y="0"/>
            <a:chExt cx="1638" cy="1181"/>
          </a:xfrm>
        </p:grpSpPr>
        <p:sp>
          <p:nvSpPr>
            <p:cNvPr id="64540" name="Text Box 44"/>
            <p:cNvSpPr txBox="1">
              <a:spLocks noChangeArrowheads="1"/>
            </p:cNvSpPr>
            <p:nvPr/>
          </p:nvSpPr>
          <p:spPr bwMode="auto">
            <a:xfrm>
              <a:off x="34" y="26"/>
              <a:ext cx="16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sz="6600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64541" name="Text Box 45"/>
            <p:cNvSpPr txBox="1">
              <a:spLocks noChangeArrowheads="1"/>
            </p:cNvSpPr>
            <p:nvPr/>
          </p:nvSpPr>
          <p:spPr bwMode="auto">
            <a:xfrm>
              <a:off x="0" y="0"/>
              <a:ext cx="160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700" i="1">
                  <a:solidFill>
                    <a:srgbClr val="FFFF00"/>
                  </a:solidFill>
                  <a:latin typeface="WinInnwa" charset="0"/>
                </a:rPr>
                <a:t>,k'</a:t>
              </a:r>
              <a:endParaRPr lang="en-US" sz="11700">
                <a:solidFill>
                  <a:srgbClr val="FFFF00"/>
                </a:solidFill>
                <a:latin typeface="WinInnwa" charset="0"/>
              </a:endParaRPr>
            </a:p>
          </p:txBody>
        </p:sp>
      </p:grp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61</a:t>
            </a:r>
          </a:p>
        </p:txBody>
      </p:sp>
      <p:sp>
        <p:nvSpPr>
          <p:cNvPr id="64539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utoUpdateAnimBg="0"/>
      <p:bldP spid="64518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38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3011488" y="4924425"/>
            <a:ext cx="56149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WinInnwa" charset="0"/>
              </a:rPr>
              <a:t>jzpf &amp;yf   .   t ydkif; jcm;</a:t>
            </a:r>
            <a:r>
              <a:rPr lang="en-US" sz="4400">
                <a:solidFill>
                  <a:schemeClr val="bg1"/>
                </a:solidFill>
                <a:latin typeface="WinInnwa" charset="0"/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0" y="0"/>
            <a:chExt cx="1589" cy="1019"/>
          </a:xfrm>
        </p:grpSpPr>
        <p:sp>
          <p:nvSpPr>
            <p:cNvPr id="64547" name="Line 11"/>
            <p:cNvSpPr>
              <a:spLocks noChangeShapeType="1"/>
            </p:cNvSpPr>
            <p:nvPr/>
          </p:nvSpPr>
          <p:spPr bwMode="auto">
            <a:xfrm flipH="1" flipV="1">
              <a:off x="971" y="571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sp>
          <p:nvSpPr>
            <p:cNvPr id="3" name="Unknown Shape"/>
            <p:cNvSpPr>
              <a:spLocks/>
            </p:cNvSpPr>
            <p:nvPr/>
          </p:nvSpPr>
          <p:spPr bwMode="auto">
            <a:xfrm>
              <a:off x="0" y="0"/>
              <a:ext cx="1480" cy="656"/>
            </a:xfrm>
            <a:custGeom>
              <a:avLst/>
              <a:gdLst>
                <a:gd name="T0" fmla="*/ 1480 w 1480"/>
                <a:gd name="T1" fmla="*/ 656 h 656"/>
                <a:gd name="T2" fmla="*/ 1344 w 1480"/>
                <a:gd name="T3" fmla="*/ 544 h 656"/>
                <a:gd name="T4" fmla="*/ 1320 w 1480"/>
                <a:gd name="T5" fmla="*/ 520 h 656"/>
                <a:gd name="T6" fmla="*/ 1296 w 1480"/>
                <a:gd name="T7" fmla="*/ 504 h 656"/>
                <a:gd name="T8" fmla="*/ 1200 w 1480"/>
                <a:gd name="T9" fmla="*/ 416 h 656"/>
                <a:gd name="T10" fmla="*/ 1048 w 1480"/>
                <a:gd name="T11" fmla="*/ 248 h 656"/>
                <a:gd name="T12" fmla="*/ 984 w 1480"/>
                <a:gd name="T13" fmla="*/ 176 h 656"/>
                <a:gd name="T14" fmla="*/ 944 w 1480"/>
                <a:gd name="T15" fmla="*/ 128 h 656"/>
                <a:gd name="T16" fmla="*/ 904 w 1480"/>
                <a:gd name="T17" fmla="*/ 80 h 656"/>
                <a:gd name="T18" fmla="*/ 624 w 1480"/>
                <a:gd name="T19" fmla="*/ 0 h 656"/>
                <a:gd name="T20" fmla="*/ 368 w 1480"/>
                <a:gd name="T21" fmla="*/ 8 h 656"/>
                <a:gd name="T22" fmla="*/ 296 w 1480"/>
                <a:gd name="T23" fmla="*/ 32 h 656"/>
                <a:gd name="T24" fmla="*/ 80 w 1480"/>
                <a:gd name="T25" fmla="*/ 312 h 656"/>
                <a:gd name="T26" fmla="*/ 48 w 1480"/>
                <a:gd name="T27" fmla="*/ 536 h 656"/>
                <a:gd name="T28" fmla="*/ 16 w 1480"/>
                <a:gd name="T29" fmla="*/ 584 h 656"/>
                <a:gd name="T30" fmla="*/ 0 w 1480"/>
                <a:gd name="T31" fmla="*/ 608 h 6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547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5551" name="Unknown Shape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>
              <a:gd name="T0" fmla="*/ 2147483647 w 1480"/>
              <a:gd name="T1" fmla="*/ 1653222500 h 656"/>
              <a:gd name="T2" fmla="*/ 2147483647 w 1480"/>
              <a:gd name="T3" fmla="*/ 1370965000 h 656"/>
              <a:gd name="T4" fmla="*/ 2147483647 w 1480"/>
              <a:gd name="T5" fmla="*/ 1310481250 h 656"/>
              <a:gd name="T6" fmla="*/ 2147483647 w 1480"/>
              <a:gd name="T7" fmla="*/ 1270158750 h 656"/>
              <a:gd name="T8" fmla="*/ 2147483647 w 1480"/>
              <a:gd name="T9" fmla="*/ 1048385000 h 656"/>
              <a:gd name="T10" fmla="*/ 2147483647 w 1480"/>
              <a:gd name="T11" fmla="*/ 624998750 h 656"/>
              <a:gd name="T12" fmla="*/ 2147483647 w 1480"/>
              <a:gd name="T13" fmla="*/ 443547500 h 656"/>
              <a:gd name="T14" fmla="*/ 2147483647 w 1480"/>
              <a:gd name="T15" fmla="*/ 322580000 h 656"/>
              <a:gd name="T16" fmla="*/ 2147483647 w 1480"/>
              <a:gd name="T17" fmla="*/ 201612500 h 656"/>
              <a:gd name="T18" fmla="*/ 1572577500 w 1480"/>
              <a:gd name="T19" fmla="*/ 0 h 656"/>
              <a:gd name="T20" fmla="*/ 927417500 w 1480"/>
              <a:gd name="T21" fmla="*/ 20161250 h 656"/>
              <a:gd name="T22" fmla="*/ 745966250 w 1480"/>
              <a:gd name="T23" fmla="*/ 80645000 h 656"/>
              <a:gd name="T24" fmla="*/ 201612500 w 1480"/>
              <a:gd name="T25" fmla="*/ 786288750 h 656"/>
              <a:gd name="T26" fmla="*/ 120967500 w 1480"/>
              <a:gd name="T27" fmla="*/ 1350803750 h 656"/>
              <a:gd name="T28" fmla="*/ 40322500 w 1480"/>
              <a:gd name="T29" fmla="*/ 1471771250 h 656"/>
              <a:gd name="T30" fmla="*/ 0 w 1480"/>
              <a:gd name="T31" fmla="*/ 1532255000 h 6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round/>
            <a:headEnd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Unknown Shape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>
              <a:gd name="T0" fmla="*/ 2147483647 w 1480"/>
              <a:gd name="T1" fmla="*/ 1653222500 h 656"/>
              <a:gd name="T2" fmla="*/ 2147483647 w 1480"/>
              <a:gd name="T3" fmla="*/ 1370965000 h 656"/>
              <a:gd name="T4" fmla="*/ 2147483647 w 1480"/>
              <a:gd name="T5" fmla="*/ 1310481250 h 656"/>
              <a:gd name="T6" fmla="*/ 2147483647 w 1480"/>
              <a:gd name="T7" fmla="*/ 1270158750 h 656"/>
              <a:gd name="T8" fmla="*/ 2147483647 w 1480"/>
              <a:gd name="T9" fmla="*/ 1048385000 h 656"/>
              <a:gd name="T10" fmla="*/ 2147483647 w 1480"/>
              <a:gd name="T11" fmla="*/ 624998750 h 656"/>
              <a:gd name="T12" fmla="*/ 2147483647 w 1480"/>
              <a:gd name="T13" fmla="*/ 443547500 h 656"/>
              <a:gd name="T14" fmla="*/ 2147483647 w 1480"/>
              <a:gd name="T15" fmla="*/ 322580000 h 656"/>
              <a:gd name="T16" fmla="*/ 2147483647 w 1480"/>
              <a:gd name="T17" fmla="*/ 201612500 h 656"/>
              <a:gd name="T18" fmla="*/ 1572577500 w 1480"/>
              <a:gd name="T19" fmla="*/ 0 h 656"/>
              <a:gd name="T20" fmla="*/ 927417500 w 1480"/>
              <a:gd name="T21" fmla="*/ 20161250 h 656"/>
              <a:gd name="T22" fmla="*/ 745966250 w 1480"/>
              <a:gd name="T23" fmla="*/ 80645000 h 656"/>
              <a:gd name="T24" fmla="*/ 201612500 w 1480"/>
              <a:gd name="T25" fmla="*/ 786288750 h 656"/>
              <a:gd name="T26" fmla="*/ 120967500 w 1480"/>
              <a:gd name="T27" fmla="*/ 1350803750 h 656"/>
              <a:gd name="T28" fmla="*/ 40322500 w 1480"/>
              <a:gd name="T29" fmla="*/ 1471771250 h 656"/>
              <a:gd name="T30" fmla="*/ 0 w 1480"/>
              <a:gd name="T31" fmla="*/ 1532255000 h 6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round/>
            <a:headEnd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50" name="Group 17"/>
          <p:cNvGrpSpPr>
            <a:grpSpLocks/>
          </p:cNvGrpSpPr>
          <p:nvPr/>
        </p:nvGrpSpPr>
        <p:grpSpPr bwMode="auto">
          <a:xfrm>
            <a:off x="7943850" y="3136900"/>
            <a:ext cx="1195388" cy="1620838"/>
            <a:chOff x="0" y="0"/>
            <a:chExt cx="753" cy="692"/>
          </a:xfrm>
        </p:grpSpPr>
        <p:sp>
          <p:nvSpPr>
            <p:cNvPr id="6555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AutoShape 20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Rectangle 21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Line 22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Line 23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44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5562" name="Line 25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26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Rectangle 27"/>
            <p:cNvSpPr>
              <a:spLocks noChangeArrowheads="1"/>
            </p:cNvSpPr>
            <p:nvPr/>
          </p:nvSpPr>
          <p:spPr bwMode="auto">
            <a:xfrm>
              <a:off x="121" y="163"/>
              <a:ext cx="547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5565" name="Rectangle 28"/>
            <p:cNvSpPr>
              <a:spLocks noChangeArrowheads="1"/>
            </p:cNvSpPr>
            <p:nvPr/>
          </p:nvSpPr>
          <p:spPr bwMode="auto">
            <a:xfrm>
              <a:off x="151" y="275"/>
              <a:ext cx="39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500">
                  <a:solidFill>
                    <a:schemeClr val="bg2"/>
                  </a:solidFill>
                  <a:latin typeface="WinInnwa" charset="0"/>
                </a:rPr>
                <a:t>3 </a:t>
              </a:r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c&amp;D; 3 ck </a:t>
              </a:r>
            </a:p>
          </p:txBody>
        </p:sp>
        <p:sp>
          <p:nvSpPr>
            <p:cNvPr id="65566" name="Rectangle 29"/>
            <p:cNvSpPr>
              <a:spLocks noChangeArrowheads="1"/>
            </p:cNvSpPr>
            <p:nvPr/>
          </p:nvSpPr>
          <p:spPr bwMode="auto">
            <a:xfrm>
              <a:off x="132" y="526"/>
              <a:ext cx="52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5567" name="Rectangle 30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Rectangle 31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Rectangle 32"/>
            <p:cNvSpPr>
              <a:spLocks noChangeArrowheads="1"/>
            </p:cNvSpPr>
            <p:nvPr/>
          </p:nvSpPr>
          <p:spPr bwMode="auto">
            <a:xfrm>
              <a:off x="22" y="418"/>
              <a:ext cx="731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800" b="1">
                <a:latin typeface="Helvetica" charset="0"/>
              </a:endParaRPr>
            </a:p>
          </p:txBody>
        </p:sp>
      </p:grp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5570" name="Rectangle 34"/>
          <p:cNvSpPr>
            <a:spLocks noChangeArrowheads="1"/>
          </p:cNvSpPr>
          <p:nvPr/>
        </p:nvSpPr>
        <p:spPr bwMode="auto">
          <a:xfrm>
            <a:off x="3894138" y="1365250"/>
            <a:ext cx="1952625" cy="5826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3200" b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c&amp;D</a:t>
            </a:r>
            <a:r>
              <a:rPr lang="en-US" sz="3200" b="1" dirty="0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200" b="1" dirty="0" err="1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Snf</a:t>
            </a:r>
            <a:r>
              <a:rPr lang="en-US" sz="3200" b="1" dirty="0">
                <a:solidFill>
                  <a:srgbClr val="CC1827"/>
                </a:solidFill>
                <a:latin typeface="WinInnwa" pitchFamily="2" charset="0"/>
                <a:ea typeface="+mn-ea"/>
                <a:cs typeface="+mn-cs"/>
              </a:rPr>
              <a:t> 3 ck</a:t>
            </a:r>
          </a:p>
        </p:txBody>
      </p:sp>
      <p:sp>
        <p:nvSpPr>
          <p:cNvPr id="65571" name="Rectangle 35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62</a:t>
            </a:r>
          </a:p>
        </p:txBody>
      </p:sp>
      <p:sp>
        <p:nvSpPr>
          <p:cNvPr id="65554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 animBg="1"/>
      <p:bldP spid="65552" grpId="0" animBg="1"/>
      <p:bldP spid="65570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098800" y="1258888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3648075" y="1620838"/>
            <a:ext cx="1416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613150" y="2263775"/>
            <a:ext cx="17224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108325" y="2662238"/>
            <a:ext cx="36591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1169988" y="2600325"/>
            <a:ext cx="1844675" cy="1566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000" b="1" i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sz="4000" b="1" i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Rectangle 12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Line 13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4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Line 15"/>
          <p:cNvSpPr>
            <a:spLocks noChangeShapeType="1"/>
          </p:cNvSpPr>
          <p:nvPr/>
        </p:nvSpPr>
        <p:spPr bwMode="auto">
          <a:xfrm>
            <a:off x="3278188" y="274955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5" name="Line 16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6578" name="Rectangle 19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65300" y="-20638"/>
            <a:ext cx="19939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WinInnwa" charset="0"/>
              </a:rPr>
              <a:t>{Z&amp; 1 -2/</a:t>
            </a:r>
          </a:p>
        </p:txBody>
      </p:sp>
      <p:grpSp>
        <p:nvGrpSpPr>
          <p:cNvPr id="66581" name="Group 22"/>
          <p:cNvGrpSpPr>
            <a:grpSpLocks/>
          </p:cNvGrpSpPr>
          <p:nvPr/>
        </p:nvGrpSpPr>
        <p:grpSpPr bwMode="auto">
          <a:xfrm>
            <a:off x="8151813" y="3043238"/>
            <a:ext cx="1195387" cy="1490662"/>
            <a:chOff x="0" y="0"/>
            <a:chExt cx="753" cy="692"/>
          </a:xfrm>
        </p:grpSpPr>
        <p:sp>
          <p:nvSpPr>
            <p:cNvPr id="6658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7" name="AutoShape 25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8" name="Rectangle 26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9" name="Line 27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0" name="Line 28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1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41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6592" name="Line 30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3" name="Line 31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4" name="Rectangle 32"/>
            <p:cNvSpPr>
              <a:spLocks noChangeArrowheads="1"/>
            </p:cNvSpPr>
            <p:nvPr/>
          </p:nvSpPr>
          <p:spPr bwMode="auto">
            <a:xfrm>
              <a:off x="121" y="163"/>
              <a:ext cx="503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6595" name="Rectangle 33"/>
            <p:cNvSpPr>
              <a:spLocks noChangeArrowheads="1"/>
            </p:cNvSpPr>
            <p:nvPr/>
          </p:nvSpPr>
          <p:spPr bwMode="auto">
            <a:xfrm>
              <a:off x="151" y="275"/>
              <a:ext cx="408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6596" name="Rectangle 34"/>
            <p:cNvSpPr>
              <a:spLocks noChangeArrowheads="1"/>
            </p:cNvSpPr>
            <p:nvPr/>
          </p:nvSpPr>
          <p:spPr bwMode="auto">
            <a:xfrm>
              <a:off x="132" y="526"/>
              <a:ext cx="52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my-MM" sz="1000" b="1">
                <a:latin typeface="Helvetica" charset="0"/>
              </a:endParaRPr>
            </a:p>
          </p:txBody>
        </p:sp>
        <p:sp>
          <p:nvSpPr>
            <p:cNvPr id="66597" name="Rectangle 35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8" name="Rectangle 36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22" y="418"/>
              <a:ext cx="731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6582" name="Text Box 3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63</a:t>
            </a:r>
          </a:p>
        </p:txBody>
      </p:sp>
      <p:sp>
        <p:nvSpPr>
          <p:cNvPr id="66584" name="Text Box 4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pic>
        <p:nvPicPr>
          <p:cNvPr id="6758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my-MM" sz="2000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252538" y="930275"/>
            <a:ext cx="7059612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 err="1">
                <a:latin typeface="WinInnwa" pitchFamily="2" charset="0"/>
                <a:ea typeface="+mn-ea"/>
                <a:cs typeface="+mn-cs"/>
              </a:rPr>
              <a:t>vl</a:t>
            </a:r>
            <a:r>
              <a:rPr lang="en-US" sz="5400" b="1" dirty="0">
                <a:latin typeface="WinInnwa" pitchFamily="2" charset="0"/>
                <a:ea typeface="+mn-ea"/>
                <a:cs typeface="+mn-cs"/>
              </a:rPr>
              <a:t> 50000 </a:t>
            </a:r>
            <a:r>
              <a:rPr lang="en-US" sz="5400" b="1" dirty="0" err="1">
                <a:latin typeface="WinInnwa" pitchFamily="2" charset="0"/>
                <a:ea typeface="+mn-ea"/>
                <a:cs typeface="+mn-cs"/>
              </a:rPr>
              <a:t>jyefvmonf</a:t>
            </a:r>
            <a:r>
              <a:rPr lang="en-US" sz="5400" b="1" dirty="0">
                <a:latin typeface="WinInnwa" pitchFamily="2" charset="0"/>
                <a:ea typeface="+mn-ea"/>
                <a:cs typeface="+mn-cs"/>
              </a:rPr>
              <a:t>??</a:t>
            </a:r>
            <a:r>
              <a:rPr lang="en-US" sz="54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333500" y="2235200"/>
            <a:ext cx="6477000" cy="30464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tcsdK@trsm;ydkif;onf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jyefoGm;aomolrsm;udk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u="sng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axmufyHh&amp;ef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AmAkvkefY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ae&amp;pfcJh</a:t>
            </a:r>
            <a:r>
              <a:rPr lang="en-US" sz="48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=</a:t>
            </a:r>
            <a:r>
              <a:rPr lang="en-US" sz="48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uonf</a:t>
            </a:r>
            <a:endParaRPr lang="en-US" sz="4800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7594" name="Unknown Shape"/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5" name="Unknown Shape"/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6" name="AutoShape 13"/>
          <p:cNvSpPr>
            <a:spLocks noChangeArrowheads="1"/>
          </p:cNvSpPr>
          <p:nvPr/>
        </p:nvSpPr>
        <p:spPr bwMode="auto">
          <a:xfrm>
            <a:off x="8024813" y="3392488"/>
            <a:ext cx="730250" cy="4762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7" name="Rectangle 14"/>
          <p:cNvSpPr>
            <a:spLocks noChangeArrowheads="1"/>
          </p:cNvSpPr>
          <p:nvPr/>
        </p:nvSpPr>
        <p:spPr bwMode="auto">
          <a:xfrm>
            <a:off x="8023225" y="3662363"/>
            <a:ext cx="969963" cy="10953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8" name="Line 15"/>
          <p:cNvSpPr>
            <a:spLocks noChangeShapeType="1"/>
          </p:cNvSpPr>
          <p:nvPr/>
        </p:nvSpPr>
        <p:spPr bwMode="auto">
          <a:xfrm>
            <a:off x="8074025" y="38766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9" name="Line 16"/>
          <p:cNvSpPr>
            <a:spLocks noChangeShapeType="1"/>
          </p:cNvSpPr>
          <p:nvPr/>
        </p:nvSpPr>
        <p:spPr bwMode="auto">
          <a:xfrm>
            <a:off x="8074025" y="40544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0" name="Rectangle 17"/>
          <p:cNvSpPr>
            <a:spLocks noChangeArrowheads="1"/>
          </p:cNvSpPr>
          <p:nvPr/>
        </p:nvSpPr>
        <p:spPr bwMode="auto">
          <a:xfrm>
            <a:off x="8056563" y="3341688"/>
            <a:ext cx="669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7601" name="Line 18"/>
          <p:cNvSpPr>
            <a:spLocks noChangeShapeType="1"/>
          </p:cNvSpPr>
          <p:nvPr/>
        </p:nvSpPr>
        <p:spPr bwMode="auto">
          <a:xfrm>
            <a:off x="8074025" y="4448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2" name="Line 19"/>
          <p:cNvSpPr>
            <a:spLocks noChangeShapeType="1"/>
          </p:cNvSpPr>
          <p:nvPr/>
        </p:nvSpPr>
        <p:spPr bwMode="auto">
          <a:xfrm>
            <a:off x="8074025" y="425132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3" name="Rectangle 20"/>
          <p:cNvSpPr>
            <a:spLocks noChangeArrowheads="1"/>
          </p:cNvSpPr>
          <p:nvPr/>
        </p:nvSpPr>
        <p:spPr bwMode="auto">
          <a:xfrm>
            <a:off x="8191500" y="3602038"/>
            <a:ext cx="661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7604" name="Rectangle 21"/>
          <p:cNvSpPr>
            <a:spLocks noChangeArrowheads="1"/>
          </p:cNvSpPr>
          <p:nvPr/>
        </p:nvSpPr>
        <p:spPr bwMode="auto">
          <a:xfrm>
            <a:off x="8183563" y="3797300"/>
            <a:ext cx="803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7605" name="Rectangle 22"/>
          <p:cNvSpPr>
            <a:spLocks noChangeArrowheads="1"/>
          </p:cNvSpPr>
          <p:nvPr/>
        </p:nvSpPr>
        <p:spPr bwMode="auto">
          <a:xfrm>
            <a:off x="8147050" y="3605213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6" name="Rectangle 23"/>
          <p:cNvSpPr>
            <a:spLocks noChangeArrowheads="1"/>
          </p:cNvSpPr>
          <p:nvPr/>
        </p:nvSpPr>
        <p:spPr bwMode="auto">
          <a:xfrm>
            <a:off x="8054975" y="3603625"/>
            <a:ext cx="592138" cy="111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Rectangle 24"/>
          <p:cNvSpPr>
            <a:spLocks noChangeArrowheads="1"/>
          </p:cNvSpPr>
          <p:nvPr/>
        </p:nvSpPr>
        <p:spPr bwMode="auto">
          <a:xfrm>
            <a:off x="7978775" y="4098925"/>
            <a:ext cx="11604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7608" name="Text Box 2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64</a:t>
            </a:r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1765300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WinInnwa" charset="0"/>
              </a:rPr>
              <a:t>{Z&amp; 1;4/</a:t>
            </a:r>
          </a:p>
        </p:txBody>
      </p:sp>
      <p:sp>
        <p:nvSpPr>
          <p:cNvPr id="67611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67612" name="Text Box 29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utoUpdateAnimBg="0"/>
      <p:bldP spid="6759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84513" y="996950"/>
            <a:ext cx="998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latin typeface="WinInnwa" charset="0"/>
              </a:rPr>
              <a:t>zrf;qD;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3687763" y="1695450"/>
            <a:ext cx="128428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70 ESpf/</a:t>
            </a: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3706813" y="2152650"/>
            <a:ext cx="17224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3221038" y="2736850"/>
            <a:ext cx="3659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bg2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Times" charset="0"/>
              </a:rPr>
              <a:t>Z - E - N</a:t>
            </a: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8625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6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1754188" y="-33338"/>
            <a:ext cx="5957887" cy="4619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WinInnwa" charset="0"/>
              </a:rPr>
              <a:t>? a,&amp;rd 29;10/ {Z&amp; 3;8/ ae[rd 2;5-6 / aZ±kAaAv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2544763" y="0"/>
            <a:ext cx="3748087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6600" b="1">
                <a:solidFill>
                  <a:schemeClr val="tx1"/>
                </a:solidFill>
                <a:latin typeface="WinInnwa" charset="0"/>
              </a:rPr>
              <a:t>aZ±kAaAv</a:t>
            </a: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1573213" y="1851025"/>
            <a:ext cx="2822575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{Z&amp;</a:t>
            </a:r>
          </a:p>
        </p:txBody>
      </p:sp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674688" y="3787775"/>
            <a:ext cx="4071937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6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endParaRPr lang="en-US" sz="6600" b="1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" name="Unknown Shape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2147483647 w 405"/>
              <a:gd name="T1" fmla="*/ 2147483647 h 356"/>
              <a:gd name="T2" fmla="*/ 2147483647 w 405"/>
              <a:gd name="T3" fmla="*/ 2147483647 h 356"/>
              <a:gd name="T4" fmla="*/ 2147483647 w 405"/>
              <a:gd name="T5" fmla="*/ 2147483647 h 356"/>
              <a:gd name="T6" fmla="*/ 2147483647 w 405"/>
              <a:gd name="T7" fmla="*/ 2147483647 h 356"/>
              <a:gd name="T8" fmla="*/ 2147483647 w 405"/>
              <a:gd name="T9" fmla="*/ 2147483647 h 356"/>
              <a:gd name="T10" fmla="*/ 2147483647 w 405"/>
              <a:gd name="T11" fmla="*/ 2147483647 h 356"/>
              <a:gd name="T12" fmla="*/ 2147483647 w 405"/>
              <a:gd name="T13" fmla="*/ 2147483647 h 356"/>
              <a:gd name="T14" fmla="*/ 2147483647 w 405"/>
              <a:gd name="T15" fmla="*/ 2147483647 h 356"/>
              <a:gd name="T16" fmla="*/ 2147483647 w 405"/>
              <a:gd name="T17" fmla="*/ 2147483647 h 356"/>
              <a:gd name="T18" fmla="*/ 2147483647 w 405"/>
              <a:gd name="T19" fmla="*/ 2147483647 h 356"/>
              <a:gd name="T20" fmla="*/ 2147483647 w 405"/>
              <a:gd name="T21" fmla="*/ 2147483647 h 356"/>
              <a:gd name="T22" fmla="*/ 2147483647 w 405"/>
              <a:gd name="T23" fmla="*/ 2147483647 h 356"/>
              <a:gd name="T24" fmla="*/ 2147483647 w 405"/>
              <a:gd name="T25" fmla="*/ 2147483647 h 356"/>
              <a:gd name="T26" fmla="*/ 2147483647 w 405"/>
              <a:gd name="T27" fmla="*/ 2147483647 h 356"/>
              <a:gd name="T28" fmla="*/ 2147483647 w 405"/>
              <a:gd name="T29" fmla="*/ 2147483647 h 356"/>
              <a:gd name="T30" fmla="*/ 2147483647 w 405"/>
              <a:gd name="T31" fmla="*/ 2147483647 h 356"/>
              <a:gd name="T32" fmla="*/ 2147483647 w 405"/>
              <a:gd name="T33" fmla="*/ 2147483647 h 356"/>
              <a:gd name="T34" fmla="*/ 2147483647 w 405"/>
              <a:gd name="T35" fmla="*/ 2147483647 h 356"/>
              <a:gd name="T36" fmla="*/ 2147483647 w 405"/>
              <a:gd name="T37" fmla="*/ 2147483647 h 356"/>
              <a:gd name="T38" fmla="*/ 2147483647 w 405"/>
              <a:gd name="T39" fmla="*/ 2147483647 h 356"/>
              <a:gd name="T40" fmla="*/ 2147483647 w 405"/>
              <a:gd name="T41" fmla="*/ 2147483647 h 356"/>
              <a:gd name="T42" fmla="*/ 2147483647 w 405"/>
              <a:gd name="T43" fmla="*/ 2147483647 h 356"/>
              <a:gd name="T44" fmla="*/ 2147483647 w 405"/>
              <a:gd name="T45" fmla="*/ 2147483647 h 356"/>
              <a:gd name="T46" fmla="*/ 2147483647 w 405"/>
              <a:gd name="T47" fmla="*/ 2147483647 h 356"/>
              <a:gd name="T48" fmla="*/ 2147483647 w 405"/>
              <a:gd name="T49" fmla="*/ 2147483647 h 3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5"/>
              <a:gd name="T76" fmla="*/ 0 h 356"/>
              <a:gd name="T77" fmla="*/ 405 w 405"/>
              <a:gd name="T78" fmla="*/ 356 h 3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32" name="Group 25"/>
          <p:cNvGrpSpPr>
            <a:grpSpLocks/>
          </p:cNvGrpSpPr>
          <p:nvPr/>
        </p:nvGrpSpPr>
        <p:grpSpPr bwMode="auto">
          <a:xfrm>
            <a:off x="7943850" y="2911475"/>
            <a:ext cx="1195388" cy="1773238"/>
            <a:chOff x="0" y="0"/>
            <a:chExt cx="753" cy="692"/>
          </a:xfrm>
        </p:grpSpPr>
        <p:sp>
          <p:nvSpPr>
            <p:cNvPr id="68637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8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9" name="AutoShape 28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Rectangle 29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1" name="Line 30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2" name="Line 31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3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44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8644" name="Line 33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5" name="Line 34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6" name="Rectangle 35"/>
            <p:cNvSpPr>
              <a:spLocks noChangeArrowheads="1"/>
            </p:cNvSpPr>
            <p:nvPr/>
          </p:nvSpPr>
          <p:spPr bwMode="auto">
            <a:xfrm>
              <a:off x="121" y="163"/>
              <a:ext cx="50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68647" name="Rectangle 36"/>
            <p:cNvSpPr>
              <a:spLocks noChangeArrowheads="1"/>
            </p:cNvSpPr>
            <p:nvPr/>
          </p:nvSpPr>
          <p:spPr bwMode="auto">
            <a:xfrm>
              <a:off x="151" y="275"/>
              <a:ext cx="506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68648" name="Rectangle 37"/>
            <p:cNvSpPr>
              <a:spLocks noChangeArrowheads="1"/>
            </p:cNvSpPr>
            <p:nvPr/>
          </p:nvSpPr>
          <p:spPr bwMode="auto">
            <a:xfrm>
              <a:off x="132" y="526"/>
              <a:ext cx="524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68649" name="Rectangle 38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0" name="Rectangle 39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40"/>
            <p:cNvSpPr>
              <a:spLocks noChangeArrowheads="1"/>
            </p:cNvSpPr>
            <p:nvPr/>
          </p:nvSpPr>
          <p:spPr bwMode="auto">
            <a:xfrm>
              <a:off x="22" y="418"/>
              <a:ext cx="73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8633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8634" name="Text Box 42"/>
          <p:cNvSpPr txBox="1">
            <a:spLocks noChangeArrowheads="1"/>
          </p:cNvSpPr>
          <p:nvPr/>
        </p:nvSpPr>
        <p:spPr bwMode="auto">
          <a:xfrm>
            <a:off x="8594725" y="64055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8651" name="Rectangle 43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65</a:t>
            </a:r>
          </a:p>
        </p:txBody>
      </p:sp>
      <p:sp>
        <p:nvSpPr>
          <p:cNvPr id="68636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 autoUpdateAnimBg="0"/>
      <p:bldP spid="68629" grpId="0" autoUpdateAnimBg="0"/>
      <p:bldP spid="68630" grpId="0" autoUpdateAnimBg="0"/>
      <p:bldP spid="68631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Unknown Shape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 b="1">
              <a:solidFill>
                <a:schemeClr val="tx1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54025" y="2428875"/>
            <a:ext cx="282257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{Z&amp;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54013" y="4324350"/>
            <a:ext cx="4071937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40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[rd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084513" y="996950"/>
            <a:ext cx="11160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1"/>
                </a:solidFill>
                <a:latin typeface="WinInnwa" charset="0"/>
              </a:rPr>
              <a:t>zrf;qD;</a:t>
            </a:r>
          </a:p>
          <a:p>
            <a:pPr algn="l"/>
            <a:endParaRPr lang="en-US" sz="2400" b="1">
              <a:solidFill>
                <a:schemeClr val="accent1"/>
              </a:solidFill>
              <a:latin typeface="WinInnwa" charset="0"/>
            </a:endParaRPr>
          </a:p>
        </p:txBody>
      </p:sp>
      <p:sp>
        <p:nvSpPr>
          <p:cNvPr id="69645" name="Rectangle 14"/>
          <p:cNvSpPr>
            <a:spLocks noChangeArrowheads="1"/>
          </p:cNvSpPr>
          <p:nvPr/>
        </p:nvSpPr>
        <p:spPr bwMode="auto">
          <a:xfrm>
            <a:off x="3760788" y="1695450"/>
            <a:ext cx="1416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70 ESpf/</a:t>
            </a:r>
          </a:p>
        </p:txBody>
      </p:sp>
      <p:sp>
        <p:nvSpPr>
          <p:cNvPr id="69646" name="Rectangle 15"/>
          <p:cNvSpPr>
            <a:spLocks noChangeArrowheads="1"/>
          </p:cNvSpPr>
          <p:nvPr/>
        </p:nvSpPr>
        <p:spPr bwMode="auto">
          <a:xfrm>
            <a:off x="3781425" y="2097088"/>
            <a:ext cx="1876425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chemeClr val="accent1"/>
                </a:solidFill>
                <a:latin typeface="WinInnwa" charset="0"/>
              </a:rPr>
              <a:t>c&amp;D; 3 ck</a:t>
            </a:r>
          </a:p>
        </p:txBody>
      </p:sp>
      <p:sp>
        <p:nvSpPr>
          <p:cNvPr id="69647" name="Rectangle 16"/>
          <p:cNvSpPr>
            <a:spLocks noChangeArrowheads="1"/>
          </p:cNvSpPr>
          <p:nvPr/>
        </p:nvSpPr>
        <p:spPr bwMode="auto">
          <a:xfrm>
            <a:off x="3221038" y="2717800"/>
            <a:ext cx="3659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WinInnwa" charset="0"/>
              </a:rPr>
              <a:t>ESpf 100 / vl 50000</a:t>
            </a:r>
          </a:p>
        </p:txBody>
      </p:sp>
      <p:sp>
        <p:nvSpPr>
          <p:cNvPr id="69648" name="Rectangle 17"/>
          <p:cNvSpPr>
            <a:spLocks noChangeArrowheads="1"/>
          </p:cNvSpPr>
          <p:nvPr/>
        </p:nvSpPr>
        <p:spPr bwMode="auto">
          <a:xfrm>
            <a:off x="3783013" y="321627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  <a:latin typeface="Times" charset="0"/>
              </a:rPr>
              <a:t>Z - E - N</a:t>
            </a:r>
          </a:p>
        </p:txBody>
      </p:sp>
      <p:sp>
        <p:nvSpPr>
          <p:cNvPr id="69649" name="Rectangle 18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Line 19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Line 20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Line 21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3" name="Line 22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409575" y="3089275"/>
            <a:ext cx="5837238" cy="1196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{Z&amp;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bk&amp;m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;.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ynwfawmfoifay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ef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jyefvm</a:t>
            </a:r>
            <a:r>
              <a:rPr lang="en-US" sz="3600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</a:t>
            </a: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107950" y="4406900"/>
            <a:ext cx="5989638" cy="1812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 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"rRa[mif;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. acgif;aqmif}uD; uJhodk@jyefvmI </a:t>
            </a:r>
          </a:p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+rdK@wHcg;ESifh +rdK@±dk;udk wnfaqmuf/</a:t>
            </a:r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2582863" y="501650"/>
            <a:ext cx="37480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1CFF23"/>
                </a:solidFill>
                <a:latin typeface="WinInnwa" charset="0"/>
              </a:rPr>
              <a:t>aZ±kAaAv</a:t>
            </a: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1179513" y="495300"/>
            <a:ext cx="6562725" cy="17510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1CFF23"/>
                </a:solidFill>
                <a:latin typeface="WinInnwa" charset="0"/>
                <a:cs typeface="MS PGothic" charset="0"/>
              </a:rPr>
              <a:t>aZ±kAaAv</a:t>
            </a:r>
          </a:p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WinInnwa" charset="0"/>
                <a:cs typeface="MS PGothic" charset="0"/>
              </a:rPr>
              <a:t> Adrmefawmf jyefvnfjyKjyifjcif; pwif&amp;efjyefvmjcif;/ /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943850" y="2913063"/>
            <a:ext cx="1195388" cy="1620837"/>
            <a:chOff x="0" y="0"/>
            <a:chExt cx="753" cy="692"/>
          </a:xfrm>
        </p:grpSpPr>
        <p:sp>
          <p:nvSpPr>
            <p:cNvPr id="69668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9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0" name="AutoShape 30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1" name="Rectangle 31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2" name="Line 32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3" name="Line 33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4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44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69675" name="Line 35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6" name="Line 36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7" name="Rectangle 37"/>
            <p:cNvSpPr>
              <a:spLocks noChangeArrowheads="1"/>
            </p:cNvSpPr>
            <p:nvPr/>
          </p:nvSpPr>
          <p:spPr bwMode="auto">
            <a:xfrm>
              <a:off x="121" y="163"/>
              <a:ext cx="44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70 Years</a:t>
              </a: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151" y="275"/>
              <a:ext cx="50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8" name="Rectangle 39"/>
            <p:cNvSpPr>
              <a:spLocks noChangeArrowheads="1"/>
            </p:cNvSpPr>
            <p:nvPr/>
          </p:nvSpPr>
          <p:spPr bwMode="auto">
            <a:xfrm>
              <a:off x="132" y="526"/>
              <a:ext cx="52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9" name="Rectangle 40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42"/>
            <p:cNvSpPr>
              <a:spLocks noChangeArrowheads="1"/>
            </p:cNvSpPr>
            <p:nvPr/>
          </p:nvSpPr>
          <p:spPr bwMode="auto">
            <a:xfrm>
              <a:off x="22" y="418"/>
              <a:ext cx="73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69659" name="Text Box 4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660" name="Text Box 44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2159000" y="1201738"/>
            <a:ext cx="5432425" cy="4075112"/>
            <a:chOff x="0" y="0"/>
            <a:chExt cx="3317" cy="2567"/>
          </a:xfrm>
        </p:grpSpPr>
        <p:sp>
          <p:nvSpPr>
            <p:cNvPr id="69678" name="AutoShape 46"/>
            <p:cNvSpPr>
              <a:spLocks noChangeArrowheads="1"/>
            </p:cNvSpPr>
            <p:nvPr/>
          </p:nvSpPr>
          <p:spPr bwMode="auto">
            <a:xfrm>
              <a:off x="220" y="0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9" name="Text Box 47"/>
            <p:cNvSpPr txBox="1">
              <a:spLocks noChangeArrowheads="1"/>
            </p:cNvSpPr>
            <p:nvPr/>
          </p:nvSpPr>
          <p:spPr bwMode="auto">
            <a:xfrm>
              <a:off x="5" y="359"/>
              <a:ext cx="3312" cy="69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600" b="1">
                  <a:solidFill>
                    <a:schemeClr val="tx2"/>
                  </a:solidFill>
                  <a:latin typeface="Comic Sans MS" pitchFamily="66" charset="0"/>
                  <a:ea typeface="+mn-ea"/>
                  <a:cs typeface="+mn-cs"/>
                </a:rPr>
                <a:t>Z-E-N</a:t>
              </a:r>
              <a:endParaRPr lang="en-US" sz="4800" b="1">
                <a:solidFill>
                  <a:schemeClr val="tx2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0" name="Text Box 48"/>
            <p:cNvSpPr txBox="1">
              <a:spLocks noChangeArrowheads="1"/>
            </p:cNvSpPr>
            <p:nvPr/>
          </p:nvSpPr>
          <p:spPr bwMode="auto">
            <a:xfrm>
              <a:off x="0" y="1257"/>
              <a:ext cx="3312" cy="112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qufqHa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&amp;; 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,</a:t>
              </a: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Zfya&amp;m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[</a:t>
              </a:r>
              <a:r>
                <a:rPr lang="en-US" sz="4400" b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dwf</a:t>
              </a:r>
              <a:r>
                <a:rPr lang="en-US" sz="4400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3 OD;</a:t>
              </a:r>
            </a:p>
          </p:txBody>
        </p:sp>
      </p:grpSp>
      <p:sp>
        <p:nvSpPr>
          <p:cNvPr id="69681" name="Rectangle 4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66</a:t>
            </a:r>
          </a:p>
        </p:txBody>
      </p:sp>
      <p:sp>
        <p:nvSpPr>
          <p:cNvPr id="69682" name="Text Box 50"/>
          <p:cNvSpPr txBox="1">
            <a:spLocks noChangeArrowheads="1"/>
          </p:cNvSpPr>
          <p:nvPr/>
        </p:nvSpPr>
        <p:spPr bwMode="auto">
          <a:xfrm>
            <a:off x="728663" y="0"/>
            <a:ext cx="5957887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a,&amp;rd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29;10/ {Z&amp; 3;8/ 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2;5-6 /</a:t>
            </a:r>
          </a:p>
        </p:txBody>
      </p:sp>
      <p:sp>
        <p:nvSpPr>
          <p:cNvPr id="69664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5" grpId="0" autoUpdateAnimBg="0"/>
      <p:bldP spid="69656" grpId="0" autoUpdateAnimBg="0"/>
      <p:bldP spid="69658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5445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7112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5445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7112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1663700" y="-20638"/>
            <a:ext cx="5957888" cy="523876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</a:t>
            </a:r>
            <a:r>
              <a:rPr lang="en-US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[rd 3;8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943850" y="2968625"/>
            <a:ext cx="1195388" cy="1566863"/>
            <a:chOff x="0" y="0"/>
            <a:chExt cx="753" cy="692"/>
          </a:xfrm>
        </p:grpSpPr>
        <p:sp>
          <p:nvSpPr>
            <p:cNvPr id="70670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2" name="AutoShape 14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Rectangle 15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4" name="Line 16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Line 17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44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70677" name="Line 19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8" name="Line 20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9" name="Rectangle 21"/>
            <p:cNvSpPr>
              <a:spLocks noChangeArrowheads="1"/>
            </p:cNvSpPr>
            <p:nvPr/>
          </p:nvSpPr>
          <p:spPr bwMode="auto">
            <a:xfrm>
              <a:off x="121" y="163"/>
              <a:ext cx="46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0680" name="Rectangle 22"/>
            <p:cNvSpPr>
              <a:spLocks noChangeArrowheads="1"/>
            </p:cNvSpPr>
            <p:nvPr/>
          </p:nvSpPr>
          <p:spPr bwMode="auto">
            <a:xfrm>
              <a:off x="151" y="275"/>
              <a:ext cx="50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0681" name="Rectangle 23"/>
            <p:cNvSpPr>
              <a:spLocks noChangeArrowheads="1"/>
            </p:cNvSpPr>
            <p:nvPr/>
          </p:nvSpPr>
          <p:spPr bwMode="auto">
            <a:xfrm>
              <a:off x="132" y="526"/>
              <a:ext cx="5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0682" name="Rectangle 24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25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26"/>
            <p:cNvSpPr>
              <a:spLocks noChangeArrowheads="1"/>
            </p:cNvSpPr>
            <p:nvPr/>
          </p:nvSpPr>
          <p:spPr bwMode="auto">
            <a:xfrm>
              <a:off x="22" y="418"/>
              <a:ext cx="731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1879600" y="501650"/>
            <a:ext cx="66643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FFF00"/>
                </a:solidFill>
                <a:latin typeface="WinInnwa" charset="0"/>
                <a:cs typeface="MS PGothic" charset="0"/>
              </a:rPr>
              <a:t>a,±k&amp;SvifY ae[rdjyKjyifcJhaom +rdK@±dk;? </a:t>
            </a:r>
            <a:endParaRPr lang="en-US">
              <a:solidFill>
                <a:srgbClr val="FFFF00"/>
              </a:solidFill>
              <a:latin typeface="WinInnwa" charset="0"/>
              <a:cs typeface="MS PGothic" charset="0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67</a:t>
            </a:r>
          </a:p>
        </p:txBody>
      </p:sp>
      <p:sp>
        <p:nvSpPr>
          <p:cNvPr id="70669" name="Text Box 2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Unknown Shape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Unknown Shape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Unknown Shape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 rot="2085708">
            <a:off x="4630738" y="2432050"/>
            <a:ext cx="1520825" cy="9509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lza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wD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;/</a:t>
            </a:r>
          </a:p>
        </p:txBody>
      </p:sp>
      <p:sp>
        <p:nvSpPr>
          <p:cNvPr id="5" name="Unknown Shape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462713" y="5259388"/>
            <a:ext cx="2108200" cy="9509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Sm;yifv,fauG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6" name="Unknown Shape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Unknown Shape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Unknown Shape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3449638" y="2382838"/>
            <a:ext cx="1525587" cy="515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2020888" y="992188"/>
            <a:ext cx="1631950" cy="13827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ajrxJyifv,f</a:t>
            </a:r>
            <a:endParaRPr lang="en-US" b="1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7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8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3175" y="0"/>
            <a:ext cx="2322513" cy="13827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tqifhqifh</a:t>
            </a:r>
            <a:endParaRPr lang="en-US" b="1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ydkif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jcm;avhvmjcif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;/ 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yifv,fao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1702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latin typeface="WinInnwa" charset="0"/>
                <a:cs typeface="MS PGothic" charset="0"/>
              </a:rPr>
              <a:t>O±k/</a:t>
            </a:r>
            <a:r>
              <a:rPr lang="en-US">
                <a:solidFill>
                  <a:schemeClr val="folHlink"/>
                </a:solidFill>
                <a:latin typeface="WinInnwa" charset="0"/>
                <a:cs typeface="MS PGothic" charset="0"/>
              </a:rPr>
              <a:t> </a:t>
            </a: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5830888" y="2884488"/>
            <a:ext cx="1962150" cy="515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AmAkvkef+rdK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5487988" y="1811338"/>
            <a:ext cx="990600" cy="15049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cg&amp;ef+rdK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9" name="Oval 30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0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2592388" y="2568575"/>
            <a:ext cx="1512887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aeFo&amp;uf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147888" y="3078163"/>
            <a:ext cx="214947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a,&amp;dacg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 +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rdK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@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5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7" name="Rectangle 37"/>
          <p:cNvSpPr>
            <a:spLocks noChangeArrowheads="1"/>
          </p:cNvSpPr>
          <p:nvPr/>
        </p:nvSpPr>
        <p:spPr bwMode="auto">
          <a:xfrm>
            <a:off x="2774950" y="4451350"/>
            <a:ext cx="12922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9" name="Rectangle 39"/>
          <p:cNvSpPr>
            <a:spLocks noChangeArrowheads="1"/>
          </p:cNvSpPr>
          <p:nvPr/>
        </p:nvSpPr>
        <p:spPr bwMode="auto">
          <a:xfrm>
            <a:off x="2746375" y="5164138"/>
            <a:ext cx="1604963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1284288" y="4081463"/>
            <a:ext cx="1622425" cy="520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tJ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kwWKjynf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22" name="Rectangle 42"/>
          <p:cNvSpPr>
            <a:spLocks noChangeArrowheads="1"/>
          </p:cNvSpPr>
          <p:nvPr/>
        </p:nvSpPr>
        <p:spPr bwMode="auto">
          <a:xfrm>
            <a:off x="3262313" y="3078163"/>
            <a:ext cx="1774825" cy="5207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4" name="Line 45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5" name="Line 46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6" name="Line 47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7" name="Rectangle 48"/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100 Years / 50,000</a:t>
            </a:r>
          </a:p>
        </p:txBody>
      </p:sp>
      <p:grpSp>
        <p:nvGrpSpPr>
          <p:cNvPr id="71728" name="Group 49"/>
          <p:cNvGrpSpPr>
            <a:grpSpLocks/>
          </p:cNvGrpSpPr>
          <p:nvPr/>
        </p:nvGrpSpPr>
        <p:grpSpPr bwMode="auto">
          <a:xfrm>
            <a:off x="7943850" y="3065463"/>
            <a:ext cx="1195388" cy="1470025"/>
            <a:chOff x="0" y="0"/>
            <a:chExt cx="753" cy="692"/>
          </a:xfrm>
        </p:grpSpPr>
        <p:sp>
          <p:nvSpPr>
            <p:cNvPr id="71755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" name="AutoShape 52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8" name="Rectangle 53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9" name="Line 54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55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1" name="Rectangle 56"/>
            <p:cNvSpPr>
              <a:spLocks noChangeArrowheads="1"/>
            </p:cNvSpPr>
            <p:nvPr/>
          </p:nvSpPr>
          <p:spPr bwMode="auto">
            <a:xfrm>
              <a:off x="0" y="0"/>
              <a:ext cx="4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3" name="Line 58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4" name="Rectangle 59"/>
            <p:cNvSpPr>
              <a:spLocks noChangeArrowheads="1"/>
            </p:cNvSpPr>
            <p:nvPr/>
          </p:nvSpPr>
          <p:spPr bwMode="auto">
            <a:xfrm>
              <a:off x="121" y="163"/>
              <a:ext cx="463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1765" name="Rectangle 60"/>
            <p:cNvSpPr>
              <a:spLocks noChangeArrowheads="1"/>
            </p:cNvSpPr>
            <p:nvPr/>
          </p:nvSpPr>
          <p:spPr bwMode="auto">
            <a:xfrm>
              <a:off x="151" y="275"/>
              <a:ext cx="506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1766" name="Rectangle 61"/>
            <p:cNvSpPr>
              <a:spLocks noChangeArrowheads="1"/>
            </p:cNvSpPr>
            <p:nvPr/>
          </p:nvSpPr>
          <p:spPr bwMode="auto">
            <a:xfrm>
              <a:off x="132" y="526"/>
              <a:ext cx="52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1767" name="Rectangle 62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63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64"/>
            <p:cNvSpPr>
              <a:spLocks noChangeArrowheads="1"/>
            </p:cNvSpPr>
            <p:nvPr/>
          </p:nvSpPr>
          <p:spPr bwMode="auto">
            <a:xfrm>
              <a:off x="22" y="418"/>
              <a:ext cx="7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1729" name="Text Box 6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1730" name="Text Box 66"/>
          <p:cNvSpPr txBox="1">
            <a:spLocks noChangeArrowheads="1"/>
          </p:cNvSpPr>
          <p:nvPr/>
        </p:nvSpPr>
        <p:spPr bwMode="auto">
          <a:xfrm>
            <a:off x="858837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1747" name="Rectangle 67"/>
          <p:cNvSpPr>
            <a:spLocks noChangeArrowheads="1"/>
          </p:cNvSpPr>
          <p:nvPr/>
        </p:nvSpPr>
        <p:spPr bwMode="auto">
          <a:xfrm>
            <a:off x="6594475" y="1525588"/>
            <a:ext cx="1874838" cy="9509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edea0+rdK@</a:t>
            </a:r>
          </a:p>
          <a:p>
            <a:pPr>
              <a:defRPr/>
            </a:pP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tmqD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D;,m</a:t>
            </a:r>
            <a:r>
              <a:rPr lang="en-US" b="1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635000" y="1816100"/>
            <a:ext cx="5118100" cy="1908175"/>
            <a:chOff x="0" y="0"/>
            <a:chExt cx="3224" cy="1202"/>
          </a:xfrm>
        </p:grpSpPr>
        <p:sp>
          <p:nvSpPr>
            <p:cNvPr id="71753" name="Unknown Shape"/>
            <p:cNvSpPr>
              <a:spLocks/>
            </p:cNvSpPr>
            <p:nvPr/>
          </p:nvSpPr>
          <p:spPr bwMode="auto">
            <a:xfrm>
              <a:off x="1432" y="0"/>
              <a:ext cx="1792" cy="920"/>
            </a:xfrm>
            <a:custGeom>
              <a:avLst/>
              <a:gdLst>
                <a:gd name="T0" fmla="*/ 1792 w 1792"/>
                <a:gd name="T1" fmla="*/ 848 h 920"/>
                <a:gd name="T2" fmla="*/ 1744 w 1792"/>
                <a:gd name="T3" fmla="*/ 680 h 920"/>
                <a:gd name="T4" fmla="*/ 1696 w 1792"/>
                <a:gd name="T5" fmla="*/ 608 h 920"/>
                <a:gd name="T6" fmla="*/ 1640 w 1792"/>
                <a:gd name="T7" fmla="*/ 552 h 920"/>
                <a:gd name="T8" fmla="*/ 1544 w 1792"/>
                <a:gd name="T9" fmla="*/ 432 h 920"/>
                <a:gd name="T10" fmla="*/ 1392 w 1792"/>
                <a:gd name="T11" fmla="*/ 216 h 920"/>
                <a:gd name="T12" fmla="*/ 1328 w 1792"/>
                <a:gd name="T13" fmla="*/ 160 h 920"/>
                <a:gd name="T14" fmla="*/ 1144 w 1792"/>
                <a:gd name="T15" fmla="*/ 80 h 920"/>
                <a:gd name="T16" fmla="*/ 992 w 1792"/>
                <a:gd name="T17" fmla="*/ 24 h 920"/>
                <a:gd name="T18" fmla="*/ 816 w 1792"/>
                <a:gd name="T19" fmla="*/ 0 h 920"/>
                <a:gd name="T20" fmla="*/ 576 w 1792"/>
                <a:gd name="T21" fmla="*/ 32 h 920"/>
                <a:gd name="T22" fmla="*/ 496 w 1792"/>
                <a:gd name="T23" fmla="*/ 64 h 920"/>
                <a:gd name="T24" fmla="*/ 296 w 1792"/>
                <a:gd name="T25" fmla="*/ 160 h 920"/>
                <a:gd name="T26" fmla="*/ 192 w 1792"/>
                <a:gd name="T27" fmla="*/ 296 h 920"/>
                <a:gd name="T28" fmla="*/ 136 w 1792"/>
                <a:gd name="T29" fmla="*/ 376 h 920"/>
                <a:gd name="T30" fmla="*/ 88 w 1792"/>
                <a:gd name="T31" fmla="*/ 528 h 920"/>
                <a:gd name="T32" fmla="*/ 72 w 1792"/>
                <a:gd name="T33" fmla="*/ 584 h 920"/>
                <a:gd name="T34" fmla="*/ 0 w 1792"/>
                <a:gd name="T35" fmla="*/ 744 h 920"/>
                <a:gd name="T36" fmla="*/ 8 w 1792"/>
                <a:gd name="T37" fmla="*/ 816 h 920"/>
                <a:gd name="T38" fmla="*/ 96 w 1792"/>
                <a:gd name="T39" fmla="*/ 920 h 9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0"/>
            <p:cNvSpPr txBox="1">
              <a:spLocks noChangeArrowheads="1"/>
            </p:cNvSpPr>
            <p:nvPr/>
          </p:nvSpPr>
          <p:spPr bwMode="auto">
            <a:xfrm>
              <a:off x="0" y="376"/>
              <a:ext cx="1744" cy="82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000" b="1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rPr>
                <a:t>,k'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0" y="0"/>
            <a:chExt cx="3276" cy="1393"/>
          </a:xfrm>
        </p:grpSpPr>
        <p:sp>
          <p:nvSpPr>
            <p:cNvPr id="71745" name="Unknown Shape"/>
            <p:cNvSpPr>
              <a:spLocks/>
            </p:cNvSpPr>
            <p:nvPr/>
          </p:nvSpPr>
          <p:spPr bwMode="auto">
            <a:xfrm>
              <a:off x="2016" y="219"/>
              <a:ext cx="428" cy="278"/>
            </a:xfrm>
            <a:custGeom>
              <a:avLst/>
              <a:gdLst>
                <a:gd name="T0" fmla="*/ 0 w 428"/>
                <a:gd name="T1" fmla="*/ 0 h 278"/>
                <a:gd name="T2" fmla="*/ 21 w 428"/>
                <a:gd name="T3" fmla="*/ 0 h 278"/>
                <a:gd name="T4" fmla="*/ 43 w 428"/>
                <a:gd name="T5" fmla="*/ 0 h 278"/>
                <a:gd name="T6" fmla="*/ 64 w 428"/>
                <a:gd name="T7" fmla="*/ 10 h 278"/>
                <a:gd name="T8" fmla="*/ 96 w 428"/>
                <a:gd name="T9" fmla="*/ 21 h 278"/>
                <a:gd name="T10" fmla="*/ 117 w 428"/>
                <a:gd name="T11" fmla="*/ 21 h 278"/>
                <a:gd name="T12" fmla="*/ 139 w 428"/>
                <a:gd name="T13" fmla="*/ 21 h 278"/>
                <a:gd name="T14" fmla="*/ 160 w 428"/>
                <a:gd name="T15" fmla="*/ 32 h 278"/>
                <a:gd name="T16" fmla="*/ 181 w 428"/>
                <a:gd name="T17" fmla="*/ 42 h 278"/>
                <a:gd name="T18" fmla="*/ 203 w 428"/>
                <a:gd name="T19" fmla="*/ 53 h 278"/>
                <a:gd name="T20" fmla="*/ 224 w 428"/>
                <a:gd name="T21" fmla="*/ 64 h 278"/>
                <a:gd name="T22" fmla="*/ 235 w 428"/>
                <a:gd name="T23" fmla="*/ 85 h 278"/>
                <a:gd name="T24" fmla="*/ 256 w 428"/>
                <a:gd name="T25" fmla="*/ 96 h 278"/>
                <a:gd name="T26" fmla="*/ 277 w 428"/>
                <a:gd name="T27" fmla="*/ 106 h 278"/>
                <a:gd name="T28" fmla="*/ 299 w 428"/>
                <a:gd name="T29" fmla="*/ 128 h 278"/>
                <a:gd name="T30" fmla="*/ 320 w 428"/>
                <a:gd name="T31" fmla="*/ 138 h 278"/>
                <a:gd name="T32" fmla="*/ 331 w 428"/>
                <a:gd name="T33" fmla="*/ 160 h 278"/>
                <a:gd name="T34" fmla="*/ 352 w 428"/>
                <a:gd name="T35" fmla="*/ 170 h 278"/>
                <a:gd name="T36" fmla="*/ 363 w 428"/>
                <a:gd name="T37" fmla="*/ 192 h 278"/>
                <a:gd name="T38" fmla="*/ 384 w 428"/>
                <a:gd name="T39" fmla="*/ 202 h 278"/>
                <a:gd name="T40" fmla="*/ 395 w 428"/>
                <a:gd name="T41" fmla="*/ 224 h 278"/>
                <a:gd name="T42" fmla="*/ 416 w 428"/>
                <a:gd name="T43" fmla="*/ 234 h 278"/>
                <a:gd name="T44" fmla="*/ 416 w 428"/>
                <a:gd name="T45" fmla="*/ 256 h 278"/>
                <a:gd name="T46" fmla="*/ 427 w 428"/>
                <a:gd name="T47" fmla="*/ 277 h 2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 type="triangle" w="med" len="med"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" name="Unknown Shape"/>
            <p:cNvSpPr>
              <a:spLocks/>
            </p:cNvSpPr>
            <p:nvPr/>
          </p:nvSpPr>
          <p:spPr bwMode="auto">
            <a:xfrm>
              <a:off x="2539" y="133"/>
              <a:ext cx="427" cy="321"/>
            </a:xfrm>
            <a:custGeom>
              <a:avLst/>
              <a:gdLst>
                <a:gd name="T0" fmla="*/ 0 w 427"/>
                <a:gd name="T1" fmla="*/ 320 h 321"/>
                <a:gd name="T2" fmla="*/ 21 w 427"/>
                <a:gd name="T3" fmla="*/ 299 h 321"/>
                <a:gd name="T4" fmla="*/ 32 w 427"/>
                <a:gd name="T5" fmla="*/ 278 h 321"/>
                <a:gd name="T6" fmla="*/ 42 w 427"/>
                <a:gd name="T7" fmla="*/ 256 h 321"/>
                <a:gd name="T8" fmla="*/ 53 w 427"/>
                <a:gd name="T9" fmla="*/ 235 h 321"/>
                <a:gd name="T10" fmla="*/ 64 w 427"/>
                <a:gd name="T11" fmla="*/ 214 h 321"/>
                <a:gd name="T12" fmla="*/ 85 w 427"/>
                <a:gd name="T13" fmla="*/ 203 h 321"/>
                <a:gd name="T14" fmla="*/ 96 w 427"/>
                <a:gd name="T15" fmla="*/ 182 h 321"/>
                <a:gd name="T16" fmla="*/ 106 w 427"/>
                <a:gd name="T17" fmla="*/ 160 h 321"/>
                <a:gd name="T18" fmla="*/ 128 w 427"/>
                <a:gd name="T19" fmla="*/ 150 h 321"/>
                <a:gd name="T20" fmla="*/ 138 w 427"/>
                <a:gd name="T21" fmla="*/ 128 h 321"/>
                <a:gd name="T22" fmla="*/ 160 w 427"/>
                <a:gd name="T23" fmla="*/ 107 h 321"/>
                <a:gd name="T24" fmla="*/ 181 w 427"/>
                <a:gd name="T25" fmla="*/ 96 h 321"/>
                <a:gd name="T26" fmla="*/ 192 w 427"/>
                <a:gd name="T27" fmla="*/ 75 h 321"/>
                <a:gd name="T28" fmla="*/ 213 w 427"/>
                <a:gd name="T29" fmla="*/ 75 h 321"/>
                <a:gd name="T30" fmla="*/ 234 w 427"/>
                <a:gd name="T31" fmla="*/ 64 h 321"/>
                <a:gd name="T32" fmla="*/ 256 w 427"/>
                <a:gd name="T33" fmla="*/ 43 h 321"/>
                <a:gd name="T34" fmla="*/ 277 w 427"/>
                <a:gd name="T35" fmla="*/ 32 h 321"/>
                <a:gd name="T36" fmla="*/ 298 w 427"/>
                <a:gd name="T37" fmla="*/ 32 h 321"/>
                <a:gd name="T38" fmla="*/ 320 w 427"/>
                <a:gd name="T39" fmla="*/ 22 h 321"/>
                <a:gd name="T40" fmla="*/ 341 w 427"/>
                <a:gd name="T41" fmla="*/ 11 h 321"/>
                <a:gd name="T42" fmla="*/ 362 w 427"/>
                <a:gd name="T43" fmla="*/ 0 h 321"/>
                <a:gd name="T44" fmla="*/ 384 w 427"/>
                <a:gd name="T45" fmla="*/ 0 h 321"/>
                <a:gd name="T46" fmla="*/ 405 w 427"/>
                <a:gd name="T47" fmla="*/ 0 h 321"/>
                <a:gd name="T48" fmla="*/ 426 w 427"/>
                <a:gd name="T49" fmla="*/ 0 h 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Unknown Shape"/>
            <p:cNvSpPr>
              <a:spLocks/>
            </p:cNvSpPr>
            <p:nvPr/>
          </p:nvSpPr>
          <p:spPr bwMode="auto">
            <a:xfrm>
              <a:off x="2560" y="635"/>
              <a:ext cx="545" cy="278"/>
            </a:xfrm>
            <a:custGeom>
              <a:avLst/>
              <a:gdLst>
                <a:gd name="T0" fmla="*/ 0 w 545"/>
                <a:gd name="T1" fmla="*/ 0 h 278"/>
                <a:gd name="T2" fmla="*/ 11 w 545"/>
                <a:gd name="T3" fmla="*/ 21 h 278"/>
                <a:gd name="T4" fmla="*/ 32 w 545"/>
                <a:gd name="T5" fmla="*/ 32 h 278"/>
                <a:gd name="T6" fmla="*/ 43 w 545"/>
                <a:gd name="T7" fmla="*/ 53 h 278"/>
                <a:gd name="T8" fmla="*/ 53 w 545"/>
                <a:gd name="T9" fmla="*/ 74 h 278"/>
                <a:gd name="T10" fmla="*/ 75 w 545"/>
                <a:gd name="T11" fmla="*/ 96 h 278"/>
                <a:gd name="T12" fmla="*/ 96 w 545"/>
                <a:gd name="T13" fmla="*/ 106 h 278"/>
                <a:gd name="T14" fmla="*/ 107 w 545"/>
                <a:gd name="T15" fmla="*/ 128 h 278"/>
                <a:gd name="T16" fmla="*/ 128 w 545"/>
                <a:gd name="T17" fmla="*/ 138 h 278"/>
                <a:gd name="T18" fmla="*/ 149 w 545"/>
                <a:gd name="T19" fmla="*/ 160 h 278"/>
                <a:gd name="T20" fmla="*/ 171 w 545"/>
                <a:gd name="T21" fmla="*/ 170 h 278"/>
                <a:gd name="T22" fmla="*/ 192 w 545"/>
                <a:gd name="T23" fmla="*/ 181 h 278"/>
                <a:gd name="T24" fmla="*/ 213 w 545"/>
                <a:gd name="T25" fmla="*/ 192 h 278"/>
                <a:gd name="T26" fmla="*/ 235 w 545"/>
                <a:gd name="T27" fmla="*/ 202 h 278"/>
                <a:gd name="T28" fmla="*/ 256 w 545"/>
                <a:gd name="T29" fmla="*/ 224 h 278"/>
                <a:gd name="T30" fmla="*/ 277 w 545"/>
                <a:gd name="T31" fmla="*/ 224 h 278"/>
                <a:gd name="T32" fmla="*/ 299 w 545"/>
                <a:gd name="T33" fmla="*/ 234 h 278"/>
                <a:gd name="T34" fmla="*/ 320 w 545"/>
                <a:gd name="T35" fmla="*/ 234 h 278"/>
                <a:gd name="T36" fmla="*/ 352 w 545"/>
                <a:gd name="T37" fmla="*/ 256 h 278"/>
                <a:gd name="T38" fmla="*/ 384 w 545"/>
                <a:gd name="T39" fmla="*/ 256 h 278"/>
                <a:gd name="T40" fmla="*/ 405 w 545"/>
                <a:gd name="T41" fmla="*/ 266 h 278"/>
                <a:gd name="T42" fmla="*/ 427 w 545"/>
                <a:gd name="T43" fmla="*/ 266 h 278"/>
                <a:gd name="T44" fmla="*/ 448 w 545"/>
                <a:gd name="T45" fmla="*/ 266 h 278"/>
                <a:gd name="T46" fmla="*/ 469 w 545"/>
                <a:gd name="T47" fmla="*/ 277 h 278"/>
                <a:gd name="T48" fmla="*/ 501 w 545"/>
                <a:gd name="T49" fmla="*/ 277 h 278"/>
                <a:gd name="T50" fmla="*/ 523 w 545"/>
                <a:gd name="T51" fmla="*/ 277 h 278"/>
                <a:gd name="T52" fmla="*/ 544 w 545"/>
                <a:gd name="T53" fmla="*/ 277 h 2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" name="Unknown Shape"/>
            <p:cNvSpPr>
              <a:spLocks/>
            </p:cNvSpPr>
            <p:nvPr/>
          </p:nvSpPr>
          <p:spPr bwMode="auto">
            <a:xfrm>
              <a:off x="2059" y="635"/>
              <a:ext cx="417" cy="267"/>
            </a:xfrm>
            <a:custGeom>
              <a:avLst/>
              <a:gdLst>
                <a:gd name="T0" fmla="*/ 416 w 417"/>
                <a:gd name="T1" fmla="*/ 0 h 267"/>
                <a:gd name="T2" fmla="*/ 405 w 417"/>
                <a:gd name="T3" fmla="*/ 21 h 267"/>
                <a:gd name="T4" fmla="*/ 394 w 417"/>
                <a:gd name="T5" fmla="*/ 42 h 267"/>
                <a:gd name="T6" fmla="*/ 373 w 417"/>
                <a:gd name="T7" fmla="*/ 64 h 267"/>
                <a:gd name="T8" fmla="*/ 362 w 417"/>
                <a:gd name="T9" fmla="*/ 85 h 267"/>
                <a:gd name="T10" fmla="*/ 341 w 417"/>
                <a:gd name="T11" fmla="*/ 106 h 267"/>
                <a:gd name="T12" fmla="*/ 320 w 417"/>
                <a:gd name="T13" fmla="*/ 117 h 267"/>
                <a:gd name="T14" fmla="*/ 309 w 417"/>
                <a:gd name="T15" fmla="*/ 138 h 267"/>
                <a:gd name="T16" fmla="*/ 288 w 417"/>
                <a:gd name="T17" fmla="*/ 138 h 267"/>
                <a:gd name="T18" fmla="*/ 266 w 417"/>
                <a:gd name="T19" fmla="*/ 160 h 267"/>
                <a:gd name="T20" fmla="*/ 245 w 417"/>
                <a:gd name="T21" fmla="*/ 170 h 267"/>
                <a:gd name="T22" fmla="*/ 224 w 417"/>
                <a:gd name="T23" fmla="*/ 181 h 267"/>
                <a:gd name="T24" fmla="*/ 202 w 417"/>
                <a:gd name="T25" fmla="*/ 202 h 267"/>
                <a:gd name="T26" fmla="*/ 181 w 417"/>
                <a:gd name="T27" fmla="*/ 202 h 267"/>
                <a:gd name="T28" fmla="*/ 160 w 417"/>
                <a:gd name="T29" fmla="*/ 213 h 267"/>
                <a:gd name="T30" fmla="*/ 138 w 417"/>
                <a:gd name="T31" fmla="*/ 224 h 267"/>
                <a:gd name="T32" fmla="*/ 117 w 417"/>
                <a:gd name="T33" fmla="*/ 234 h 267"/>
                <a:gd name="T34" fmla="*/ 96 w 417"/>
                <a:gd name="T35" fmla="*/ 234 h 267"/>
                <a:gd name="T36" fmla="*/ 64 w 417"/>
                <a:gd name="T37" fmla="*/ 256 h 267"/>
                <a:gd name="T38" fmla="*/ 42 w 417"/>
                <a:gd name="T39" fmla="*/ 256 h 267"/>
                <a:gd name="T40" fmla="*/ 21 w 417"/>
                <a:gd name="T41" fmla="*/ 266 h 267"/>
                <a:gd name="T42" fmla="*/ 0 w 417"/>
                <a:gd name="T43" fmla="*/ 266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" name="Unknown Shape"/>
            <p:cNvSpPr>
              <a:spLocks/>
            </p:cNvSpPr>
            <p:nvPr/>
          </p:nvSpPr>
          <p:spPr bwMode="auto">
            <a:xfrm>
              <a:off x="2409" y="77"/>
              <a:ext cx="44" cy="214"/>
            </a:xfrm>
            <a:custGeom>
              <a:avLst/>
              <a:gdLst>
                <a:gd name="T0" fmla="*/ 43 w 44"/>
                <a:gd name="T1" fmla="*/ 213 h 214"/>
                <a:gd name="T2" fmla="*/ 43 w 44"/>
                <a:gd name="T3" fmla="*/ 192 h 214"/>
                <a:gd name="T4" fmla="*/ 43 w 44"/>
                <a:gd name="T5" fmla="*/ 171 h 214"/>
                <a:gd name="T6" fmla="*/ 43 w 44"/>
                <a:gd name="T7" fmla="*/ 149 h 214"/>
                <a:gd name="T8" fmla="*/ 43 w 44"/>
                <a:gd name="T9" fmla="*/ 128 h 214"/>
                <a:gd name="T10" fmla="*/ 32 w 44"/>
                <a:gd name="T11" fmla="*/ 107 h 214"/>
                <a:gd name="T12" fmla="*/ 32 w 44"/>
                <a:gd name="T13" fmla="*/ 85 h 214"/>
                <a:gd name="T14" fmla="*/ 22 w 44"/>
                <a:gd name="T15" fmla="*/ 64 h 214"/>
                <a:gd name="T16" fmla="*/ 22 w 44"/>
                <a:gd name="T17" fmla="*/ 43 h 214"/>
                <a:gd name="T18" fmla="*/ 11 w 44"/>
                <a:gd name="T19" fmla="*/ 21 h 214"/>
                <a:gd name="T20" fmla="*/ 0 w 44"/>
                <a:gd name="T21" fmla="*/ 0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" name="Unknown Shape"/>
            <p:cNvSpPr>
              <a:spLocks/>
            </p:cNvSpPr>
            <p:nvPr/>
          </p:nvSpPr>
          <p:spPr bwMode="auto">
            <a:xfrm>
              <a:off x="3104" y="485"/>
              <a:ext cx="172" cy="44"/>
            </a:xfrm>
            <a:custGeom>
              <a:avLst/>
              <a:gdLst>
                <a:gd name="T0" fmla="*/ 0 w 172"/>
                <a:gd name="T1" fmla="*/ 43 h 44"/>
                <a:gd name="T2" fmla="*/ 21 w 172"/>
                <a:gd name="T3" fmla="*/ 43 h 44"/>
                <a:gd name="T4" fmla="*/ 43 w 172"/>
                <a:gd name="T5" fmla="*/ 32 h 44"/>
                <a:gd name="T6" fmla="*/ 64 w 172"/>
                <a:gd name="T7" fmla="*/ 32 h 44"/>
                <a:gd name="T8" fmla="*/ 85 w 172"/>
                <a:gd name="T9" fmla="*/ 22 h 44"/>
                <a:gd name="T10" fmla="*/ 107 w 172"/>
                <a:gd name="T11" fmla="*/ 11 h 44"/>
                <a:gd name="T12" fmla="*/ 128 w 172"/>
                <a:gd name="T13" fmla="*/ 11 h 44"/>
                <a:gd name="T14" fmla="*/ 149 w 172"/>
                <a:gd name="T15" fmla="*/ 0 h 44"/>
                <a:gd name="T16" fmla="*/ 171 w 172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" name="Unknown Shape"/>
            <p:cNvSpPr>
              <a:spLocks/>
            </p:cNvSpPr>
            <p:nvPr/>
          </p:nvSpPr>
          <p:spPr bwMode="auto">
            <a:xfrm>
              <a:off x="0" y="549"/>
              <a:ext cx="2433" cy="844"/>
            </a:xfrm>
            <a:custGeom>
              <a:avLst/>
              <a:gdLst>
                <a:gd name="T0" fmla="*/ 11 w 2433"/>
                <a:gd name="T1" fmla="*/ 822 h 844"/>
                <a:gd name="T2" fmla="*/ 53 w 2433"/>
                <a:gd name="T3" fmla="*/ 779 h 844"/>
                <a:gd name="T4" fmla="*/ 85 w 2433"/>
                <a:gd name="T5" fmla="*/ 736 h 844"/>
                <a:gd name="T6" fmla="*/ 139 w 2433"/>
                <a:gd name="T7" fmla="*/ 694 h 844"/>
                <a:gd name="T8" fmla="*/ 181 w 2433"/>
                <a:gd name="T9" fmla="*/ 651 h 844"/>
                <a:gd name="T10" fmla="*/ 224 w 2433"/>
                <a:gd name="T11" fmla="*/ 619 h 844"/>
                <a:gd name="T12" fmla="*/ 267 w 2433"/>
                <a:gd name="T13" fmla="*/ 576 h 844"/>
                <a:gd name="T14" fmla="*/ 309 w 2433"/>
                <a:gd name="T15" fmla="*/ 544 h 844"/>
                <a:gd name="T16" fmla="*/ 352 w 2433"/>
                <a:gd name="T17" fmla="*/ 512 h 844"/>
                <a:gd name="T18" fmla="*/ 405 w 2433"/>
                <a:gd name="T19" fmla="*/ 470 h 844"/>
                <a:gd name="T20" fmla="*/ 448 w 2433"/>
                <a:gd name="T21" fmla="*/ 448 h 844"/>
                <a:gd name="T22" fmla="*/ 491 w 2433"/>
                <a:gd name="T23" fmla="*/ 416 h 844"/>
                <a:gd name="T24" fmla="*/ 533 w 2433"/>
                <a:gd name="T25" fmla="*/ 395 h 844"/>
                <a:gd name="T26" fmla="*/ 576 w 2433"/>
                <a:gd name="T27" fmla="*/ 374 h 844"/>
                <a:gd name="T28" fmla="*/ 629 w 2433"/>
                <a:gd name="T29" fmla="*/ 342 h 844"/>
                <a:gd name="T30" fmla="*/ 704 w 2433"/>
                <a:gd name="T31" fmla="*/ 310 h 844"/>
                <a:gd name="T32" fmla="*/ 757 w 2433"/>
                <a:gd name="T33" fmla="*/ 278 h 844"/>
                <a:gd name="T34" fmla="*/ 821 w 2433"/>
                <a:gd name="T35" fmla="*/ 256 h 844"/>
                <a:gd name="T36" fmla="*/ 875 w 2433"/>
                <a:gd name="T37" fmla="*/ 235 h 844"/>
                <a:gd name="T38" fmla="*/ 917 w 2433"/>
                <a:gd name="T39" fmla="*/ 214 h 844"/>
                <a:gd name="T40" fmla="*/ 971 w 2433"/>
                <a:gd name="T41" fmla="*/ 192 h 844"/>
                <a:gd name="T42" fmla="*/ 1024 w 2433"/>
                <a:gd name="T43" fmla="*/ 171 h 844"/>
                <a:gd name="T44" fmla="*/ 1067 w 2433"/>
                <a:gd name="T45" fmla="*/ 160 h 844"/>
                <a:gd name="T46" fmla="*/ 1120 w 2433"/>
                <a:gd name="T47" fmla="*/ 139 h 844"/>
                <a:gd name="T48" fmla="*/ 1173 w 2433"/>
                <a:gd name="T49" fmla="*/ 128 h 844"/>
                <a:gd name="T50" fmla="*/ 1216 w 2433"/>
                <a:gd name="T51" fmla="*/ 107 h 844"/>
                <a:gd name="T52" fmla="*/ 1269 w 2433"/>
                <a:gd name="T53" fmla="*/ 96 h 844"/>
                <a:gd name="T54" fmla="*/ 1312 w 2433"/>
                <a:gd name="T55" fmla="*/ 86 h 844"/>
                <a:gd name="T56" fmla="*/ 1365 w 2433"/>
                <a:gd name="T57" fmla="*/ 75 h 844"/>
                <a:gd name="T58" fmla="*/ 1419 w 2433"/>
                <a:gd name="T59" fmla="*/ 64 h 844"/>
                <a:gd name="T60" fmla="*/ 1461 w 2433"/>
                <a:gd name="T61" fmla="*/ 54 h 844"/>
                <a:gd name="T62" fmla="*/ 1525 w 2433"/>
                <a:gd name="T63" fmla="*/ 54 h 844"/>
                <a:gd name="T64" fmla="*/ 1568 w 2433"/>
                <a:gd name="T65" fmla="*/ 43 h 844"/>
                <a:gd name="T66" fmla="*/ 1632 w 2433"/>
                <a:gd name="T67" fmla="*/ 32 h 844"/>
                <a:gd name="T68" fmla="*/ 1685 w 2433"/>
                <a:gd name="T69" fmla="*/ 32 h 844"/>
                <a:gd name="T70" fmla="*/ 1739 w 2433"/>
                <a:gd name="T71" fmla="*/ 22 h 844"/>
                <a:gd name="T72" fmla="*/ 1781 w 2433"/>
                <a:gd name="T73" fmla="*/ 11 h 844"/>
                <a:gd name="T74" fmla="*/ 1824 w 2433"/>
                <a:gd name="T75" fmla="*/ 11 h 844"/>
                <a:gd name="T76" fmla="*/ 1888 w 2433"/>
                <a:gd name="T77" fmla="*/ 11 h 844"/>
                <a:gd name="T78" fmla="*/ 1941 w 2433"/>
                <a:gd name="T79" fmla="*/ 0 h 844"/>
                <a:gd name="T80" fmla="*/ 1995 w 2433"/>
                <a:gd name="T81" fmla="*/ 0 h 844"/>
                <a:gd name="T82" fmla="*/ 2037 w 2433"/>
                <a:gd name="T83" fmla="*/ 0 h 844"/>
                <a:gd name="T84" fmla="*/ 2101 w 2433"/>
                <a:gd name="T85" fmla="*/ 11 h 844"/>
                <a:gd name="T86" fmla="*/ 2165 w 2433"/>
                <a:gd name="T87" fmla="*/ 11 h 844"/>
                <a:gd name="T88" fmla="*/ 2208 w 2433"/>
                <a:gd name="T89" fmla="*/ 22 h 844"/>
                <a:gd name="T90" fmla="*/ 2251 w 2433"/>
                <a:gd name="T91" fmla="*/ 22 h 844"/>
                <a:gd name="T92" fmla="*/ 2315 w 2433"/>
                <a:gd name="T93" fmla="*/ 32 h 844"/>
                <a:gd name="T94" fmla="*/ 2357 w 2433"/>
                <a:gd name="T95" fmla="*/ 32 h 844"/>
                <a:gd name="T96" fmla="*/ 2411 w 2433"/>
                <a:gd name="T97" fmla="*/ 43 h 8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9" name="Text Box 79"/>
            <p:cNvSpPr txBox="1">
              <a:spLocks noChangeArrowheads="1"/>
            </p:cNvSpPr>
            <p:nvPr/>
          </p:nvSpPr>
          <p:spPr bwMode="auto">
            <a:xfrm>
              <a:off x="944" y="0"/>
              <a:ext cx="1744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00"/>
                  </a:solidFill>
                  <a:latin typeface="WinInnwa" charset="0"/>
                </a:rPr>
                <a:t> Áoa&amp;v</a:t>
              </a:r>
            </a:p>
          </p:txBody>
        </p:sp>
      </p:grpSp>
      <p:sp>
        <p:nvSpPr>
          <p:cNvPr id="71760" name="Rectangle 80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68</a:t>
            </a:r>
          </a:p>
        </p:txBody>
      </p:sp>
      <p:sp>
        <p:nvSpPr>
          <p:cNvPr id="71735" name="Text Box 8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37-38</a:t>
            </a:r>
          </a:p>
        </p:txBody>
      </p:sp>
      <p:sp>
        <p:nvSpPr>
          <p:cNvPr id="71762" name="Rectangle 82"/>
          <p:cNvSpPr>
            <a:spLocks noChangeArrowheads="1"/>
          </p:cNvSpPr>
          <p:nvPr/>
        </p:nvSpPr>
        <p:spPr bwMode="auto">
          <a:xfrm>
            <a:off x="1322388" y="3802063"/>
            <a:ext cx="6615112" cy="20637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1737" name="Group 83"/>
          <p:cNvGrpSpPr>
            <a:grpSpLocks/>
          </p:cNvGrpSpPr>
          <p:nvPr/>
        </p:nvGrpSpPr>
        <p:grpSpPr bwMode="auto">
          <a:xfrm>
            <a:off x="1349375" y="3732213"/>
            <a:ext cx="6637338" cy="2308225"/>
            <a:chOff x="0" y="0"/>
            <a:chExt cx="4181" cy="1356"/>
          </a:xfrm>
        </p:grpSpPr>
        <p:sp>
          <p:nvSpPr>
            <p:cNvPr id="71741" name="Rectangle 84"/>
            <p:cNvSpPr>
              <a:spLocks noChangeArrowheads="1"/>
            </p:cNvSpPr>
            <p:nvPr/>
          </p:nvSpPr>
          <p:spPr bwMode="auto">
            <a:xfrm>
              <a:off x="0" y="0"/>
              <a:ext cx="4167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742" name="Group 85"/>
            <p:cNvGrpSpPr>
              <a:grpSpLocks/>
            </p:cNvGrpSpPr>
            <p:nvPr/>
          </p:nvGrpSpPr>
          <p:grpSpPr bwMode="auto">
            <a:xfrm>
              <a:off x="100" y="14"/>
              <a:ext cx="4081" cy="1103"/>
              <a:chOff x="0" y="0"/>
              <a:chExt cx="4081" cy="1103"/>
            </a:xfrm>
          </p:grpSpPr>
          <p:sp>
            <p:nvSpPr>
              <p:cNvPr id="71743" name="Text Box 86"/>
              <p:cNvSpPr txBox="1">
                <a:spLocks noChangeArrowheads="1"/>
              </p:cNvSpPr>
              <p:nvPr/>
            </p:nvSpPr>
            <p:spPr bwMode="auto">
              <a:xfrm>
                <a:off x="25" y="25"/>
                <a:ext cx="4056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71744" name="Text Box 8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056" cy="1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"rRa[mif;. tqHk;ydkif;/ </a:t>
                </a:r>
              </a:p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Áoa&amp;v</a:t>
                </a:r>
                <a:r>
                  <a:rPr lang="en-US" sz="4000">
                    <a:solidFill>
                      <a:srgbClr val="FFFF00"/>
                    </a:solidFill>
                    <a:latin typeface="WinInnwa" charset="0"/>
                  </a:rPr>
                  <a:t> </a:t>
                </a: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jyef@ESH@/ ,k' EG,f</a:t>
                </a:r>
              </a:p>
              <a:p>
                <a:pPr>
                  <a:lnSpc>
                    <a:spcPct val="60000"/>
                  </a:lnSpc>
                  <a:spcBef>
                    <a:spcPct val="50000"/>
                  </a:spcBef>
                </a:pPr>
                <a:r>
                  <a:rPr lang="en-US" sz="4000" b="1">
                    <a:solidFill>
                      <a:srgbClr val="FFFF00"/>
                    </a:solidFill>
                    <a:latin typeface="WinInnwa" charset="0"/>
                  </a:rPr>
                  <a:t> jyefa&amp;muf&amp;Sdvm/</a:t>
                </a:r>
              </a:p>
            </p:txBody>
          </p:sp>
        </p:grpSp>
      </p:grpSp>
      <p:sp>
        <p:nvSpPr>
          <p:cNvPr id="71768" name="Text Box 88"/>
          <p:cNvSpPr txBox="1">
            <a:spLocks noChangeArrowheads="1"/>
          </p:cNvSpPr>
          <p:nvPr/>
        </p:nvSpPr>
        <p:spPr bwMode="auto">
          <a:xfrm>
            <a:off x="188913" y="5902325"/>
            <a:ext cx="101457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ar&amp;Sd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uwdxm;awmfcsufonf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tcsdefaphI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wdusr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_ &amp;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Sdonf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?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1769" name="Oval 89"/>
          <p:cNvSpPr>
            <a:spLocks noChangeArrowheads="1"/>
          </p:cNvSpPr>
          <p:nvPr/>
        </p:nvSpPr>
        <p:spPr bwMode="auto">
          <a:xfrm>
            <a:off x="2343150" y="4384675"/>
            <a:ext cx="2092325" cy="7254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70" name="Oval 90"/>
          <p:cNvSpPr>
            <a:spLocks noChangeArrowheads="1"/>
          </p:cNvSpPr>
          <p:nvPr/>
        </p:nvSpPr>
        <p:spPr bwMode="auto">
          <a:xfrm>
            <a:off x="5221288" y="4381500"/>
            <a:ext cx="1612900" cy="627063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8" grpId="0" autoUpdateAnimBg="0"/>
      <p:bldP spid="71768" grpId="1" autoUpdateAnimBg="0"/>
      <p:bldP spid="71769" grpId="0" animBg="1"/>
      <p:bldP spid="717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"/>
          <p:cNvGrpSpPr>
            <a:grpSpLocks/>
          </p:cNvGrpSpPr>
          <p:nvPr/>
        </p:nvGrpSpPr>
        <p:grpSpPr bwMode="auto">
          <a:xfrm>
            <a:off x="2463800" y="1649413"/>
            <a:ext cx="4362450" cy="3598862"/>
            <a:chOff x="0" y="0"/>
            <a:chExt cx="2748" cy="2267"/>
          </a:xfrm>
        </p:grpSpPr>
        <p:sp>
          <p:nvSpPr>
            <p:cNvPr id="8207" name="Rectangle 3"/>
            <p:cNvSpPr>
              <a:spLocks noChangeArrowheads="1"/>
            </p:cNvSpPr>
            <p:nvPr/>
          </p:nvSpPr>
          <p:spPr bwMode="auto">
            <a:xfrm>
              <a:off x="0" y="216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0" y="3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09" name="Rectangle 5"/>
            <p:cNvSpPr>
              <a:spLocks noChangeArrowheads="1"/>
            </p:cNvSpPr>
            <p:nvPr/>
          </p:nvSpPr>
          <p:spPr bwMode="auto">
            <a:xfrm>
              <a:off x="0" y="216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Rectangle 7"/>
            <p:cNvSpPr>
              <a:spLocks noChangeArrowheads="1"/>
            </p:cNvSpPr>
            <p:nvPr/>
          </p:nvSpPr>
          <p:spPr bwMode="auto">
            <a:xfrm>
              <a:off x="0" y="216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Rectangle 8"/>
            <p:cNvSpPr>
              <a:spLocks noChangeArrowheads="1"/>
            </p:cNvSpPr>
            <p:nvPr/>
          </p:nvSpPr>
          <p:spPr bwMode="auto">
            <a:xfrm>
              <a:off x="322" y="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endParaRPr lang="en-US" sz="1600" b="1"/>
            </a:p>
          </p:txBody>
        </p:sp>
        <p:sp>
          <p:nvSpPr>
            <p:cNvPr id="8213" name="Line 9"/>
            <p:cNvSpPr>
              <a:spLocks noChangeShapeType="1"/>
            </p:cNvSpPr>
            <p:nvPr/>
          </p:nvSpPr>
          <p:spPr bwMode="auto">
            <a:xfrm>
              <a:off x="0" y="162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10"/>
            <p:cNvSpPr>
              <a:spLocks noChangeShapeType="1"/>
            </p:cNvSpPr>
            <p:nvPr/>
          </p:nvSpPr>
          <p:spPr bwMode="auto">
            <a:xfrm>
              <a:off x="789" y="2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Rectangle 11"/>
            <p:cNvSpPr>
              <a:spLocks noChangeArrowheads="1"/>
            </p:cNvSpPr>
            <p:nvPr/>
          </p:nvSpPr>
          <p:spPr bwMode="auto">
            <a:xfrm>
              <a:off x="147" y="377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2"/>
            <p:cNvSpPr>
              <a:spLocks noChangeArrowheads="1"/>
            </p:cNvSpPr>
            <p:nvPr/>
          </p:nvSpPr>
          <p:spPr bwMode="auto">
            <a:xfrm>
              <a:off x="223" y="209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17" name="Rectangle 13"/>
            <p:cNvSpPr>
              <a:spLocks noChangeArrowheads="1"/>
            </p:cNvSpPr>
            <p:nvPr/>
          </p:nvSpPr>
          <p:spPr bwMode="auto">
            <a:xfrm>
              <a:off x="147" y="377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AutoShape 14"/>
            <p:cNvSpPr>
              <a:spLocks noChangeArrowheads="1"/>
            </p:cNvSpPr>
            <p:nvPr/>
          </p:nvSpPr>
          <p:spPr bwMode="auto">
            <a:xfrm>
              <a:off x="147" y="162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Rectangle 15"/>
            <p:cNvSpPr>
              <a:spLocks noChangeArrowheads="1"/>
            </p:cNvSpPr>
            <p:nvPr/>
          </p:nvSpPr>
          <p:spPr bwMode="auto">
            <a:xfrm>
              <a:off x="147" y="377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Rectangle 16"/>
            <p:cNvSpPr>
              <a:spLocks noChangeArrowheads="1"/>
            </p:cNvSpPr>
            <p:nvPr/>
          </p:nvSpPr>
          <p:spPr bwMode="auto">
            <a:xfrm>
              <a:off x="237" y="169"/>
              <a:ext cx="6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tm+AH[</a:t>
              </a:r>
              <a:r>
                <a:rPr lang="en-US" sz="2000" b="1"/>
                <a:t> </a:t>
              </a:r>
            </a:p>
          </p:txBody>
        </p:sp>
        <p:sp>
          <p:nvSpPr>
            <p:cNvPr id="8221" name="Line 17"/>
            <p:cNvSpPr>
              <a:spLocks noChangeShapeType="1"/>
            </p:cNvSpPr>
            <p:nvPr/>
          </p:nvSpPr>
          <p:spPr bwMode="auto">
            <a:xfrm>
              <a:off x="147" y="337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18"/>
            <p:cNvSpPr>
              <a:spLocks noChangeShapeType="1"/>
            </p:cNvSpPr>
            <p:nvPr/>
          </p:nvSpPr>
          <p:spPr bwMode="auto">
            <a:xfrm>
              <a:off x="936" y="377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Rectangle 19"/>
            <p:cNvSpPr>
              <a:spLocks noChangeArrowheads="1"/>
            </p:cNvSpPr>
            <p:nvPr/>
          </p:nvSpPr>
          <p:spPr bwMode="auto">
            <a:xfrm>
              <a:off x="294" y="552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 20"/>
            <p:cNvSpPr>
              <a:spLocks noChangeArrowheads="1"/>
            </p:cNvSpPr>
            <p:nvPr/>
          </p:nvSpPr>
          <p:spPr bwMode="auto">
            <a:xfrm>
              <a:off x="366" y="370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790015"/>
                  </a:solidFill>
                  <a:latin typeface="Times" charset="0"/>
                  <a:ea typeface="+mn-ea"/>
                  <a:cs typeface="+mn-cs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25" name="Rectangle 21"/>
            <p:cNvSpPr>
              <a:spLocks noChangeArrowheads="1"/>
            </p:cNvSpPr>
            <p:nvPr/>
          </p:nvSpPr>
          <p:spPr bwMode="auto">
            <a:xfrm>
              <a:off x="294" y="552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AutoShape 22"/>
            <p:cNvSpPr>
              <a:spLocks noChangeArrowheads="1"/>
            </p:cNvSpPr>
            <p:nvPr/>
          </p:nvSpPr>
          <p:spPr bwMode="auto">
            <a:xfrm>
              <a:off x="294" y="337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Rectangle 23"/>
            <p:cNvSpPr>
              <a:spLocks noChangeArrowheads="1"/>
            </p:cNvSpPr>
            <p:nvPr/>
          </p:nvSpPr>
          <p:spPr bwMode="auto">
            <a:xfrm>
              <a:off x="294" y="552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Rectangle 24"/>
            <p:cNvSpPr>
              <a:spLocks noChangeArrowheads="1"/>
            </p:cNvSpPr>
            <p:nvPr/>
          </p:nvSpPr>
          <p:spPr bwMode="auto">
            <a:xfrm>
              <a:off x="401" y="338"/>
              <a:ext cx="5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a,moyf</a:t>
              </a:r>
              <a:r>
                <a:rPr lang="en-US" sz="2000" b="1">
                  <a:latin typeface="WinInnwa" charset="0"/>
                </a:rPr>
                <a:t> </a:t>
              </a:r>
            </a:p>
          </p:txBody>
        </p:sp>
        <p:sp>
          <p:nvSpPr>
            <p:cNvPr id="8229" name="Line 25"/>
            <p:cNvSpPr>
              <a:spLocks noChangeShapeType="1"/>
            </p:cNvSpPr>
            <p:nvPr/>
          </p:nvSpPr>
          <p:spPr bwMode="auto">
            <a:xfrm>
              <a:off x="294" y="498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26"/>
            <p:cNvSpPr>
              <a:spLocks noChangeShapeType="1"/>
            </p:cNvSpPr>
            <p:nvPr/>
          </p:nvSpPr>
          <p:spPr bwMode="auto">
            <a:xfrm>
              <a:off x="1070" y="55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Rectangle 27"/>
            <p:cNvSpPr>
              <a:spLocks noChangeArrowheads="1"/>
            </p:cNvSpPr>
            <p:nvPr/>
          </p:nvSpPr>
          <p:spPr bwMode="auto">
            <a:xfrm>
              <a:off x="468" y="71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AutoShape 28"/>
            <p:cNvSpPr>
              <a:spLocks noChangeArrowheads="1"/>
            </p:cNvSpPr>
            <p:nvPr/>
          </p:nvSpPr>
          <p:spPr bwMode="auto">
            <a:xfrm>
              <a:off x="468" y="49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Rectangle 29"/>
            <p:cNvSpPr>
              <a:spLocks noChangeArrowheads="1"/>
            </p:cNvSpPr>
            <p:nvPr/>
          </p:nvSpPr>
          <p:spPr bwMode="auto">
            <a:xfrm>
              <a:off x="468" y="713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Rectangle 30"/>
            <p:cNvSpPr>
              <a:spLocks noChangeArrowheads="1"/>
            </p:cNvSpPr>
            <p:nvPr/>
          </p:nvSpPr>
          <p:spPr bwMode="auto">
            <a:xfrm>
              <a:off x="587" y="499"/>
              <a:ext cx="4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arma&amp;S</a:t>
              </a:r>
              <a:r>
                <a:rPr lang="en-US" sz="1600" b="1"/>
                <a:t> </a:t>
              </a:r>
            </a:p>
          </p:txBody>
        </p:sp>
        <p:sp>
          <p:nvSpPr>
            <p:cNvPr id="8235" name="Line 31"/>
            <p:cNvSpPr>
              <a:spLocks noChangeShapeType="1"/>
            </p:cNvSpPr>
            <p:nvPr/>
          </p:nvSpPr>
          <p:spPr bwMode="auto">
            <a:xfrm>
              <a:off x="468" y="67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32"/>
            <p:cNvSpPr>
              <a:spLocks noChangeShapeType="1"/>
            </p:cNvSpPr>
            <p:nvPr/>
          </p:nvSpPr>
          <p:spPr bwMode="auto">
            <a:xfrm>
              <a:off x="1258" y="7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Rectangle 33"/>
            <p:cNvSpPr>
              <a:spLocks noChangeArrowheads="1"/>
            </p:cNvSpPr>
            <p:nvPr/>
          </p:nvSpPr>
          <p:spPr bwMode="auto">
            <a:xfrm>
              <a:off x="615" y="87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AutoShape 34"/>
            <p:cNvSpPr>
              <a:spLocks noChangeArrowheads="1"/>
            </p:cNvSpPr>
            <p:nvPr/>
          </p:nvSpPr>
          <p:spPr bwMode="auto">
            <a:xfrm>
              <a:off x="615" y="67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Rectangle 35"/>
            <p:cNvSpPr>
              <a:spLocks noChangeArrowheads="1"/>
            </p:cNvSpPr>
            <p:nvPr/>
          </p:nvSpPr>
          <p:spPr bwMode="auto">
            <a:xfrm>
              <a:off x="615" y="875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Rectangle 36"/>
            <p:cNvSpPr>
              <a:spLocks noChangeArrowheads="1"/>
            </p:cNvSpPr>
            <p:nvPr/>
          </p:nvSpPr>
          <p:spPr bwMode="auto">
            <a:xfrm>
              <a:off x="713" y="674"/>
              <a:ext cx="6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a,m±_ </a:t>
              </a:r>
            </a:p>
          </p:txBody>
        </p:sp>
        <p:sp>
          <p:nvSpPr>
            <p:cNvPr id="8241" name="Line 37"/>
            <p:cNvSpPr>
              <a:spLocks noChangeShapeType="1"/>
            </p:cNvSpPr>
            <p:nvPr/>
          </p:nvSpPr>
          <p:spPr bwMode="auto">
            <a:xfrm>
              <a:off x="615" y="835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Rectangle 38"/>
            <p:cNvSpPr>
              <a:spLocks noChangeArrowheads="1"/>
            </p:cNvSpPr>
            <p:nvPr/>
          </p:nvSpPr>
          <p:spPr bwMode="auto">
            <a:xfrm>
              <a:off x="749" y="105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AutoShape 39"/>
            <p:cNvSpPr>
              <a:spLocks noChangeArrowheads="1"/>
            </p:cNvSpPr>
            <p:nvPr/>
          </p:nvSpPr>
          <p:spPr bwMode="auto">
            <a:xfrm>
              <a:off x="749" y="835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Rectangle 40"/>
            <p:cNvSpPr>
              <a:spLocks noChangeArrowheads="1"/>
            </p:cNvSpPr>
            <p:nvPr/>
          </p:nvSpPr>
          <p:spPr bwMode="auto">
            <a:xfrm>
              <a:off x="749" y="1058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Rectangle 41"/>
            <p:cNvSpPr>
              <a:spLocks noChangeArrowheads="1"/>
            </p:cNvSpPr>
            <p:nvPr/>
          </p:nvSpPr>
          <p:spPr bwMode="auto">
            <a:xfrm>
              <a:off x="743" y="836"/>
              <a:ext cx="7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rif;rJhumv </a:t>
              </a:r>
            </a:p>
          </p:txBody>
        </p:sp>
        <p:sp>
          <p:nvSpPr>
            <p:cNvPr id="8246" name="Line 42"/>
            <p:cNvSpPr>
              <a:spLocks noChangeShapeType="1"/>
            </p:cNvSpPr>
            <p:nvPr/>
          </p:nvSpPr>
          <p:spPr bwMode="auto">
            <a:xfrm>
              <a:off x="749" y="101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Rectangle 43"/>
            <p:cNvSpPr>
              <a:spLocks noChangeArrowheads="1"/>
            </p:cNvSpPr>
            <p:nvPr/>
          </p:nvSpPr>
          <p:spPr bwMode="auto">
            <a:xfrm>
              <a:off x="888" y="1245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AutoShape 44"/>
            <p:cNvSpPr>
              <a:spLocks noChangeArrowheads="1"/>
            </p:cNvSpPr>
            <p:nvPr/>
          </p:nvSpPr>
          <p:spPr bwMode="auto">
            <a:xfrm>
              <a:off x="888" y="1018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Rectangle 45"/>
            <p:cNvSpPr>
              <a:spLocks noChangeArrowheads="1"/>
            </p:cNvSpPr>
            <p:nvPr/>
          </p:nvSpPr>
          <p:spPr bwMode="auto">
            <a:xfrm>
              <a:off x="888" y="1249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1184" y="1019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8251" name="Line 47"/>
            <p:cNvSpPr>
              <a:spLocks noChangeShapeType="1"/>
            </p:cNvSpPr>
            <p:nvPr/>
          </p:nvSpPr>
          <p:spPr bwMode="auto">
            <a:xfrm>
              <a:off x="888" y="1196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Rectangle 48"/>
            <p:cNvSpPr>
              <a:spLocks noChangeArrowheads="1"/>
            </p:cNvSpPr>
            <p:nvPr/>
          </p:nvSpPr>
          <p:spPr bwMode="auto">
            <a:xfrm>
              <a:off x="1038" y="141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AutoShape 49"/>
            <p:cNvSpPr>
              <a:spLocks noChangeArrowheads="1"/>
            </p:cNvSpPr>
            <p:nvPr/>
          </p:nvSpPr>
          <p:spPr bwMode="auto">
            <a:xfrm>
              <a:off x="1038" y="1196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Rectangle 50"/>
            <p:cNvSpPr>
              <a:spLocks noChangeArrowheads="1"/>
            </p:cNvSpPr>
            <p:nvPr/>
          </p:nvSpPr>
          <p:spPr bwMode="auto">
            <a:xfrm>
              <a:off x="1038" y="1419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Rectangle 51"/>
            <p:cNvSpPr>
              <a:spLocks noChangeArrowheads="1"/>
            </p:cNvSpPr>
            <p:nvPr/>
          </p:nvSpPr>
          <p:spPr bwMode="auto">
            <a:xfrm>
              <a:off x="944" y="1194"/>
              <a:ext cx="9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zrf;qD; umv/</a:t>
              </a:r>
              <a:r>
                <a:rPr lang="en-US" sz="1600" b="1"/>
                <a:t> </a:t>
              </a:r>
            </a:p>
          </p:txBody>
        </p:sp>
        <p:sp>
          <p:nvSpPr>
            <p:cNvPr id="8256" name="Line 52"/>
            <p:cNvSpPr>
              <a:spLocks noChangeShapeType="1"/>
            </p:cNvSpPr>
            <p:nvPr/>
          </p:nvSpPr>
          <p:spPr bwMode="auto">
            <a:xfrm>
              <a:off x="1038" y="137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53"/>
            <p:cNvSpPr>
              <a:spLocks noChangeShapeType="1"/>
            </p:cNvSpPr>
            <p:nvPr/>
          </p:nvSpPr>
          <p:spPr bwMode="auto">
            <a:xfrm>
              <a:off x="1828" y="141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Rectangle 54"/>
            <p:cNvSpPr>
              <a:spLocks noChangeArrowheads="1"/>
            </p:cNvSpPr>
            <p:nvPr/>
          </p:nvSpPr>
          <p:spPr bwMode="auto">
            <a:xfrm>
              <a:off x="1210" y="1594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AutoShape 55"/>
            <p:cNvSpPr>
              <a:spLocks noChangeArrowheads="1"/>
            </p:cNvSpPr>
            <p:nvPr/>
          </p:nvSpPr>
          <p:spPr bwMode="auto">
            <a:xfrm>
              <a:off x="1210" y="137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6"/>
            <p:cNvSpPr>
              <a:spLocks noChangeArrowheads="1"/>
            </p:cNvSpPr>
            <p:nvPr/>
          </p:nvSpPr>
          <p:spPr bwMode="auto">
            <a:xfrm>
              <a:off x="1210" y="1594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Rectangle 57"/>
            <p:cNvSpPr>
              <a:spLocks noChangeArrowheads="1"/>
            </p:cNvSpPr>
            <p:nvPr/>
          </p:nvSpPr>
          <p:spPr bwMode="auto">
            <a:xfrm>
              <a:off x="1123" y="1380"/>
              <a:ext cx="9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000" b="1">
                  <a:solidFill>
                    <a:schemeClr val="accent2"/>
                  </a:solidFill>
                  <a:latin typeface="WinInnwa" charset="0"/>
                </a:rPr>
                <a:t>qdwf+idrfumv </a:t>
              </a:r>
            </a:p>
          </p:txBody>
        </p:sp>
        <p:sp>
          <p:nvSpPr>
            <p:cNvPr id="8262" name="Line 58"/>
            <p:cNvSpPr>
              <a:spLocks noChangeShapeType="1"/>
            </p:cNvSpPr>
            <p:nvPr/>
          </p:nvSpPr>
          <p:spPr bwMode="auto">
            <a:xfrm>
              <a:off x="1210" y="155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9"/>
            <p:cNvSpPr>
              <a:spLocks noChangeShapeType="1"/>
            </p:cNvSpPr>
            <p:nvPr/>
          </p:nvSpPr>
          <p:spPr bwMode="auto">
            <a:xfrm>
              <a:off x="1999" y="159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Rectangle 60"/>
            <p:cNvSpPr>
              <a:spLocks noChangeArrowheads="1"/>
            </p:cNvSpPr>
            <p:nvPr/>
          </p:nvSpPr>
          <p:spPr bwMode="auto">
            <a:xfrm>
              <a:off x="1383" y="1804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1"/>
            <p:cNvSpPr>
              <a:spLocks noChangeArrowheads="1"/>
            </p:cNvSpPr>
            <p:nvPr/>
          </p:nvSpPr>
          <p:spPr bwMode="auto">
            <a:xfrm>
              <a:off x="1383" y="155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Rectangle 62"/>
            <p:cNvSpPr>
              <a:spLocks noChangeArrowheads="1"/>
            </p:cNvSpPr>
            <p:nvPr/>
          </p:nvSpPr>
          <p:spPr bwMode="auto">
            <a:xfrm>
              <a:off x="1383" y="1824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7" name="Group 63"/>
            <p:cNvGrpSpPr>
              <a:grpSpLocks/>
            </p:cNvGrpSpPr>
            <p:nvPr/>
          </p:nvGrpSpPr>
          <p:grpSpPr bwMode="auto">
            <a:xfrm>
              <a:off x="1462" y="1568"/>
              <a:ext cx="814" cy="388"/>
              <a:chOff x="0" y="0"/>
              <a:chExt cx="814" cy="388"/>
            </a:xfrm>
          </p:grpSpPr>
          <p:sp>
            <p:nvSpPr>
              <p:cNvPr id="10" name="Rectangle 64"/>
              <p:cNvSpPr>
                <a:spLocks noChangeArrowheads="1"/>
              </p:cNvSpPr>
              <p:nvPr/>
            </p:nvSpPr>
            <p:spPr bwMode="auto">
              <a:xfrm>
                <a:off x="0" y="11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accent1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8271" name="Rectangle 65"/>
              <p:cNvSpPr>
                <a:spLocks noChangeArrowheads="1"/>
              </p:cNvSpPr>
              <p:nvPr/>
            </p:nvSpPr>
            <p:spPr bwMode="auto">
              <a:xfrm>
                <a:off x="42" y="0"/>
                <a:ext cx="77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/>
                  <a:t> </a:t>
                </a:r>
                <a:r>
                  <a:rPr lang="en-US" sz="4000" b="1">
                    <a:solidFill>
                      <a:schemeClr val="accent2"/>
                    </a:solidFill>
                    <a:latin typeface="WinInnwa" charset="0"/>
                  </a:rPr>
                  <a:t>a,±_</a:t>
                </a:r>
              </a:p>
            </p:txBody>
          </p:sp>
        </p:grpSp>
        <p:sp>
          <p:nvSpPr>
            <p:cNvPr id="8268" name="Line 66"/>
            <p:cNvSpPr>
              <a:spLocks noChangeShapeType="1"/>
            </p:cNvSpPr>
            <p:nvPr/>
          </p:nvSpPr>
          <p:spPr bwMode="auto">
            <a:xfrm>
              <a:off x="1383" y="175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67"/>
            <p:cNvSpPr>
              <a:spLocks noChangeShapeType="1"/>
            </p:cNvSpPr>
            <p:nvPr/>
          </p:nvSpPr>
          <p:spPr bwMode="auto">
            <a:xfrm flipV="1">
              <a:off x="1842" y="1248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60" name="AutoShape 68"/>
          <p:cNvSpPr>
            <a:spLocks noChangeArrowheads="1"/>
          </p:cNvSpPr>
          <p:nvPr/>
        </p:nvSpPr>
        <p:spPr bwMode="auto">
          <a:xfrm rot="-1440000">
            <a:off x="2360613" y="30988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2208212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latin typeface="WinInnwa" charset="0"/>
              </a:rPr>
              <a:t>w&amp;m;ol}uD;ESifh ±ko 0wˆK</a:t>
            </a:r>
            <a:r>
              <a:rPr lang="en-US" sz="2000">
                <a:solidFill>
                  <a:schemeClr val="tx1"/>
                </a:solidFill>
                <a:latin typeface="WinInnwa" charset="0"/>
              </a:rPr>
              <a:t> </a:t>
            </a:r>
          </a:p>
        </p:txBody>
      </p:sp>
      <p:sp>
        <p:nvSpPr>
          <p:cNvPr id="8196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63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175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8265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02</a:t>
            </a:r>
          </a:p>
        </p:txBody>
      </p:sp>
      <p:sp>
        <p:nvSpPr>
          <p:cNvPr id="8200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sp>
        <p:nvSpPr>
          <p:cNvPr id="8201" name="Rectangle 75"/>
          <p:cNvSpPr>
            <a:spLocks noChangeArrowheads="1"/>
          </p:cNvSpPr>
          <p:nvPr/>
        </p:nvSpPr>
        <p:spPr bwMode="auto">
          <a:xfrm>
            <a:off x="2587625" y="1550988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zefqif;jcif;/</a:t>
            </a:r>
            <a:r>
              <a:rPr lang="en-US" sz="1600" b="1"/>
              <a:t> </a:t>
            </a:r>
          </a:p>
        </p:txBody>
      </p:sp>
      <p:sp>
        <p:nvSpPr>
          <p:cNvPr id="8202" name="Rectangle 76"/>
          <p:cNvSpPr>
            <a:spLocks noChangeArrowheads="1"/>
          </p:cNvSpPr>
          <p:nvPr/>
        </p:nvSpPr>
        <p:spPr bwMode="auto">
          <a:xfrm>
            <a:off x="4070350" y="3230563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WinInnwa" charset="0"/>
              </a:rPr>
              <a:t> rif;pHumv</a:t>
            </a:r>
            <a:r>
              <a:rPr lang="en-US" sz="1600" b="1"/>
              <a:t> </a:t>
            </a:r>
          </a:p>
        </p:txBody>
      </p:sp>
      <p:grpSp>
        <p:nvGrpSpPr>
          <p:cNvPr id="8203" name="Group 77"/>
          <p:cNvGrpSpPr>
            <a:grpSpLocks/>
          </p:cNvGrpSpPr>
          <p:nvPr/>
        </p:nvGrpSpPr>
        <p:grpSpPr bwMode="auto">
          <a:xfrm>
            <a:off x="6434138" y="771525"/>
            <a:ext cx="2182812" cy="1689100"/>
            <a:chOff x="0" y="0"/>
            <a:chExt cx="1375" cy="1064"/>
          </a:xfrm>
        </p:grpSpPr>
        <p:sp>
          <p:nvSpPr>
            <p:cNvPr id="8270" name="Oval 78"/>
            <p:cNvSpPr>
              <a:spLocks noChangeArrowheads="1"/>
            </p:cNvSpPr>
            <p:nvPr/>
          </p:nvSpPr>
          <p:spPr bwMode="auto">
            <a:xfrm>
              <a:off x="0" y="5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205" name="Unknown Shape"/>
            <p:cNvSpPr>
              <a:spLocks/>
            </p:cNvSpPr>
            <p:nvPr/>
          </p:nvSpPr>
          <p:spPr bwMode="auto">
            <a:xfrm>
              <a:off x="524" y="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Rectangle 80"/>
            <p:cNvSpPr>
              <a:spLocks noChangeArrowheads="1"/>
            </p:cNvSpPr>
            <p:nvPr/>
          </p:nvSpPr>
          <p:spPr bwMode="auto">
            <a:xfrm>
              <a:off x="213" y="82"/>
              <a:ext cx="1162" cy="90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800" b="1" dirty="0" err="1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rif;rJh</a:t>
              </a:r>
              <a:r>
                <a:rPr lang="en-US" sz="6000" dirty="0">
                  <a:solidFill>
                    <a:srgbClr val="1CFF23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  <a:p>
              <a:pPr algn="l">
                <a:defRPr/>
              </a:pPr>
              <a:r>
                <a:rPr lang="en-US" sz="18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rif;pH</a:t>
              </a:r>
              <a:r>
                <a:rPr lang="en-US" sz="1800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1800" b="1" i="1" dirty="0" err="1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zrf;qD</a:t>
              </a:r>
              <a:r>
                <a:rPr lang="en-US" sz="1800" b="1" i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r>
                <a:rPr lang="en-US" b="1" dirty="0">
                  <a:solidFill>
                    <a:schemeClr val="tx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/</a:t>
              </a:r>
              <a:r>
                <a:rPr lang="en-US" dirty="0">
                  <a:solidFill>
                    <a:schemeClr val="accent2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7"/>
          <p:cNvGrpSpPr>
            <a:grpSpLocks/>
          </p:cNvGrpSpPr>
          <p:nvPr/>
        </p:nvGrpSpPr>
        <p:grpSpPr bwMode="auto">
          <a:xfrm>
            <a:off x="4418013" y="438150"/>
            <a:ext cx="3897312" cy="5818188"/>
            <a:chOff x="-4643588" y="110749"/>
            <a:chExt cx="3897312" cy="5818185"/>
          </a:xfrm>
        </p:grpSpPr>
        <p:grpSp>
          <p:nvGrpSpPr>
            <p:cNvPr id="72885" name="Group 3"/>
            <p:cNvGrpSpPr>
              <a:grpSpLocks/>
            </p:cNvGrpSpPr>
            <p:nvPr/>
          </p:nvGrpSpPr>
          <p:grpSpPr bwMode="auto">
            <a:xfrm>
              <a:off x="-4643588" y="110749"/>
              <a:ext cx="1922463" cy="5818185"/>
              <a:chOff x="15" y="-18"/>
              <a:chExt cx="1211" cy="3665"/>
            </a:xfrm>
          </p:grpSpPr>
          <p:sp>
            <p:nvSpPr>
              <p:cNvPr id="72943" name="Rectangle 4"/>
              <p:cNvSpPr>
                <a:spLocks noChangeArrowheads="1"/>
              </p:cNvSpPr>
              <p:nvPr/>
            </p:nvSpPr>
            <p:spPr bwMode="auto">
              <a:xfrm>
                <a:off x="743" y="0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5" y="913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(2000 B.C.)</a:t>
                </a:r>
              </a:p>
            </p:txBody>
          </p:sp>
          <p:sp>
            <p:nvSpPr>
              <p:cNvPr id="3" name="Rectangle 6"/>
              <p:cNvSpPr>
                <a:spLocks noChangeArrowheads="1"/>
              </p:cNvSpPr>
              <p:nvPr/>
            </p:nvSpPr>
            <p:spPr bwMode="auto">
              <a:xfrm>
                <a:off x="263" y="0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4" name="Unknown Shape"/>
              <p:cNvSpPr>
                <a:spLocks/>
              </p:cNvSpPr>
              <p:nvPr/>
            </p:nvSpPr>
            <p:spPr bwMode="auto">
              <a:xfrm>
                <a:off x="511" y="103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63" y="963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6" name="Rectangle 9"/>
              <p:cNvSpPr>
                <a:spLocks noChangeArrowheads="1"/>
              </p:cNvSpPr>
              <p:nvPr/>
            </p:nvSpPr>
            <p:spPr bwMode="auto">
              <a:xfrm>
                <a:off x="62" y="1062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49" name="Unknown Shape"/>
              <p:cNvSpPr>
                <a:spLocks/>
              </p:cNvSpPr>
              <p:nvPr/>
            </p:nvSpPr>
            <p:spPr bwMode="auto">
              <a:xfrm>
                <a:off x="437" y="192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0" name="Rectangle 11"/>
              <p:cNvSpPr>
                <a:spLocks noChangeArrowheads="1"/>
              </p:cNvSpPr>
              <p:nvPr/>
            </p:nvSpPr>
            <p:spPr bwMode="auto">
              <a:xfrm>
                <a:off x="173" y="2129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1" name="Unknown Shape"/>
              <p:cNvSpPr>
                <a:spLocks/>
              </p:cNvSpPr>
              <p:nvPr/>
            </p:nvSpPr>
            <p:spPr bwMode="auto">
              <a:xfrm>
                <a:off x="434" y="1896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52" name="AutoShape 13"/>
              <p:cNvSpPr>
                <a:spLocks noChangeArrowheads="1"/>
              </p:cNvSpPr>
              <p:nvPr/>
            </p:nvSpPr>
            <p:spPr bwMode="auto">
              <a:xfrm>
                <a:off x="70" y="1842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3" name="Rectangle 14"/>
              <p:cNvSpPr>
                <a:spLocks noChangeArrowheads="1"/>
              </p:cNvSpPr>
              <p:nvPr/>
            </p:nvSpPr>
            <p:spPr bwMode="auto">
              <a:xfrm>
                <a:off x="71" y="1935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4" name="Rectangle 15"/>
              <p:cNvSpPr>
                <a:spLocks noChangeArrowheads="1"/>
              </p:cNvSpPr>
              <p:nvPr/>
            </p:nvSpPr>
            <p:spPr bwMode="auto">
              <a:xfrm>
                <a:off x="141" y="2098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5" name="AutoShape 16"/>
              <p:cNvSpPr>
                <a:spLocks noChangeArrowheads="1"/>
              </p:cNvSpPr>
              <p:nvPr/>
            </p:nvSpPr>
            <p:spPr bwMode="auto">
              <a:xfrm>
                <a:off x="37" y="28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6" name="Rectangle 17"/>
              <p:cNvSpPr>
                <a:spLocks noChangeArrowheads="1"/>
              </p:cNvSpPr>
              <p:nvPr/>
            </p:nvSpPr>
            <p:spPr bwMode="auto">
              <a:xfrm>
                <a:off x="36" y="144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7" name="AutoShape 18"/>
              <p:cNvSpPr>
                <a:spLocks noChangeArrowheads="1"/>
              </p:cNvSpPr>
              <p:nvPr/>
            </p:nvSpPr>
            <p:spPr bwMode="auto">
              <a:xfrm>
                <a:off x="47" y="42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8" name="AutoShape 19"/>
              <p:cNvSpPr>
                <a:spLocks noChangeArrowheads="1"/>
              </p:cNvSpPr>
              <p:nvPr/>
            </p:nvSpPr>
            <p:spPr bwMode="auto">
              <a:xfrm>
                <a:off x="73" y="979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59" name="AutoShape 20"/>
              <p:cNvSpPr>
                <a:spLocks noChangeArrowheads="1"/>
              </p:cNvSpPr>
              <p:nvPr/>
            </p:nvSpPr>
            <p:spPr bwMode="auto">
              <a:xfrm>
                <a:off x="84" y="1862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0" name="Rectangle 21"/>
              <p:cNvSpPr>
                <a:spLocks noChangeArrowheads="1"/>
              </p:cNvSpPr>
              <p:nvPr/>
            </p:nvSpPr>
            <p:spPr bwMode="auto">
              <a:xfrm>
                <a:off x="213" y="2961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1" name="Rectangle 22"/>
              <p:cNvSpPr>
                <a:spLocks noChangeArrowheads="1"/>
              </p:cNvSpPr>
              <p:nvPr/>
            </p:nvSpPr>
            <p:spPr bwMode="auto">
              <a:xfrm>
                <a:off x="178" y="2931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2962" name="AutoShape 23"/>
              <p:cNvSpPr>
                <a:spLocks noChangeArrowheads="1"/>
              </p:cNvSpPr>
              <p:nvPr/>
            </p:nvSpPr>
            <p:spPr bwMode="auto">
              <a:xfrm>
                <a:off x="70" y="2365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3" name="Rectangle 24"/>
              <p:cNvSpPr>
                <a:spLocks noChangeArrowheads="1"/>
              </p:cNvSpPr>
              <p:nvPr/>
            </p:nvSpPr>
            <p:spPr bwMode="auto">
              <a:xfrm>
                <a:off x="69" y="2465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4" name="AutoShape 25"/>
              <p:cNvSpPr>
                <a:spLocks noChangeArrowheads="1"/>
              </p:cNvSpPr>
              <p:nvPr/>
            </p:nvSpPr>
            <p:spPr bwMode="auto">
              <a:xfrm>
                <a:off x="82" y="2383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5" name="Unknown Shape"/>
              <p:cNvSpPr>
                <a:spLocks/>
              </p:cNvSpPr>
              <p:nvPr/>
            </p:nvSpPr>
            <p:spPr bwMode="auto">
              <a:xfrm>
                <a:off x="439" y="3319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Rectangle 27"/>
              <p:cNvSpPr>
                <a:spLocks noChangeArrowheads="1"/>
              </p:cNvSpPr>
              <p:nvPr/>
            </p:nvSpPr>
            <p:spPr bwMode="auto">
              <a:xfrm>
                <a:off x="175" y="3527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7" name="Unknown Shape"/>
              <p:cNvSpPr>
                <a:spLocks/>
              </p:cNvSpPr>
              <p:nvPr/>
            </p:nvSpPr>
            <p:spPr bwMode="auto">
              <a:xfrm>
                <a:off x="436" y="3294"/>
                <a:ext cx="148" cy="76"/>
              </a:xfrm>
              <a:custGeom>
                <a:avLst/>
                <a:gdLst>
                  <a:gd name="T0" fmla="*/ 194 w 129"/>
                  <a:gd name="T1" fmla="*/ 178 h 49"/>
                  <a:gd name="T2" fmla="*/ 0 w 129"/>
                  <a:gd name="T3" fmla="*/ 178 h 49"/>
                  <a:gd name="T4" fmla="*/ 0 w 129"/>
                  <a:gd name="T5" fmla="*/ 0 h 49"/>
                  <a:gd name="T6" fmla="*/ 194 w 129"/>
                  <a:gd name="T7" fmla="*/ 17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76" y="3240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69" name="Rectangle 30"/>
              <p:cNvSpPr>
                <a:spLocks noChangeArrowheads="1"/>
              </p:cNvSpPr>
              <p:nvPr/>
            </p:nvSpPr>
            <p:spPr bwMode="auto">
              <a:xfrm>
                <a:off x="73" y="3333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70" name="Rectangle 31"/>
              <p:cNvSpPr>
                <a:spLocks noChangeArrowheads="1"/>
              </p:cNvSpPr>
              <p:nvPr/>
            </p:nvSpPr>
            <p:spPr bwMode="auto">
              <a:xfrm>
                <a:off x="143" y="3496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71" name="AutoShape 32"/>
              <p:cNvSpPr>
                <a:spLocks noChangeArrowheads="1"/>
              </p:cNvSpPr>
              <p:nvPr/>
            </p:nvSpPr>
            <p:spPr bwMode="auto">
              <a:xfrm>
                <a:off x="86" y="3256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9" name="Rectangle 33"/>
              <p:cNvSpPr>
                <a:spLocks noChangeArrowheads="1"/>
              </p:cNvSpPr>
              <p:nvPr/>
            </p:nvSpPr>
            <p:spPr bwMode="auto">
              <a:xfrm>
                <a:off x="493" y="2321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(1500 B.C.)</a:t>
                </a:r>
              </a:p>
            </p:txBody>
          </p:sp>
          <p:sp>
            <p:nvSpPr>
              <p:cNvPr id="72973" name="Line 34"/>
              <p:cNvSpPr>
                <a:spLocks noChangeShapeType="1"/>
              </p:cNvSpPr>
              <p:nvPr/>
            </p:nvSpPr>
            <p:spPr bwMode="auto">
              <a:xfrm>
                <a:off x="65" y="3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4" name="Line 35"/>
              <p:cNvSpPr>
                <a:spLocks noChangeShapeType="1"/>
              </p:cNvSpPr>
              <p:nvPr/>
            </p:nvSpPr>
            <p:spPr bwMode="auto">
              <a:xfrm>
                <a:off x="65" y="4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5" name="Line 36"/>
              <p:cNvSpPr>
                <a:spLocks noChangeShapeType="1"/>
              </p:cNvSpPr>
              <p:nvPr/>
            </p:nvSpPr>
            <p:spPr bwMode="auto">
              <a:xfrm>
                <a:off x="65" y="51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6" name="Line 37"/>
              <p:cNvSpPr>
                <a:spLocks noChangeShapeType="1"/>
              </p:cNvSpPr>
              <p:nvPr/>
            </p:nvSpPr>
            <p:spPr bwMode="auto">
              <a:xfrm>
                <a:off x="68" y="6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7" name="Line 38"/>
              <p:cNvSpPr>
                <a:spLocks noChangeShapeType="1"/>
              </p:cNvSpPr>
              <p:nvPr/>
            </p:nvSpPr>
            <p:spPr bwMode="auto">
              <a:xfrm>
                <a:off x="65" y="72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8" name="Line 39"/>
              <p:cNvSpPr>
                <a:spLocks noChangeShapeType="1"/>
              </p:cNvSpPr>
              <p:nvPr/>
            </p:nvSpPr>
            <p:spPr bwMode="auto">
              <a:xfrm>
                <a:off x="65" y="82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9" name="Rectangle 40"/>
              <p:cNvSpPr>
                <a:spLocks noChangeArrowheads="1"/>
              </p:cNvSpPr>
              <p:nvPr/>
            </p:nvSpPr>
            <p:spPr bwMode="auto">
              <a:xfrm>
                <a:off x="139" y="211"/>
                <a:ext cx="27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tjypf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0" name="Rectangle 41"/>
              <p:cNvSpPr>
                <a:spLocks noChangeArrowheads="1"/>
              </p:cNvSpPr>
              <p:nvPr/>
            </p:nvSpPr>
            <p:spPr bwMode="auto">
              <a:xfrm>
                <a:off x="88" y="307"/>
                <a:ext cx="45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owif;aumif;/</a:t>
                </a:r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1" name="Rectangle 42"/>
              <p:cNvSpPr>
                <a:spLocks noChangeArrowheads="1"/>
              </p:cNvSpPr>
              <p:nvPr/>
            </p:nvSpPr>
            <p:spPr bwMode="auto">
              <a:xfrm>
                <a:off x="93" y="411"/>
                <a:ext cx="29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rdom;pk</a:t>
                </a:r>
              </a:p>
            </p:txBody>
          </p:sp>
          <p:sp>
            <p:nvSpPr>
              <p:cNvPr id="72982" name="Rectangle 43"/>
              <p:cNvSpPr>
                <a:spLocks noChangeArrowheads="1"/>
              </p:cNvSpPr>
              <p:nvPr/>
            </p:nvSpPr>
            <p:spPr bwMode="auto">
              <a:xfrm>
                <a:off x="88" y="515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vlowfr</a:t>
                </a:r>
              </a:p>
            </p:txBody>
          </p:sp>
          <p:sp>
            <p:nvSpPr>
              <p:cNvPr id="72983" name="Rectangle 44"/>
              <p:cNvSpPr>
                <a:spLocks noChangeArrowheads="1"/>
              </p:cNvSpPr>
              <p:nvPr/>
            </p:nvSpPr>
            <p:spPr bwMode="auto">
              <a:xfrm>
                <a:off x="150" y="611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oufwef</a:t>
                </a:r>
              </a:p>
            </p:txBody>
          </p:sp>
          <p:sp>
            <p:nvSpPr>
              <p:cNvPr id="72984" name="Rectangle 45"/>
              <p:cNvSpPr>
                <a:spLocks noChangeArrowheads="1"/>
              </p:cNvSpPr>
              <p:nvPr/>
            </p:nvSpPr>
            <p:spPr bwMode="auto">
              <a:xfrm>
                <a:off x="179" y="715"/>
                <a:ext cx="36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&amp;Jwdkuf}uD;/</a:t>
                </a:r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5" name="Rectangle 46"/>
              <p:cNvSpPr>
                <a:spLocks noChangeArrowheads="1"/>
              </p:cNvSpPr>
              <p:nvPr/>
            </p:nvSpPr>
            <p:spPr bwMode="auto">
              <a:xfrm>
                <a:off x="15" y="-18"/>
                <a:ext cx="4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zefqif;jcif</a:t>
                </a:r>
              </a:p>
            </p:txBody>
          </p:sp>
          <p:sp>
            <p:nvSpPr>
              <p:cNvPr id="72986" name="Rectangle 47"/>
              <p:cNvSpPr>
                <a:spLocks noChangeArrowheads="1"/>
              </p:cNvSpPr>
              <p:nvPr/>
            </p:nvSpPr>
            <p:spPr bwMode="auto">
              <a:xfrm>
                <a:off x="115" y="106"/>
                <a:ext cx="30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vlom;/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87" name="Line 48"/>
              <p:cNvSpPr>
                <a:spLocks noChangeShapeType="1"/>
              </p:cNvSpPr>
              <p:nvPr/>
            </p:nvSpPr>
            <p:spPr bwMode="auto">
              <a:xfrm>
                <a:off x="101" y="131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8" name="Line 49"/>
              <p:cNvSpPr>
                <a:spLocks noChangeShapeType="1"/>
              </p:cNvSpPr>
              <p:nvPr/>
            </p:nvSpPr>
            <p:spPr bwMode="auto">
              <a:xfrm>
                <a:off x="101" y="144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9" name="Rectangle 50"/>
              <p:cNvSpPr>
                <a:spLocks noChangeArrowheads="1"/>
              </p:cNvSpPr>
              <p:nvPr/>
            </p:nvSpPr>
            <p:spPr bwMode="auto">
              <a:xfrm>
                <a:off x="305" y="1343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90" name="Rectangle 51"/>
              <p:cNvSpPr>
                <a:spLocks noChangeArrowheads="1"/>
              </p:cNvSpPr>
              <p:nvPr/>
            </p:nvSpPr>
            <p:spPr bwMode="auto">
              <a:xfrm>
                <a:off x="147" y="1204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72991" name="Rectangle 52"/>
              <p:cNvSpPr>
                <a:spLocks noChangeArrowheads="1"/>
              </p:cNvSpPr>
              <p:nvPr/>
            </p:nvSpPr>
            <p:spPr bwMode="auto">
              <a:xfrm>
                <a:off x="210" y="1444"/>
                <a:ext cx="28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72992" name="Rectangle 53"/>
              <p:cNvSpPr>
                <a:spLocks noChangeArrowheads="1"/>
              </p:cNvSpPr>
              <p:nvPr/>
            </p:nvSpPr>
            <p:spPr bwMode="auto">
              <a:xfrm>
                <a:off x="244" y="1564"/>
                <a:ext cx="20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72993" name="Rectangle 54"/>
              <p:cNvSpPr>
                <a:spLocks noChangeArrowheads="1"/>
              </p:cNvSpPr>
              <p:nvPr/>
            </p:nvSpPr>
            <p:spPr bwMode="auto">
              <a:xfrm>
                <a:off x="80" y="1067"/>
                <a:ext cx="57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a&amp;G;ac:awmfrljcif;/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94" name="Rectangle 55"/>
              <p:cNvSpPr>
                <a:spLocks noChangeArrowheads="1"/>
              </p:cNvSpPr>
              <p:nvPr/>
            </p:nvSpPr>
            <p:spPr bwMode="auto">
              <a:xfrm>
                <a:off x="32" y="947"/>
                <a:ext cx="451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tm+AH[H/ </a:t>
                </a:r>
              </a:p>
              <a:p>
                <a:pPr algn="l"/>
                <a:endParaRPr lang="en-US" sz="500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72995" name="Rectangle 56"/>
              <p:cNvSpPr>
                <a:spLocks noChangeArrowheads="1"/>
              </p:cNvSpPr>
              <p:nvPr/>
            </p:nvSpPr>
            <p:spPr bwMode="auto">
              <a:xfrm>
                <a:off x="232" y="1326"/>
                <a:ext cx="23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72996" name="Line 57"/>
              <p:cNvSpPr>
                <a:spLocks noChangeShapeType="1"/>
              </p:cNvSpPr>
              <p:nvPr/>
            </p:nvSpPr>
            <p:spPr bwMode="auto">
              <a:xfrm>
                <a:off x="99" y="208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97" name="Line 58"/>
              <p:cNvSpPr>
                <a:spLocks noChangeShapeType="1"/>
              </p:cNvSpPr>
              <p:nvPr/>
            </p:nvSpPr>
            <p:spPr bwMode="auto">
              <a:xfrm>
                <a:off x="97" y="220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98" name="Rectangle 59"/>
              <p:cNvSpPr>
                <a:spLocks noChangeArrowheads="1"/>
              </p:cNvSpPr>
              <p:nvPr/>
            </p:nvSpPr>
            <p:spPr bwMode="auto">
              <a:xfrm>
                <a:off x="92" y="1825"/>
                <a:ext cx="3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1A0004"/>
                    </a:solidFill>
                    <a:latin typeface="WinInnwa" charset="0"/>
                  </a:rPr>
                  <a:t>a,moyf</a:t>
                </a:r>
                <a:r>
                  <a:rPr lang="en-US" sz="12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99" name="Rectangle 60"/>
              <p:cNvSpPr>
                <a:spLocks noChangeArrowheads="1"/>
              </p:cNvSpPr>
              <p:nvPr/>
            </p:nvSpPr>
            <p:spPr bwMode="auto">
              <a:xfrm>
                <a:off x="182" y="1944"/>
                <a:ext cx="344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u|efb0 </a:t>
                </a:r>
              </a:p>
            </p:txBody>
          </p:sp>
          <p:sp>
            <p:nvSpPr>
              <p:cNvPr id="73000" name="Rectangle 61"/>
              <p:cNvSpPr>
                <a:spLocks noChangeArrowheads="1"/>
              </p:cNvSpPr>
              <p:nvPr/>
            </p:nvSpPr>
            <p:spPr bwMode="auto">
              <a:xfrm>
                <a:off x="254" y="2093"/>
                <a:ext cx="23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73001" name="Line 62"/>
              <p:cNvSpPr>
                <a:spLocks noChangeShapeType="1"/>
              </p:cNvSpPr>
              <p:nvPr/>
            </p:nvSpPr>
            <p:spPr bwMode="auto">
              <a:xfrm>
                <a:off x="97" y="1195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2" name="Line 63"/>
              <p:cNvSpPr>
                <a:spLocks noChangeShapeType="1"/>
              </p:cNvSpPr>
              <p:nvPr/>
            </p:nvSpPr>
            <p:spPr bwMode="auto">
              <a:xfrm>
                <a:off x="97" y="1559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3" name="Line 64"/>
              <p:cNvSpPr>
                <a:spLocks noChangeShapeType="1"/>
              </p:cNvSpPr>
              <p:nvPr/>
            </p:nvSpPr>
            <p:spPr bwMode="auto">
              <a:xfrm>
                <a:off x="97" y="1683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4" name="Line 65"/>
              <p:cNvSpPr>
                <a:spLocks noChangeShapeType="1"/>
              </p:cNvSpPr>
              <p:nvPr/>
            </p:nvSpPr>
            <p:spPr bwMode="auto">
              <a:xfrm>
                <a:off x="97" y="2605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5" name="Line 66"/>
              <p:cNvSpPr>
                <a:spLocks noChangeShapeType="1"/>
              </p:cNvSpPr>
              <p:nvPr/>
            </p:nvSpPr>
            <p:spPr bwMode="auto">
              <a:xfrm>
                <a:off x="97" y="2717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6" name="Line 67"/>
              <p:cNvSpPr>
                <a:spLocks noChangeShapeType="1"/>
              </p:cNvSpPr>
              <p:nvPr/>
            </p:nvSpPr>
            <p:spPr bwMode="auto">
              <a:xfrm>
                <a:off x="97" y="2829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7" name="Line 68"/>
              <p:cNvSpPr>
                <a:spLocks noChangeShapeType="1"/>
              </p:cNvSpPr>
              <p:nvPr/>
            </p:nvSpPr>
            <p:spPr bwMode="auto">
              <a:xfrm>
                <a:off x="97" y="2941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8" name="Line 69"/>
              <p:cNvSpPr>
                <a:spLocks noChangeShapeType="1"/>
              </p:cNvSpPr>
              <p:nvPr/>
            </p:nvSpPr>
            <p:spPr bwMode="auto">
              <a:xfrm>
                <a:off x="105" y="3053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09" name="Rectangle 70"/>
              <p:cNvSpPr>
                <a:spLocks noChangeArrowheads="1"/>
              </p:cNvSpPr>
              <p:nvPr/>
            </p:nvSpPr>
            <p:spPr bwMode="auto">
              <a:xfrm>
                <a:off x="106" y="2347"/>
                <a:ext cx="39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rgbClr val="1A0004"/>
                    </a:solidFill>
                    <a:latin typeface="WinInnwa" charset="0"/>
                  </a:rPr>
                  <a:t>arma&amp;S</a:t>
                </a:r>
              </a:p>
            </p:txBody>
          </p:sp>
          <p:sp>
            <p:nvSpPr>
              <p:cNvPr id="73010" name="Rectangle 71"/>
              <p:cNvSpPr>
                <a:spLocks noChangeArrowheads="1"/>
              </p:cNvSpPr>
              <p:nvPr/>
            </p:nvSpPr>
            <p:spPr bwMode="auto">
              <a:xfrm>
                <a:off x="200" y="2607"/>
                <a:ext cx="36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odemawmi </a:t>
                </a:r>
              </a:p>
            </p:txBody>
          </p:sp>
          <p:sp>
            <p:nvSpPr>
              <p:cNvPr id="73011" name="Rectangle 72"/>
              <p:cNvSpPr>
                <a:spLocks noChangeArrowheads="1"/>
              </p:cNvSpPr>
              <p:nvPr/>
            </p:nvSpPr>
            <p:spPr bwMode="auto">
              <a:xfrm>
                <a:off x="149" y="2723"/>
                <a:ext cx="4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73012" name="Rectangle 73"/>
              <p:cNvSpPr>
                <a:spLocks noChangeArrowheads="1"/>
              </p:cNvSpPr>
              <p:nvPr/>
            </p:nvSpPr>
            <p:spPr bwMode="auto">
              <a:xfrm>
                <a:off x="166" y="2786"/>
                <a:ext cx="34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>
                    <a:solidFill>
                      <a:srgbClr val="1A0004"/>
                    </a:solidFill>
                    <a:latin typeface="WinInnwa" charset="0"/>
                  </a:rPr>
                  <a:t>uma'&amp;S</a:t>
                </a:r>
              </a:p>
            </p:txBody>
          </p:sp>
          <p:sp>
            <p:nvSpPr>
              <p:cNvPr id="73013" name="Rectangle 74"/>
              <p:cNvSpPr>
                <a:spLocks noChangeArrowheads="1"/>
              </p:cNvSpPr>
              <p:nvPr/>
            </p:nvSpPr>
            <p:spPr bwMode="auto">
              <a:xfrm>
                <a:off x="270" y="2947"/>
                <a:ext cx="19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73014" name="Rectangle 75"/>
              <p:cNvSpPr>
                <a:spLocks noChangeArrowheads="1"/>
              </p:cNvSpPr>
              <p:nvPr/>
            </p:nvSpPr>
            <p:spPr bwMode="auto">
              <a:xfrm>
                <a:off x="122" y="3010"/>
                <a:ext cx="46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a'oem 5 &amp;yf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3015" name="Line 76"/>
              <p:cNvSpPr>
                <a:spLocks noChangeShapeType="1"/>
              </p:cNvSpPr>
              <p:nvPr/>
            </p:nvSpPr>
            <p:spPr bwMode="auto">
              <a:xfrm>
                <a:off x="93" y="316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6" name="Rectangle 77"/>
              <p:cNvSpPr>
                <a:spLocks noChangeArrowheads="1"/>
              </p:cNvSpPr>
              <p:nvPr/>
            </p:nvSpPr>
            <p:spPr bwMode="auto">
              <a:xfrm>
                <a:off x="177" y="2499"/>
                <a:ext cx="3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>
                    <a:solidFill>
                      <a:srgbClr val="1A0004"/>
                    </a:solidFill>
                    <a:latin typeface="WinInnwa" charset="0"/>
                  </a:rPr>
                  <a:t>xGufajrmuf</a:t>
                </a:r>
              </a:p>
            </p:txBody>
          </p:sp>
          <p:sp>
            <p:nvSpPr>
              <p:cNvPr id="73017" name="Line 78"/>
              <p:cNvSpPr>
                <a:spLocks noChangeShapeType="1"/>
              </p:cNvSpPr>
              <p:nvPr/>
            </p:nvSpPr>
            <p:spPr bwMode="auto">
              <a:xfrm>
                <a:off x="65" y="23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8" name="Line 79"/>
              <p:cNvSpPr>
                <a:spLocks noChangeShapeType="1"/>
              </p:cNvSpPr>
              <p:nvPr/>
            </p:nvSpPr>
            <p:spPr bwMode="auto">
              <a:xfrm>
                <a:off x="93" y="347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19" name="Line 80"/>
              <p:cNvSpPr>
                <a:spLocks noChangeShapeType="1"/>
              </p:cNvSpPr>
              <p:nvPr/>
            </p:nvSpPr>
            <p:spPr bwMode="auto">
              <a:xfrm>
                <a:off x="93" y="3593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20" name="Rectangle 81"/>
              <p:cNvSpPr>
                <a:spLocks noChangeArrowheads="1"/>
              </p:cNvSpPr>
              <p:nvPr/>
            </p:nvSpPr>
            <p:spPr bwMode="auto">
              <a:xfrm>
                <a:off x="95" y="3223"/>
                <a:ext cx="5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a,m±_</a:t>
                </a:r>
                <a:r>
                  <a:rPr lang="en-US" sz="14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3021" name="Rectangle 82"/>
              <p:cNvSpPr>
                <a:spLocks noChangeArrowheads="1"/>
              </p:cNvSpPr>
              <p:nvPr/>
            </p:nvSpPr>
            <p:spPr bwMode="auto">
              <a:xfrm>
                <a:off x="136" y="3359"/>
                <a:ext cx="372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1A0004"/>
                    </a:solidFill>
                    <a:latin typeface="WinInnwa" charset="0"/>
                  </a:rPr>
                  <a:t>a,&amp;dacg </a:t>
                </a:r>
              </a:p>
              <a:p>
                <a:pPr algn="l"/>
                <a:endParaRPr lang="en-US" sz="500" b="1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73022" name="Rectangle 83"/>
              <p:cNvSpPr>
                <a:spLocks noChangeArrowheads="1"/>
              </p:cNvSpPr>
              <p:nvPr/>
            </p:nvSpPr>
            <p:spPr bwMode="auto">
              <a:xfrm>
                <a:off x="84" y="3479"/>
                <a:ext cx="43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WinInnwa" charset="0"/>
                  </a:rPr>
                  <a:t>e,fajra0cGJjcif</a:t>
                </a:r>
              </a:p>
            </p:txBody>
          </p:sp>
        </p:grpSp>
        <p:grpSp>
          <p:nvGrpSpPr>
            <p:cNvPr id="72886" name="Group 6"/>
            <p:cNvGrpSpPr>
              <a:grpSpLocks/>
            </p:cNvGrpSpPr>
            <p:nvPr/>
          </p:nvGrpSpPr>
          <p:grpSpPr bwMode="auto">
            <a:xfrm>
              <a:off x="-2259164" y="179009"/>
              <a:ext cx="1512888" cy="3762376"/>
              <a:chOff x="-2259164" y="179009"/>
              <a:chExt cx="1512888" cy="3762376"/>
            </a:xfrm>
          </p:grpSpPr>
          <p:sp>
            <p:nvSpPr>
              <p:cNvPr id="72805" name="Rectangle 101"/>
              <p:cNvSpPr>
                <a:spLocks noChangeArrowheads="1"/>
              </p:cNvSpPr>
              <p:nvPr/>
            </p:nvSpPr>
            <p:spPr bwMode="auto">
              <a:xfrm>
                <a:off x="-1538438" y="839412"/>
                <a:ext cx="792162" cy="241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000" b="1" dirty="0">
                    <a:solidFill>
                      <a:srgbClr val="1A0004"/>
                    </a:solidFill>
                    <a:latin typeface="Times" charset="0"/>
                    <a:ea typeface="+mn-ea"/>
                    <a:cs typeface="+mn-cs"/>
                  </a:rPr>
                  <a:t>(1000 B.C.)</a:t>
                </a:r>
              </a:p>
            </p:txBody>
          </p:sp>
          <p:sp>
            <p:nvSpPr>
              <p:cNvPr id="72888" name="Unknown Shape"/>
              <p:cNvSpPr>
                <a:spLocks/>
              </p:cNvSpPr>
              <p:nvPr/>
            </p:nvSpPr>
            <p:spPr bwMode="auto">
              <a:xfrm>
                <a:off x="-1471764" y="3049209"/>
                <a:ext cx="204788" cy="65088"/>
              </a:xfrm>
              <a:custGeom>
                <a:avLst/>
                <a:gdLst>
                  <a:gd name="T0" fmla="*/ 203200 w 129"/>
                  <a:gd name="T1" fmla="*/ 63500 h 41"/>
                  <a:gd name="T2" fmla="*/ 0 w 129"/>
                  <a:gd name="T3" fmla="*/ 63500 h 41"/>
                  <a:gd name="T4" fmla="*/ 0 w 129"/>
                  <a:gd name="T5" fmla="*/ 0 h 41"/>
                  <a:gd name="T6" fmla="*/ 203200 w 129"/>
                  <a:gd name="T7" fmla="*/ 6350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89" name="Unknown Shape"/>
              <p:cNvSpPr>
                <a:spLocks/>
              </p:cNvSpPr>
              <p:nvPr/>
            </p:nvSpPr>
            <p:spPr bwMode="auto">
              <a:xfrm>
                <a:off x="-1446364" y="101720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0" name="Unknown Shape"/>
              <p:cNvSpPr>
                <a:spLocks/>
              </p:cNvSpPr>
              <p:nvPr/>
            </p:nvSpPr>
            <p:spPr bwMode="auto">
              <a:xfrm>
                <a:off x="-1471764" y="303650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1" name="AutoShape 88"/>
              <p:cNvSpPr>
                <a:spLocks noChangeArrowheads="1"/>
              </p:cNvSpPr>
              <p:nvPr/>
            </p:nvSpPr>
            <p:spPr bwMode="auto">
              <a:xfrm>
                <a:off x="-2200426" y="2855534"/>
                <a:ext cx="730250" cy="42068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2" name="Unknown Shape"/>
              <p:cNvSpPr>
                <a:spLocks/>
              </p:cNvSpPr>
              <p:nvPr/>
            </p:nvSpPr>
            <p:spPr bwMode="auto">
              <a:xfrm>
                <a:off x="-1459064" y="337759"/>
                <a:ext cx="204788" cy="65088"/>
              </a:xfrm>
              <a:custGeom>
                <a:avLst/>
                <a:gdLst>
                  <a:gd name="T0" fmla="*/ 203200 w 129"/>
                  <a:gd name="T1" fmla="*/ 63500 h 41"/>
                  <a:gd name="T2" fmla="*/ 0 w 129"/>
                  <a:gd name="T3" fmla="*/ 63500 h 41"/>
                  <a:gd name="T4" fmla="*/ 0 w 129"/>
                  <a:gd name="T5" fmla="*/ 0 h 41"/>
                  <a:gd name="T6" fmla="*/ 203200 w 129"/>
                  <a:gd name="T7" fmla="*/ 6350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3" name="Unknown Shape"/>
              <p:cNvSpPr>
                <a:spLocks/>
              </p:cNvSpPr>
              <p:nvPr/>
            </p:nvSpPr>
            <p:spPr bwMode="auto">
              <a:xfrm>
                <a:off x="-1471764" y="337759"/>
                <a:ext cx="217488" cy="77788"/>
              </a:xfrm>
              <a:custGeom>
                <a:avLst/>
                <a:gdLst>
                  <a:gd name="T0" fmla="*/ 215900 w 137"/>
                  <a:gd name="T1" fmla="*/ 76200 h 49"/>
                  <a:gd name="T2" fmla="*/ 0 w 137"/>
                  <a:gd name="T3" fmla="*/ 76200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4" name="Rectangle 91"/>
              <p:cNvSpPr>
                <a:spLocks noChangeArrowheads="1"/>
              </p:cNvSpPr>
              <p:nvPr/>
            </p:nvSpPr>
            <p:spPr bwMode="auto">
              <a:xfrm>
                <a:off x="-1927376" y="601284"/>
                <a:ext cx="36195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2895" name="Unknown Shape"/>
              <p:cNvSpPr>
                <a:spLocks/>
              </p:cNvSpPr>
              <p:nvPr/>
            </p:nvSpPr>
            <p:spPr bwMode="auto">
              <a:xfrm>
                <a:off x="-1459064" y="325059"/>
                <a:ext cx="204788" cy="77788"/>
              </a:xfrm>
              <a:custGeom>
                <a:avLst/>
                <a:gdLst>
                  <a:gd name="T0" fmla="*/ 203200 w 129"/>
                  <a:gd name="T1" fmla="*/ 76200 h 49"/>
                  <a:gd name="T2" fmla="*/ 0 w 129"/>
                  <a:gd name="T3" fmla="*/ 76200 h 49"/>
                  <a:gd name="T4" fmla="*/ 0 w 129"/>
                  <a:gd name="T5" fmla="*/ 0 h 49"/>
                  <a:gd name="T6" fmla="*/ 203200 w 129"/>
                  <a:gd name="T7" fmla="*/ 76200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96" name="AutoShape 93"/>
              <p:cNvSpPr>
                <a:spLocks noChangeArrowheads="1"/>
              </p:cNvSpPr>
              <p:nvPr/>
            </p:nvSpPr>
            <p:spPr bwMode="auto">
              <a:xfrm>
                <a:off x="-2200426" y="198059"/>
                <a:ext cx="730250" cy="24447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7" name="Rectangle 94"/>
              <p:cNvSpPr>
                <a:spLocks noChangeArrowheads="1"/>
              </p:cNvSpPr>
              <p:nvPr/>
            </p:nvSpPr>
            <p:spPr bwMode="auto">
              <a:xfrm>
                <a:off x="-2202014" y="355222"/>
                <a:ext cx="952500" cy="43338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8" name="AutoShape 95"/>
              <p:cNvSpPr>
                <a:spLocks noChangeArrowheads="1"/>
              </p:cNvSpPr>
              <p:nvPr/>
            </p:nvSpPr>
            <p:spPr bwMode="auto">
              <a:xfrm>
                <a:off x="-2181376" y="223459"/>
                <a:ext cx="692150" cy="24447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899" name="AutoShape 96"/>
              <p:cNvSpPr>
                <a:spLocks noChangeArrowheads="1"/>
              </p:cNvSpPr>
              <p:nvPr/>
            </p:nvSpPr>
            <p:spPr bwMode="auto">
              <a:xfrm>
                <a:off x="-2209951" y="899734"/>
                <a:ext cx="744538" cy="28257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72900" name="Rectangle 97"/>
              <p:cNvSpPr>
                <a:spLocks noChangeArrowheads="1"/>
              </p:cNvSpPr>
              <p:nvPr/>
            </p:nvSpPr>
            <p:spPr bwMode="auto">
              <a:xfrm>
                <a:off x="-2211539" y="1063247"/>
                <a:ext cx="971550" cy="167163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0" name="AutoShape 98"/>
              <p:cNvSpPr>
                <a:spLocks noChangeArrowheads="1"/>
              </p:cNvSpPr>
              <p:nvPr/>
            </p:nvSpPr>
            <p:spPr bwMode="auto">
              <a:xfrm>
                <a:off x="-2190901" y="931484"/>
                <a:ext cx="706438" cy="106362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1" name="Rectangle 99"/>
              <p:cNvSpPr>
                <a:spLocks noChangeArrowheads="1"/>
              </p:cNvSpPr>
              <p:nvPr/>
            </p:nvSpPr>
            <p:spPr bwMode="auto">
              <a:xfrm>
                <a:off x="-2202014" y="3034922"/>
                <a:ext cx="969963" cy="90646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2" name="AutoShape 100"/>
              <p:cNvSpPr>
                <a:spLocks noChangeArrowheads="1"/>
              </p:cNvSpPr>
              <p:nvPr/>
            </p:nvSpPr>
            <p:spPr bwMode="auto">
              <a:xfrm>
                <a:off x="-2181376" y="2887284"/>
                <a:ext cx="698500" cy="706438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A0004"/>
                  </a:solidFill>
                </a:endParaRPr>
              </a:p>
            </p:txBody>
          </p:sp>
          <p:sp>
            <p:nvSpPr>
              <p:cNvPr id="13" name="Line 102"/>
              <p:cNvSpPr>
                <a:spLocks noChangeShapeType="1"/>
              </p:cNvSpPr>
              <p:nvPr/>
            </p:nvSpPr>
            <p:spPr bwMode="auto">
              <a:xfrm>
                <a:off x="-2163914" y="56000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05" name="Line 103"/>
              <p:cNvSpPr>
                <a:spLocks noChangeShapeType="1"/>
              </p:cNvSpPr>
              <p:nvPr/>
            </p:nvSpPr>
            <p:spPr bwMode="auto">
              <a:xfrm>
                <a:off x="-2170264" y="7314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4"/>
              <p:cNvSpPr>
                <a:spLocks noChangeArrowheads="1"/>
              </p:cNvSpPr>
              <p:nvPr/>
            </p:nvSpPr>
            <p:spPr bwMode="auto">
              <a:xfrm>
                <a:off x="-1952776" y="550484"/>
                <a:ext cx="396875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72907" name="Rectangle 105"/>
              <p:cNvSpPr>
                <a:spLocks noChangeArrowheads="1"/>
              </p:cNvSpPr>
              <p:nvPr/>
            </p:nvSpPr>
            <p:spPr bwMode="auto">
              <a:xfrm>
                <a:off x="-2054376" y="382209"/>
                <a:ext cx="871538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/ w&amp;m;ol}uD;rsm;</a:t>
                </a:r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</a:p>
            </p:txBody>
          </p:sp>
          <p:sp>
            <p:nvSpPr>
              <p:cNvPr id="72908" name="Rectangle 106"/>
              <p:cNvSpPr>
                <a:spLocks noChangeArrowheads="1"/>
              </p:cNvSpPr>
              <p:nvPr/>
            </p:nvSpPr>
            <p:spPr bwMode="auto">
              <a:xfrm>
                <a:off x="-2224239" y="179009"/>
                <a:ext cx="5429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800" b="1">
                    <a:solidFill>
                      <a:srgbClr val="1A0004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15" name="Line 107"/>
              <p:cNvSpPr>
                <a:spLocks noChangeShapeType="1"/>
              </p:cNvSpPr>
              <p:nvPr/>
            </p:nvSpPr>
            <p:spPr bwMode="auto">
              <a:xfrm>
                <a:off x="-2170264" y="14045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0" name="Line 108"/>
              <p:cNvSpPr>
                <a:spLocks noChangeShapeType="1"/>
              </p:cNvSpPr>
              <p:nvPr/>
            </p:nvSpPr>
            <p:spPr bwMode="auto">
              <a:xfrm>
                <a:off x="-2182964" y="21030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1" name="Line 109"/>
              <p:cNvSpPr>
                <a:spLocks noChangeShapeType="1"/>
              </p:cNvSpPr>
              <p:nvPr/>
            </p:nvSpPr>
            <p:spPr bwMode="auto">
              <a:xfrm>
                <a:off x="-2182964" y="22808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10"/>
              <p:cNvSpPr>
                <a:spLocks noChangeArrowheads="1"/>
              </p:cNvSpPr>
              <p:nvPr/>
            </p:nvSpPr>
            <p:spPr bwMode="auto">
              <a:xfrm>
                <a:off x="-2144863" y="1220411"/>
                <a:ext cx="8191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1400" b="1" dirty="0">
                    <a:solidFill>
                      <a:srgbClr val="1A0004"/>
                    </a:solidFill>
                    <a:latin typeface="WinInnwa" pitchFamily="2" charset="0"/>
                    <a:ea typeface="+mn-ea"/>
                    <a:cs typeface="+mn-cs"/>
                  </a:rPr>
                  <a:t>f</a:t>
                </a:r>
                <a:endParaRPr lang="en-US" sz="1400" b="1" dirty="0">
                  <a:solidFill>
                    <a:srgbClr val="1A000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913" name="Rectangle 111"/>
              <p:cNvSpPr>
                <a:spLocks noChangeArrowheads="1"/>
              </p:cNvSpPr>
              <p:nvPr/>
            </p:nvSpPr>
            <p:spPr bwMode="auto">
              <a:xfrm>
                <a:off x="-2208364" y="1598234"/>
                <a:ext cx="608013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Áoa&amp;v</a:t>
                </a:r>
              </a:p>
              <a:p>
                <a:pPr algn="l"/>
                <a:endParaRPr lang="en-US" sz="800" b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  <p:sp>
            <p:nvSpPr>
              <p:cNvPr id="72914" name="Rectangle 112"/>
              <p:cNvSpPr>
                <a:spLocks noChangeArrowheads="1"/>
              </p:cNvSpPr>
              <p:nvPr/>
            </p:nvSpPr>
            <p:spPr bwMode="auto">
              <a:xfrm>
                <a:off x="-2117876" y="1763334"/>
                <a:ext cx="752475" cy="2111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16" name="Rectangle 113"/>
              <p:cNvSpPr>
                <a:spLocks noChangeArrowheads="1"/>
              </p:cNvSpPr>
              <p:nvPr/>
            </p:nvSpPr>
            <p:spPr bwMode="auto">
              <a:xfrm>
                <a:off x="-2200426" y="2118934"/>
                <a:ext cx="892175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72916" name="Rectangle 114"/>
              <p:cNvSpPr>
                <a:spLocks noChangeArrowheads="1"/>
              </p:cNvSpPr>
              <p:nvPr/>
            </p:nvSpPr>
            <p:spPr bwMode="auto">
              <a:xfrm>
                <a:off x="-2182964" y="2309434"/>
                <a:ext cx="866775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72917" name="Rectangle 115"/>
              <p:cNvSpPr>
                <a:spLocks noChangeArrowheads="1"/>
              </p:cNvSpPr>
              <p:nvPr/>
            </p:nvSpPr>
            <p:spPr bwMode="auto">
              <a:xfrm>
                <a:off x="-2259164" y="2474534"/>
                <a:ext cx="102870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tmqD;&amp;D;,m;  AmAkvkef+rdK</a:t>
                </a:r>
              </a:p>
            </p:txBody>
          </p:sp>
          <p:sp>
            <p:nvSpPr>
              <p:cNvPr id="72918" name="Line 116"/>
              <p:cNvSpPr>
                <a:spLocks noChangeShapeType="1"/>
              </p:cNvSpPr>
              <p:nvPr/>
            </p:nvSpPr>
            <p:spPr bwMode="auto">
              <a:xfrm>
                <a:off x="-2170264" y="24586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19" name="Rectangle 117"/>
              <p:cNvSpPr>
                <a:spLocks noChangeArrowheads="1"/>
              </p:cNvSpPr>
              <p:nvPr/>
            </p:nvSpPr>
            <p:spPr bwMode="auto">
              <a:xfrm>
                <a:off x="-2179789" y="1420434"/>
                <a:ext cx="1825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 sz="900" b="1">
                  <a:solidFill>
                    <a:srgbClr val="1A0004"/>
                  </a:solidFill>
                  <a:latin typeface="WinInnwa" charset="0"/>
                </a:endParaRPr>
              </a:p>
            </p:txBody>
          </p:sp>
          <p:sp>
            <p:nvSpPr>
              <p:cNvPr id="17" name="Line 118"/>
              <p:cNvSpPr>
                <a:spLocks noChangeShapeType="1"/>
              </p:cNvSpPr>
              <p:nvPr/>
            </p:nvSpPr>
            <p:spPr bwMode="auto">
              <a:xfrm>
                <a:off x="-2176614" y="26364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1" name="Line 119"/>
              <p:cNvSpPr>
                <a:spLocks noChangeShapeType="1"/>
              </p:cNvSpPr>
              <p:nvPr/>
            </p:nvSpPr>
            <p:spPr bwMode="auto">
              <a:xfrm>
                <a:off x="-1738464" y="1487109"/>
                <a:ext cx="0" cy="118110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20"/>
              <p:cNvSpPr>
                <a:spLocks noChangeArrowheads="1"/>
              </p:cNvSpPr>
              <p:nvPr/>
            </p:nvSpPr>
            <p:spPr bwMode="auto">
              <a:xfrm>
                <a:off x="-2082961" y="1869172"/>
                <a:ext cx="1024618" cy="24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ya&amp;mzufrsm</a:t>
                </a:r>
              </a:p>
            </p:txBody>
          </p:sp>
          <p:sp>
            <p:nvSpPr>
              <p:cNvPr id="20" name="Line 121"/>
              <p:cNvSpPr>
                <a:spLocks noChangeShapeType="1"/>
              </p:cNvSpPr>
              <p:nvPr/>
            </p:nvSpPr>
            <p:spPr bwMode="auto">
              <a:xfrm>
                <a:off x="-2062314" y="1245809"/>
                <a:ext cx="7366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22"/>
              <p:cNvSpPr>
                <a:spLocks noChangeArrowheads="1"/>
              </p:cNvSpPr>
              <p:nvPr/>
            </p:nvSpPr>
            <p:spPr bwMode="auto">
              <a:xfrm>
                <a:off x="-2049614" y="1061659"/>
                <a:ext cx="62547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900" b="1">
                    <a:solidFill>
                      <a:srgbClr val="1A0004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72925" name="Line 123"/>
              <p:cNvSpPr>
                <a:spLocks noChangeShapeType="1"/>
              </p:cNvSpPr>
              <p:nvPr/>
            </p:nvSpPr>
            <p:spPr bwMode="auto">
              <a:xfrm>
                <a:off x="-2176614" y="17601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6" name="Line 124"/>
              <p:cNvSpPr>
                <a:spLocks noChangeShapeType="1"/>
              </p:cNvSpPr>
              <p:nvPr/>
            </p:nvSpPr>
            <p:spPr bwMode="auto">
              <a:xfrm flipV="1">
                <a:off x="-2170264" y="192525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7" name="Line 125"/>
              <p:cNvSpPr>
                <a:spLocks noChangeShapeType="1"/>
              </p:cNvSpPr>
              <p:nvPr/>
            </p:nvSpPr>
            <p:spPr bwMode="auto">
              <a:xfrm flipV="1">
                <a:off x="-2170264" y="1582359"/>
                <a:ext cx="8731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28" name="Rectangle 126"/>
              <p:cNvSpPr>
                <a:spLocks noChangeArrowheads="1"/>
              </p:cNvSpPr>
              <p:nvPr/>
            </p:nvSpPr>
            <p:spPr bwMode="auto">
              <a:xfrm>
                <a:off x="-2217889" y="883859"/>
                <a:ext cx="836613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1A0004"/>
                    </a:solidFill>
                    <a:latin typeface="WinInnwa" charset="0"/>
                  </a:rPr>
                  <a:t>rif;pH</a:t>
                </a:r>
              </a:p>
            </p:txBody>
          </p:sp>
          <p:sp>
            <p:nvSpPr>
              <p:cNvPr id="72929" name="Rectangle 127"/>
              <p:cNvSpPr>
                <a:spLocks noChangeArrowheads="1"/>
              </p:cNvSpPr>
              <p:nvPr/>
            </p:nvSpPr>
            <p:spPr bwMode="auto">
              <a:xfrm>
                <a:off x="-1789264" y="1598234"/>
                <a:ext cx="569913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800">
                    <a:solidFill>
                      <a:srgbClr val="1A0004"/>
                    </a:solidFill>
                    <a:latin typeface="WinInnwa" charset="0"/>
                  </a:rPr>
                  <a:t> </a:t>
                </a:r>
                <a:r>
                  <a:rPr lang="en-US" sz="800" b="1">
                    <a:solidFill>
                      <a:srgbClr val="1A0004"/>
                    </a:solidFill>
                    <a:latin typeface="WinInnwa" charset="0"/>
                  </a:rPr>
                  <a:t>,k'</a:t>
                </a:r>
              </a:p>
            </p:txBody>
          </p:sp>
          <p:sp>
            <p:nvSpPr>
              <p:cNvPr id="72930" name="Line 128"/>
              <p:cNvSpPr>
                <a:spLocks noChangeShapeType="1"/>
              </p:cNvSpPr>
              <p:nvPr/>
            </p:nvSpPr>
            <p:spPr bwMode="auto">
              <a:xfrm>
                <a:off x="-1751164" y="1417259"/>
                <a:ext cx="19050" cy="52070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1" name="Line 129"/>
              <p:cNvSpPr>
                <a:spLocks noChangeShapeType="1"/>
              </p:cNvSpPr>
              <p:nvPr/>
            </p:nvSpPr>
            <p:spPr bwMode="auto">
              <a:xfrm>
                <a:off x="-2151214" y="32841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2" name="Line 130"/>
              <p:cNvSpPr>
                <a:spLocks noChangeShapeType="1"/>
              </p:cNvSpPr>
              <p:nvPr/>
            </p:nvSpPr>
            <p:spPr bwMode="auto">
              <a:xfrm>
                <a:off x="-2151214" y="34619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3" name="Rectangle 131"/>
              <p:cNvSpPr>
                <a:spLocks noChangeArrowheads="1"/>
              </p:cNvSpPr>
              <p:nvPr/>
            </p:nvSpPr>
            <p:spPr bwMode="auto">
              <a:xfrm>
                <a:off x="-2065489" y="3274634"/>
                <a:ext cx="668338" cy="242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A0004"/>
                    </a:solidFill>
                    <a:latin typeface="WinInnwa" charset="0"/>
                  </a:rPr>
                  <a:t>c&amp;D;&amp;Snf 3 ck</a:t>
                </a:r>
              </a:p>
            </p:txBody>
          </p:sp>
          <p:sp>
            <p:nvSpPr>
              <p:cNvPr id="72934" name="Rectangle 132"/>
              <p:cNvSpPr>
                <a:spLocks noChangeArrowheads="1"/>
              </p:cNvSpPr>
              <p:nvPr/>
            </p:nvSpPr>
            <p:spPr bwMode="auto">
              <a:xfrm>
                <a:off x="-2244876" y="3468309"/>
                <a:ext cx="1212850" cy="24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000" b="1">
                    <a:solidFill>
                      <a:srgbClr val="1A0004"/>
                    </a:solidFill>
                    <a:latin typeface="WinInnwa" charset="0"/>
                  </a:rPr>
                  <a:t>ESpf 100 / vl 50000</a:t>
                </a:r>
              </a:p>
            </p:txBody>
          </p:sp>
          <p:sp>
            <p:nvSpPr>
              <p:cNvPr id="72935" name="Rectangle 133"/>
              <p:cNvSpPr>
                <a:spLocks noChangeArrowheads="1"/>
              </p:cNvSpPr>
              <p:nvPr/>
            </p:nvSpPr>
            <p:spPr bwMode="auto">
              <a:xfrm>
                <a:off x="-2086126" y="3652459"/>
                <a:ext cx="831850" cy="2413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1A0004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72936" name="Rectangle 134"/>
              <p:cNvSpPr>
                <a:spLocks noChangeArrowheads="1"/>
              </p:cNvSpPr>
              <p:nvPr/>
            </p:nvSpPr>
            <p:spPr bwMode="auto">
              <a:xfrm>
                <a:off x="-2179791" y="2758169"/>
                <a:ext cx="7207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1A0004"/>
                    </a:solidFill>
                    <a:latin typeface="WinInnwa" charset="0"/>
                  </a:rPr>
                  <a:t>zrf;qD;</a:t>
                </a:r>
              </a:p>
            </p:txBody>
          </p:sp>
          <p:sp>
            <p:nvSpPr>
              <p:cNvPr id="72937" name="Rectangle 135"/>
              <p:cNvSpPr>
                <a:spLocks noChangeArrowheads="1"/>
              </p:cNvSpPr>
              <p:nvPr/>
            </p:nvSpPr>
            <p:spPr bwMode="auto">
              <a:xfrm>
                <a:off x="-2108351" y="3096834"/>
                <a:ext cx="180975" cy="515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my-MM">
                  <a:solidFill>
                    <a:srgbClr val="1A0004"/>
                  </a:solidFill>
                </a:endParaRPr>
              </a:p>
            </p:txBody>
          </p:sp>
          <p:sp>
            <p:nvSpPr>
              <p:cNvPr id="72938" name="Line 136"/>
              <p:cNvSpPr>
                <a:spLocks noChangeShapeType="1"/>
              </p:cNvSpPr>
              <p:nvPr/>
            </p:nvSpPr>
            <p:spPr bwMode="auto">
              <a:xfrm>
                <a:off x="-2151214" y="385565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9" name="Line 137"/>
              <p:cNvSpPr>
                <a:spLocks noChangeShapeType="1"/>
              </p:cNvSpPr>
              <p:nvPr/>
            </p:nvSpPr>
            <p:spPr bwMode="auto">
              <a:xfrm>
                <a:off x="-2151214" y="3658809"/>
                <a:ext cx="8636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0" name="Line 138"/>
              <p:cNvSpPr>
                <a:spLocks noChangeShapeType="1"/>
              </p:cNvSpPr>
              <p:nvPr/>
            </p:nvSpPr>
            <p:spPr bwMode="auto">
              <a:xfrm>
                <a:off x="-2176614" y="1233109"/>
                <a:ext cx="8763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1" name="Text Box 318"/>
              <p:cNvSpPr txBox="1">
                <a:spLocks noChangeArrowheads="1"/>
              </p:cNvSpPr>
              <p:nvPr/>
            </p:nvSpPr>
            <p:spPr bwMode="auto">
              <a:xfrm>
                <a:off x="-2111381" y="1103846"/>
                <a:ext cx="8382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1000">
                    <a:solidFill>
                      <a:schemeClr val="bg2"/>
                    </a:solidFill>
                    <a:latin typeface="WinInnwa" charset="0"/>
                  </a:rPr>
                  <a:t>ESpfjcrf;uGJjcif</a:t>
                </a:r>
                <a:r>
                  <a:rPr lang="en-US">
                    <a:solidFill>
                      <a:schemeClr val="accent2"/>
                    </a:solidFill>
                    <a:latin typeface="WinInnwa" charset="0"/>
                  </a:rPr>
                  <a:t> </a:t>
                </a:r>
                <a:endParaRPr lang="en-US">
                  <a:latin typeface="WinInnwa" charset="0"/>
                </a:endParaRPr>
              </a:p>
            </p:txBody>
          </p:sp>
          <p:sp>
            <p:nvSpPr>
              <p:cNvPr id="72942" name="Text Box 319"/>
              <p:cNvSpPr txBox="1">
                <a:spLocks noChangeArrowheads="1"/>
              </p:cNvSpPr>
              <p:nvPr/>
            </p:nvSpPr>
            <p:spPr bwMode="auto">
              <a:xfrm>
                <a:off x="-2224620" y="1389596"/>
                <a:ext cx="120861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900" b="1">
                    <a:solidFill>
                      <a:schemeClr val="bg2"/>
                    </a:solidFill>
                    <a:latin typeface="WinInnwa" charset="0"/>
                  </a:rPr>
                  <a:t>ajrmufydkif; H awmifydkif;</a:t>
                </a:r>
                <a:endParaRPr lang="en-US" sz="900">
                  <a:latin typeface="WinInnwa" charset="0"/>
                </a:endParaRPr>
              </a:p>
            </p:txBody>
          </p:sp>
        </p:grpSp>
      </p:grpSp>
      <p:pic>
        <p:nvPicPr>
          <p:cNvPr id="72706" name="Picture 13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Unknown Shape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Unknown Shape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Unknown Shape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Unknown Shape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Unknown Shape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2" name="Unknown Shape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Unknown Shape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Unknown Shape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Unknown Shape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6" name="Unknown Shape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7" name="Unknown Shape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Unknown Shape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Unknown Shape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Unknown Shape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1" name="Unknown Shape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2" name="Unknown Shape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Unknown Shape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4" name="Unknown Shape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5" name="Unknown Shape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Unknown Shape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Unknown Shape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8" name="Unknown Shape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Unknown Shape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0" name="Unknown Shape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Unknown Shape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2" name="Unknown Shape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Unknown Shape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4" name="Unknown Shape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5" name="Unknown Shape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6" name="Unknown Shape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7" name="Unknown Shape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8" name="Unknown Shape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9" name="Unknown Shape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0" name="Unknown Shape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1" name="Unknown Shape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2" name="Unknown Shape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3" name="Unknown Shape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4" name="Unknown Shape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5" name="Unknown Shape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6" name="Unknown Shape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7" name="Unknown Shape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8" name="Unknown Shape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9" name="Unknown Shape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0" name="Unknown Shape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1" name="Unknown Shape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2" name="Unknown Shape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3" name="Unknown Shape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4" name="Unknown Shape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755" name="Picture 18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56" name="Line 189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57" name="Rectangle 190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latin typeface="Times" charset="0"/>
              </a:rPr>
              <a:t> </a:t>
            </a:r>
          </a:p>
        </p:txBody>
      </p:sp>
      <p:sp>
        <p:nvSpPr>
          <p:cNvPr id="72758" name="Rectangle 191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59" name="Rectangle 192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0" name="Rectangle 193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1" name="Rectangle 19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2" name="Rectangle 19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3" name="Rectangle 196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latin typeface="Times" charset="0"/>
              </a:rPr>
              <a:t>S</a:t>
            </a:r>
          </a:p>
        </p:txBody>
      </p:sp>
      <p:sp>
        <p:nvSpPr>
          <p:cNvPr id="72901" name="Rectangle 19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72902" name="Rectangle 198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72903" name="Rectangle 19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2904" name="Rectangle 200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71745" name="Line 20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2906" name="Rectangle 20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47" name="Line 203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72771" name="Rectangle 204"/>
          <p:cNvSpPr>
            <a:spLocks noChangeArrowheads="1"/>
          </p:cNvSpPr>
          <p:nvPr/>
        </p:nvSpPr>
        <p:spPr bwMode="auto">
          <a:xfrm>
            <a:off x="5916613" y="11318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09" name="Text Box 205"/>
          <p:cNvSpPr txBox="1">
            <a:spLocks noChangeArrowheads="1"/>
          </p:cNvSpPr>
          <p:nvPr/>
        </p:nvSpPr>
        <p:spPr bwMode="auto">
          <a:xfrm rot="-5400000">
            <a:off x="4957763" y="201930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jzpfpOf</a:t>
            </a:r>
            <a:r>
              <a:rPr lang="en-US" b="1" dirty="0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 3 &amp;</a:t>
            </a: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dirty="0">
                <a:latin typeface="Comic Sans MS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72773" name="Rectangle 206"/>
          <p:cNvSpPr>
            <a:spLocks noChangeArrowheads="1"/>
          </p:cNvSpPr>
          <p:nvPr/>
        </p:nvSpPr>
        <p:spPr bwMode="auto">
          <a:xfrm rot="-5400000">
            <a:off x="5769770" y="5609431"/>
            <a:ext cx="887412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74" name="Rectangle 207"/>
          <p:cNvSpPr>
            <a:spLocks noChangeArrowheads="1"/>
          </p:cNvSpPr>
          <p:nvPr/>
        </p:nvSpPr>
        <p:spPr bwMode="auto">
          <a:xfrm rot="-5400000">
            <a:off x="5679282" y="4437856"/>
            <a:ext cx="1004888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12" name="Text Box 208"/>
          <p:cNvSpPr txBox="1">
            <a:spLocks noChangeArrowheads="1"/>
          </p:cNvSpPr>
          <p:nvPr/>
        </p:nvSpPr>
        <p:spPr bwMode="auto">
          <a:xfrm rot="-5385663">
            <a:off x="5626894" y="4098132"/>
            <a:ext cx="1209675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qdwf+idrf</a:t>
            </a:r>
            <a:endParaRPr lang="en-US" b="1" dirty="0">
              <a:solidFill>
                <a:srgbClr val="FFEA18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1753" name="Text Box 209"/>
          <p:cNvSpPr txBox="1">
            <a:spLocks noChangeArrowheads="1"/>
          </p:cNvSpPr>
          <p:nvPr/>
        </p:nvSpPr>
        <p:spPr bwMode="auto">
          <a:xfrm rot="-5400000">
            <a:off x="5771356" y="5234782"/>
            <a:ext cx="835025" cy="13858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>
                <a:latin typeface="WinInnwa" charset="0"/>
              </a:rPr>
              <a:t> </a:t>
            </a:r>
            <a:r>
              <a:rPr lang="en-US" b="1">
                <a:solidFill>
                  <a:srgbClr val="FFFF66"/>
                </a:solidFill>
                <a:latin typeface="WinInnwa" charset="0"/>
              </a:rPr>
              <a:t>a,±_</a:t>
            </a:r>
            <a:endParaRPr lang="en-US" b="1">
              <a:solidFill>
                <a:srgbClr val="EEFF4B"/>
              </a:solidFill>
              <a:latin typeface="WinInnwa" charset="0"/>
            </a:endParaRPr>
          </a:p>
        </p:txBody>
      </p:sp>
      <p:sp>
        <p:nvSpPr>
          <p:cNvPr id="72777" name="Rectangle 210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15" name="Text Box 211"/>
          <p:cNvSpPr txBox="1">
            <a:spLocks noChangeArrowheads="1"/>
          </p:cNvSpPr>
          <p:nvPr/>
        </p:nvSpPr>
        <p:spPr bwMode="auto">
          <a:xfrm rot="-5388536">
            <a:off x="2759075" y="3868738"/>
            <a:ext cx="1966913" cy="522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yk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*~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dKvf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av;OD</a:t>
            </a:r>
            <a:r>
              <a:rPr lang="en-US" b="1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2779" name="Rectangle 212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0" name="Rectangle 213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1" name="Rectangle 214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2" name="Rectangle 215"/>
          <p:cNvSpPr>
            <a:spLocks noChangeArrowheads="1"/>
          </p:cNvSpPr>
          <p:nvPr/>
        </p:nvSpPr>
        <p:spPr bwMode="auto">
          <a:xfrm rot="-5400000">
            <a:off x="2968625" y="927100"/>
            <a:ext cx="14382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920" name="Text Box 216"/>
          <p:cNvSpPr txBox="1">
            <a:spLocks noChangeArrowheads="1"/>
          </p:cNvSpPr>
          <p:nvPr/>
        </p:nvSpPr>
        <p:spPr bwMode="auto">
          <a:xfrm rot="-5400000">
            <a:off x="2932113" y="849312"/>
            <a:ext cx="156368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66"/>
                </a:solidFill>
                <a:latin typeface="WinInnwa" pitchFamily="2" charset="0"/>
                <a:ea typeface="+mn-ea"/>
                <a:cs typeface="+mn-cs"/>
              </a:rPr>
              <a:t>zefqif;jcif</a:t>
            </a:r>
            <a:endParaRPr lang="en-US" b="1" dirty="0">
              <a:solidFill>
                <a:srgbClr val="FFFF66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2784" name="Unknown Shape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22" name="Rectangle 218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72923" name="Rectangle 21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72924" name="Rectangle 22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72788" name="AutoShape 22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89" name="Unknown Shape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2790" name="Group 22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0" y="0"/>
            <a:chExt cx="600" cy="332"/>
          </a:xfrm>
        </p:grpSpPr>
        <p:sp>
          <p:nvSpPr>
            <p:cNvPr id="72882" name="AutoShape 224"/>
            <p:cNvSpPr>
              <a:spLocks noChangeArrowheads="1"/>
            </p:cNvSpPr>
            <p:nvPr/>
          </p:nvSpPr>
          <p:spPr bwMode="auto">
            <a:xfrm>
              <a:off x="1" y="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3" name="Rectangle 225"/>
            <p:cNvSpPr>
              <a:spLocks noChangeArrowheads="1"/>
            </p:cNvSpPr>
            <p:nvPr/>
          </p:nvSpPr>
          <p:spPr bwMode="auto">
            <a:xfrm>
              <a:off x="0" y="83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4" name="AutoShape 226"/>
            <p:cNvSpPr>
              <a:spLocks noChangeArrowheads="1"/>
            </p:cNvSpPr>
            <p:nvPr/>
          </p:nvSpPr>
          <p:spPr bwMode="auto">
            <a:xfrm>
              <a:off x="13" y="1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91" name="Line 22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2" name="Line 22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3" name="Rectangle 229"/>
          <p:cNvSpPr>
            <a:spLocks noChangeArrowheads="1"/>
          </p:cNvSpPr>
          <p:nvPr/>
        </p:nvSpPr>
        <p:spPr bwMode="auto">
          <a:xfrm>
            <a:off x="6599238" y="4394200"/>
            <a:ext cx="73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WinInnwa" charset="0"/>
              </a:rPr>
              <a:t>qdwf+idrf</a:t>
            </a:r>
          </a:p>
        </p:txBody>
      </p:sp>
      <p:sp>
        <p:nvSpPr>
          <p:cNvPr id="72794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95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6" name="Rectangle 232"/>
          <p:cNvSpPr>
            <a:spLocks noChangeArrowheads="1"/>
          </p:cNvSpPr>
          <p:nvPr/>
        </p:nvSpPr>
        <p:spPr bwMode="auto">
          <a:xfrm>
            <a:off x="6610350" y="5102225"/>
            <a:ext cx="7635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latin typeface="WinInnwa" charset="0"/>
              </a:rPr>
              <a:t> </a:t>
            </a:r>
            <a:r>
              <a:rPr lang="en-US" sz="1800" b="1">
                <a:solidFill>
                  <a:schemeClr val="bg2"/>
                </a:solidFill>
                <a:latin typeface="WinInnwa" charset="0"/>
              </a:rPr>
              <a:t>a,±_</a:t>
            </a:r>
          </a:p>
          <a:p>
            <a:pPr algn="l">
              <a:spcBef>
                <a:spcPct val="50000"/>
              </a:spcBef>
            </a:pPr>
            <a:endParaRPr lang="en-US" sz="800" b="1">
              <a:solidFill>
                <a:schemeClr val="bg2"/>
              </a:solidFill>
              <a:latin typeface="WinInnwa" charset="0"/>
            </a:endParaRPr>
          </a:p>
        </p:txBody>
      </p:sp>
      <p:sp>
        <p:nvSpPr>
          <p:cNvPr id="72797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8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9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0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1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2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3" name="Line 23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44" name="Rectangle 240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5" name="Rectangle 241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6" name="Rectangle 242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7" name="Rectangle 243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my-MM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948" name="Text Box 244"/>
          <p:cNvSpPr txBox="1">
            <a:spLocks noChangeArrowheads="1"/>
          </p:cNvSpPr>
          <p:nvPr/>
        </p:nvSpPr>
        <p:spPr bwMode="auto">
          <a:xfrm>
            <a:off x="1779588" y="-20638"/>
            <a:ext cx="5957887" cy="3698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1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- 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owm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2809" name="Rectangle 245"/>
          <p:cNvSpPr>
            <a:spLocks noChangeArrowheads="1"/>
          </p:cNvSpPr>
          <p:nvPr/>
        </p:nvSpPr>
        <p:spPr bwMode="auto">
          <a:xfrm>
            <a:off x="7924800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800" b="1">
                <a:latin typeface="Helvetica" charset="0"/>
              </a:rPr>
              <a:t>100 Years / 50,000</a:t>
            </a:r>
          </a:p>
        </p:txBody>
      </p:sp>
      <p:grpSp>
        <p:nvGrpSpPr>
          <p:cNvPr id="72810" name="Group 246"/>
          <p:cNvGrpSpPr>
            <a:grpSpLocks/>
          </p:cNvGrpSpPr>
          <p:nvPr/>
        </p:nvGrpSpPr>
        <p:grpSpPr bwMode="auto">
          <a:xfrm>
            <a:off x="7897813" y="3435350"/>
            <a:ext cx="1195387" cy="1098550"/>
            <a:chOff x="0" y="0"/>
            <a:chExt cx="753" cy="692"/>
          </a:xfrm>
        </p:grpSpPr>
        <p:sp>
          <p:nvSpPr>
            <p:cNvPr id="72867" name="Unknown Shape"/>
            <p:cNvSpPr>
              <a:spLocks/>
            </p:cNvSpPr>
            <p:nvPr/>
          </p:nvSpPr>
          <p:spPr bwMode="auto">
            <a:xfrm>
              <a:off x="510" y="13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8" name="Unknown Shape"/>
            <p:cNvSpPr>
              <a:spLocks/>
            </p:cNvSpPr>
            <p:nvPr/>
          </p:nvSpPr>
          <p:spPr bwMode="auto">
            <a:xfrm>
              <a:off x="510" y="12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9" name="AutoShape 249"/>
            <p:cNvSpPr>
              <a:spLocks noChangeArrowheads="1"/>
            </p:cNvSpPr>
            <p:nvPr/>
          </p:nvSpPr>
          <p:spPr bwMode="auto">
            <a:xfrm>
              <a:off x="51" y="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0" name="Rectangle 250"/>
            <p:cNvSpPr>
              <a:spLocks noChangeArrowheads="1"/>
            </p:cNvSpPr>
            <p:nvPr/>
          </p:nvSpPr>
          <p:spPr bwMode="auto">
            <a:xfrm>
              <a:off x="50" y="12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1" name="Line 251"/>
            <p:cNvSpPr>
              <a:spLocks noChangeShapeType="1"/>
            </p:cNvSpPr>
            <p:nvPr/>
          </p:nvSpPr>
          <p:spPr bwMode="auto">
            <a:xfrm>
              <a:off x="82" y="2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2" name="Line 252"/>
            <p:cNvSpPr>
              <a:spLocks noChangeShapeType="1"/>
            </p:cNvSpPr>
            <p:nvPr/>
          </p:nvSpPr>
          <p:spPr bwMode="auto">
            <a:xfrm>
              <a:off x="82" y="39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3" name="Rectangle 253"/>
            <p:cNvSpPr>
              <a:spLocks noChangeArrowheads="1"/>
            </p:cNvSpPr>
            <p:nvPr/>
          </p:nvSpPr>
          <p:spPr bwMode="auto">
            <a:xfrm>
              <a:off x="0" y="0"/>
              <a:ext cx="4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zrf;qD;</a:t>
              </a:r>
            </a:p>
          </p:txBody>
        </p:sp>
        <p:sp>
          <p:nvSpPr>
            <p:cNvPr id="72874" name="Line 254"/>
            <p:cNvSpPr>
              <a:spLocks noChangeShapeType="1"/>
            </p:cNvSpPr>
            <p:nvPr/>
          </p:nvSpPr>
          <p:spPr bwMode="auto">
            <a:xfrm>
              <a:off x="82" y="63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5" name="Line 255"/>
            <p:cNvSpPr>
              <a:spLocks noChangeShapeType="1"/>
            </p:cNvSpPr>
            <p:nvPr/>
          </p:nvSpPr>
          <p:spPr bwMode="auto">
            <a:xfrm>
              <a:off x="82" y="5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6" name="Rectangle 256"/>
            <p:cNvSpPr>
              <a:spLocks noChangeArrowheads="1"/>
            </p:cNvSpPr>
            <p:nvPr/>
          </p:nvSpPr>
          <p:spPr bwMode="auto">
            <a:xfrm>
              <a:off x="121" y="163"/>
              <a:ext cx="3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2"/>
                  </a:solidFill>
                  <a:latin typeface="WinInnwa" charset="0"/>
                </a:rPr>
                <a:t>70 ESpf/</a:t>
              </a:r>
            </a:p>
          </p:txBody>
        </p:sp>
        <p:sp>
          <p:nvSpPr>
            <p:cNvPr id="72877" name="Rectangle 257"/>
            <p:cNvSpPr>
              <a:spLocks noChangeArrowheads="1"/>
            </p:cNvSpPr>
            <p:nvPr/>
          </p:nvSpPr>
          <p:spPr bwMode="auto">
            <a:xfrm>
              <a:off x="151" y="275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c&amp;D; 3 ck</a:t>
              </a:r>
            </a:p>
          </p:txBody>
        </p:sp>
        <p:sp>
          <p:nvSpPr>
            <p:cNvPr id="72878" name="Rectangle 258"/>
            <p:cNvSpPr>
              <a:spLocks noChangeArrowheads="1"/>
            </p:cNvSpPr>
            <p:nvPr/>
          </p:nvSpPr>
          <p:spPr bwMode="auto">
            <a:xfrm>
              <a:off x="132" y="526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1000" b="1">
                  <a:latin typeface="Helvetica" charset="0"/>
                </a:rPr>
                <a:t>Z - E - N</a:t>
              </a:r>
            </a:p>
          </p:txBody>
        </p:sp>
        <p:sp>
          <p:nvSpPr>
            <p:cNvPr id="72879" name="Rectangle 259"/>
            <p:cNvSpPr>
              <a:spLocks noChangeArrowheads="1"/>
            </p:cNvSpPr>
            <p:nvPr/>
          </p:nvSpPr>
          <p:spPr bwMode="auto">
            <a:xfrm>
              <a:off x="128" y="107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0" name="Rectangle 260"/>
            <p:cNvSpPr>
              <a:spLocks noChangeArrowheads="1"/>
            </p:cNvSpPr>
            <p:nvPr/>
          </p:nvSpPr>
          <p:spPr bwMode="auto">
            <a:xfrm>
              <a:off x="65" y="10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1" name="Rectangle 261"/>
            <p:cNvSpPr>
              <a:spLocks noChangeArrowheads="1"/>
            </p:cNvSpPr>
            <p:nvPr/>
          </p:nvSpPr>
          <p:spPr bwMode="auto">
            <a:xfrm>
              <a:off x="22" y="418"/>
              <a:ext cx="73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900" b="1">
                  <a:solidFill>
                    <a:schemeClr val="bg2"/>
                  </a:solidFill>
                  <a:latin typeface="WinInnwa" charset="0"/>
                </a:rPr>
                <a:t>ESpf 100 / vl 50000</a:t>
              </a:r>
            </a:p>
          </p:txBody>
        </p:sp>
      </p:grpSp>
      <p:sp>
        <p:nvSpPr>
          <p:cNvPr id="72966" name="AutoShape 262"/>
          <p:cNvSpPr>
            <a:spLocks noChangeArrowheads="1"/>
          </p:cNvSpPr>
          <p:nvPr/>
        </p:nvSpPr>
        <p:spPr bwMode="auto">
          <a:xfrm rot="-26442">
            <a:off x="7678738" y="3470275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812" name="Text Box 26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2968" name="Rectangle 264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69</a:t>
            </a:r>
          </a:p>
        </p:txBody>
      </p:sp>
      <p:grpSp>
        <p:nvGrpSpPr>
          <p:cNvPr id="72814" name="Group 265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0" y="0"/>
            <a:chExt cx="1823" cy="2825"/>
          </a:xfrm>
        </p:grpSpPr>
        <p:grpSp>
          <p:nvGrpSpPr>
            <p:cNvPr id="72815" name="Group 266"/>
            <p:cNvGrpSpPr>
              <a:grpSpLocks/>
            </p:cNvGrpSpPr>
            <p:nvPr/>
          </p:nvGrpSpPr>
          <p:grpSpPr bwMode="auto">
            <a:xfrm>
              <a:off x="0" y="551"/>
              <a:ext cx="331" cy="369"/>
              <a:chOff x="0" y="0"/>
              <a:chExt cx="331" cy="369"/>
            </a:xfrm>
          </p:grpSpPr>
          <p:grpSp>
            <p:nvGrpSpPr>
              <p:cNvPr id="72855" name="Group 267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57" name="Group 26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63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65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66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64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58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9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0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1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62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56" name="Rectangle 278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6" name="Group 279"/>
            <p:cNvGrpSpPr>
              <a:grpSpLocks/>
            </p:cNvGrpSpPr>
            <p:nvPr/>
          </p:nvGrpSpPr>
          <p:grpSpPr bwMode="auto">
            <a:xfrm>
              <a:off x="3" y="2456"/>
              <a:ext cx="331" cy="369"/>
              <a:chOff x="0" y="0"/>
              <a:chExt cx="331" cy="369"/>
            </a:xfrm>
          </p:grpSpPr>
          <p:grpSp>
            <p:nvGrpSpPr>
              <p:cNvPr id="72843" name="Group 280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45" name="Group 28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51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53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54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52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46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7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8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9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0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44" name="Rectangle 291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7" name="Group 292"/>
            <p:cNvGrpSpPr>
              <a:grpSpLocks/>
            </p:cNvGrpSpPr>
            <p:nvPr/>
          </p:nvGrpSpPr>
          <p:grpSpPr bwMode="auto">
            <a:xfrm>
              <a:off x="1492" y="0"/>
              <a:ext cx="331" cy="369"/>
              <a:chOff x="0" y="0"/>
              <a:chExt cx="331" cy="369"/>
            </a:xfrm>
          </p:grpSpPr>
          <p:grpSp>
            <p:nvGrpSpPr>
              <p:cNvPr id="72831" name="Group 293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33" name="Group 29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39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41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42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40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34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5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6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7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8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32" name="Rectangle 304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72818" name="Group 305"/>
            <p:cNvGrpSpPr>
              <a:grpSpLocks/>
            </p:cNvGrpSpPr>
            <p:nvPr/>
          </p:nvGrpSpPr>
          <p:grpSpPr bwMode="auto">
            <a:xfrm>
              <a:off x="1492" y="512"/>
              <a:ext cx="331" cy="369"/>
              <a:chOff x="0" y="0"/>
              <a:chExt cx="331" cy="369"/>
            </a:xfrm>
          </p:grpSpPr>
          <p:grpSp>
            <p:nvGrpSpPr>
              <p:cNvPr id="72819" name="Group 306"/>
              <p:cNvGrpSpPr>
                <a:grpSpLocks/>
              </p:cNvGrpSpPr>
              <p:nvPr/>
            </p:nvGrpSpPr>
            <p:grpSpPr bwMode="auto">
              <a:xfrm>
                <a:off x="0" y="0"/>
                <a:ext cx="331" cy="369"/>
                <a:chOff x="0" y="0"/>
                <a:chExt cx="2950" cy="2769"/>
              </a:xfrm>
            </p:grpSpPr>
            <p:grpSp>
              <p:nvGrpSpPr>
                <p:cNvPr id="72821" name="Group 30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950" cy="2769"/>
                  <a:chOff x="0" y="0"/>
                  <a:chExt cx="2950" cy="2769"/>
                </a:xfrm>
              </p:grpSpPr>
              <p:grpSp>
                <p:nvGrpSpPr>
                  <p:cNvPr id="72827" name="Group 308"/>
                  <p:cNvGrpSpPr>
                    <a:grpSpLocks/>
                  </p:cNvGrpSpPr>
                  <p:nvPr/>
                </p:nvGrpSpPr>
                <p:grpSpPr bwMode="auto">
                  <a:xfrm>
                    <a:off x="473" y="498"/>
                    <a:ext cx="2105" cy="1421"/>
                    <a:chOff x="0" y="0"/>
                    <a:chExt cx="2105" cy="1421"/>
                  </a:xfrm>
                </p:grpSpPr>
                <p:sp>
                  <p:nvSpPr>
                    <p:cNvPr id="72829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5" y="0"/>
                      <a:ext cx="2050" cy="256"/>
                    </a:xfrm>
                    <a:custGeom>
                      <a:avLst/>
                      <a:gdLst>
                        <a:gd name="T0" fmla="*/ 336 w 592"/>
                        <a:gd name="T1" fmla="*/ 2071 h 90"/>
                        <a:gd name="T2" fmla="*/ 911 w 592"/>
                        <a:gd name="T3" fmla="*/ 1013 h 90"/>
                        <a:gd name="T4" fmla="*/ 1416 w 592"/>
                        <a:gd name="T5" fmla="*/ 825 h 90"/>
                        <a:gd name="T6" fmla="*/ 1908 w 592"/>
                        <a:gd name="T7" fmla="*/ 737 h 90"/>
                        <a:gd name="T8" fmla="*/ 4654 w 592"/>
                        <a:gd name="T9" fmla="*/ 785 h 90"/>
                        <a:gd name="T10" fmla="*/ 6306 w 592"/>
                        <a:gd name="T11" fmla="*/ 922 h 90"/>
                        <a:gd name="T12" fmla="*/ 7064 w 592"/>
                        <a:gd name="T13" fmla="*/ 1061 h 90"/>
                        <a:gd name="T14" fmla="*/ 9879 w 592"/>
                        <a:gd name="T15" fmla="*/ 1198 h 90"/>
                        <a:gd name="T16" fmla="*/ 14031 w 592"/>
                        <a:gd name="T17" fmla="*/ 1013 h 90"/>
                        <a:gd name="T18" fmla="*/ 19593 w 592"/>
                        <a:gd name="T19" fmla="*/ 373 h 90"/>
                        <a:gd name="T20" fmla="*/ 21598 w 592"/>
                        <a:gd name="T21" fmla="*/ 0 h 90"/>
                        <a:gd name="T22" fmla="*/ 23755 w 592"/>
                        <a:gd name="T23" fmla="*/ 48 h 90"/>
                        <a:gd name="T24" fmla="*/ 24500 w 592"/>
                        <a:gd name="T25" fmla="*/ 688 h 90"/>
                        <a:gd name="T26" fmla="*/ 24583 w 592"/>
                        <a:gd name="T27" fmla="*/ 825 h 90"/>
                        <a:gd name="T28" fmla="*/ 24164 w 592"/>
                        <a:gd name="T29" fmla="*/ 1382 h 90"/>
                        <a:gd name="T30" fmla="*/ 24247 w 592"/>
                        <a:gd name="T31" fmla="*/ 152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830" name="Unknown Shape" descr="Cork"/>
                    <p:cNvSpPr>
                      <a:spLocks/>
                    </p:cNvSpPr>
                    <p:nvPr/>
                  </p:nvSpPr>
                  <p:spPr bwMode="auto">
                    <a:xfrm>
                      <a:off x="0" y="190"/>
                      <a:ext cx="2074" cy="1231"/>
                    </a:xfrm>
                    <a:custGeom>
                      <a:avLst/>
                      <a:gdLst>
                        <a:gd name="T0" fmla="*/ 24864 w 599"/>
                        <a:gd name="T1" fmla="*/ 0 h 432"/>
                        <a:gd name="T2" fmla="*/ 24698 w 599"/>
                        <a:gd name="T3" fmla="*/ 137 h 432"/>
                        <a:gd name="T4" fmla="*/ 24445 w 599"/>
                        <a:gd name="T5" fmla="*/ 228 h 432"/>
                        <a:gd name="T6" fmla="*/ 24289 w 599"/>
                        <a:gd name="T7" fmla="*/ 553 h 432"/>
                        <a:gd name="T8" fmla="*/ 23126 w 599"/>
                        <a:gd name="T9" fmla="*/ 2129 h 432"/>
                        <a:gd name="T10" fmla="*/ 21796 w 599"/>
                        <a:gd name="T11" fmla="*/ 4816 h 432"/>
                        <a:gd name="T12" fmla="*/ 21377 w 599"/>
                        <a:gd name="T13" fmla="*/ 6155 h 432"/>
                        <a:gd name="T14" fmla="*/ 20969 w 599"/>
                        <a:gd name="T15" fmla="*/ 8096 h 432"/>
                        <a:gd name="T16" fmla="*/ 20550 w 599"/>
                        <a:gd name="T17" fmla="*/ 9307 h 432"/>
                        <a:gd name="T18" fmla="*/ 19133 w 599"/>
                        <a:gd name="T19" fmla="*/ 9768 h 432"/>
                        <a:gd name="T20" fmla="*/ 17970 w 599"/>
                        <a:gd name="T21" fmla="*/ 9580 h 432"/>
                        <a:gd name="T22" fmla="*/ 17478 w 599"/>
                        <a:gd name="T23" fmla="*/ 9483 h 432"/>
                        <a:gd name="T24" fmla="*/ 17648 w 599"/>
                        <a:gd name="T25" fmla="*/ 8144 h 432"/>
                        <a:gd name="T26" fmla="*/ 17887 w 599"/>
                        <a:gd name="T27" fmla="*/ 7819 h 432"/>
                        <a:gd name="T28" fmla="*/ 16807 w 599"/>
                        <a:gd name="T29" fmla="*/ 7591 h 432"/>
                        <a:gd name="T30" fmla="*/ 14397 w 599"/>
                        <a:gd name="T31" fmla="*/ 7309 h 432"/>
                        <a:gd name="T32" fmla="*/ 4688 w 599"/>
                        <a:gd name="T33" fmla="*/ 8332 h 432"/>
                        <a:gd name="T34" fmla="*/ 4280 w 599"/>
                        <a:gd name="T35" fmla="*/ 8517 h 432"/>
                        <a:gd name="T36" fmla="*/ 3608 w 599"/>
                        <a:gd name="T37" fmla="*/ 9070 h 432"/>
                        <a:gd name="T38" fmla="*/ 2206 w 599"/>
                        <a:gd name="T39" fmla="*/ 9996 h 432"/>
                        <a:gd name="T40" fmla="*/ 1198 w 599"/>
                        <a:gd name="T41" fmla="*/ 9768 h 432"/>
                        <a:gd name="T42" fmla="*/ 706 w 599"/>
                        <a:gd name="T43" fmla="*/ 9580 h 432"/>
                        <a:gd name="T44" fmla="*/ 287 w 599"/>
                        <a:gd name="T45" fmla="*/ 9207 h 432"/>
                        <a:gd name="T46" fmla="*/ 457 w 599"/>
                        <a:gd name="T47" fmla="*/ 8608 h 432"/>
                        <a:gd name="T48" fmla="*/ 706 w 599"/>
                        <a:gd name="T49" fmla="*/ 7731 h 432"/>
                        <a:gd name="T50" fmla="*/ 1115 w 599"/>
                        <a:gd name="T51" fmla="*/ 6067 h 432"/>
                        <a:gd name="T52" fmla="*/ 1198 w 599"/>
                        <a:gd name="T53" fmla="*/ 4351 h 432"/>
                        <a:gd name="T54" fmla="*/ 1281 w 599"/>
                        <a:gd name="T55" fmla="*/ 2915 h 432"/>
                        <a:gd name="T56" fmla="*/ 1198 w 599"/>
                        <a:gd name="T57" fmla="*/ 1901 h 432"/>
                        <a:gd name="T58" fmla="*/ 876 w 599"/>
                        <a:gd name="T59" fmla="*/ 690 h 432"/>
                        <a:gd name="T60" fmla="*/ 793 w 599"/>
                        <a:gd name="T61" fmla="*/ 32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2828" name="Picture 311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822" name="Unknown Shape"/>
                <p:cNvSpPr>
                  <a:spLocks/>
                </p:cNvSpPr>
                <p:nvPr/>
              </p:nvSpPr>
              <p:spPr bwMode="auto">
                <a:xfrm>
                  <a:off x="532" y="1938"/>
                  <a:ext cx="88" cy="277"/>
                </a:xfrm>
                <a:custGeom>
                  <a:avLst/>
                  <a:gdLst>
                    <a:gd name="T0" fmla="*/ 81 w 85"/>
                    <a:gd name="T1" fmla="*/ 101 h 318"/>
                    <a:gd name="T2" fmla="*/ 70 w 85"/>
                    <a:gd name="T3" fmla="*/ 45 h 318"/>
                    <a:gd name="T4" fmla="*/ 53 w 85"/>
                    <a:gd name="T5" fmla="*/ 28 h 318"/>
                    <a:gd name="T6" fmla="*/ 61 w 85"/>
                    <a:gd name="T7" fmla="*/ 45 h 318"/>
                    <a:gd name="T8" fmla="*/ 70 w 85"/>
                    <a:gd name="T9" fmla="*/ 18 h 318"/>
                    <a:gd name="T10" fmla="*/ 41 w 85"/>
                    <a:gd name="T11" fmla="*/ 7 h 318"/>
                    <a:gd name="T12" fmla="*/ 41 w 85"/>
                    <a:gd name="T13" fmla="*/ 28 h 318"/>
                    <a:gd name="T14" fmla="*/ 53 w 85"/>
                    <a:gd name="T15" fmla="*/ 124 h 318"/>
                    <a:gd name="T16" fmla="*/ 33 w 85"/>
                    <a:gd name="T17" fmla="*/ 106 h 318"/>
                    <a:gd name="T18" fmla="*/ 41 w 85"/>
                    <a:gd name="T19" fmla="*/ 84 h 318"/>
                    <a:gd name="T20" fmla="*/ 53 w 85"/>
                    <a:gd name="T21" fmla="*/ 106 h 318"/>
                    <a:gd name="T22" fmla="*/ 41 w 85"/>
                    <a:gd name="T23" fmla="*/ 68 h 318"/>
                    <a:gd name="T24" fmla="*/ 53 w 85"/>
                    <a:gd name="T25" fmla="*/ 101 h 318"/>
                    <a:gd name="T26" fmla="*/ 41 w 85"/>
                    <a:gd name="T27" fmla="*/ 79 h 318"/>
                    <a:gd name="T28" fmla="*/ 53 w 85"/>
                    <a:gd name="T29" fmla="*/ 95 h 318"/>
                    <a:gd name="T30" fmla="*/ 61 w 85"/>
                    <a:gd name="T31" fmla="*/ 112 h 318"/>
                    <a:gd name="T32" fmla="*/ 81 w 85"/>
                    <a:gd name="T33" fmla="*/ 134 h 318"/>
                    <a:gd name="T34" fmla="*/ 89 w 85"/>
                    <a:gd name="T35" fmla="*/ 151 h 318"/>
                    <a:gd name="T36" fmla="*/ 81 w 85"/>
                    <a:gd name="T37" fmla="*/ 185 h 318"/>
                    <a:gd name="T38" fmla="*/ 70 w 85"/>
                    <a:gd name="T39" fmla="*/ 179 h 318"/>
                    <a:gd name="T40" fmla="*/ 61 w 85"/>
                    <a:gd name="T41" fmla="*/ 207 h 318"/>
                    <a:gd name="T42" fmla="*/ 41 w 85"/>
                    <a:gd name="T43" fmla="*/ 191 h 318"/>
                    <a:gd name="T44" fmla="*/ 33 w 85"/>
                    <a:gd name="T45" fmla="*/ 134 h 318"/>
                    <a:gd name="T46" fmla="*/ 25 w 85"/>
                    <a:gd name="T47" fmla="*/ 162 h 318"/>
                    <a:gd name="T48" fmla="*/ 5 w 85"/>
                    <a:gd name="T49" fmla="*/ 140 h 318"/>
                    <a:gd name="T50" fmla="*/ 41 w 85"/>
                    <a:gd name="T51" fmla="*/ 95 h 318"/>
                    <a:gd name="T52" fmla="*/ 70 w 85"/>
                    <a:gd name="T53" fmla="*/ 112 h 318"/>
                    <a:gd name="T54" fmla="*/ 81 w 85"/>
                    <a:gd name="T55" fmla="*/ 145 h 318"/>
                    <a:gd name="T56" fmla="*/ 70 w 85"/>
                    <a:gd name="T57" fmla="*/ 124 h 318"/>
                    <a:gd name="T58" fmla="*/ 70 w 85"/>
                    <a:gd name="T59" fmla="*/ 7 h 318"/>
                    <a:gd name="T60" fmla="*/ 53 w 85"/>
                    <a:gd name="T61" fmla="*/ 23 h 318"/>
                    <a:gd name="T62" fmla="*/ 25 w 85"/>
                    <a:gd name="T63" fmla="*/ 28 h 318"/>
                    <a:gd name="T64" fmla="*/ 41 w 85"/>
                    <a:gd name="T65" fmla="*/ 62 h 318"/>
                    <a:gd name="T66" fmla="*/ 61 w 85"/>
                    <a:gd name="T67" fmla="*/ 90 h 318"/>
                    <a:gd name="T68" fmla="*/ 81 w 85"/>
                    <a:gd name="T69" fmla="*/ 10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3" name="Unknown Shape"/>
                <p:cNvSpPr>
                  <a:spLocks/>
                </p:cNvSpPr>
                <p:nvPr/>
              </p:nvSpPr>
              <p:spPr bwMode="auto">
                <a:xfrm>
                  <a:off x="551" y="1936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04 w 105"/>
                    <a:gd name="T3" fmla="*/ 3 h 354"/>
                    <a:gd name="T4" fmla="*/ 82 w 105"/>
                    <a:gd name="T5" fmla="*/ 19 h 354"/>
                    <a:gd name="T6" fmla="*/ 93 w 105"/>
                    <a:gd name="T7" fmla="*/ 40 h 354"/>
                    <a:gd name="T8" fmla="*/ 93 w 105"/>
                    <a:gd name="T9" fmla="*/ 97 h 354"/>
                    <a:gd name="T10" fmla="*/ 109 w 105"/>
                    <a:gd name="T11" fmla="*/ 112 h 354"/>
                    <a:gd name="T12" fmla="*/ 109 w 105"/>
                    <a:gd name="T13" fmla="*/ 159 h 354"/>
                    <a:gd name="T14" fmla="*/ 93 w 105"/>
                    <a:gd name="T15" fmla="*/ 223 h 354"/>
                    <a:gd name="T16" fmla="*/ 77 w 105"/>
                    <a:gd name="T17" fmla="*/ 236 h 354"/>
                    <a:gd name="T18" fmla="*/ 17 w 105"/>
                    <a:gd name="T19" fmla="*/ 213 h 354"/>
                    <a:gd name="T20" fmla="*/ 12 w 105"/>
                    <a:gd name="T21" fmla="*/ 188 h 354"/>
                    <a:gd name="T22" fmla="*/ 17 w 105"/>
                    <a:gd name="T23" fmla="*/ 163 h 354"/>
                    <a:gd name="T24" fmla="*/ 9 w 105"/>
                    <a:gd name="T25" fmla="*/ 65 h 354"/>
                    <a:gd name="T26" fmla="*/ 23 w 105"/>
                    <a:gd name="T27" fmla="*/ 30 h 354"/>
                    <a:gd name="T28" fmla="*/ 6 w 105"/>
                    <a:gd name="T29" fmla="*/ 9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4" name="Unknown Shape"/>
                <p:cNvSpPr>
                  <a:spLocks/>
                </p:cNvSpPr>
                <p:nvPr/>
              </p:nvSpPr>
              <p:spPr bwMode="auto">
                <a:xfrm>
                  <a:off x="1924" y="1872"/>
                  <a:ext cx="155" cy="328"/>
                </a:xfrm>
                <a:custGeom>
                  <a:avLst/>
                  <a:gdLst>
                    <a:gd name="T0" fmla="*/ 159 w 149"/>
                    <a:gd name="T1" fmla="*/ 13 h 376"/>
                    <a:gd name="T2" fmla="*/ 150 w 149"/>
                    <a:gd name="T3" fmla="*/ 69 h 376"/>
                    <a:gd name="T4" fmla="*/ 140 w 149"/>
                    <a:gd name="T5" fmla="*/ 86 h 376"/>
                    <a:gd name="T6" fmla="*/ 137 w 149"/>
                    <a:gd name="T7" fmla="*/ 92 h 376"/>
                    <a:gd name="T8" fmla="*/ 117 w 149"/>
                    <a:gd name="T9" fmla="*/ 162 h 376"/>
                    <a:gd name="T10" fmla="*/ 92 w 149"/>
                    <a:gd name="T11" fmla="*/ 208 h 376"/>
                    <a:gd name="T12" fmla="*/ 75 w 149"/>
                    <a:gd name="T13" fmla="*/ 241 h 376"/>
                    <a:gd name="T14" fmla="*/ 62 w 149"/>
                    <a:gd name="T15" fmla="*/ 242 h 376"/>
                    <a:gd name="T16" fmla="*/ 21 w 149"/>
                    <a:gd name="T17" fmla="*/ 246 h 376"/>
                    <a:gd name="T18" fmla="*/ 2 w 149"/>
                    <a:gd name="T19" fmla="*/ 233 h 376"/>
                    <a:gd name="T20" fmla="*/ 5 w 149"/>
                    <a:gd name="T21" fmla="*/ 210 h 376"/>
                    <a:gd name="T22" fmla="*/ 8 w 149"/>
                    <a:gd name="T23" fmla="*/ 146 h 376"/>
                    <a:gd name="T24" fmla="*/ 24 w 149"/>
                    <a:gd name="T25" fmla="*/ 133 h 376"/>
                    <a:gd name="T26" fmla="*/ 37 w 149"/>
                    <a:gd name="T27" fmla="*/ 70 h 376"/>
                    <a:gd name="T28" fmla="*/ 48 w 149"/>
                    <a:gd name="T29" fmla="*/ 50 h 376"/>
                    <a:gd name="T30" fmla="*/ 89 w 149"/>
                    <a:gd name="T31" fmla="*/ 12 h 376"/>
                    <a:gd name="T32" fmla="*/ 137 w 149"/>
                    <a:gd name="T33" fmla="*/ 12 h 376"/>
                    <a:gd name="T34" fmla="*/ 159 w 149"/>
                    <a:gd name="T35" fmla="*/ 1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5" name="Unknown Shape"/>
                <p:cNvSpPr>
                  <a:spLocks/>
                </p:cNvSpPr>
                <p:nvPr/>
              </p:nvSpPr>
              <p:spPr bwMode="auto">
                <a:xfrm>
                  <a:off x="630" y="309"/>
                  <a:ext cx="99" cy="440"/>
                </a:xfrm>
                <a:custGeom>
                  <a:avLst/>
                  <a:gdLst>
                    <a:gd name="T0" fmla="*/ 29 w 96"/>
                    <a:gd name="T1" fmla="*/ 323 h 504"/>
                    <a:gd name="T2" fmla="*/ 67 w 96"/>
                    <a:gd name="T3" fmla="*/ 328 h 504"/>
                    <a:gd name="T4" fmla="*/ 78 w 96"/>
                    <a:gd name="T5" fmla="*/ 300 h 504"/>
                    <a:gd name="T6" fmla="*/ 78 w 96"/>
                    <a:gd name="T7" fmla="*/ 215 h 504"/>
                    <a:gd name="T8" fmla="*/ 97 w 96"/>
                    <a:gd name="T9" fmla="*/ 142 h 504"/>
                    <a:gd name="T10" fmla="*/ 105 w 96"/>
                    <a:gd name="T11" fmla="*/ 116 h 504"/>
                    <a:gd name="T12" fmla="*/ 97 w 96"/>
                    <a:gd name="T13" fmla="*/ 34 h 504"/>
                    <a:gd name="T14" fmla="*/ 84 w 96"/>
                    <a:gd name="T15" fmla="*/ 3 h 504"/>
                    <a:gd name="T16" fmla="*/ 32 w 96"/>
                    <a:gd name="T17" fmla="*/ 17 h 504"/>
                    <a:gd name="T18" fmla="*/ 29 w 96"/>
                    <a:gd name="T19" fmla="*/ 81 h 504"/>
                    <a:gd name="T20" fmla="*/ 35 w 96"/>
                    <a:gd name="T21" fmla="*/ 242 h 504"/>
                    <a:gd name="T22" fmla="*/ 43 w 96"/>
                    <a:gd name="T23" fmla="*/ 270 h 504"/>
                    <a:gd name="T24" fmla="*/ 27 w 96"/>
                    <a:gd name="T25" fmla="*/ 315 h 504"/>
                    <a:gd name="T26" fmla="*/ 29 w 96"/>
                    <a:gd name="T27" fmla="*/ 323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6" name="Unknown Shape"/>
                <p:cNvSpPr>
                  <a:spLocks/>
                </p:cNvSpPr>
                <p:nvPr/>
              </p:nvSpPr>
              <p:spPr bwMode="auto">
                <a:xfrm>
                  <a:off x="2347" y="296"/>
                  <a:ext cx="156" cy="358"/>
                </a:xfrm>
                <a:custGeom>
                  <a:avLst/>
                  <a:gdLst>
                    <a:gd name="T0" fmla="*/ 5 w 150"/>
                    <a:gd name="T1" fmla="*/ 254 h 410"/>
                    <a:gd name="T2" fmla="*/ 46 w 150"/>
                    <a:gd name="T3" fmla="*/ 273 h 410"/>
                    <a:gd name="T4" fmla="*/ 89 w 150"/>
                    <a:gd name="T5" fmla="*/ 267 h 410"/>
                    <a:gd name="T6" fmla="*/ 105 w 150"/>
                    <a:gd name="T7" fmla="*/ 241 h 410"/>
                    <a:gd name="T8" fmla="*/ 129 w 150"/>
                    <a:gd name="T9" fmla="*/ 186 h 410"/>
                    <a:gd name="T10" fmla="*/ 144 w 150"/>
                    <a:gd name="T11" fmla="*/ 144 h 410"/>
                    <a:gd name="T12" fmla="*/ 153 w 150"/>
                    <a:gd name="T13" fmla="*/ 128 h 410"/>
                    <a:gd name="T14" fmla="*/ 156 w 150"/>
                    <a:gd name="T15" fmla="*/ 78 h 410"/>
                    <a:gd name="T16" fmla="*/ 162 w 150"/>
                    <a:gd name="T17" fmla="*/ 67 h 410"/>
                    <a:gd name="T18" fmla="*/ 164 w 150"/>
                    <a:gd name="T19" fmla="*/ 32 h 410"/>
                    <a:gd name="T20" fmla="*/ 146 w 150"/>
                    <a:gd name="T21" fmla="*/ 0 h 410"/>
                    <a:gd name="T22" fmla="*/ 105 w 150"/>
                    <a:gd name="T23" fmla="*/ 9 h 410"/>
                    <a:gd name="T24" fmla="*/ 86 w 150"/>
                    <a:gd name="T25" fmla="*/ 35 h 410"/>
                    <a:gd name="T26" fmla="*/ 75 w 150"/>
                    <a:gd name="T27" fmla="*/ 92 h 410"/>
                    <a:gd name="T28" fmla="*/ 64 w 150"/>
                    <a:gd name="T29" fmla="*/ 107 h 410"/>
                    <a:gd name="T30" fmla="*/ 48 w 150"/>
                    <a:gd name="T31" fmla="*/ 144 h 410"/>
                    <a:gd name="T32" fmla="*/ 46 w 150"/>
                    <a:gd name="T33" fmla="*/ 150 h 410"/>
                    <a:gd name="T34" fmla="*/ 37 w 150"/>
                    <a:gd name="T35" fmla="*/ 155 h 410"/>
                    <a:gd name="T36" fmla="*/ 35 w 150"/>
                    <a:gd name="T37" fmla="*/ 166 h 410"/>
                    <a:gd name="T38" fmla="*/ 32 w 150"/>
                    <a:gd name="T39" fmla="*/ 171 h 410"/>
                    <a:gd name="T40" fmla="*/ 19 w 150"/>
                    <a:gd name="T41" fmla="*/ 232 h 410"/>
                    <a:gd name="T42" fmla="*/ 10 w 150"/>
                    <a:gd name="T43" fmla="*/ 254 h 410"/>
                    <a:gd name="T44" fmla="*/ 2 w 150"/>
                    <a:gd name="T45" fmla="*/ 257 h 410"/>
                    <a:gd name="T46" fmla="*/ 5 w 150"/>
                    <a:gd name="T47" fmla="*/ 254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2820" name="Rectangle 317"/>
              <p:cNvSpPr>
                <a:spLocks noChangeArrowheads="1"/>
              </p:cNvSpPr>
              <p:nvPr/>
            </p:nvSpPr>
            <p:spPr bwMode="auto">
              <a:xfrm>
                <a:off x="42" y="45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44" grpId="0" animBg="1"/>
      <p:bldP spid="72945" grpId="0" animBg="1"/>
      <p:bldP spid="72946" grpId="0" animBg="1"/>
      <p:bldP spid="7296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400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179763" y="1011238"/>
            <a:ext cx="18605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 rif;rJhumv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Unknown Shape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336675" y="4532313"/>
            <a:ext cx="1844675" cy="16906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rif;rJh</a:t>
            </a:r>
            <a:r>
              <a:rPr lang="en-US" sz="48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rif;pH</a:t>
            </a:r>
            <a:r>
              <a:rPr lang="en-US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zrf;qD</a:t>
            </a:r>
            <a:r>
              <a:rPr lang="en-US" b="1" i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b="1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inInnwa" pitchFamily="2" charset="0"/>
                <a:ea typeface="+mn-ea"/>
                <a:cs typeface="+mn-cs"/>
              </a:rPr>
              <a:t>/</a:t>
            </a:r>
            <a:r>
              <a:rPr lang="en-US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Rectangle 15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1" name="Group 16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0" y="0"/>
            <a:chExt cx="614" cy="399"/>
          </a:xfrm>
        </p:grpSpPr>
        <p:sp>
          <p:nvSpPr>
            <p:cNvPr id="9239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Rectangle 19"/>
            <p:cNvSpPr>
              <a:spLocks noChangeArrowheads="1"/>
            </p:cNvSpPr>
            <p:nvPr/>
          </p:nvSpPr>
          <p:spPr bwMode="auto">
            <a:xfrm>
              <a:off x="187" y="26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Helvetica" charset="0"/>
                </a:rPr>
                <a:t>350</a:t>
              </a:r>
            </a:p>
          </p:txBody>
        </p:sp>
        <p:sp>
          <p:nvSpPr>
            <p:cNvPr id="9242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21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AutoShape 23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4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Line 25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accent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accent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2870200" y="3683000"/>
            <a:ext cx="6070600" cy="2105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w&amp;m;0if A[</a:t>
            </a:r>
            <a:r>
              <a:rPr lang="en-US" sz="6600" b="1" i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dktm%muif;rJhjcif</a:t>
            </a:r>
            <a:r>
              <a:rPr lang="en-US" sz="6600" b="1" i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66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766888" y="-11113"/>
            <a:ext cx="1993900" cy="400051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20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20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17;6/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234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MS PGothic" charset="0"/>
              </a:rPr>
              <a:t>07</a:t>
            </a:r>
          </a:p>
        </p:txBody>
      </p:sp>
      <p:sp>
        <p:nvSpPr>
          <p:cNvPr id="9236" name="Text Box 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0" y="1254125"/>
            <a:ext cx="3859213" cy="3136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tzGJ@tpnf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6600" dirty="0"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oHk</a:t>
            </a:r>
            <a:r>
              <a:rPr lang="en-US" sz="6600" dirty="0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yf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. </a:t>
            </a:r>
          </a:p>
          <a:p>
            <a:pPr>
              <a:defRPr/>
            </a:pPr>
            <a:r>
              <a:rPr lang="en-US" sz="6600" dirty="0" err="1">
                <a:solidFill>
                  <a:srgbClr val="FFEA18"/>
                </a:solidFill>
                <a:latin typeface="WinInnwa" pitchFamily="2" charset="0"/>
                <a:ea typeface="+mn-ea"/>
                <a:cs typeface="+mn-cs"/>
              </a:rPr>
              <a:t>yxr</a:t>
            </a:r>
            <a:r>
              <a:rPr lang="en-US" sz="6600" dirty="0" err="1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tzGJ</a:t>
            </a:r>
            <a:r>
              <a:rPr lang="en-US" sz="6600" dirty="0">
                <a:solidFill>
                  <a:srgbClr val="1CFF23"/>
                </a:solidFill>
                <a:latin typeface="WinInnwa" pitchFamily="2" charset="0"/>
                <a:ea typeface="+mn-ea"/>
                <a:cs typeface="+mn-cs"/>
              </a:rPr>
              <a:t>@/</a:t>
            </a:r>
            <a:r>
              <a:rPr lang="en-US" sz="6600" dirty="0"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179763" y="1011238"/>
            <a:ext cx="16049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>
                <a:latin typeface="WinInnwa" charset="0"/>
              </a:rPr>
              <a:t> </a:t>
            </a:r>
            <a:r>
              <a:rPr lang="en-US" b="1">
                <a:solidFill>
                  <a:schemeClr val="accent2"/>
                </a:solidFill>
                <a:latin typeface="WinInnwa" charset="0"/>
              </a:rPr>
              <a:t>rif;rJhumv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20713" y="160338"/>
            <a:ext cx="806450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10247" name="Unknown Shape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543300" y="1708150"/>
            <a:ext cx="24018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latin typeface="WinInnwa" charset="0"/>
              </a:rPr>
              <a:t>w&amp;m;ol}uD;rsm;</a:t>
            </a:r>
            <a:r>
              <a:rPr lang="en-US" sz="3200">
                <a:solidFill>
                  <a:schemeClr val="accent2"/>
                </a:solidFill>
                <a:latin typeface="WinInnwa" charset="0"/>
              </a:rPr>
              <a:t> 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4" name="Group 15"/>
          <p:cNvGrpSpPr>
            <a:grpSpLocks/>
          </p:cNvGrpSpPr>
          <p:nvPr/>
        </p:nvGrpSpPr>
        <p:grpSpPr bwMode="auto">
          <a:xfrm>
            <a:off x="7983538" y="3429000"/>
            <a:ext cx="1155700" cy="635000"/>
            <a:chOff x="0" y="0"/>
            <a:chExt cx="728" cy="400"/>
          </a:xfrm>
        </p:grpSpPr>
        <p:sp>
          <p:nvSpPr>
            <p:cNvPr id="10261" name="Unknown Shape"/>
            <p:cNvSpPr>
              <a:spLocks/>
            </p:cNvSpPr>
            <p:nvPr/>
          </p:nvSpPr>
          <p:spPr bwMode="auto">
            <a:xfrm>
              <a:off x="482" y="10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Unknown Shape"/>
            <p:cNvSpPr>
              <a:spLocks/>
            </p:cNvSpPr>
            <p:nvPr/>
          </p:nvSpPr>
          <p:spPr bwMode="auto">
            <a:xfrm>
              <a:off x="474" y="10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Rectangle 18"/>
            <p:cNvSpPr>
              <a:spLocks noChangeArrowheads="1"/>
            </p:cNvSpPr>
            <p:nvPr/>
          </p:nvSpPr>
          <p:spPr bwMode="auto">
            <a:xfrm>
              <a:off x="187" y="266"/>
              <a:ext cx="2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latin typeface="WinInnwa" charset="0"/>
                </a:rPr>
                <a:t>350</a:t>
              </a:r>
            </a:p>
          </p:txBody>
        </p:sp>
        <p:sp>
          <p:nvSpPr>
            <p:cNvPr id="10264" name="Unknown Shape"/>
            <p:cNvSpPr>
              <a:spLocks/>
            </p:cNvSpPr>
            <p:nvPr/>
          </p:nvSpPr>
          <p:spPr bwMode="auto">
            <a:xfrm>
              <a:off x="482" y="9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AutoShape 20"/>
            <p:cNvSpPr>
              <a:spLocks noChangeArrowheads="1"/>
            </p:cNvSpPr>
            <p:nvPr/>
          </p:nvSpPr>
          <p:spPr bwMode="auto">
            <a:xfrm>
              <a:off x="15" y="1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Rectangle 21"/>
            <p:cNvSpPr>
              <a:spLocks noChangeArrowheads="1"/>
            </p:cNvSpPr>
            <p:nvPr/>
          </p:nvSpPr>
          <p:spPr bwMode="auto">
            <a:xfrm>
              <a:off x="14" y="11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22"/>
            <p:cNvSpPr>
              <a:spLocks noChangeArrowheads="1"/>
            </p:cNvSpPr>
            <p:nvPr/>
          </p:nvSpPr>
          <p:spPr bwMode="auto">
            <a:xfrm>
              <a:off x="27" y="2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23"/>
            <p:cNvSpPr>
              <a:spLocks noChangeShapeType="1"/>
            </p:cNvSpPr>
            <p:nvPr/>
          </p:nvSpPr>
          <p:spPr bwMode="auto">
            <a:xfrm>
              <a:off x="38" y="24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Line 24"/>
            <p:cNvSpPr>
              <a:spLocks noChangeShapeType="1"/>
            </p:cNvSpPr>
            <p:nvPr/>
          </p:nvSpPr>
          <p:spPr bwMode="auto">
            <a:xfrm>
              <a:off x="34" y="3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25"/>
            <p:cNvSpPr>
              <a:spLocks noChangeArrowheads="1"/>
            </p:cNvSpPr>
            <p:nvPr/>
          </p:nvSpPr>
          <p:spPr bwMode="auto">
            <a:xfrm>
              <a:off x="107" y="118"/>
              <a:ext cx="6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latin typeface="WinInnwa" charset="0"/>
                </a:rPr>
                <a:t>w&amp;m;ol}uD;</a:t>
              </a:r>
              <a:endParaRPr lang="en-US" sz="1600">
                <a:solidFill>
                  <a:schemeClr val="bg2"/>
                </a:solidFill>
                <a:latin typeface="WinInnwa" charset="0"/>
              </a:endParaRPr>
            </a:p>
          </p:txBody>
        </p:sp>
        <p:sp>
          <p:nvSpPr>
            <p:cNvPr id="10271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>
                  <a:solidFill>
                    <a:schemeClr val="bg2"/>
                  </a:solidFill>
                  <a:latin typeface="WinInnwa" charset="0"/>
                </a:rPr>
                <a:t> </a:t>
              </a:r>
              <a:r>
                <a:rPr lang="en-US" sz="1200" b="1">
                  <a:solidFill>
                    <a:schemeClr val="bg2"/>
                  </a:solidFill>
                  <a:latin typeface="WinInnwa" charset="0"/>
                </a:rPr>
                <a:t>rif;rJhumv</a:t>
              </a:r>
            </a:p>
          </p:txBody>
        </p:sp>
      </p:grp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1311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000" b="1" i="1" dirty="0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t,l0g'qdk;aomumv</a:t>
            </a:r>
            <a:r>
              <a:rPr lang="en-US" sz="8000" dirty="0">
                <a:solidFill>
                  <a:srgbClr val="F8131B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765300" y="-11113"/>
            <a:ext cx="1993900" cy="646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? 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w&amp;m;ol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}</a:t>
            </a:r>
            <a:r>
              <a:rPr lang="en-US" sz="1800" b="1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uD</a:t>
            </a:r>
            <a:r>
              <a:rPr lang="en-US" sz="1800" b="1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 2; 16-17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257" name="Text Box 29"/>
          <p:cNvSpPr txBox="1">
            <a:spLocks noChangeArrowheads="1"/>
          </p:cNvSpPr>
          <p:nvPr/>
        </p:nvSpPr>
        <p:spPr bwMode="auto">
          <a:xfrm>
            <a:off x="8724900" y="90488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WinInnwa" charset="0"/>
              </a:rPr>
              <a:t> 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8116888" y="6537325"/>
            <a:ext cx="303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MS PGothic" charset="0"/>
              </a:rPr>
              <a:t>08</a:t>
            </a:r>
          </a:p>
        </p:txBody>
      </p:sp>
      <p:sp>
        <p:nvSpPr>
          <p:cNvPr id="10259" name="Text Box 31"/>
          <p:cNvSpPr txBox="1">
            <a:spLocks noChangeArrowheads="1"/>
          </p:cNvSpPr>
          <p:nvPr/>
        </p:nvSpPr>
        <p:spPr bwMode="auto">
          <a:xfrm>
            <a:off x="7191375" y="6284913"/>
            <a:ext cx="1365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WinInnwa" charset="0"/>
              </a:rPr>
              <a:t>Handbook pg. 31-32</a:t>
            </a:r>
          </a:p>
        </p:txBody>
      </p:sp>
      <p:sp>
        <p:nvSpPr>
          <p:cNvPr id="10260" name="Text Box 32"/>
          <p:cNvSpPr txBox="1">
            <a:spLocks noChangeArrowheads="1"/>
          </p:cNvSpPr>
          <p:nvPr/>
        </p:nvSpPr>
        <p:spPr bwMode="auto">
          <a:xfrm>
            <a:off x="8618538" y="6429375"/>
            <a:ext cx="28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WinInnwa" charset="0"/>
              </a:rPr>
              <a:t>1</a:t>
            </a:r>
            <a:endParaRPr lang="en-US" sz="2000">
              <a:solidFill>
                <a:srgbClr val="FFA27C"/>
              </a:solidFill>
              <a:latin typeface="WinInnw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utoUpdateAnimBg="0"/>
      <p:bldP spid="10267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309</TotalTime>
  <Pages>52</Pages>
  <Words>5997</Words>
  <Characters>0</Characters>
  <Application>Microsoft Macintosh PowerPoint</Application>
  <DocSecurity>0</DocSecurity>
  <PresentationFormat>On-screen Show (4:3)</PresentationFormat>
  <Lines>0</Lines>
  <Paragraphs>1475</Paragraphs>
  <Slides>72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3" baseType="lpstr">
      <vt:lpstr>B VAG Rounded Bold</vt:lpstr>
      <vt:lpstr>Chicago</vt:lpstr>
      <vt:lpstr>Kosher-Normal</vt:lpstr>
      <vt:lpstr>ＭＳ Ｐゴシック</vt:lpstr>
      <vt:lpstr>ＭＳ Ｐゴシック</vt:lpstr>
      <vt:lpstr>Sand</vt:lpstr>
      <vt:lpstr>Times</vt:lpstr>
      <vt:lpstr>WinPhaAn</vt:lpstr>
      <vt:lpstr>Arial</vt:lpstr>
      <vt:lpstr>Century Gothic</vt:lpstr>
      <vt:lpstr>Comic Sans MS</vt:lpstr>
      <vt:lpstr>Helvetica</vt:lpstr>
      <vt:lpstr>Monotype Sorts</vt:lpstr>
      <vt:lpstr>Times New Roman</vt:lpstr>
      <vt:lpstr>Win Innwa</vt:lpstr>
      <vt:lpstr>Wingdings</vt:lpstr>
      <vt:lpstr>WinInnwa</vt:lpstr>
      <vt:lpstr>Zawgyi-One</vt:lpstr>
      <vt:lpstr>untitled 3</vt:lpstr>
      <vt:lpstr>Orbit</vt:lpstr>
      <vt:lpstr>Word.Document.8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>NoPE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531</cp:revision>
  <cp:lastPrinted>1997-02-12T13:49:34Z</cp:lastPrinted>
  <dcterms:created xsi:type="dcterms:W3CDTF">1999-07-29T18:12:04Z</dcterms:created>
  <dcterms:modified xsi:type="dcterms:W3CDTF">2025-01-26T13:21:28Z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1033-6.3.0.1733</vt:lpwstr>
  </property>
</Properties>
</file>