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60" r:id="rId2"/>
    <p:sldMasterId id="2147483672" r:id="rId3"/>
    <p:sldMasterId id="2147483728" r:id="rId4"/>
  </p:sldMasterIdLst>
  <p:notesMasterIdLst>
    <p:notesMasterId r:id="rId59"/>
  </p:notesMasterIdLst>
  <p:sldIdLst>
    <p:sldId id="775" r:id="rId5"/>
    <p:sldId id="336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774" r:id="rId48"/>
    <p:sldId id="359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/>
    <p:restoredTop sz="79932"/>
  </p:normalViewPr>
  <p:slideViewPr>
    <p:cSldViewPr snapToGrid="0" snapToObjects="1">
      <p:cViewPr varScale="1">
        <p:scale>
          <a:sx n="87" d="100"/>
          <a:sy n="87" d="100"/>
        </p:scale>
        <p:origin x="220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1AF9BB-BADC-CFAF-BD96-E9CE062A0B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BB7A2-526E-BEE0-795E-8F555B0068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9FF59B-7988-4448-9944-51A0355ABC4C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FD9021-7C66-A87D-E36E-907B4A2C2E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122756-01AB-0FCB-A457-ADB07FB0D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8EDA2-3E79-18B0-9D87-92A9BB3ADD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F0442-93C5-9514-AA44-FF6D66256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BA3F44-02BB-DE40-82BD-2F8187492A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FA74-6A5E-FBF2-9FA5-C51E0211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6EAF935-8508-2DAC-7DA9-C5DDD7F47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7832D123-BDED-3043-1CDD-9FF73C0C0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is Jericho today.  You can easily imagine Joshua</a:t>
            </a:r>
            <a:r>
              <a:rPr lang="fr-FR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crossing the distant river to the east with his thousands upon thousands of armed men ready for the seven years of battle that lay ahead.</a:t>
            </a:r>
          </a:p>
        </p:txBody>
      </p:sp>
    </p:spTree>
    <p:extLst>
      <p:ext uri="{BB962C8B-B14F-4D97-AF65-F5344CB8AC3E}">
        <p14:creationId xmlns:p14="http://schemas.microsoft.com/office/powerpoint/2010/main" val="162775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3983630-460F-CF43-9822-71011B385D8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my-MM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is Jericho today.  You can easily imagine Joshua</a:t>
            </a:r>
            <a:r>
              <a:rPr lang="fr-FR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crossing the distant river to the east with his thousands upon thousands of armed men ready for the seven years of battle that lay ahead.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sandy hills in the middle of this picture show the remains of the ancient city of Jericho -- as they stand today.  It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possible that some ancient watchmen observed Joshua</a:t>
            </a:r>
            <a:r>
              <a:rPr lang="fr-FR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'</a:t>
            </a:r>
            <a:r>
              <a:rPr lang="en-US" altLang="ja-JP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 forces from this Neolithic watchtower as they neared the city, eventually to bring down these actual walls of Jericho…uncovered here in past excavations…</a:t>
            </a:r>
            <a:endParaRPr lang="en-US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8D98718-B055-7073-6571-2FB38A34F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B25BC03-515B-9044-AB57-E3A39650C41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33918DB-2C92-7518-5451-4C82029184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C01637A-8766-9514-C34D-EF50BB37A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The Bible</a:t>
            </a:r>
            <a:r>
              <a:rPr lang="is-IS" altLang="en-US">
                <a:latin typeface="Arial" panose="020B0604020202020204" pitchFamily="34" charset="0"/>
              </a:rPr>
              <a:t>…Basically (bb)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C763-D261-BA06-231A-C73CEAB3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1CEB5-C2FD-8A44-800A-3D804F87165D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A960-6EA7-0577-E377-B926B9A2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2B0AD-439C-40DE-EC77-FFDDA47D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2301-BE33-6C4A-86FE-CEA41B875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52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7E5BF-0A79-53B7-3824-075CC52F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B82E2-BEF2-2B42-8E35-DD25043CD805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1D40-FB8F-A523-F246-57A6819B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F4676-2790-EDDA-D504-C2A6B8CA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0949A-4B16-6546-97E9-BD62197A2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51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A92F6-802D-8969-0857-5C1A6734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47E15C-CC2F-7942-8528-6652476DEA7E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C56C9-660F-107F-350E-E195A6EA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9FFE6-2C51-DECA-2231-43DC1D37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32A13-A597-4B47-B7F1-7EBE49271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07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3428334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075212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689103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897466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124442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104569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891325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88050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5CAA-AA4E-E8E6-8920-D0F8B448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906739-BE22-324C-85B3-3E0C8A16CE0D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0562C-6179-8623-5021-20E4ACF2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1B647-D14B-F3F7-DAA5-0F5AEA06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D1152-863C-5948-A291-10F1FFCE4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61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697702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347954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441282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FB22657-9F5E-18FA-CE9A-C7A879A76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4A347ED-1912-140E-F8A1-9A978C1A5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BFD213D-9043-E0D7-A4C7-DB761C468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163263-A363-1144-BD60-1F74583B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1438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44516AA-D300-37E4-5714-976C1B72E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5A53976-4C98-074D-5B68-A06D192D6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BF41839-FD79-89B2-B5B0-57DCFA4DB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EE6323B-1297-2C4A-8B84-939BCB0FC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509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0719FBE-2198-5FFA-2AAA-40E916658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064B74-3994-7579-EBFD-ADD56622C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71567FF-9FD9-1D22-B926-C509937B0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26AB12-1065-574E-93A2-19BC691AC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5049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A6A557A-C7A7-76A2-A05F-CB8446979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2A835A4-F0CB-5DCD-9624-80379601C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499E769-F40C-E557-D4AC-E496BC6C5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8D73B2-31DD-1742-9616-733561B04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4314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7B2733E-BFC6-37B9-BDFB-9EACBD479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C972329-5D82-A7E7-C8F2-E485FE314B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28920FE-6619-74A6-BAA8-AC2EDF971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F9B45D-F70C-D649-84C9-66A55F0DC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42071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7119C3D-E5C8-F8D4-72F8-665A9865E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AF9D33E-B3F6-1215-CAFD-F6A084D22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3A1206D6-EA55-71DC-0F1D-BCA82BE5E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67FB9B2-CE24-964E-9E6C-619F3EDEA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824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779F04D-6233-CA02-2582-B9CCC5CC4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3608D2E-0986-20BE-A123-3D9E72EAB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C30E4E8-00B5-C73A-59FD-C4D8060E4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E4FAAB-2218-F547-B06A-D5A02CC06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433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597-A680-5E47-95B5-4E202EA1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F131A8-6B2E-A84C-8667-A781BFF1A829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84000-AB84-5B99-CCB5-63DBD6F6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6195-88B6-36ED-356C-27675FA6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01B84-EE9A-DE4F-9F77-88CF86672F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638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AA46995-056F-7EA2-86AB-18D8602BF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54849F6-95E4-3A87-9E00-7F576A416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0B0D396-3830-63A3-0396-4B6C0D012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9EB108-295F-E840-8238-8D1CE9A56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3520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735A64C-0BF1-B758-78A2-5F39D1359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4FA798F-77F7-4C05-A65A-A20B92C7CB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A8D00BE-59A1-764A-FECA-96E7CD235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C2BE047-0021-9542-BDB4-060BCA1A9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9020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FE603D6-B75C-FDA0-0A5A-76FB62774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A882EAC-87C0-A2AD-161B-DA2AA2283A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6DF01D7-CC82-220F-BA82-1CA55AE0A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4672054-F09E-A942-876A-0E4F07488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041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9F37ED4-BF63-3A30-D40F-E7B3398B26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043C4A3-16E3-9E9F-7E9B-28CBD6787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F4D0A6C-86D8-A7DC-78EE-7411507D3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37D5F-9F37-E144-81B3-7BFAF15E9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87608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60851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51896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91803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42562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29022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10312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27353C-78BE-D938-C7E3-9931708E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467D6D-2099-F945-820E-8905DF447B5D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2D8230-1B3B-5BE9-039F-9D53198A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EFC136-5FEB-8F77-061B-60708DA4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3230D-CBE6-D045-A10E-50C286021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38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95206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2685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48637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26488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65616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E27EFA-B72E-5BA6-999A-6D0A95C1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402419-D5C7-E944-B2FB-78B4CEC6F7F2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B9C56-8016-A0DA-696B-9B274956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BBBFB5-A499-7EF1-C3CC-75B6E2AD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43484-7990-9247-9397-83ED7E5D7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4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5570C5-8AE2-232A-CF65-E5503BBF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D1E12-FCBA-C94A-BABB-9743A1830217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ACFDC3-ABEA-F388-C24D-75377787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B2711-5034-DD3F-8D70-83257D96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EDC7D-D90E-024D-A671-436978CDF8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25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985B30-1D9F-E037-774D-CBF8704E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84D32-F047-7740-BA21-5114A95FCCA7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6E94C1-548E-293D-4ABE-8E94FC48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9A890F0-2BC1-A3BB-DFD4-C742577D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4391D-A065-EC46-BDCA-0CA73FA1C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4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F9200E-3C62-7624-AD01-6E0EF11D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5FE7E9-172A-0447-B7FF-E1F73FDB7C2E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0305D-609B-001B-DCAB-4B80D4B9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78176F-B15A-483F-E11D-26891541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97791-62DE-9C43-BEDF-456C527FB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57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11B7D6-12FB-6826-9E75-93FEFAA8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DC4F1-53DC-724A-B9FB-EF097FB9E5B1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D7B6A-C3DB-86D0-AC35-649B8065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F783A1-CF98-9BDB-4B74-62F1DAD1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13F10-90BB-A344-959E-DC827B9089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4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Placeholder 1">
            <a:extLst>
              <a:ext uri="{FF2B5EF4-FFF2-40B4-BE49-F238E27FC236}">
                <a16:creationId xmlns:a16="http://schemas.microsoft.com/office/drawing/2014/main" id="{32E70AB2-9E50-8609-082D-B7734A394F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5" name="Text Placeholder 2">
            <a:extLst>
              <a:ext uri="{FF2B5EF4-FFF2-40B4-BE49-F238E27FC236}">
                <a16:creationId xmlns:a16="http://schemas.microsoft.com/office/drawing/2014/main" id="{3045A807-CEE8-DCAF-2D62-C5E3B426AC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DE52-1DA0-D05B-FC25-C5CDF247D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DFC1ED1-713E-0E4E-A15A-C5A9200A01B8}" type="datetimeFigureOut">
              <a:rPr lang="en-US" altLang="en-US"/>
              <a:pPr/>
              <a:t>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078E-868B-DC7E-939B-88AE5F58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E47AE-599F-0B8B-8371-BC26CF683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6FFEB-82C0-934C-813F-E8545BF6AB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C41F68CC-6B18-4B73-B98F-995C5B77B25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ADCAE02F-6E7C-251B-6101-760CD3FD2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EA53337C-2462-7770-25E8-8557075A8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BF4AC58E-FD59-E68A-F1CD-84A8C1EA1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 sz="1600" b="1">
                  <a:solidFill>
                    <a:srgbClr val="00DFCA"/>
                  </a:solidFill>
                  <a:latin typeface="Comic Sans MS" pitchFamily="66" charset="0"/>
                  <a:ea typeface="ＭＳ Ｐゴシック" charset="0"/>
                </a:endParaRPr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18CDE07E-231A-A12A-58DD-09350E4B9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52B5184A-EC73-72FE-6832-A4DE9C17E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DC57728F-0DE0-887E-9DA9-A85856664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A82E2C03-5F65-1D7B-3FBD-40C03C9AD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5FCB157E-AA24-EE9C-411A-F4A66468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B59E8FFB-B0AF-1C69-CDF9-D5E7A23E6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7EA6964E-9B6C-1680-DD11-88F044849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0C6FF86D-A597-21B8-048E-4896170EB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1649E310-788E-E096-FE64-ED111042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B7D6C18B-7196-4E54-9688-92B179E62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78D32638-3DE7-65A5-5B3E-D1467CE4F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6CB63A89-7001-03B0-4C19-5BE0BE26C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C8B52A45-28E4-8E7D-AC4C-C7DF6D3BC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3816EDC5-1991-E725-0213-4B48333B1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8C5B238E-04D0-AB49-1827-4D8046BF9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CFE5220C-04E5-BD50-9641-56AD6003A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EDD58839-78DC-C9BE-E53F-E6EE6C98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2A10D288-C78E-8404-8A57-9777B571E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FE2A3FFF-D9C2-6D80-415C-5E628800C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D81E95EE-75FC-A19A-E68D-5BB967F79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7521FAFC-5ACD-2AC7-6CB9-7A0D9F9F8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5EDCAC7-14CB-07C5-FAAD-91E89689E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4701C2F7-7249-F8F4-BCF0-29A5C81C1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9349D105-90B3-9584-907F-840C966AD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568BE214-0F10-46FF-3C41-11C01A3E1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479B1857-FB25-AC79-B89F-7EAAE3EC5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1065" name="Text Box 41">
            <a:extLst>
              <a:ext uri="{FF2B5EF4-FFF2-40B4-BE49-F238E27FC236}">
                <a16:creationId xmlns:a16="http://schemas.microsoft.com/office/drawing/2014/main" id="{31B68014-30E1-4AE3-24F5-9220F7861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BB5DF074-8E21-E568-92B1-81B4C197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>
            <a:extLst>
              <a:ext uri="{FF2B5EF4-FFF2-40B4-BE49-F238E27FC236}">
                <a16:creationId xmlns:a16="http://schemas.microsoft.com/office/drawing/2014/main" id="{3CF5F3D5-76E3-E8F5-DEFB-601286AE8CF8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F614F886-689B-BAD3-5527-6AFC6EE2EC5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6FC47C7A-4622-014E-F77C-745D314DE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12679961-6034-ACC0-E139-597177587CA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0CEB7FA-C684-F13D-35F4-85D56407903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308" name="Oval 7">
              <a:extLst>
                <a:ext uri="{FF2B5EF4-FFF2-40B4-BE49-F238E27FC236}">
                  <a16:creationId xmlns:a16="http://schemas.microsoft.com/office/drawing/2014/main" id="{7E1A9B66-C1B4-8AB9-2F4E-59E8272C8E7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309" name="Oval 8">
              <a:extLst>
                <a:ext uri="{FF2B5EF4-FFF2-40B4-BE49-F238E27FC236}">
                  <a16:creationId xmlns:a16="http://schemas.microsoft.com/office/drawing/2014/main" id="{13A97E4B-A036-28C9-3027-6F345998A3D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310" name="Oval 9">
              <a:extLst>
                <a:ext uri="{FF2B5EF4-FFF2-40B4-BE49-F238E27FC236}">
                  <a16:creationId xmlns:a16="http://schemas.microsoft.com/office/drawing/2014/main" id="{9B07E3A2-50B6-B3CA-F2CB-885F8DDCA0B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3EE52402-00F6-72BB-DBF4-E2A99671B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542C94C2-D4F2-341F-463A-FA073CB67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CC1A2F69-F981-EC27-992E-E3263249DB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C4FA0CD1-B87A-5BDF-070D-EA4CCEAFC1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1D755FD3-8E81-91EB-0CD9-3C6D2EAFC7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BE346E2B-2DDB-8243-9DAF-3630BB0326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4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491413" y="6532563"/>
            <a:ext cx="8016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9.65.03c.</a:t>
            </a:r>
          </a:p>
        </p:txBody>
      </p:sp>
    </p:spTree>
    <p:extLst>
      <p:ext uri="{BB962C8B-B14F-4D97-AF65-F5344CB8AC3E}">
        <p14:creationId xmlns:p14="http://schemas.microsoft.com/office/powerpoint/2010/main" val="37792726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.xml"/><Relationship Id="rId7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1.jpeg"/><Relationship Id="rId5" Type="http://schemas.openxmlformats.org/officeDocument/2006/relationships/tags" Target="../tags/tag6.xml"/><Relationship Id="rId10" Type="http://schemas.openxmlformats.org/officeDocument/2006/relationships/image" Target="../media/image10.jpeg"/><Relationship Id="rId4" Type="http://schemas.openxmlformats.org/officeDocument/2006/relationships/tags" Target="../tags/tag5.xml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4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tags" Target="../tags/tag9.xml"/><Relationship Id="rId16" Type="http://schemas.openxmlformats.org/officeDocument/2006/relationships/image" Target="../media/image27.jpe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2.jpeg"/><Relationship Id="rId5" Type="http://schemas.openxmlformats.org/officeDocument/2006/relationships/tags" Target="../tags/tag12.xml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6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.xml"/><Relationship Id="rId7" Type="http://schemas.openxmlformats.org/officeDocument/2006/relationships/image" Target="../media/image39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3C-3%20SOC%20#-1,1,PowerPoint Presentation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7041-5994-EA76-0481-8E6A3A99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>
            <a:extLst>
              <a:ext uri="{FF2B5EF4-FFF2-40B4-BE49-F238E27FC236}">
                <a16:creationId xmlns:a16="http://schemas.microsoft.com/office/drawing/2014/main" id="{153EBE7F-45A9-6582-533D-87C1077B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267" name="Rectangle 3">
            <a:extLst>
              <a:ext uri="{FF2B5EF4-FFF2-40B4-BE49-F238E27FC236}">
                <a16:creationId xmlns:a16="http://schemas.microsoft.com/office/drawing/2014/main" id="{CCC14D14-29CC-D6D9-8193-59471CC4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42</a:t>
            </a:r>
          </a:p>
        </p:txBody>
      </p:sp>
      <p:pic>
        <p:nvPicPr>
          <p:cNvPr id="88068" name="Picture 5" descr="Jericho area aerial from northwest, tb q010703">
            <a:extLst>
              <a:ext uri="{FF2B5EF4-FFF2-40B4-BE49-F238E27FC236}">
                <a16:creationId xmlns:a16="http://schemas.microsoft.com/office/drawing/2014/main" id="{EC3E2E99-192F-513B-9CAA-14879A534DA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>
            <a:extLst>
              <a:ext uri="{FF2B5EF4-FFF2-40B4-BE49-F238E27FC236}">
                <a16:creationId xmlns:a16="http://schemas.microsoft.com/office/drawing/2014/main" id="{D215208B-12BD-DF70-73E0-503A7B37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ANCIENT JERICHO</a:t>
            </a:r>
          </a:p>
        </p:txBody>
      </p:sp>
      <p:sp>
        <p:nvSpPr>
          <p:cNvPr id="651271" name="Text Box 7">
            <a:extLst>
              <a:ext uri="{FF2B5EF4-FFF2-40B4-BE49-F238E27FC236}">
                <a16:creationId xmlns:a16="http://schemas.microsoft.com/office/drawing/2014/main" id="{C87F6FDF-3FCC-9020-DD45-9BFE6772B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DEAD SEA</a:t>
            </a:r>
          </a:p>
        </p:txBody>
      </p:sp>
      <p:sp>
        <p:nvSpPr>
          <p:cNvPr id="651272" name="Text Box 8">
            <a:extLst>
              <a:ext uri="{FF2B5EF4-FFF2-40B4-BE49-F238E27FC236}">
                <a16:creationId xmlns:a16="http://schemas.microsoft.com/office/drawing/2014/main" id="{A1ED98A1-FA0A-C7F3-B784-F9CE06C2C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JORDAN RIVER</a:t>
            </a:r>
          </a:p>
        </p:txBody>
      </p:sp>
      <p:sp>
        <p:nvSpPr>
          <p:cNvPr id="651273" name="Arc 9">
            <a:extLst>
              <a:ext uri="{FF2B5EF4-FFF2-40B4-BE49-F238E27FC236}">
                <a16:creationId xmlns:a16="http://schemas.microsoft.com/office/drawing/2014/main" id="{DD7FF8BE-5FEB-9D79-228D-B4F427B5A885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4" name="Arc 10">
            <a:extLst>
              <a:ext uri="{FF2B5EF4-FFF2-40B4-BE49-F238E27FC236}">
                <a16:creationId xmlns:a16="http://schemas.microsoft.com/office/drawing/2014/main" id="{394CE39F-F659-83D3-6B9F-0C2A1A9115FF}"/>
              </a:ext>
            </a:extLst>
          </p:cNvPr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5" name="Arc 11">
            <a:extLst>
              <a:ext uri="{FF2B5EF4-FFF2-40B4-BE49-F238E27FC236}">
                <a16:creationId xmlns:a16="http://schemas.microsoft.com/office/drawing/2014/main" id="{94F8FB4F-91C8-C679-14DB-955587D786B9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88075" name="Text Box 12">
            <a:extLst>
              <a:ext uri="{FF2B5EF4-FFF2-40B4-BE49-F238E27FC236}">
                <a16:creationId xmlns:a16="http://schemas.microsoft.com/office/drawing/2014/main" id="{619EE0E1-6485-118F-C8CD-E1AA51D8F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303" name="Rectangle 39">
            <a:extLst>
              <a:ext uri="{FF2B5EF4-FFF2-40B4-BE49-F238E27FC236}">
                <a16:creationId xmlns:a16="http://schemas.microsoft.com/office/drawing/2014/main" id="{399AC548-E8B4-29CF-A576-F8BBDB8BD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5167313"/>
            <a:ext cx="592455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From Jericho...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Looking East Across the Jordan River </a:t>
            </a:r>
          </a:p>
        </p:txBody>
      </p:sp>
      <p:sp>
        <p:nvSpPr>
          <p:cNvPr id="651304" name="Text Box 40">
            <a:extLst>
              <a:ext uri="{FF2B5EF4-FFF2-40B4-BE49-F238E27FC236}">
                <a16:creationId xmlns:a16="http://schemas.microsoft.com/office/drawing/2014/main" id="{83204AD7-340D-1AE0-6F06-6E0486EB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MODERN JERICHO</a:t>
            </a:r>
          </a:p>
        </p:txBody>
      </p:sp>
      <p:sp>
        <p:nvSpPr>
          <p:cNvPr id="88078" name="Freeform 41">
            <a:extLst>
              <a:ext uri="{FF2B5EF4-FFF2-40B4-BE49-F238E27FC236}">
                <a16:creationId xmlns:a16="http://schemas.microsoft.com/office/drawing/2014/main" id="{43B78EF0-3212-908A-58C1-74A7823559E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79" name="Rectangle 42">
            <a:extLst>
              <a:ext uri="{FF2B5EF4-FFF2-40B4-BE49-F238E27FC236}">
                <a16:creationId xmlns:a16="http://schemas.microsoft.com/office/drawing/2014/main" id="{E78157DE-164F-7BCB-61EE-02E3E3A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0" name="Freeform 43">
            <a:extLst>
              <a:ext uri="{FF2B5EF4-FFF2-40B4-BE49-F238E27FC236}">
                <a16:creationId xmlns:a16="http://schemas.microsoft.com/office/drawing/2014/main" id="{EC71AC0A-9AF4-A2F9-0445-0ACBB2553463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1" name="AutoShape 44">
            <a:extLst>
              <a:ext uri="{FF2B5EF4-FFF2-40B4-BE49-F238E27FC236}">
                <a16:creationId xmlns:a16="http://schemas.microsoft.com/office/drawing/2014/main" id="{C3544C1D-E266-EFA7-EEA4-C718AE02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2" name="Rectangle 45">
            <a:extLst>
              <a:ext uri="{FF2B5EF4-FFF2-40B4-BE49-F238E27FC236}">
                <a16:creationId xmlns:a16="http://schemas.microsoft.com/office/drawing/2014/main" id="{AFD66528-AD23-9217-307D-2B60ABA3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3" name="Rectangle 46">
            <a:extLst>
              <a:ext uri="{FF2B5EF4-FFF2-40B4-BE49-F238E27FC236}">
                <a16:creationId xmlns:a16="http://schemas.microsoft.com/office/drawing/2014/main" id="{C6A3B380-59B7-ABA2-C1D9-410176A92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4" name="AutoShape 47">
            <a:extLst>
              <a:ext uri="{FF2B5EF4-FFF2-40B4-BE49-F238E27FC236}">
                <a16:creationId xmlns:a16="http://schemas.microsoft.com/office/drawing/2014/main" id="{63A90D1F-B9CA-5816-0E03-4746C662B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5" name="Line 48">
            <a:extLst>
              <a:ext uri="{FF2B5EF4-FFF2-40B4-BE49-F238E27FC236}">
                <a16:creationId xmlns:a16="http://schemas.microsoft.com/office/drawing/2014/main" id="{C0E8C75F-2E0C-0A12-9BBA-35763DC5B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6" name="Line 49">
            <a:extLst>
              <a:ext uri="{FF2B5EF4-FFF2-40B4-BE49-F238E27FC236}">
                <a16:creationId xmlns:a16="http://schemas.microsoft.com/office/drawing/2014/main" id="{29A35B72-CD6D-7B32-591F-A37D1B573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7" name="Rectangle 50">
            <a:extLst>
              <a:ext uri="{FF2B5EF4-FFF2-40B4-BE49-F238E27FC236}">
                <a16:creationId xmlns:a16="http://schemas.microsoft.com/office/drawing/2014/main" id="{E6EDFCE3-D56F-EA8E-5DDF-AA58D56F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ＭＳ Ｐゴシック" charset="0"/>
              </a:rPr>
              <a:t>JOSHUA</a:t>
            </a:r>
          </a:p>
        </p:txBody>
      </p:sp>
      <p:sp>
        <p:nvSpPr>
          <p:cNvPr id="88088" name="Rectangle 51">
            <a:extLst>
              <a:ext uri="{FF2B5EF4-FFF2-40B4-BE49-F238E27FC236}">
                <a16:creationId xmlns:a16="http://schemas.microsoft.com/office/drawing/2014/main" id="{892C658D-7A22-B437-5F42-573A0C64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Jericho/Ai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B560D97-CD43-8C56-40C2-3A4784A3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33272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Dr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ရက္ခ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ဂရီဖိတ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္၊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စကၤပူဓမၼေကာလိပ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42966933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10AE1ACB-7F6D-8C1D-D329-6F6C6262D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18" name="Text Box 35">
            <a:extLst>
              <a:ext uri="{FF2B5EF4-FFF2-40B4-BE49-F238E27FC236}">
                <a16:creationId xmlns:a16="http://schemas.microsoft.com/office/drawing/2014/main" id="{E3F7618D-8AA6-148D-2B5C-36111B3BD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5400"/>
            <a:ext cx="1993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xGufajrmuf&amp;musrf ;  19;2 </a:t>
            </a:r>
          </a:p>
        </p:txBody>
      </p:sp>
      <p:sp>
        <p:nvSpPr>
          <p:cNvPr id="9219" name="Text Box 51">
            <a:extLst>
              <a:ext uri="{FF2B5EF4-FFF2-40B4-BE49-F238E27FC236}">
                <a16:creationId xmlns:a16="http://schemas.microsoft.com/office/drawing/2014/main" id="{A5B53430-B9AC-227A-CCA3-FE43D8F65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15447" name="Rectangle 55">
            <a:extLst>
              <a:ext uri="{FF2B5EF4-FFF2-40B4-BE49-F238E27FC236}">
                <a16:creationId xmlns:a16="http://schemas.microsoft.com/office/drawing/2014/main" id="{0EAFF8CC-2D36-278D-2929-CCCD4BCBC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08</a:t>
            </a:r>
          </a:p>
        </p:txBody>
      </p:sp>
      <p:sp>
        <p:nvSpPr>
          <p:cNvPr id="9221" name="Text Box 61">
            <a:extLst>
              <a:ext uri="{FF2B5EF4-FFF2-40B4-BE49-F238E27FC236}">
                <a16:creationId xmlns:a16="http://schemas.microsoft.com/office/drawing/2014/main" id="{E96501A4-3AE3-CBF9-863E-F63C904E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315454" name="Picture 62" descr="Elijah's Spring from above">
            <a:extLst>
              <a:ext uri="{FF2B5EF4-FFF2-40B4-BE49-F238E27FC236}">
                <a16:creationId xmlns:a16="http://schemas.microsoft.com/office/drawing/2014/main" id="{97BA254F-1AFC-D70A-C5A0-AAFC2044D38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9847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5" name="Picture 63" descr="Elijah's Hollow from above">
            <a:extLst>
              <a:ext uri="{FF2B5EF4-FFF2-40B4-BE49-F238E27FC236}">
                <a16:creationId xmlns:a16="http://schemas.microsoft.com/office/drawing/2014/main" id="{39E77960-5A1A-CEE6-F371-AB62C849D92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6" name="Picture 64" descr="Sunrise from Jebel Musa3">
            <a:extLst>
              <a:ext uri="{FF2B5EF4-FFF2-40B4-BE49-F238E27FC236}">
                <a16:creationId xmlns:a16="http://schemas.microsoft.com/office/drawing/2014/main" id="{2BDA9987-14DD-8129-0013-2ADB14972BA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5">
            <a:extLst>
              <a:ext uri="{FF2B5EF4-FFF2-40B4-BE49-F238E27FC236}">
                <a16:creationId xmlns:a16="http://schemas.microsoft.com/office/drawing/2014/main" id="{E3A2E146-4D53-ED9C-68DF-7D063765C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97475"/>
            <a:ext cx="9144000" cy="1095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 b="1">
                <a:solidFill>
                  <a:srgbClr val="FFD34A"/>
                </a:solidFill>
                <a:latin typeface="WinInnwa" pitchFamily="2" charset="0"/>
              </a:rPr>
              <a:t> odemawmif</a:t>
            </a:r>
          </a:p>
          <a:p>
            <a:pPr algn="ctr" defTabSz="914400" eaLnBrk="0" hangingPunct="0">
              <a:lnSpc>
                <a:spcPct val="65000"/>
              </a:lnSpc>
            </a:pPr>
            <a:r>
              <a:rPr lang="en-US" altLang="en-US" sz="4000" b="1">
                <a:solidFill>
                  <a:srgbClr val="FFD34A"/>
                </a:solidFill>
                <a:latin typeface="WinInnwa" pitchFamily="2" charset="0"/>
              </a:rPr>
              <a:t> ynwfawmf 10 yg; &amp;&amp;Sdaom odemawmif </a:t>
            </a:r>
          </a:p>
        </p:txBody>
      </p:sp>
      <p:pic>
        <p:nvPicPr>
          <p:cNvPr id="315459" name="Picture 67" descr="Jebel Musa Steps of Repentance">
            <a:extLst>
              <a:ext uri="{FF2B5EF4-FFF2-40B4-BE49-F238E27FC236}">
                <a16:creationId xmlns:a16="http://schemas.microsoft.com/office/drawing/2014/main" id="{DCDDD43B-3218-4599-2DCB-51E46226E8D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58" name="Picture 66" descr="Sinai view2">
            <a:extLst>
              <a:ext uri="{FF2B5EF4-FFF2-40B4-BE49-F238E27FC236}">
                <a16:creationId xmlns:a16="http://schemas.microsoft.com/office/drawing/2014/main" id="{30AC74FE-DF7A-431A-EC72-457689273BD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495425"/>
            <a:ext cx="3881438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Rectangle 36">
            <a:extLst>
              <a:ext uri="{FF2B5EF4-FFF2-40B4-BE49-F238E27FC236}">
                <a16:creationId xmlns:a16="http://schemas.microsoft.com/office/drawing/2014/main" id="{0DE1AF6D-06E4-5050-0787-3A8F2B8BF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29" name="Rectangle 37">
            <a:extLst>
              <a:ext uri="{FF2B5EF4-FFF2-40B4-BE49-F238E27FC236}">
                <a16:creationId xmlns:a16="http://schemas.microsoft.com/office/drawing/2014/main" id="{271413BE-136F-AB17-51B6-7F857598D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9230" name="AutoShape 38">
            <a:extLst>
              <a:ext uri="{FF2B5EF4-FFF2-40B4-BE49-F238E27FC236}">
                <a16:creationId xmlns:a16="http://schemas.microsoft.com/office/drawing/2014/main" id="{D15BB613-4BF5-AE20-5AEB-EA69F830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1" name="Rectangle 39">
            <a:extLst>
              <a:ext uri="{FF2B5EF4-FFF2-40B4-BE49-F238E27FC236}">
                <a16:creationId xmlns:a16="http://schemas.microsoft.com/office/drawing/2014/main" id="{13EA0282-594D-6107-9EAC-93705DB0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2" name="AutoShape 40">
            <a:extLst>
              <a:ext uri="{FF2B5EF4-FFF2-40B4-BE49-F238E27FC236}">
                <a16:creationId xmlns:a16="http://schemas.microsoft.com/office/drawing/2014/main" id="{0EC29E33-FE94-2D60-2AD4-DEDE26CF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233" name="Line 41">
            <a:extLst>
              <a:ext uri="{FF2B5EF4-FFF2-40B4-BE49-F238E27FC236}">
                <a16:creationId xmlns:a16="http://schemas.microsoft.com/office/drawing/2014/main" id="{05A9EC2F-F364-DDF4-6472-F97B2F1F0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42">
            <a:extLst>
              <a:ext uri="{FF2B5EF4-FFF2-40B4-BE49-F238E27FC236}">
                <a16:creationId xmlns:a16="http://schemas.microsoft.com/office/drawing/2014/main" id="{ABF5F298-1046-EBA6-1526-472BC6244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Line 43">
            <a:extLst>
              <a:ext uri="{FF2B5EF4-FFF2-40B4-BE49-F238E27FC236}">
                <a16:creationId xmlns:a16="http://schemas.microsoft.com/office/drawing/2014/main" id="{A9DBA4A8-B9C2-DC0A-AFBB-E3DA0A177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44">
            <a:extLst>
              <a:ext uri="{FF2B5EF4-FFF2-40B4-BE49-F238E27FC236}">
                <a16:creationId xmlns:a16="http://schemas.microsoft.com/office/drawing/2014/main" id="{F0FBFBCB-4209-F547-409E-D001B334C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45">
            <a:extLst>
              <a:ext uri="{FF2B5EF4-FFF2-40B4-BE49-F238E27FC236}">
                <a16:creationId xmlns:a16="http://schemas.microsoft.com/office/drawing/2014/main" id="{5CE8149B-E95E-681C-8CBE-44099AC9E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46">
            <a:extLst>
              <a:ext uri="{FF2B5EF4-FFF2-40B4-BE49-F238E27FC236}">
                <a16:creationId xmlns:a16="http://schemas.microsoft.com/office/drawing/2014/main" id="{3B19C715-FC59-2795-55FD-B48284376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368675"/>
            <a:ext cx="871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474747"/>
                </a:solidFill>
                <a:latin typeface="WinInnwa" pitchFamily="2" charset="0"/>
              </a:rPr>
              <a:t> arma&amp; S</a:t>
            </a:r>
          </a:p>
        </p:txBody>
      </p:sp>
      <p:sp>
        <p:nvSpPr>
          <p:cNvPr id="9239" name="Rectangle 47">
            <a:extLst>
              <a:ext uri="{FF2B5EF4-FFF2-40B4-BE49-F238E27FC236}">
                <a16:creationId xmlns:a16="http://schemas.microsoft.com/office/drawing/2014/main" id="{ED7BB172-612C-8DA1-762D-E69B564DF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111625"/>
            <a:ext cx="1247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9240" name="Line 49">
            <a:extLst>
              <a:ext uri="{FF2B5EF4-FFF2-40B4-BE49-F238E27FC236}">
                <a16:creationId xmlns:a16="http://schemas.microsoft.com/office/drawing/2014/main" id="{AEFD7CD3-597C-58A5-B0F0-CBA41F251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1" name="Rectangle 50">
            <a:extLst>
              <a:ext uri="{FF2B5EF4-FFF2-40B4-BE49-F238E27FC236}">
                <a16:creationId xmlns:a16="http://schemas.microsoft.com/office/drawing/2014/main" id="{1597C8C8-0EA7-F8FF-BC5E-F77DFA78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33800"/>
            <a:ext cx="1049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xGufajrmu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772D073C-4B85-C04F-224D-787993D13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2" name="AutoShape 3">
            <a:extLst>
              <a:ext uri="{FF2B5EF4-FFF2-40B4-BE49-F238E27FC236}">
                <a16:creationId xmlns:a16="http://schemas.microsoft.com/office/drawing/2014/main" id="{A90B8F83-CBBD-D6D0-EE49-7EC4AA827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88900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72C44061-4109-61E6-14F7-85C6D038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8D5336E-8F19-E1A8-F647-78A49A1E5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4557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 arma&amp;S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245" name="Line 6">
            <a:extLst>
              <a:ext uri="{FF2B5EF4-FFF2-40B4-BE49-F238E27FC236}">
                <a16:creationId xmlns:a16="http://schemas.microsoft.com/office/drawing/2014/main" id="{3C6FE5B7-3402-577D-3023-81DEF4D50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E6A232F4-B156-9FD8-980C-AC4627674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>
            <a:extLst>
              <a:ext uri="{FF2B5EF4-FFF2-40B4-BE49-F238E27FC236}">
                <a16:creationId xmlns:a16="http://schemas.microsoft.com/office/drawing/2014/main" id="{E0D0581A-82D3-B915-68C4-CB826732C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9">
            <a:extLst>
              <a:ext uri="{FF2B5EF4-FFF2-40B4-BE49-F238E27FC236}">
                <a16:creationId xmlns:a16="http://schemas.microsoft.com/office/drawing/2014/main" id="{AC8D67FF-A571-DAEB-C696-6D18305D2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E4B1C2A7-8FC1-CE6C-2B40-604423922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1">
            <a:extLst>
              <a:ext uri="{FF2B5EF4-FFF2-40B4-BE49-F238E27FC236}">
                <a16:creationId xmlns:a16="http://schemas.microsoft.com/office/drawing/2014/main" id="{65AB1112-DFE5-1D48-0AB6-7363753EE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2">
            <a:extLst>
              <a:ext uri="{FF2B5EF4-FFF2-40B4-BE49-F238E27FC236}">
                <a16:creationId xmlns:a16="http://schemas.microsoft.com/office/drawing/2014/main" id="{E20C3238-ABFF-8970-DA41-044A1755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490663"/>
            <a:ext cx="20050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0252" name="Rectangle 13">
            <a:extLst>
              <a:ext uri="{FF2B5EF4-FFF2-40B4-BE49-F238E27FC236}">
                <a16:creationId xmlns:a16="http://schemas.microsoft.com/office/drawing/2014/main" id="{92D7F843-3494-D375-556F-BCD3E985A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1990725"/>
            <a:ext cx="15954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790015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320526" name="Rectangle 14">
            <a:extLst>
              <a:ext uri="{FF2B5EF4-FFF2-40B4-BE49-F238E27FC236}">
                <a16:creationId xmlns:a16="http://schemas.microsoft.com/office/drawing/2014/main" id="{69B05568-427F-E9FE-38C5-23182559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10254" name="Rectangle 15">
            <a:extLst>
              <a:ext uri="{FF2B5EF4-FFF2-40B4-BE49-F238E27FC236}">
                <a16:creationId xmlns:a16="http://schemas.microsoft.com/office/drawing/2014/main" id="{6D3C6FB3-1179-ED93-59AD-4CA430014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10255" name="Rectangle 17">
            <a:extLst>
              <a:ext uri="{FF2B5EF4-FFF2-40B4-BE49-F238E27FC236}">
                <a16:creationId xmlns:a16="http://schemas.microsoft.com/office/drawing/2014/main" id="{E1F87E40-53B6-F553-7A68-21879CED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56" name="Rectangle 18">
            <a:extLst>
              <a:ext uri="{FF2B5EF4-FFF2-40B4-BE49-F238E27FC236}">
                <a16:creationId xmlns:a16="http://schemas.microsoft.com/office/drawing/2014/main" id="{1CAF4F69-6DAB-3E3D-06A2-779A4ADA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2952750" cy="11366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 i="1">
                <a:solidFill>
                  <a:srgbClr val="FEE600"/>
                </a:solidFill>
                <a:latin typeface="WinInnwa" pitchFamily="2" charset="0"/>
              </a:rPr>
              <a:t>tm+AH[H a,moyf </a:t>
            </a:r>
          </a:p>
          <a:p>
            <a:pPr defTabSz="914400" eaLnBrk="0" hangingPunct="0"/>
            <a:r>
              <a:rPr lang="en-US" altLang="en-US" sz="4400" b="1" i="1">
                <a:solidFill>
                  <a:srgbClr val="66FF33"/>
                </a:solidFill>
                <a:latin typeface="WinInnwa" pitchFamily="2" charset="0"/>
              </a:rPr>
              <a:t>arma&amp;S </a:t>
            </a:r>
            <a:r>
              <a:rPr lang="en-US" altLang="en-US" sz="2400" b="1" i="1">
                <a:solidFill>
                  <a:srgbClr val="FEE600"/>
                </a:solidFill>
                <a:latin typeface="WinInnwa" pitchFamily="2" charset="0"/>
              </a:rPr>
              <a:t>a,m±_	</a:t>
            </a:r>
          </a:p>
        </p:txBody>
      </p:sp>
      <p:sp>
        <p:nvSpPr>
          <p:cNvPr id="10257" name="Rectangle 20">
            <a:extLst>
              <a:ext uri="{FF2B5EF4-FFF2-40B4-BE49-F238E27FC236}">
                <a16:creationId xmlns:a16="http://schemas.microsoft.com/office/drawing/2014/main" id="{4F8433AE-3177-F220-EED9-5A62F2DCB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0258" name="Line 21">
            <a:extLst>
              <a:ext uri="{FF2B5EF4-FFF2-40B4-BE49-F238E27FC236}">
                <a16:creationId xmlns:a16="http://schemas.microsoft.com/office/drawing/2014/main" id="{0585986B-6ADB-68F9-82E0-B20D0F114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Text Box 44">
            <a:extLst>
              <a:ext uri="{FF2B5EF4-FFF2-40B4-BE49-F238E27FC236}">
                <a16:creationId xmlns:a16="http://schemas.microsoft.com/office/drawing/2014/main" id="{22A96052-7D79-3CF7-89A5-EDFA32097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0"/>
            <a:ext cx="1993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xGufajrmuf&amp;musrf ; 20 - 31 </a:t>
            </a:r>
          </a:p>
        </p:txBody>
      </p:sp>
      <p:sp>
        <p:nvSpPr>
          <p:cNvPr id="320557" name="Text Box 45">
            <a:extLst>
              <a:ext uri="{FF2B5EF4-FFF2-40B4-BE49-F238E27FC236}">
                <a16:creationId xmlns:a16="http://schemas.microsoft.com/office/drawing/2014/main" id="{7C251DD9-E715-4AF4-8B9C-690028FE4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772025"/>
            <a:ext cx="3973512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EE600"/>
                </a:solidFill>
                <a:latin typeface="WinInnwa" pitchFamily="2" charset="0"/>
              </a:rPr>
              <a:t>usifh0wfw&amp;m; </a:t>
            </a:r>
          </a:p>
        </p:txBody>
      </p:sp>
      <p:sp>
        <p:nvSpPr>
          <p:cNvPr id="320558" name="Text Box 46">
            <a:extLst>
              <a:ext uri="{FF2B5EF4-FFF2-40B4-BE49-F238E27FC236}">
                <a16:creationId xmlns:a16="http://schemas.microsoft.com/office/drawing/2014/main" id="{7360D2AA-B5F5-1B9B-9448-AA0FED40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3" y="5154613"/>
            <a:ext cx="2579687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EE600"/>
                </a:solidFill>
                <a:latin typeface="WinInnwa" pitchFamily="2" charset="0"/>
              </a:rPr>
              <a:t>vlrlla&amp;;/ </a:t>
            </a:r>
          </a:p>
        </p:txBody>
      </p:sp>
      <p:sp>
        <p:nvSpPr>
          <p:cNvPr id="320559" name="Text Box 47">
            <a:extLst>
              <a:ext uri="{FF2B5EF4-FFF2-40B4-BE49-F238E27FC236}">
                <a16:creationId xmlns:a16="http://schemas.microsoft.com/office/drawing/2014/main" id="{548F5D0A-BDC4-1D81-E3C2-C76B7D663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5651500"/>
            <a:ext cx="3973512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EE600"/>
                </a:solidFill>
                <a:latin typeface="WinInnwa" pitchFamily="2" charset="0"/>
              </a:rPr>
              <a:t>udk;uG,f0wfjyKjcif;/ </a:t>
            </a:r>
          </a:p>
        </p:txBody>
      </p:sp>
      <p:sp>
        <p:nvSpPr>
          <p:cNvPr id="320560" name="Oval 48">
            <a:extLst>
              <a:ext uri="{FF2B5EF4-FFF2-40B4-BE49-F238E27FC236}">
                <a16:creationId xmlns:a16="http://schemas.microsoft.com/office/drawing/2014/main" id="{32254F61-B9B7-72EA-5819-0ACE591D7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20561" name="Oval 49">
            <a:extLst>
              <a:ext uri="{FF2B5EF4-FFF2-40B4-BE49-F238E27FC236}">
                <a16:creationId xmlns:a16="http://schemas.microsoft.com/office/drawing/2014/main" id="{F26223FC-AB49-6A6A-A3FB-8DEA51ADF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20562" name="Oval 50">
            <a:extLst>
              <a:ext uri="{FF2B5EF4-FFF2-40B4-BE49-F238E27FC236}">
                <a16:creationId xmlns:a16="http://schemas.microsoft.com/office/drawing/2014/main" id="{AAD67C90-73EB-9EC1-4F54-86FD871C9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endParaRPr lang="my-MM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0266" name="Rectangle 52">
            <a:extLst>
              <a:ext uri="{FF2B5EF4-FFF2-40B4-BE49-F238E27FC236}">
                <a16:creationId xmlns:a16="http://schemas.microsoft.com/office/drawing/2014/main" id="{1E6F5F91-9D0F-2807-5E83-DA1BDD6A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67" name="Rectangle 53">
            <a:extLst>
              <a:ext uri="{FF2B5EF4-FFF2-40B4-BE49-F238E27FC236}">
                <a16:creationId xmlns:a16="http://schemas.microsoft.com/office/drawing/2014/main" id="{274ED679-DEA1-CD5B-B36D-224D571A1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0268" name="AutoShape 54">
            <a:extLst>
              <a:ext uri="{FF2B5EF4-FFF2-40B4-BE49-F238E27FC236}">
                <a16:creationId xmlns:a16="http://schemas.microsoft.com/office/drawing/2014/main" id="{2510B574-6431-8E7E-2D83-493A44246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69" name="Rectangle 55">
            <a:extLst>
              <a:ext uri="{FF2B5EF4-FFF2-40B4-BE49-F238E27FC236}">
                <a16:creationId xmlns:a16="http://schemas.microsoft.com/office/drawing/2014/main" id="{D4C4F412-9466-FCB8-1615-85A4780FA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3" y="3554413"/>
            <a:ext cx="1160462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70" name="AutoShape 56">
            <a:extLst>
              <a:ext uri="{FF2B5EF4-FFF2-40B4-BE49-F238E27FC236}">
                <a16:creationId xmlns:a16="http://schemas.microsoft.com/office/drawing/2014/main" id="{D7015B99-BF1E-AF7E-0559-B9F317722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271" name="Line 57">
            <a:extLst>
              <a:ext uri="{FF2B5EF4-FFF2-40B4-BE49-F238E27FC236}">
                <a16:creationId xmlns:a16="http://schemas.microsoft.com/office/drawing/2014/main" id="{7348C1F4-06A3-3D69-1A5B-E23761F57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Line 58">
            <a:extLst>
              <a:ext uri="{FF2B5EF4-FFF2-40B4-BE49-F238E27FC236}">
                <a16:creationId xmlns:a16="http://schemas.microsoft.com/office/drawing/2014/main" id="{AB8CDD10-2B29-646F-AF95-B0E2C052D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3" name="Line 59">
            <a:extLst>
              <a:ext uri="{FF2B5EF4-FFF2-40B4-BE49-F238E27FC236}">
                <a16:creationId xmlns:a16="http://schemas.microsoft.com/office/drawing/2014/main" id="{17C2AFC4-180C-3418-D146-7269B4156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4" name="Line 60">
            <a:extLst>
              <a:ext uri="{FF2B5EF4-FFF2-40B4-BE49-F238E27FC236}">
                <a16:creationId xmlns:a16="http://schemas.microsoft.com/office/drawing/2014/main" id="{0E89C7EC-70C2-F533-DAEB-0B1E1BBF0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Line 61">
            <a:extLst>
              <a:ext uri="{FF2B5EF4-FFF2-40B4-BE49-F238E27FC236}">
                <a16:creationId xmlns:a16="http://schemas.microsoft.com/office/drawing/2014/main" id="{8C5D7F2F-7041-3E3B-43F4-DF3AF7BA4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Rectangle 62">
            <a:extLst>
              <a:ext uri="{FF2B5EF4-FFF2-40B4-BE49-F238E27FC236}">
                <a16:creationId xmlns:a16="http://schemas.microsoft.com/office/drawing/2014/main" id="{C7F4EC98-3BB2-6250-D615-F51DB66D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3365500"/>
            <a:ext cx="966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474747"/>
                </a:solidFill>
                <a:latin typeface="WinInnwa" pitchFamily="2" charset="0"/>
              </a:rPr>
              <a:t> armaa&amp;S </a:t>
            </a:r>
          </a:p>
        </p:txBody>
      </p:sp>
      <p:sp>
        <p:nvSpPr>
          <p:cNvPr id="10277" name="Rectangle 63">
            <a:extLst>
              <a:ext uri="{FF2B5EF4-FFF2-40B4-BE49-F238E27FC236}">
                <a16:creationId xmlns:a16="http://schemas.microsoft.com/office/drawing/2014/main" id="{66F2C4B6-9076-6F22-E35C-E248A97B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425" y="3736975"/>
            <a:ext cx="93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0278" name="Rectangle 64">
            <a:extLst>
              <a:ext uri="{FF2B5EF4-FFF2-40B4-BE49-F238E27FC236}">
                <a16:creationId xmlns:a16="http://schemas.microsoft.com/office/drawing/2014/main" id="{9BABED9E-38BE-18F4-DB40-A16F45C21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0279" name="Line 65">
            <a:extLst>
              <a:ext uri="{FF2B5EF4-FFF2-40B4-BE49-F238E27FC236}">
                <a16:creationId xmlns:a16="http://schemas.microsoft.com/office/drawing/2014/main" id="{E90C109E-9556-8BF8-D1DC-EEA5F2613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Rectangle 66">
            <a:extLst>
              <a:ext uri="{FF2B5EF4-FFF2-40B4-BE49-F238E27FC236}">
                <a16:creationId xmlns:a16="http://schemas.microsoft.com/office/drawing/2014/main" id="{BA675856-731C-B7B0-CBA5-39A6884B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3541713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xGufajrmuf&amp;m </a:t>
            </a:r>
          </a:p>
        </p:txBody>
      </p:sp>
      <p:sp>
        <p:nvSpPr>
          <p:cNvPr id="10281" name="Text Box 67">
            <a:extLst>
              <a:ext uri="{FF2B5EF4-FFF2-40B4-BE49-F238E27FC236}">
                <a16:creationId xmlns:a16="http://schemas.microsoft.com/office/drawing/2014/main" id="{964EFC8C-A9BC-B229-0F12-B6E4AFE8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282" name="Text Box 70">
            <a:extLst>
              <a:ext uri="{FF2B5EF4-FFF2-40B4-BE49-F238E27FC236}">
                <a16:creationId xmlns:a16="http://schemas.microsoft.com/office/drawing/2014/main" id="{604AF9FF-AFB3-7A79-A9A8-B70DBF9D9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0583" name="Rectangle 71">
            <a:extLst>
              <a:ext uri="{FF2B5EF4-FFF2-40B4-BE49-F238E27FC236}">
                <a16:creationId xmlns:a16="http://schemas.microsoft.com/office/drawing/2014/main" id="{60C9AF22-30BB-1DF5-9CC6-4B1B0E156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09</a:t>
            </a:r>
          </a:p>
        </p:txBody>
      </p:sp>
      <p:sp>
        <p:nvSpPr>
          <p:cNvPr id="10284" name="Text Box 72">
            <a:extLst>
              <a:ext uri="{FF2B5EF4-FFF2-40B4-BE49-F238E27FC236}">
                <a16:creationId xmlns:a16="http://schemas.microsoft.com/office/drawing/2014/main" id="{0EB3E366-E7E2-4265-3972-80A9F1F5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10285" name="Group 73">
            <a:extLst>
              <a:ext uri="{FF2B5EF4-FFF2-40B4-BE49-F238E27FC236}">
                <a16:creationId xmlns:a16="http://schemas.microsoft.com/office/drawing/2014/main" id="{AAE39E1E-67FE-60B2-E94E-26A5B32D58F1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0288" name="Group 74">
              <a:extLst>
                <a:ext uri="{FF2B5EF4-FFF2-40B4-BE49-F238E27FC236}">
                  <a16:creationId xmlns:a16="http://schemas.microsoft.com/office/drawing/2014/main" id="{D0D82D35-5166-7D9E-48FB-0CBCA149C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294" name="Group 75">
                <a:extLst>
                  <a:ext uri="{FF2B5EF4-FFF2-40B4-BE49-F238E27FC236}">
                    <a16:creationId xmlns:a16="http://schemas.microsoft.com/office/drawing/2014/main" id="{85A2EDFF-9E0F-2119-447D-490A6F5BD3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296" name="Freeform 76" descr="Cork">
                  <a:extLst>
                    <a:ext uri="{FF2B5EF4-FFF2-40B4-BE49-F238E27FC236}">
                      <a16:creationId xmlns:a16="http://schemas.microsoft.com/office/drawing/2014/main" id="{3541DBEC-0C58-AE0C-CE49-59EE96C936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7" name="Freeform 77" descr="Cork">
                  <a:extLst>
                    <a:ext uri="{FF2B5EF4-FFF2-40B4-BE49-F238E27FC236}">
                      <a16:creationId xmlns:a16="http://schemas.microsoft.com/office/drawing/2014/main" id="{13A6AF1F-8EF7-44D6-7B01-E450E25D9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295" name="Picture 78">
                <a:extLst>
                  <a:ext uri="{FF2B5EF4-FFF2-40B4-BE49-F238E27FC236}">
                    <a16:creationId xmlns:a16="http://schemas.microsoft.com/office/drawing/2014/main" id="{5FA7CB2D-E631-2A18-FFDF-0E0E576B089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89" name="Freeform 79">
              <a:extLst>
                <a:ext uri="{FF2B5EF4-FFF2-40B4-BE49-F238E27FC236}">
                  <a16:creationId xmlns:a16="http://schemas.microsoft.com/office/drawing/2014/main" id="{705783F6-30EA-4817-B749-536AB8829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Freeform 80">
              <a:extLst>
                <a:ext uri="{FF2B5EF4-FFF2-40B4-BE49-F238E27FC236}">
                  <a16:creationId xmlns:a16="http://schemas.microsoft.com/office/drawing/2014/main" id="{FD24A626-DE0C-BA3C-B8A1-F44AEDB94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Freeform 81">
              <a:extLst>
                <a:ext uri="{FF2B5EF4-FFF2-40B4-BE49-F238E27FC236}">
                  <a16:creationId xmlns:a16="http://schemas.microsoft.com/office/drawing/2014/main" id="{58EC6144-429D-5EB5-2E06-28D00326D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2" name="Freeform 82">
              <a:extLst>
                <a:ext uri="{FF2B5EF4-FFF2-40B4-BE49-F238E27FC236}">
                  <a16:creationId xmlns:a16="http://schemas.microsoft.com/office/drawing/2014/main" id="{71BE6160-0732-C289-3F54-5EE04B1DF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Freeform 83">
              <a:extLst>
                <a:ext uri="{FF2B5EF4-FFF2-40B4-BE49-F238E27FC236}">
                  <a16:creationId xmlns:a16="http://schemas.microsoft.com/office/drawing/2014/main" id="{6D7A0101-CA79-7B50-D2DE-DB22CE185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>
            <a:extLst>
              <a:ext uri="{FF2B5EF4-FFF2-40B4-BE49-F238E27FC236}">
                <a16:creationId xmlns:a16="http://schemas.microsoft.com/office/drawing/2014/main" id="{213E90E4-18AD-7D38-048C-D97A8C58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20597" name="Oval 85">
            <a:extLst>
              <a:ext uri="{FF2B5EF4-FFF2-40B4-BE49-F238E27FC236}">
                <a16:creationId xmlns:a16="http://schemas.microsoft.com/office/drawing/2014/main" id="{A45C0EA2-76E0-779F-3997-364B3D422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AFB5EF96-B33D-D9CE-62FA-98EC6205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3FBB2A27-5147-C50E-47E3-BC094568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AAF99F11-097C-1476-EDE3-B5A69D64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37480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arma&amp;S ynwf</a:t>
            </a:r>
            <a:r>
              <a:rPr lang="en-US" altLang="en-US" sz="4800" b="1">
                <a:solidFill>
                  <a:srgbClr val="00DFCA"/>
                </a:solidFill>
                <a:latin typeface="WinInnwa" pitchFamily="2" charset="0"/>
              </a:rPr>
              <a:t> </a:t>
            </a:r>
            <a:endParaRPr lang="en-US" altLang="en-US" sz="4800" b="1">
              <a:solidFill>
                <a:srgbClr val="FAFD00"/>
              </a:solidFill>
              <a:latin typeface="WinInnwa" pitchFamily="2" charset="0"/>
            </a:endParaRPr>
          </a:p>
          <a:p>
            <a:pPr algn="ctr" defTabSz="914400" eaLnBrk="0" hangingPunct="0"/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bk&amp;m;ay;aomw&amp;m;enf;vrf; 3 &amp;yf</a:t>
            </a:r>
            <a:r>
              <a:rPr lang="en-US" altLang="en-US" sz="4800" b="1">
                <a:solidFill>
                  <a:srgbClr val="00DFCA"/>
                </a:solidFill>
                <a:latin typeface="WinInnwa" pitchFamily="2" charset="0"/>
              </a:rPr>
              <a:t>                        </a:t>
            </a:r>
          </a:p>
          <a:p>
            <a:pPr defTabSz="914400" eaLnBrk="0" hangingPunct="0"/>
            <a:endParaRPr lang="en-US" altLang="en-US" sz="4800" b="1">
              <a:solidFill>
                <a:srgbClr val="FFFFFF"/>
              </a:solidFill>
              <a:latin typeface="WinInnwa" pitchFamily="2" charset="0"/>
            </a:endParaRPr>
          </a:p>
          <a:p>
            <a:pPr algn="ctr" defTabSz="914400" eaLnBrk="0" hangingPunct="0"/>
            <a:endParaRPr lang="en-US" altLang="en-US" sz="4800" b="1">
              <a:solidFill>
                <a:srgbClr val="FFFFFF"/>
              </a:solidFill>
              <a:latin typeface="WinInnwa" pitchFamily="2" charset="0"/>
            </a:endParaRPr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19DB5406-39CF-9325-8D20-0C8C4257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1269" name="Line 6">
            <a:extLst>
              <a:ext uri="{FF2B5EF4-FFF2-40B4-BE49-F238E27FC236}">
                <a16:creationId xmlns:a16="http://schemas.microsoft.com/office/drawing/2014/main" id="{FABF626E-908A-4358-DACD-2A6999DCC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44">
            <a:extLst>
              <a:ext uri="{FF2B5EF4-FFF2-40B4-BE49-F238E27FC236}">
                <a16:creationId xmlns:a16="http://schemas.microsoft.com/office/drawing/2014/main" id="{60112B83-E157-5FB0-BA75-DAD8E981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0638"/>
            <a:ext cx="1993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xGufajrmuf&amp;musrf ; 20 - 31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1271" name="Rectangle 45">
            <a:extLst>
              <a:ext uri="{FF2B5EF4-FFF2-40B4-BE49-F238E27FC236}">
                <a16:creationId xmlns:a16="http://schemas.microsoft.com/office/drawing/2014/main" id="{F6D6BD3A-8767-F6E5-E270-AB193C47A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2" name="Rectangle 46">
            <a:extLst>
              <a:ext uri="{FF2B5EF4-FFF2-40B4-BE49-F238E27FC236}">
                <a16:creationId xmlns:a16="http://schemas.microsoft.com/office/drawing/2014/main" id="{FFD0F810-9EC3-E616-5880-7C865FCD1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1273" name="AutoShape 47">
            <a:extLst>
              <a:ext uri="{FF2B5EF4-FFF2-40B4-BE49-F238E27FC236}">
                <a16:creationId xmlns:a16="http://schemas.microsoft.com/office/drawing/2014/main" id="{016AC299-FB18-4059-7ABE-7C08CE69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4" name="Rectangle 48">
            <a:extLst>
              <a:ext uri="{FF2B5EF4-FFF2-40B4-BE49-F238E27FC236}">
                <a16:creationId xmlns:a16="http://schemas.microsoft.com/office/drawing/2014/main" id="{5DA95601-23D8-4501-6E56-34CF75D6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3616325"/>
            <a:ext cx="1285875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5" name="AutoShape 49">
            <a:extLst>
              <a:ext uri="{FF2B5EF4-FFF2-40B4-BE49-F238E27FC236}">
                <a16:creationId xmlns:a16="http://schemas.microsoft.com/office/drawing/2014/main" id="{B27433C6-61CF-03C9-2E8B-2E5454B7E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6" name="Line 50">
            <a:extLst>
              <a:ext uri="{FF2B5EF4-FFF2-40B4-BE49-F238E27FC236}">
                <a16:creationId xmlns:a16="http://schemas.microsoft.com/office/drawing/2014/main" id="{A5CAA78C-D55D-F9EC-621B-3CD58D50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51">
            <a:extLst>
              <a:ext uri="{FF2B5EF4-FFF2-40B4-BE49-F238E27FC236}">
                <a16:creationId xmlns:a16="http://schemas.microsoft.com/office/drawing/2014/main" id="{C6768DA6-3E76-1921-76DA-EED8A4A3F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Line 52">
            <a:extLst>
              <a:ext uri="{FF2B5EF4-FFF2-40B4-BE49-F238E27FC236}">
                <a16:creationId xmlns:a16="http://schemas.microsoft.com/office/drawing/2014/main" id="{BF337276-F4D2-293C-433D-DF8F5B94D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Line 53">
            <a:extLst>
              <a:ext uri="{FF2B5EF4-FFF2-40B4-BE49-F238E27FC236}">
                <a16:creationId xmlns:a16="http://schemas.microsoft.com/office/drawing/2014/main" id="{1005D410-29B2-79A8-26BE-9CE18580D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54">
            <a:extLst>
              <a:ext uri="{FF2B5EF4-FFF2-40B4-BE49-F238E27FC236}">
                <a16:creationId xmlns:a16="http://schemas.microsoft.com/office/drawing/2014/main" id="{0D378114-CE7B-4103-0B52-670A3105B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Rectangle 55">
            <a:extLst>
              <a:ext uri="{FF2B5EF4-FFF2-40B4-BE49-F238E27FC236}">
                <a16:creationId xmlns:a16="http://schemas.microsoft.com/office/drawing/2014/main" id="{E8D30F18-948D-F1D5-FB1D-0264400A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344863"/>
            <a:ext cx="676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11282" name="Rectangle 56">
            <a:extLst>
              <a:ext uri="{FF2B5EF4-FFF2-40B4-BE49-F238E27FC236}">
                <a16:creationId xmlns:a16="http://schemas.microsoft.com/office/drawing/2014/main" id="{8347CC60-FAD7-EDCF-222E-FF538811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463" y="3738563"/>
            <a:ext cx="112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1283" name="Rectangle 57">
            <a:extLst>
              <a:ext uri="{FF2B5EF4-FFF2-40B4-BE49-F238E27FC236}">
                <a16:creationId xmlns:a16="http://schemas.microsoft.com/office/drawing/2014/main" id="{368D183B-172E-E3AD-F6D0-8EDDE4AB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4191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1284" name="Line 58">
            <a:extLst>
              <a:ext uri="{FF2B5EF4-FFF2-40B4-BE49-F238E27FC236}">
                <a16:creationId xmlns:a16="http://schemas.microsoft.com/office/drawing/2014/main" id="{99F5C4F4-21A8-8E8E-0B4D-33A2A3159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59">
            <a:extLst>
              <a:ext uri="{FF2B5EF4-FFF2-40B4-BE49-F238E27FC236}">
                <a16:creationId xmlns:a16="http://schemas.microsoft.com/office/drawing/2014/main" id="{060F0065-FC36-CCF4-AA59-0265831CF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725" y="3567113"/>
            <a:ext cx="1350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1A0004"/>
                </a:solidFill>
                <a:latin typeface="WinInnwa" pitchFamily="2" charset="0"/>
              </a:rPr>
              <a:t>xGufajrmuf&amp;m </a:t>
            </a:r>
          </a:p>
        </p:txBody>
      </p:sp>
      <p:sp>
        <p:nvSpPr>
          <p:cNvPr id="11286" name="Text Box 60">
            <a:extLst>
              <a:ext uri="{FF2B5EF4-FFF2-40B4-BE49-F238E27FC236}">
                <a16:creationId xmlns:a16="http://schemas.microsoft.com/office/drawing/2014/main" id="{473C8B84-E4BB-5A14-D3FE-987EAC194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A11A2B1A-448E-8617-298F-C75966B6E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1288" name="Text Box 65">
            <a:extLst>
              <a:ext uri="{FF2B5EF4-FFF2-40B4-BE49-F238E27FC236}">
                <a16:creationId xmlns:a16="http://schemas.microsoft.com/office/drawing/2014/main" id="{3246182C-221E-A8B4-3BC6-6C13EE249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3CE2ACD4-AAB5-4E83-635A-66E3DBC3B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90588"/>
            <a:ext cx="6816725" cy="5078412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0C9A2A3C-0670-BD5C-F40A-200FE23F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A01FDE2A-4A57-608D-B363-A5C1FC66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4429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>
                <a:solidFill>
                  <a:srgbClr val="FFFF66"/>
                </a:solidFill>
                <a:latin typeface="WinInnwa" pitchFamily="2" charset="0"/>
              </a:rPr>
              <a:t>       arma&amp;S ynwf </a:t>
            </a:r>
          </a:p>
          <a:p>
            <a:pPr algn="ctr" defTabSz="914400" eaLnBrk="0" hangingPunct="0"/>
            <a:r>
              <a:rPr lang="en-US" altLang="en-US" sz="4000" b="1">
                <a:solidFill>
                  <a:srgbClr val="FFFFFF"/>
                </a:solidFill>
                <a:latin typeface="WinInnwa" pitchFamily="2" charset="0"/>
              </a:rPr>
              <a:t>        bk&amp;m;ay;aomw&amp;m;enf;vrf; 3 &amp;yf</a:t>
            </a:r>
            <a:r>
              <a:rPr lang="en-US" altLang="en-US" sz="4000" b="1">
                <a:solidFill>
                  <a:srgbClr val="114FFB"/>
                </a:solidFill>
                <a:latin typeface="WinInnwa" pitchFamily="2" charset="0"/>
              </a:rPr>
              <a:t> </a:t>
            </a: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usifh0wfw&amp;m;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endParaRPr lang="en-US" altLang="en-US" sz="2800" b="1">
              <a:solidFill>
                <a:srgbClr val="FAFD00"/>
              </a:solidFill>
              <a:latin typeface="WinInnwa" pitchFamily="2" charset="0"/>
            </a:endParaRPr>
          </a:p>
          <a:p>
            <a:pPr algn="ctr" defTabSz="914400" eaLnBrk="0" hangingPunct="0"/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ynwfawmf 10 yg;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/ </a:t>
            </a:r>
          </a:p>
          <a:p>
            <a:pPr algn="ctr" defTabSz="914400" eaLnBrk="0" hangingPunct="0"/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udk,fusif.w&amp;m;ESif.qdkifaom pnf;rsOf;Oya' tajccHenf;vrf;/ </a:t>
            </a: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08FD0E73-29D4-6266-02B6-B1A10779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2293" name="Line 6">
            <a:extLst>
              <a:ext uri="{FF2B5EF4-FFF2-40B4-BE49-F238E27FC236}">
                <a16:creationId xmlns:a16="http://schemas.microsoft.com/office/drawing/2014/main" id="{01DC2A58-C160-7D06-C445-B591BD48D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44">
            <a:extLst>
              <a:ext uri="{FF2B5EF4-FFF2-40B4-BE49-F238E27FC236}">
                <a16:creationId xmlns:a16="http://schemas.microsoft.com/office/drawing/2014/main" id="{AFAAC16A-25CA-A105-C59C-8C5402ED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2471738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  <a:latin typeface="WinInnwa" pitchFamily="2" charset="0"/>
              </a:rPr>
              <a:t>xGufajrmuf&amp;musrf ; 20; 1-17</a:t>
            </a:r>
          </a:p>
        </p:txBody>
      </p:sp>
      <p:sp>
        <p:nvSpPr>
          <p:cNvPr id="12295" name="Rectangle 45">
            <a:extLst>
              <a:ext uri="{FF2B5EF4-FFF2-40B4-BE49-F238E27FC236}">
                <a16:creationId xmlns:a16="http://schemas.microsoft.com/office/drawing/2014/main" id="{29EB9E08-87D8-E47A-F159-B3D7EB73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6" name="Rectangle 46">
            <a:extLst>
              <a:ext uri="{FF2B5EF4-FFF2-40B4-BE49-F238E27FC236}">
                <a16:creationId xmlns:a16="http://schemas.microsoft.com/office/drawing/2014/main" id="{996E056B-C0B2-5C30-7A17-1643A2F0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2297" name="AutoShape 47">
            <a:extLst>
              <a:ext uri="{FF2B5EF4-FFF2-40B4-BE49-F238E27FC236}">
                <a16:creationId xmlns:a16="http://schemas.microsoft.com/office/drawing/2014/main" id="{627D0D05-C7C5-20A3-60B3-AD53523F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8" name="Rectangle 48">
            <a:extLst>
              <a:ext uri="{FF2B5EF4-FFF2-40B4-BE49-F238E27FC236}">
                <a16:creationId xmlns:a16="http://schemas.microsoft.com/office/drawing/2014/main" id="{6F6FBD62-EE54-29F2-D688-6ED13C8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3616325"/>
            <a:ext cx="1265238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299" name="AutoShape 49">
            <a:extLst>
              <a:ext uri="{FF2B5EF4-FFF2-40B4-BE49-F238E27FC236}">
                <a16:creationId xmlns:a16="http://schemas.microsoft.com/office/drawing/2014/main" id="{C33589B0-9622-49C0-6319-D05A4934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2300" name="Line 50">
            <a:extLst>
              <a:ext uri="{FF2B5EF4-FFF2-40B4-BE49-F238E27FC236}">
                <a16:creationId xmlns:a16="http://schemas.microsoft.com/office/drawing/2014/main" id="{D4C4B49D-D8A1-1CAC-7D4F-DE0C18046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51">
            <a:extLst>
              <a:ext uri="{FF2B5EF4-FFF2-40B4-BE49-F238E27FC236}">
                <a16:creationId xmlns:a16="http://schemas.microsoft.com/office/drawing/2014/main" id="{9248508B-3F0B-5D8D-B5B3-4ADAEFDC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52">
            <a:extLst>
              <a:ext uri="{FF2B5EF4-FFF2-40B4-BE49-F238E27FC236}">
                <a16:creationId xmlns:a16="http://schemas.microsoft.com/office/drawing/2014/main" id="{B7457A30-A0CE-3FC6-E6CC-FD1A0635F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53">
            <a:extLst>
              <a:ext uri="{FF2B5EF4-FFF2-40B4-BE49-F238E27FC236}">
                <a16:creationId xmlns:a16="http://schemas.microsoft.com/office/drawing/2014/main" id="{3C99A095-A6A7-F765-D8D6-4698BBECE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54">
            <a:extLst>
              <a:ext uri="{FF2B5EF4-FFF2-40B4-BE49-F238E27FC236}">
                <a16:creationId xmlns:a16="http://schemas.microsoft.com/office/drawing/2014/main" id="{B2622523-FB34-792A-07FA-D3533EEB8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55">
            <a:extLst>
              <a:ext uri="{FF2B5EF4-FFF2-40B4-BE49-F238E27FC236}">
                <a16:creationId xmlns:a16="http://schemas.microsoft.com/office/drawing/2014/main" id="{FA367F5E-D881-3033-58E3-FF4C3360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346450"/>
            <a:ext cx="676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474747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12306" name="Rectangle 56">
            <a:extLst>
              <a:ext uri="{FF2B5EF4-FFF2-40B4-BE49-F238E27FC236}">
                <a16:creationId xmlns:a16="http://schemas.microsoft.com/office/drawing/2014/main" id="{E45F3957-EB0F-7840-9964-7AC5946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3" y="3800475"/>
            <a:ext cx="1028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2307" name="Rectangle 57">
            <a:extLst>
              <a:ext uri="{FF2B5EF4-FFF2-40B4-BE49-F238E27FC236}">
                <a16:creationId xmlns:a16="http://schemas.microsoft.com/office/drawing/2014/main" id="{C48B81BA-3546-1F1B-48A9-691A52BE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2308" name="Line 58">
            <a:extLst>
              <a:ext uri="{FF2B5EF4-FFF2-40B4-BE49-F238E27FC236}">
                <a16:creationId xmlns:a16="http://schemas.microsoft.com/office/drawing/2014/main" id="{6AD1DB76-B225-D376-0B1A-519B355E4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59">
            <a:extLst>
              <a:ext uri="{FF2B5EF4-FFF2-40B4-BE49-F238E27FC236}">
                <a16:creationId xmlns:a16="http://schemas.microsoft.com/office/drawing/2014/main" id="{17062B4A-4243-D9BC-2219-22B6AD87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38" y="3565525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xGufajrmuf&amp;m </a:t>
            </a:r>
          </a:p>
        </p:txBody>
      </p:sp>
      <p:sp>
        <p:nvSpPr>
          <p:cNvPr id="12310" name="Text Box 60">
            <a:extLst>
              <a:ext uri="{FF2B5EF4-FFF2-40B4-BE49-F238E27FC236}">
                <a16:creationId xmlns:a16="http://schemas.microsoft.com/office/drawing/2014/main" id="{1FA942FE-7927-6FFF-11EB-AD3B466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9BCFCA6F-A3AD-0AA1-9C6F-E3B1876D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11</a:t>
            </a:r>
          </a:p>
        </p:txBody>
      </p:sp>
      <p:sp>
        <p:nvSpPr>
          <p:cNvPr id="12312" name="Text Box 65">
            <a:extLst>
              <a:ext uri="{FF2B5EF4-FFF2-40B4-BE49-F238E27FC236}">
                <a16:creationId xmlns:a16="http://schemas.microsoft.com/office/drawing/2014/main" id="{1E42AD06-1E31-7DDF-98FE-20EABA9E1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97B127A5-4DCA-A4EF-30CA-D77D1EB7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501650"/>
            <a:ext cx="7210425" cy="57388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8835DADF-E3B9-74D3-03CE-92F2B6FA1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322C3BD3-FC8E-D710-C81C-7858F2FB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301625"/>
            <a:ext cx="6565900" cy="5969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>
                <a:solidFill>
                  <a:srgbClr val="FFFF66"/>
                </a:solidFill>
                <a:latin typeface="WinInnwa" pitchFamily="2" charset="0"/>
              </a:rPr>
              <a:t>      </a:t>
            </a:r>
            <a:r>
              <a:rPr lang="en-US" altLang="en-US" sz="6000" b="1">
                <a:solidFill>
                  <a:srgbClr val="FFFF66"/>
                </a:solidFill>
                <a:latin typeface="WinInnwa" pitchFamily="2" charset="0"/>
              </a:rPr>
              <a:t>arma&amp;S ynwf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       </a:t>
            </a:r>
            <a:r>
              <a:rPr lang="en-US" altLang="en-US" sz="4800" b="1">
                <a:solidFill>
                  <a:srgbClr val="FFFFFF"/>
                </a:solidFill>
                <a:latin typeface="WinInnwa" pitchFamily="2" charset="0"/>
              </a:rPr>
              <a:t>bk&amp;m;ay;aomenf;vrf; 3 &amp;yf</a:t>
            </a:r>
            <a:r>
              <a:rPr lang="en-US" altLang="en-US" sz="5400" b="1">
                <a:solidFill>
                  <a:srgbClr val="114FFB"/>
                </a:solidFill>
                <a:latin typeface="WinInnwa" pitchFamily="2" charset="0"/>
              </a:rPr>
              <a:t> </a:t>
            </a:r>
          </a:p>
          <a:p>
            <a:pPr algn="ctr" defTabSz="914400" eaLnBrk="0" hangingPunct="0"/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usifh0wfw&amp;m;</a:t>
            </a:r>
            <a:r>
              <a:rPr lang="en-US" altLang="en-US" sz="5400" b="1">
                <a:solidFill>
                  <a:srgbClr val="FFFFFF"/>
                </a:solidFill>
                <a:latin typeface="WinInnwa" pitchFamily="2" charset="0"/>
              </a:rPr>
              <a:t>                         </a:t>
            </a:r>
            <a:r>
              <a:rPr lang="en-US" altLang="en-US" sz="3600" b="1">
                <a:solidFill>
                  <a:srgbClr val="FFFFFF"/>
                </a:solidFill>
                <a:latin typeface="WinInnwa" pitchFamily="2" charset="0"/>
              </a:rPr>
              <a:t>ynwfawmf 10 yg;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udk,fusif.w&amp;m;ESif.qdkifaom pnf;rsOf;Oya'   tajccHenf;vrf;/ 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             </a:t>
            </a:r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vlrIa&amp;;</a:t>
            </a:r>
            <a:endParaRPr lang="en-US" altLang="en-US" sz="2800" b="1">
              <a:solidFill>
                <a:srgbClr val="FAFD00"/>
              </a:solidFill>
              <a:latin typeface="WinInnwa" pitchFamily="2" charset="0"/>
            </a:endParaRPr>
          </a:p>
          <a:p>
            <a:pPr algn="ctr" defTabSz="914400" eaLnBrk="0" hangingPunct="0"/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vlrIa&amp;;zGJUpnf;yHkopf   aexdkifqufqH&amp;rnfhenf;vrf; </a:t>
            </a: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32AB4574-3A95-DC27-F677-7880FD6DE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3317" name="Line 6">
            <a:extLst>
              <a:ext uri="{FF2B5EF4-FFF2-40B4-BE49-F238E27FC236}">
                <a16:creationId xmlns:a16="http://schemas.microsoft.com/office/drawing/2014/main" id="{B01C7C3F-458A-C803-19B4-6E51EE196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24">
            <a:extLst>
              <a:ext uri="{FF2B5EF4-FFF2-40B4-BE49-F238E27FC236}">
                <a16:creationId xmlns:a16="http://schemas.microsoft.com/office/drawing/2014/main" id="{A6F729E8-22CC-CC53-1981-7448B18B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3319" name="Text Box 25">
            <a:extLst>
              <a:ext uri="{FF2B5EF4-FFF2-40B4-BE49-F238E27FC236}">
                <a16:creationId xmlns:a16="http://schemas.microsoft.com/office/drawing/2014/main" id="{25EF737F-2B9E-22E6-A24D-43A12DC8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2554287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u="sng">
                <a:solidFill>
                  <a:srgbClr val="FFFF66"/>
                </a:solidFill>
                <a:latin typeface="WinInnwa" pitchFamily="2" charset="0"/>
              </a:rPr>
              <a:t>xGufajrmuf&amp;musrf ; 21 - 24</a:t>
            </a:r>
            <a:r>
              <a:rPr lang="en-US" altLang="en-US" sz="16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3320" name="Rectangle 26">
            <a:extLst>
              <a:ext uri="{FF2B5EF4-FFF2-40B4-BE49-F238E27FC236}">
                <a16:creationId xmlns:a16="http://schemas.microsoft.com/office/drawing/2014/main" id="{CF731A32-4237-F23F-4D55-D506DC1A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21" name="Rectangle 27">
            <a:extLst>
              <a:ext uri="{FF2B5EF4-FFF2-40B4-BE49-F238E27FC236}">
                <a16:creationId xmlns:a16="http://schemas.microsoft.com/office/drawing/2014/main" id="{A3DDA0D3-2DA9-1533-B860-EC015D53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3322" name="AutoShape 28">
            <a:extLst>
              <a:ext uri="{FF2B5EF4-FFF2-40B4-BE49-F238E27FC236}">
                <a16:creationId xmlns:a16="http://schemas.microsoft.com/office/drawing/2014/main" id="{CA625B98-2A47-E047-B89F-5366F6878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23" name="Rectangle 29">
            <a:extLst>
              <a:ext uri="{FF2B5EF4-FFF2-40B4-BE49-F238E27FC236}">
                <a16:creationId xmlns:a16="http://schemas.microsoft.com/office/drawing/2014/main" id="{F65F4A99-8AB7-0029-82FD-520E740D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24" name="AutoShape 30">
            <a:extLst>
              <a:ext uri="{FF2B5EF4-FFF2-40B4-BE49-F238E27FC236}">
                <a16:creationId xmlns:a16="http://schemas.microsoft.com/office/drawing/2014/main" id="{22B75ECE-22CF-2962-83DD-B750E97D6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3325" name="Line 31">
            <a:extLst>
              <a:ext uri="{FF2B5EF4-FFF2-40B4-BE49-F238E27FC236}">
                <a16:creationId xmlns:a16="http://schemas.microsoft.com/office/drawing/2014/main" id="{9DFA978B-E23B-51CB-C19E-467CCC1FF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32">
            <a:extLst>
              <a:ext uri="{FF2B5EF4-FFF2-40B4-BE49-F238E27FC236}">
                <a16:creationId xmlns:a16="http://schemas.microsoft.com/office/drawing/2014/main" id="{23411FD3-7766-59E3-F082-17F69E93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Line 33">
            <a:extLst>
              <a:ext uri="{FF2B5EF4-FFF2-40B4-BE49-F238E27FC236}">
                <a16:creationId xmlns:a16="http://schemas.microsoft.com/office/drawing/2014/main" id="{1B4AD41E-2B2C-771D-F849-D5276C7A8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34">
            <a:extLst>
              <a:ext uri="{FF2B5EF4-FFF2-40B4-BE49-F238E27FC236}">
                <a16:creationId xmlns:a16="http://schemas.microsoft.com/office/drawing/2014/main" id="{3BC843BF-39AA-F05C-DAEA-89F0BEB4A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35">
            <a:extLst>
              <a:ext uri="{FF2B5EF4-FFF2-40B4-BE49-F238E27FC236}">
                <a16:creationId xmlns:a16="http://schemas.microsoft.com/office/drawing/2014/main" id="{009E2974-5E7E-EC13-FCA1-02DCB5233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Rectangle 36">
            <a:extLst>
              <a:ext uri="{FF2B5EF4-FFF2-40B4-BE49-F238E27FC236}">
                <a16:creationId xmlns:a16="http://schemas.microsoft.com/office/drawing/2014/main" id="{F58CF201-C825-8E6E-B311-4B8D00C4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13331" name="Rectangle 37">
            <a:extLst>
              <a:ext uri="{FF2B5EF4-FFF2-40B4-BE49-F238E27FC236}">
                <a16:creationId xmlns:a16="http://schemas.microsoft.com/office/drawing/2014/main" id="{D3614008-7390-B291-CC4F-CCF4ACC35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765550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3332" name="Rectangle 38">
            <a:extLst>
              <a:ext uri="{FF2B5EF4-FFF2-40B4-BE49-F238E27FC236}">
                <a16:creationId xmlns:a16="http://schemas.microsoft.com/office/drawing/2014/main" id="{1E66EE76-B504-057E-6B7B-E728AD20D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3333" name="Line 39">
            <a:extLst>
              <a:ext uri="{FF2B5EF4-FFF2-40B4-BE49-F238E27FC236}">
                <a16:creationId xmlns:a16="http://schemas.microsoft.com/office/drawing/2014/main" id="{D3B004D8-5201-5E21-8042-1D94F5686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40">
            <a:extLst>
              <a:ext uri="{FF2B5EF4-FFF2-40B4-BE49-F238E27FC236}">
                <a16:creationId xmlns:a16="http://schemas.microsoft.com/office/drawing/2014/main" id="{1546902E-DC0B-056D-FA31-13402832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9410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3335" name="Text Box 41">
            <a:extLst>
              <a:ext uri="{FF2B5EF4-FFF2-40B4-BE49-F238E27FC236}">
                <a16:creationId xmlns:a16="http://schemas.microsoft.com/office/drawing/2014/main" id="{ABDE5078-FA86-2970-0559-5C590CCD3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8109" name="Rectangle 45">
            <a:extLst>
              <a:ext uri="{FF2B5EF4-FFF2-40B4-BE49-F238E27FC236}">
                <a16:creationId xmlns:a16="http://schemas.microsoft.com/office/drawing/2014/main" id="{6B4AACD2-CB69-658F-D2E7-4700AE4C7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12</a:t>
            </a:r>
          </a:p>
        </p:txBody>
      </p:sp>
      <p:sp>
        <p:nvSpPr>
          <p:cNvPr id="13337" name="Text Box 46">
            <a:extLst>
              <a:ext uri="{FF2B5EF4-FFF2-40B4-BE49-F238E27FC236}">
                <a16:creationId xmlns:a16="http://schemas.microsoft.com/office/drawing/2014/main" id="{FCA40CB6-24B8-42BE-C8AD-018818E6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8354442-308D-F8AA-A016-229A567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DE633494-1010-131F-D1D3-4291D0DCB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CF3D5717-05BF-A871-90A0-109B0B64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47831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           </a:t>
            </a: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arma&amp;S ynwf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      </a:t>
            </a:r>
          </a:p>
          <a:p>
            <a:pPr defTabSz="914400" eaLnBrk="0" hangingPunct="0"/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        </a:t>
            </a: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bk&amp;m;ay;aomenf;vrf; 3 &amp;yf</a:t>
            </a:r>
            <a:r>
              <a:rPr lang="en-US" altLang="en-US" sz="2800" b="1">
                <a:solidFill>
                  <a:srgbClr val="114FFB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               </a:t>
            </a: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usifh0wfw&amp;m;</a:t>
            </a: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                      </a:t>
            </a:r>
          </a:p>
          <a:p>
            <a:pPr defTabSz="914400" eaLnBrk="0" hangingPunct="0"/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  udk,fusif.w&amp;m;ESif.qdkifaompnf;rsOf;Oya'tajccHenf;vrf;/ </a:t>
            </a:r>
          </a:p>
          <a:p>
            <a:pPr defTabSz="914400" eaLnBrk="0" hangingPunct="0"/>
            <a:endParaRPr lang="en-US" altLang="en-US" sz="2400" b="1">
              <a:solidFill>
                <a:srgbClr val="00DFCA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                    </a:t>
            </a: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vlrIa&amp;;</a:t>
            </a:r>
          </a:p>
          <a:p>
            <a:pPr defTabSz="914400" eaLnBrk="0" hangingPunct="0"/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  </a:t>
            </a: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vlrIa&amp;;zGJUpnf;yHkopfaexdkifqufqH&amp;rnfhenf;vrf</a:t>
            </a: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;/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                        </a:t>
            </a:r>
          </a:p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                 </a:t>
            </a: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udk;uG,f0wfjyKjcif; </a:t>
            </a:r>
          </a:p>
          <a:p>
            <a:pPr defTabSz="914400" eaLnBrk="0" hangingPunct="0"/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        </a:t>
            </a: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     udk;uG,frIenf;vrf;pOf/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528FA5B1-B3F1-5E9D-2277-9D0C073F4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4341" name="Line 6">
            <a:extLst>
              <a:ext uri="{FF2B5EF4-FFF2-40B4-BE49-F238E27FC236}">
                <a16:creationId xmlns:a16="http://schemas.microsoft.com/office/drawing/2014/main" id="{4683BC51-A6DD-F8FE-98E4-62AB7DAE9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Text Box 25">
            <a:extLst>
              <a:ext uri="{FF2B5EF4-FFF2-40B4-BE49-F238E27FC236}">
                <a16:creationId xmlns:a16="http://schemas.microsoft.com/office/drawing/2014/main" id="{A478896A-863F-5E76-1662-7CD56B21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29908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xGufajrmuf&amp;musrf 25 -31 </a:t>
            </a:r>
          </a:p>
        </p:txBody>
      </p:sp>
      <p:sp>
        <p:nvSpPr>
          <p:cNvPr id="14343" name="Rectangle 26">
            <a:extLst>
              <a:ext uri="{FF2B5EF4-FFF2-40B4-BE49-F238E27FC236}">
                <a16:creationId xmlns:a16="http://schemas.microsoft.com/office/drawing/2014/main" id="{391D9F3F-6207-05C5-EC8A-F57688938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44" name="Rectangle 27">
            <a:extLst>
              <a:ext uri="{FF2B5EF4-FFF2-40B4-BE49-F238E27FC236}">
                <a16:creationId xmlns:a16="http://schemas.microsoft.com/office/drawing/2014/main" id="{5C91E579-B28F-97D7-1CAA-29CB65251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4345" name="AutoShape 28">
            <a:extLst>
              <a:ext uri="{FF2B5EF4-FFF2-40B4-BE49-F238E27FC236}">
                <a16:creationId xmlns:a16="http://schemas.microsoft.com/office/drawing/2014/main" id="{DC2DE435-57CF-78ED-E057-39AF77626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46" name="Rectangle 29">
            <a:extLst>
              <a:ext uri="{FF2B5EF4-FFF2-40B4-BE49-F238E27FC236}">
                <a16:creationId xmlns:a16="http://schemas.microsoft.com/office/drawing/2014/main" id="{293C6051-F90A-470E-0701-CD4723258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47" name="AutoShape 30">
            <a:extLst>
              <a:ext uri="{FF2B5EF4-FFF2-40B4-BE49-F238E27FC236}">
                <a16:creationId xmlns:a16="http://schemas.microsoft.com/office/drawing/2014/main" id="{F2CBDC0C-EC50-E974-B9C8-4F87A14B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4348" name="Line 31">
            <a:extLst>
              <a:ext uri="{FF2B5EF4-FFF2-40B4-BE49-F238E27FC236}">
                <a16:creationId xmlns:a16="http://schemas.microsoft.com/office/drawing/2014/main" id="{D1E9EF72-A62B-722D-6FB5-6DF1DE070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32">
            <a:extLst>
              <a:ext uri="{FF2B5EF4-FFF2-40B4-BE49-F238E27FC236}">
                <a16:creationId xmlns:a16="http://schemas.microsoft.com/office/drawing/2014/main" id="{AB65AF97-BC37-5623-8F7D-B697AB64F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33">
            <a:extLst>
              <a:ext uri="{FF2B5EF4-FFF2-40B4-BE49-F238E27FC236}">
                <a16:creationId xmlns:a16="http://schemas.microsoft.com/office/drawing/2014/main" id="{4FFFEABD-A990-D360-CC52-96285B09B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34">
            <a:extLst>
              <a:ext uri="{FF2B5EF4-FFF2-40B4-BE49-F238E27FC236}">
                <a16:creationId xmlns:a16="http://schemas.microsoft.com/office/drawing/2014/main" id="{E44AECC1-CA64-AB7E-BE97-4E9470C8C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5288" y="451802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35">
            <a:extLst>
              <a:ext uri="{FF2B5EF4-FFF2-40B4-BE49-F238E27FC236}">
                <a16:creationId xmlns:a16="http://schemas.microsoft.com/office/drawing/2014/main" id="{AEEAB9E2-849B-1F4D-96B8-DF2396B65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5125" y="4529138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Rectangle 36">
            <a:extLst>
              <a:ext uri="{FF2B5EF4-FFF2-40B4-BE49-F238E27FC236}">
                <a16:creationId xmlns:a16="http://schemas.microsoft.com/office/drawing/2014/main" id="{083BE5F1-174F-2F54-9611-AE20394A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474747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14354" name="Rectangle 37">
            <a:extLst>
              <a:ext uri="{FF2B5EF4-FFF2-40B4-BE49-F238E27FC236}">
                <a16:creationId xmlns:a16="http://schemas.microsoft.com/office/drawing/2014/main" id="{9D8C631D-FCA6-4206-E9D0-2839465D0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784600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4355" name="Rectangle 38">
            <a:extLst>
              <a:ext uri="{FF2B5EF4-FFF2-40B4-BE49-F238E27FC236}">
                <a16:creationId xmlns:a16="http://schemas.microsoft.com/office/drawing/2014/main" id="{D7EEAFDE-38B2-B8B3-5E61-CB367808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4356" name="Line 40">
            <a:extLst>
              <a:ext uri="{FF2B5EF4-FFF2-40B4-BE49-F238E27FC236}">
                <a16:creationId xmlns:a16="http://schemas.microsoft.com/office/drawing/2014/main" id="{31BAC5A6-8BF8-FF67-DB00-847379B6F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Rectangle 41">
            <a:extLst>
              <a:ext uri="{FF2B5EF4-FFF2-40B4-BE49-F238E27FC236}">
                <a16:creationId xmlns:a16="http://schemas.microsoft.com/office/drawing/2014/main" id="{412A2006-AF83-CDE2-1C06-C6A659C28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5941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4358" name="Text Box 42">
            <a:extLst>
              <a:ext uri="{FF2B5EF4-FFF2-40B4-BE49-F238E27FC236}">
                <a16:creationId xmlns:a16="http://schemas.microsoft.com/office/drawing/2014/main" id="{E11A3658-95A9-22FA-6FA6-8A1C73D6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9134" name="Rectangle 46">
            <a:extLst>
              <a:ext uri="{FF2B5EF4-FFF2-40B4-BE49-F238E27FC236}">
                <a16:creationId xmlns:a16="http://schemas.microsoft.com/office/drawing/2014/main" id="{E0628DD0-6525-40A4-EE1E-0A731C80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13</a:t>
            </a:r>
          </a:p>
        </p:txBody>
      </p:sp>
      <p:sp>
        <p:nvSpPr>
          <p:cNvPr id="14360" name="Text Box 47">
            <a:extLst>
              <a:ext uri="{FF2B5EF4-FFF2-40B4-BE49-F238E27FC236}">
                <a16:creationId xmlns:a16="http://schemas.microsoft.com/office/drawing/2014/main" id="{ECC490F9-FF34-728E-7A01-347BDA8E0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32C9A3-9947-EE3D-E705-97B8730E1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2" name="Freeform 3">
            <a:extLst>
              <a:ext uri="{FF2B5EF4-FFF2-40B4-BE49-F238E27FC236}">
                <a16:creationId xmlns:a16="http://schemas.microsoft.com/office/drawing/2014/main" id="{FB56A5E0-D2D9-7B54-EE1A-15475A33D88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58D2F563-427B-B43A-43BD-C6F4284D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82F35D13-79F6-3114-701A-160C8A202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65" name="Freeform 6">
            <a:extLst>
              <a:ext uri="{FF2B5EF4-FFF2-40B4-BE49-F238E27FC236}">
                <a16:creationId xmlns:a16="http://schemas.microsoft.com/office/drawing/2014/main" id="{585CFCA5-EC8E-B454-A7ED-E0FE4E7A9FC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7">
            <a:extLst>
              <a:ext uri="{FF2B5EF4-FFF2-40B4-BE49-F238E27FC236}">
                <a16:creationId xmlns:a16="http://schemas.microsoft.com/office/drawing/2014/main" id="{1901E677-4250-4D30-1368-958B6C511B9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5A2E0181-2B2A-3D17-95D4-A7BD7538434C}"/>
              </a:ext>
            </a:extLst>
          </p:cNvPr>
          <p:cNvSpPr>
            <a:spLocks noChangeArrowheads="1"/>
          </p:cNvSpPr>
          <p:nvPr/>
        </p:nvSpPr>
        <p:spPr bwMode="auto">
          <a:xfrm rot="1808483">
            <a:off x="4497388" y="2798763"/>
            <a:ext cx="1520825" cy="460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,lza&amp;;wD;/</a:t>
            </a:r>
          </a:p>
        </p:txBody>
      </p:sp>
      <p:sp>
        <p:nvSpPr>
          <p:cNvPr id="15368" name="Freeform 9">
            <a:extLst>
              <a:ext uri="{FF2B5EF4-FFF2-40B4-BE49-F238E27FC236}">
                <a16:creationId xmlns:a16="http://schemas.microsoft.com/office/drawing/2014/main" id="{66CDC5BF-CA43-92B3-F702-664DCC02B2F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DE0250C8-A9A1-DE45-AF4F-FDAAA09F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259388"/>
            <a:ext cx="2081213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yg;&amp;Sm;yifv,fauG</a:t>
            </a:r>
            <a:endParaRPr lang="en-US" altLang="en-US" sz="2400" b="1">
              <a:solidFill>
                <a:srgbClr val="CECECE"/>
              </a:solidFill>
              <a:latin typeface="Times" pitchFamily="1" charset="0"/>
            </a:endParaRPr>
          </a:p>
        </p:txBody>
      </p:sp>
      <p:sp>
        <p:nvSpPr>
          <p:cNvPr id="15370" name="Freeform 11">
            <a:extLst>
              <a:ext uri="{FF2B5EF4-FFF2-40B4-BE49-F238E27FC236}">
                <a16:creationId xmlns:a16="http://schemas.microsoft.com/office/drawing/2014/main" id="{72078E90-0556-8F93-AF65-FD05BF9DA2A5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2">
            <a:extLst>
              <a:ext uri="{FF2B5EF4-FFF2-40B4-BE49-F238E27FC236}">
                <a16:creationId xmlns:a16="http://schemas.microsoft.com/office/drawing/2014/main" id="{954FA830-F1B0-10D3-EDE3-2E69D0F44EF8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3">
            <a:extLst>
              <a:ext uri="{FF2B5EF4-FFF2-40B4-BE49-F238E27FC236}">
                <a16:creationId xmlns:a16="http://schemas.microsoft.com/office/drawing/2014/main" id="{C5E1DC26-AD3C-700B-3E3F-4D0FECCF417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73BF0B58-7E08-AB1C-A9F3-EF8601FF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2590800"/>
            <a:ext cx="12731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*</a:t>
            </a: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gvdvJtdkif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5374" name="Rectangle 15">
            <a:extLst>
              <a:ext uri="{FF2B5EF4-FFF2-40B4-BE49-F238E27FC236}">
                <a16:creationId xmlns:a16="http://schemas.microsoft.com/office/drawing/2014/main" id="{F5ED674E-E54B-B81D-A400-9D07FA38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3154362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yifv,feD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>
              <a:solidFill>
                <a:srgbClr val="CECECE"/>
              </a:solidFill>
              <a:latin typeface="Times" pitchFamily="1" charset="0"/>
            </a:endParaRPr>
          </a:p>
        </p:txBody>
      </p:sp>
      <p:sp>
        <p:nvSpPr>
          <p:cNvPr id="15375" name="Rectangle 16">
            <a:extLst>
              <a:ext uri="{FF2B5EF4-FFF2-40B4-BE49-F238E27FC236}">
                <a16:creationId xmlns:a16="http://schemas.microsoft.com/office/drawing/2014/main" id="{3D3FCD02-79C0-DA6D-53CC-FC302FCEA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436687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15376" name="Rectangle 17">
            <a:extLst>
              <a:ext uri="{FF2B5EF4-FFF2-40B4-BE49-F238E27FC236}">
                <a16:creationId xmlns:a16="http://schemas.microsoft.com/office/drawing/2014/main" id="{C785692C-02D6-651C-DA12-67F8D056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77" name="Line 18">
            <a:extLst>
              <a:ext uri="{FF2B5EF4-FFF2-40B4-BE49-F238E27FC236}">
                <a16:creationId xmlns:a16="http://schemas.microsoft.com/office/drawing/2014/main" id="{AA9B0B79-0462-26EB-D3CC-457C98931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19">
            <a:extLst>
              <a:ext uri="{FF2B5EF4-FFF2-40B4-BE49-F238E27FC236}">
                <a16:creationId xmlns:a16="http://schemas.microsoft.com/office/drawing/2014/main" id="{0EC9F5CB-AC35-563A-DB43-23579CB15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Rectangle 20">
            <a:extLst>
              <a:ext uri="{FF2B5EF4-FFF2-40B4-BE49-F238E27FC236}">
                <a16:creationId xmlns:a16="http://schemas.microsoft.com/office/drawing/2014/main" id="{C39B4F27-A41E-8080-FC72-937798F2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025"/>
            <a:ext cx="2825750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jcm;avhvmjcif;/</a:t>
            </a:r>
          </a:p>
        </p:txBody>
      </p:sp>
      <p:sp>
        <p:nvSpPr>
          <p:cNvPr id="15380" name="Rectangle 21">
            <a:extLst>
              <a:ext uri="{FF2B5EF4-FFF2-40B4-BE49-F238E27FC236}">
                <a16:creationId xmlns:a16="http://schemas.microsoft.com/office/drawing/2014/main" id="{07EDE369-5CFB-DFC6-A7CF-5144E925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88" y="3633788"/>
            <a:ext cx="17303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yifv,fao/ </a:t>
            </a:r>
          </a:p>
        </p:txBody>
      </p:sp>
      <p:sp>
        <p:nvSpPr>
          <p:cNvPr id="15381" name="Line 22">
            <a:extLst>
              <a:ext uri="{FF2B5EF4-FFF2-40B4-BE49-F238E27FC236}">
                <a16:creationId xmlns:a16="http://schemas.microsoft.com/office/drawing/2014/main" id="{D927DFD3-803C-AC3F-C0F1-CA72936DF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Rectangle 23">
            <a:extLst>
              <a:ext uri="{FF2B5EF4-FFF2-40B4-BE49-F238E27FC236}">
                <a16:creationId xmlns:a16="http://schemas.microsoft.com/office/drawing/2014/main" id="{9D4DD650-8D91-8582-A8A4-BCD90684F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83" name="Rectangle 24">
            <a:extLst>
              <a:ext uri="{FF2B5EF4-FFF2-40B4-BE49-F238E27FC236}">
                <a16:creationId xmlns:a16="http://schemas.microsoft.com/office/drawing/2014/main" id="{A9B2F421-A34A-BDFA-6D57-2DB1F894F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O±k/ </a:t>
            </a:r>
          </a:p>
        </p:txBody>
      </p:sp>
      <p:sp>
        <p:nvSpPr>
          <p:cNvPr id="15384" name="Rectangle 25">
            <a:extLst>
              <a:ext uri="{FF2B5EF4-FFF2-40B4-BE49-F238E27FC236}">
                <a16:creationId xmlns:a16="http://schemas.microsoft.com/office/drawing/2014/main" id="{EE7D03B9-3683-0F53-7EB7-CB52454D9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43827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AmAkvkef+rdK@ </a:t>
            </a:r>
          </a:p>
        </p:txBody>
      </p:sp>
      <p:sp>
        <p:nvSpPr>
          <p:cNvPr id="15385" name="Rectangle 26">
            <a:extLst>
              <a:ext uri="{FF2B5EF4-FFF2-40B4-BE49-F238E27FC236}">
                <a16:creationId xmlns:a16="http://schemas.microsoft.com/office/drawing/2014/main" id="{68E5C7C3-871F-951A-0938-AC1E55B7B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15386" name="Rectangle 27">
            <a:extLst>
              <a:ext uri="{FF2B5EF4-FFF2-40B4-BE49-F238E27FC236}">
                <a16:creationId xmlns:a16="http://schemas.microsoft.com/office/drawing/2014/main" id="{127D6F7F-79D1-C634-4C5B-543741BA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tmqD;&amp;D;,m;</a:t>
            </a:r>
          </a:p>
        </p:txBody>
      </p:sp>
      <p:sp>
        <p:nvSpPr>
          <p:cNvPr id="15387" name="Oval 28">
            <a:extLst>
              <a:ext uri="{FF2B5EF4-FFF2-40B4-BE49-F238E27FC236}">
                <a16:creationId xmlns:a16="http://schemas.microsoft.com/office/drawing/2014/main" id="{CCA8F1DE-BFAB-4DFE-6DE9-87E58954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88" name="Rectangle 29">
            <a:extLst>
              <a:ext uri="{FF2B5EF4-FFF2-40B4-BE49-F238E27FC236}">
                <a16:creationId xmlns:a16="http://schemas.microsoft.com/office/drawing/2014/main" id="{DD4988DB-0981-7625-65ED-070043C1E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2547938"/>
            <a:ext cx="13684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*aeFo&amp;uf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5389" name="Oval 30">
            <a:extLst>
              <a:ext uri="{FF2B5EF4-FFF2-40B4-BE49-F238E27FC236}">
                <a16:creationId xmlns:a16="http://schemas.microsoft.com/office/drawing/2014/main" id="{B4B4C61A-EAD8-57D2-2BC5-1F5C645BE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90" name="Oval 31">
            <a:extLst>
              <a:ext uri="{FF2B5EF4-FFF2-40B4-BE49-F238E27FC236}">
                <a16:creationId xmlns:a16="http://schemas.microsoft.com/office/drawing/2014/main" id="{6E25B2BA-BEB7-79E1-6541-80F398523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391" name="Rectangle 32">
            <a:extLst>
              <a:ext uri="{FF2B5EF4-FFF2-40B4-BE49-F238E27FC236}">
                <a16:creationId xmlns:a16="http://schemas.microsoft.com/office/drawing/2014/main" id="{33D246AF-ADE9-A73A-90CF-0F50F485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5164138"/>
            <a:ext cx="1417638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5392" name="Rectangle 33">
            <a:extLst>
              <a:ext uri="{FF2B5EF4-FFF2-40B4-BE49-F238E27FC236}">
                <a16:creationId xmlns:a16="http://schemas.microsoft.com/office/drawing/2014/main" id="{87FEFD5C-8875-020C-E53C-8DAE82EEA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935413"/>
            <a:ext cx="13303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</a:p>
        </p:txBody>
      </p:sp>
      <p:sp>
        <p:nvSpPr>
          <p:cNvPr id="15393" name="Rectangle 34">
            <a:extLst>
              <a:ext uri="{FF2B5EF4-FFF2-40B4-BE49-F238E27FC236}">
                <a16:creationId xmlns:a16="http://schemas.microsoft.com/office/drawing/2014/main" id="{B3DC7792-35E9-AAFC-F014-5574C8F8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016250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 </a:t>
            </a:r>
          </a:p>
        </p:txBody>
      </p:sp>
      <p:sp>
        <p:nvSpPr>
          <p:cNvPr id="15394" name="Freeform 35">
            <a:extLst>
              <a:ext uri="{FF2B5EF4-FFF2-40B4-BE49-F238E27FC236}">
                <a16:creationId xmlns:a16="http://schemas.microsoft.com/office/drawing/2014/main" id="{D1F6F1C7-A911-88CC-DA71-830104492152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Freeform 36">
            <a:extLst>
              <a:ext uri="{FF2B5EF4-FFF2-40B4-BE49-F238E27FC236}">
                <a16:creationId xmlns:a16="http://schemas.microsoft.com/office/drawing/2014/main" id="{BCC0559D-80A7-748A-4532-577ECB6E2F37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Freeform 37">
            <a:extLst>
              <a:ext uri="{FF2B5EF4-FFF2-40B4-BE49-F238E27FC236}">
                <a16:creationId xmlns:a16="http://schemas.microsoft.com/office/drawing/2014/main" id="{A5991153-61CE-332D-5EC8-CC8BA43501B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Freeform 38">
            <a:extLst>
              <a:ext uri="{FF2B5EF4-FFF2-40B4-BE49-F238E27FC236}">
                <a16:creationId xmlns:a16="http://schemas.microsoft.com/office/drawing/2014/main" id="{A83305C7-1C91-5EE7-2566-194EABFB11D0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>
            <a:extLst>
              <a:ext uri="{FF2B5EF4-FFF2-40B4-BE49-F238E27FC236}">
                <a16:creationId xmlns:a16="http://schemas.microsoft.com/office/drawing/2014/main" id="{C0674FDA-68EA-79EF-B150-C93453B50B41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AutoShape 40">
            <a:extLst>
              <a:ext uri="{FF2B5EF4-FFF2-40B4-BE49-F238E27FC236}">
                <a16:creationId xmlns:a16="http://schemas.microsoft.com/office/drawing/2014/main" id="{C797120F-E302-F66C-1F0F-C5128C613CD9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4192588" y="3816350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90D75CE2-7641-12B6-7A5D-081589F9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1" name="Rectangle 42">
            <a:extLst>
              <a:ext uri="{FF2B5EF4-FFF2-40B4-BE49-F238E27FC236}">
                <a16:creationId xmlns:a16="http://schemas.microsoft.com/office/drawing/2014/main" id="{65F44400-9F2E-A623-F4FA-BBC17C31F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4202113"/>
            <a:ext cx="2081212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800" b="1">
                <a:solidFill>
                  <a:srgbClr val="CECECE"/>
                </a:solidFill>
                <a:latin typeface="WinInnwa" pitchFamily="2" charset="0"/>
              </a:rPr>
              <a:t> uma'&amp;S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5402" name="Oval 43">
            <a:extLst>
              <a:ext uri="{FF2B5EF4-FFF2-40B4-BE49-F238E27FC236}">
                <a16:creationId xmlns:a16="http://schemas.microsoft.com/office/drawing/2014/main" id="{173B670B-9257-4D74-B725-C3D0C845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3" name="Oval 44">
            <a:extLst>
              <a:ext uri="{FF2B5EF4-FFF2-40B4-BE49-F238E27FC236}">
                <a16:creationId xmlns:a16="http://schemas.microsoft.com/office/drawing/2014/main" id="{B176B373-D66B-9AFB-0D65-EE6FFD76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4" name="Oval 45">
            <a:extLst>
              <a:ext uri="{FF2B5EF4-FFF2-40B4-BE49-F238E27FC236}">
                <a16:creationId xmlns:a16="http://schemas.microsoft.com/office/drawing/2014/main" id="{92CD3F61-89DE-D4E5-DCF9-0B251CA3F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5" name="Oval 46">
            <a:extLst>
              <a:ext uri="{FF2B5EF4-FFF2-40B4-BE49-F238E27FC236}">
                <a16:creationId xmlns:a16="http://schemas.microsoft.com/office/drawing/2014/main" id="{461D6A47-068D-CE8B-F554-89CD0BD2F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6" name="Oval 47">
            <a:extLst>
              <a:ext uri="{FF2B5EF4-FFF2-40B4-BE49-F238E27FC236}">
                <a16:creationId xmlns:a16="http://schemas.microsoft.com/office/drawing/2014/main" id="{BE83E7E5-3AA1-B25B-1F83-EEAF8A4C5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7" name="Oval 48">
            <a:extLst>
              <a:ext uri="{FF2B5EF4-FFF2-40B4-BE49-F238E27FC236}">
                <a16:creationId xmlns:a16="http://schemas.microsoft.com/office/drawing/2014/main" id="{CD2185A8-2E04-7FA8-4E01-8A9DB7199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8" name="Oval 49">
            <a:extLst>
              <a:ext uri="{FF2B5EF4-FFF2-40B4-BE49-F238E27FC236}">
                <a16:creationId xmlns:a16="http://schemas.microsoft.com/office/drawing/2014/main" id="{BD573E5F-DE6A-1788-59C1-F62F908C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5409" name="Rectangle 50">
            <a:extLst>
              <a:ext uri="{FF2B5EF4-FFF2-40B4-BE49-F238E27FC236}">
                <a16:creationId xmlns:a16="http://schemas.microsoft.com/office/drawing/2014/main" id="{BCCF8663-0159-B7A7-F3EE-61366B4C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036888"/>
            <a:ext cx="1922463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a,&amp;dacg +rdK@ J</a:t>
            </a:r>
          </a:p>
        </p:txBody>
      </p:sp>
      <p:sp>
        <p:nvSpPr>
          <p:cNvPr id="15410" name="Text Box 72">
            <a:extLst>
              <a:ext uri="{FF2B5EF4-FFF2-40B4-BE49-F238E27FC236}">
                <a16:creationId xmlns:a16="http://schemas.microsoft.com/office/drawing/2014/main" id="{8CB4AC21-C139-61CD-3892-C9F84E0D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Comic Sans MS" panose="030F0902030302020204" pitchFamily="66" charset="0"/>
              </a:rPr>
              <a:t>a</a:t>
            </a:r>
            <a:endParaRPr lang="en-US" altLang="en-US" sz="800" b="1" u="sng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sp>
        <p:nvSpPr>
          <p:cNvPr id="15411" name="Text Box 89">
            <a:extLst>
              <a:ext uri="{FF2B5EF4-FFF2-40B4-BE49-F238E27FC236}">
                <a16:creationId xmlns:a16="http://schemas.microsoft.com/office/drawing/2014/main" id="{9757376B-32DD-6A8F-4B02-A737BEE71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E63A32D0-AF0A-2109-0403-6B75D5C6D0CD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481013"/>
            <a:ext cx="4478337" cy="3251200"/>
            <a:chOff x="2399" y="868"/>
            <a:chExt cx="2821" cy="2048"/>
          </a:xfrm>
        </p:grpSpPr>
        <p:pic>
          <p:nvPicPr>
            <p:cNvPr id="15436" name="Picture 93">
              <a:extLst>
                <a:ext uri="{FF2B5EF4-FFF2-40B4-BE49-F238E27FC236}">
                  <a16:creationId xmlns:a16="http://schemas.microsoft.com/office/drawing/2014/main" id="{B646C0D6-BE0F-E1B1-B87F-FB2640B4A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868"/>
              <a:ext cx="2821" cy="178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37" name="Text Box 52">
              <a:extLst>
                <a:ext uri="{FF2B5EF4-FFF2-40B4-BE49-F238E27FC236}">
                  <a16:creationId xmlns:a16="http://schemas.microsoft.com/office/drawing/2014/main" id="{5DDEE3EF-9265-F075-2E35-7A2C0B877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2237"/>
              <a:ext cx="2177" cy="679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66"/>
                  </a:solidFill>
                  <a:latin typeface="WinInnwa" pitchFamily="2" charset="0"/>
                </a:rPr>
                <a:t>,ae@ ,k'jynf uEWm&amp;/ </a:t>
              </a:r>
            </a:p>
          </p:txBody>
        </p:sp>
      </p:grpSp>
      <p:grpSp>
        <p:nvGrpSpPr>
          <p:cNvPr id="15413" name="Group 94">
            <a:extLst>
              <a:ext uri="{FF2B5EF4-FFF2-40B4-BE49-F238E27FC236}">
                <a16:creationId xmlns:a16="http://schemas.microsoft.com/office/drawing/2014/main" id="{7D6142E4-CDA0-797B-E764-5F9F50D961A8}"/>
              </a:ext>
            </a:extLst>
          </p:cNvPr>
          <p:cNvGrpSpPr>
            <a:grpSpLocks/>
          </p:cNvGrpSpPr>
          <p:nvPr/>
        </p:nvGrpSpPr>
        <p:grpSpPr bwMode="auto">
          <a:xfrm>
            <a:off x="7343775" y="2876550"/>
            <a:ext cx="1463675" cy="1787525"/>
            <a:chOff x="4983" y="2160"/>
            <a:chExt cx="675" cy="838"/>
          </a:xfrm>
        </p:grpSpPr>
        <p:sp>
          <p:nvSpPr>
            <p:cNvPr id="15420" name="Rectangle 73">
              <a:extLst>
                <a:ext uri="{FF2B5EF4-FFF2-40B4-BE49-F238E27FC236}">
                  <a16:creationId xmlns:a16="http://schemas.microsoft.com/office/drawing/2014/main" id="{ED64E5B6-4F3C-3C5E-3B15-00B9908C4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1" name="Rectangle 74">
              <a:extLst>
                <a:ext uri="{FF2B5EF4-FFF2-40B4-BE49-F238E27FC236}">
                  <a16:creationId xmlns:a16="http://schemas.microsoft.com/office/drawing/2014/main" id="{6743C83A-3BBF-19BB-A257-8A18FA6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3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15422" name="AutoShape 75">
              <a:extLst>
                <a:ext uri="{FF2B5EF4-FFF2-40B4-BE49-F238E27FC236}">
                  <a16:creationId xmlns:a16="http://schemas.microsoft.com/office/drawing/2014/main" id="{420BA1C8-F72D-A033-2329-5067C0B8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3" name="Rectangle 76">
              <a:extLst>
                <a:ext uri="{FF2B5EF4-FFF2-40B4-BE49-F238E27FC236}">
                  <a16:creationId xmlns:a16="http://schemas.microsoft.com/office/drawing/2014/main" id="{CDA965F1-4392-F7EE-953A-C0E578618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4" name="AutoShape 77">
              <a:extLst>
                <a:ext uri="{FF2B5EF4-FFF2-40B4-BE49-F238E27FC236}">
                  <a16:creationId xmlns:a16="http://schemas.microsoft.com/office/drawing/2014/main" id="{B0CB652E-FB64-56AD-B07E-30F27088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425" name="Line 78">
              <a:extLst>
                <a:ext uri="{FF2B5EF4-FFF2-40B4-BE49-F238E27FC236}">
                  <a16:creationId xmlns:a16="http://schemas.microsoft.com/office/drawing/2014/main" id="{A7787B47-0BD0-DD1B-796D-F884E552F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6" name="Line 79">
              <a:extLst>
                <a:ext uri="{FF2B5EF4-FFF2-40B4-BE49-F238E27FC236}">
                  <a16:creationId xmlns:a16="http://schemas.microsoft.com/office/drawing/2014/main" id="{BDBE8E8E-46F7-CEE4-6776-A46736C4E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7" name="Line 80">
              <a:extLst>
                <a:ext uri="{FF2B5EF4-FFF2-40B4-BE49-F238E27FC236}">
                  <a16:creationId xmlns:a16="http://schemas.microsoft.com/office/drawing/2014/main" id="{23E551CD-72CB-7ED1-8E0B-A1505246CC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8" name="Line 81">
              <a:extLst>
                <a:ext uri="{FF2B5EF4-FFF2-40B4-BE49-F238E27FC236}">
                  <a16:creationId xmlns:a16="http://schemas.microsoft.com/office/drawing/2014/main" id="{D4F77029-6BD3-F300-1CA5-B8271BC4B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9" name="Line 82">
              <a:extLst>
                <a:ext uri="{FF2B5EF4-FFF2-40B4-BE49-F238E27FC236}">
                  <a16:creationId xmlns:a16="http://schemas.microsoft.com/office/drawing/2014/main" id="{4BBCB673-F4F0-A5A7-06ED-212264297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0" name="Rectangle 83">
              <a:extLst>
                <a:ext uri="{FF2B5EF4-FFF2-40B4-BE49-F238E27FC236}">
                  <a16:creationId xmlns:a16="http://schemas.microsoft.com/office/drawing/2014/main" id="{1B9F3D0C-6F2F-4830-EB88-B97688BE4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3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2000" b="1">
                  <a:solidFill>
                    <a:srgbClr val="474747"/>
                  </a:solidFill>
                  <a:latin typeface="WinInnwa" pitchFamily="2" charset="0"/>
                </a:rPr>
                <a:t>arma&amp;S</a:t>
              </a:r>
            </a:p>
          </p:txBody>
        </p:sp>
        <p:sp>
          <p:nvSpPr>
            <p:cNvPr id="15431" name="Rectangle 84">
              <a:extLst>
                <a:ext uri="{FF2B5EF4-FFF2-40B4-BE49-F238E27FC236}">
                  <a16:creationId xmlns:a16="http://schemas.microsoft.com/office/drawing/2014/main" id="{FB6B409D-303E-EB8E-D655-E34103BDC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52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b="1">
                  <a:solidFill>
                    <a:srgbClr val="1A0004"/>
                  </a:solidFill>
                  <a:latin typeface="WinInnwa" pitchFamily="2" charset="0"/>
                </a:rPr>
                <a:t>odemawmif</a:t>
              </a:r>
            </a:p>
          </p:txBody>
        </p:sp>
        <p:sp>
          <p:nvSpPr>
            <p:cNvPr id="15432" name="Rectangle 85">
              <a:extLst>
                <a:ext uri="{FF2B5EF4-FFF2-40B4-BE49-F238E27FC236}">
                  <a16:creationId xmlns:a16="http://schemas.microsoft.com/office/drawing/2014/main" id="{1CF9EA68-8A03-B4CD-984A-C41D8E771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369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15433" name="Rectangle 86">
              <a:extLst>
                <a:ext uri="{FF2B5EF4-FFF2-40B4-BE49-F238E27FC236}">
                  <a16:creationId xmlns:a16="http://schemas.microsoft.com/office/drawing/2014/main" id="{6339B6F2-A4F3-5562-A98A-7A75ED81A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2644"/>
              <a:ext cx="84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my-MM" altLang="en-US" sz="9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5434" name="Line 87">
              <a:extLst>
                <a:ext uri="{FF2B5EF4-FFF2-40B4-BE49-F238E27FC236}">
                  <a16:creationId xmlns:a16="http://schemas.microsoft.com/office/drawing/2014/main" id="{BFFC0DB7-0199-EBE3-7099-F9942D510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5" name="Rectangle 88">
              <a:extLst>
                <a:ext uri="{FF2B5EF4-FFF2-40B4-BE49-F238E27FC236}">
                  <a16:creationId xmlns:a16="http://schemas.microsoft.com/office/drawing/2014/main" id="{0135F820-E9A2-A5BA-22D5-CA5CD842D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51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xGufajrmuf&amp;m</a:t>
              </a:r>
              <a:r>
                <a:rPr lang="en-US" altLang="en-US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269410" name="Rectangle 98">
            <a:extLst>
              <a:ext uri="{FF2B5EF4-FFF2-40B4-BE49-F238E27FC236}">
                <a16:creationId xmlns:a16="http://schemas.microsoft.com/office/drawing/2014/main" id="{23AD86B4-FEC2-5C4E-2EEE-C8B21E4C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14</a:t>
            </a:r>
          </a:p>
        </p:txBody>
      </p:sp>
      <p:sp>
        <p:nvSpPr>
          <p:cNvPr id="15415" name="Text Box 99">
            <a:extLst>
              <a:ext uri="{FF2B5EF4-FFF2-40B4-BE49-F238E27FC236}">
                <a16:creationId xmlns:a16="http://schemas.microsoft.com/office/drawing/2014/main" id="{4351877B-E9BE-2856-E020-F0A4C40A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416" name="Text Box 100">
            <a:extLst>
              <a:ext uri="{FF2B5EF4-FFF2-40B4-BE49-F238E27FC236}">
                <a16:creationId xmlns:a16="http://schemas.microsoft.com/office/drawing/2014/main" id="{1F6220C0-B123-BD1B-5A35-3D36D4910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104">
            <a:extLst>
              <a:ext uri="{FF2B5EF4-FFF2-40B4-BE49-F238E27FC236}">
                <a16:creationId xmlns:a16="http://schemas.microsoft.com/office/drawing/2014/main" id="{258302E0-EF4D-CA12-E950-D4AA2CA78F1B}"/>
              </a:ext>
            </a:extLst>
          </p:cNvPr>
          <p:cNvGrpSpPr>
            <a:grpSpLocks/>
          </p:cNvGrpSpPr>
          <p:nvPr/>
        </p:nvGrpSpPr>
        <p:grpSpPr bwMode="auto">
          <a:xfrm>
            <a:off x="0" y="881063"/>
            <a:ext cx="2374900" cy="4786312"/>
            <a:chOff x="1208" y="296"/>
            <a:chExt cx="1496" cy="2450"/>
          </a:xfrm>
        </p:grpSpPr>
        <p:pic>
          <p:nvPicPr>
            <p:cNvPr id="15418" name="Picture 101">
              <a:extLst>
                <a:ext uri="{FF2B5EF4-FFF2-40B4-BE49-F238E27FC236}">
                  <a16:creationId xmlns:a16="http://schemas.microsoft.com/office/drawing/2014/main" id="{0793BA97-37CA-49E0-82E5-5AC40422D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96"/>
              <a:ext cx="1496" cy="2091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9" name="Text Box 102">
              <a:extLst>
                <a:ext uri="{FF2B5EF4-FFF2-40B4-BE49-F238E27FC236}">
                  <a16:creationId xmlns:a16="http://schemas.microsoft.com/office/drawing/2014/main" id="{13C2D706-3062-ADC6-C5AB-11D059243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" y="1848"/>
              <a:ext cx="1032" cy="89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00FF"/>
                  </a:solidFill>
                  <a:latin typeface="WinInnwa" pitchFamily="2" charset="0"/>
                </a:rPr>
                <a:t>tdkatppf prf;acsmif; 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81063F5-2560-F6D9-8EAB-B6F9C1C9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CCF78C9-8EEB-A9E7-FBE2-9D526293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2908300"/>
            <a:ext cx="1736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 uma'&amp;S </a:t>
            </a:r>
          </a:p>
        </p:txBody>
      </p:sp>
      <p:sp>
        <p:nvSpPr>
          <p:cNvPr id="16387" name="AutoShape 4">
            <a:extLst>
              <a:ext uri="{FF2B5EF4-FFF2-40B4-BE49-F238E27FC236}">
                <a16:creationId xmlns:a16="http://schemas.microsoft.com/office/drawing/2014/main" id="{E48FCE22-51D0-C7C3-9636-1F2706C9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F929F1BA-4804-C51A-A501-6FE4A6D79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5BB5B497-656B-C271-A613-7CF33CA5E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596900"/>
            <a:ext cx="17557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Times" pitchFamily="1" charset="0"/>
              </a:rPr>
              <a:t> </a:t>
            </a:r>
            <a:r>
              <a:rPr lang="en-US" altLang="en-US" sz="54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16390" name="Line 7">
            <a:extLst>
              <a:ext uri="{FF2B5EF4-FFF2-40B4-BE49-F238E27FC236}">
                <a16:creationId xmlns:a16="http://schemas.microsoft.com/office/drawing/2014/main" id="{3A97CC6D-6DCB-3B7B-D80C-ACE72355A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8">
            <a:extLst>
              <a:ext uri="{FF2B5EF4-FFF2-40B4-BE49-F238E27FC236}">
                <a16:creationId xmlns:a16="http://schemas.microsoft.com/office/drawing/2014/main" id="{01804163-DAC7-3367-325C-5D7B53B3F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9">
            <a:extLst>
              <a:ext uri="{FF2B5EF4-FFF2-40B4-BE49-F238E27FC236}">
                <a16:creationId xmlns:a16="http://schemas.microsoft.com/office/drawing/2014/main" id="{18F5EC55-90DE-9641-725D-7BD05882A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10">
            <a:extLst>
              <a:ext uri="{FF2B5EF4-FFF2-40B4-BE49-F238E27FC236}">
                <a16:creationId xmlns:a16="http://schemas.microsoft.com/office/drawing/2014/main" id="{301F9892-37C5-EC96-B7D4-DD6AB831B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1">
            <a:extLst>
              <a:ext uri="{FF2B5EF4-FFF2-40B4-BE49-F238E27FC236}">
                <a16:creationId xmlns:a16="http://schemas.microsoft.com/office/drawing/2014/main" id="{0B1ADF83-561F-583D-6191-CB3D5A4D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2">
            <a:extLst>
              <a:ext uri="{FF2B5EF4-FFF2-40B4-BE49-F238E27FC236}">
                <a16:creationId xmlns:a16="http://schemas.microsoft.com/office/drawing/2014/main" id="{1AAC5466-6130-6530-E92E-0A19CC11A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Rectangle 13">
            <a:extLst>
              <a:ext uri="{FF2B5EF4-FFF2-40B4-BE49-F238E27FC236}">
                <a16:creationId xmlns:a16="http://schemas.microsoft.com/office/drawing/2014/main" id="{9CCA44E8-63E4-AB0A-90A1-028B973B1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1365250"/>
            <a:ext cx="252571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xGufajrmuf&amp;m </a:t>
            </a:r>
          </a:p>
          <a:p>
            <a:pPr defTabSz="914400" eaLnBrk="0" hangingPunct="0"/>
            <a:endParaRPr lang="en-US" altLang="en-US" sz="3600" b="1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6397" name="Rectangle 14">
            <a:extLst>
              <a:ext uri="{FF2B5EF4-FFF2-40B4-BE49-F238E27FC236}">
                <a16:creationId xmlns:a16="http://schemas.microsoft.com/office/drawing/2014/main" id="{3E0BCC6A-12BA-AE47-52CB-93BDA8D5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8" y="1989138"/>
            <a:ext cx="18827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6398" name="Rectangle 15">
            <a:extLst>
              <a:ext uri="{FF2B5EF4-FFF2-40B4-BE49-F238E27FC236}">
                <a16:creationId xmlns:a16="http://schemas.microsoft.com/office/drawing/2014/main" id="{4C999383-C35D-90F1-038B-F33775D0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16399" name="Rectangle 16">
            <a:extLst>
              <a:ext uri="{FF2B5EF4-FFF2-40B4-BE49-F238E27FC236}">
                <a16:creationId xmlns:a16="http://schemas.microsoft.com/office/drawing/2014/main" id="{583192F7-852B-5179-6179-93BDF8960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16400" name="Rectangle 18">
            <a:extLst>
              <a:ext uri="{FF2B5EF4-FFF2-40B4-BE49-F238E27FC236}">
                <a16:creationId xmlns:a16="http://schemas.microsoft.com/office/drawing/2014/main" id="{FF9C2466-BE6B-2DF8-D650-A1DD5559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1" name="Rectangle 19">
            <a:extLst>
              <a:ext uri="{FF2B5EF4-FFF2-40B4-BE49-F238E27FC236}">
                <a16:creationId xmlns:a16="http://schemas.microsoft.com/office/drawing/2014/main" id="{B165A18D-6BA2-D68F-F5B6-1D6EDB953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2463800"/>
            <a:ext cx="2686050" cy="1258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i="1">
                <a:solidFill>
                  <a:srgbClr val="FEE600"/>
                </a:solidFill>
                <a:latin typeface="WinInnwa" pitchFamily="2" charset="0"/>
              </a:rPr>
              <a:t>tm+AH[H a,moyf </a:t>
            </a:r>
          </a:p>
          <a:p>
            <a:pPr defTabSz="914400" eaLnBrk="0" hangingPunct="0"/>
            <a:r>
              <a:rPr lang="en-US" altLang="en-US" sz="4800" b="1" i="1">
                <a:solidFill>
                  <a:srgbClr val="66FF33"/>
                </a:solidFill>
                <a:latin typeface="WinInnwa" pitchFamily="2" charset="0"/>
              </a:rPr>
              <a:t>arma&amp;S </a:t>
            </a:r>
            <a:r>
              <a:rPr lang="en-US" altLang="en-US" sz="2800" b="1" i="1">
                <a:solidFill>
                  <a:srgbClr val="FEE600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16402" name="Rectangle 21">
            <a:extLst>
              <a:ext uri="{FF2B5EF4-FFF2-40B4-BE49-F238E27FC236}">
                <a16:creationId xmlns:a16="http://schemas.microsoft.com/office/drawing/2014/main" id="{F6DDFFD5-A3BD-A6E7-41D1-0445A203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6403" name="Line 22">
            <a:extLst>
              <a:ext uri="{FF2B5EF4-FFF2-40B4-BE49-F238E27FC236}">
                <a16:creationId xmlns:a16="http://schemas.microsoft.com/office/drawing/2014/main" id="{CE02BE0F-0822-32D5-90AD-4E20577C9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46">
            <a:extLst>
              <a:ext uri="{FF2B5EF4-FFF2-40B4-BE49-F238E27FC236}">
                <a16:creationId xmlns:a16="http://schemas.microsoft.com/office/drawing/2014/main" id="{C91EA098-CD1D-04ED-71EC-AEC125EF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0"/>
            <a:ext cx="36576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awmvnf&amp;m 20;13/ w&amp;m;a[m&amp;musrf; 1;19 </a:t>
            </a:r>
          </a:p>
        </p:txBody>
      </p:sp>
      <p:sp>
        <p:nvSpPr>
          <p:cNvPr id="16405" name="Rectangle 47">
            <a:extLst>
              <a:ext uri="{FF2B5EF4-FFF2-40B4-BE49-F238E27FC236}">
                <a16:creationId xmlns:a16="http://schemas.microsoft.com/office/drawing/2014/main" id="{DD63D486-24A1-E567-154B-D2125BFF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6" name="Rectangle 48">
            <a:extLst>
              <a:ext uri="{FF2B5EF4-FFF2-40B4-BE49-F238E27FC236}">
                <a16:creationId xmlns:a16="http://schemas.microsoft.com/office/drawing/2014/main" id="{B7D68BD9-999C-68AF-F679-4EA1FAD0B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6407" name="AutoShape 49">
            <a:extLst>
              <a:ext uri="{FF2B5EF4-FFF2-40B4-BE49-F238E27FC236}">
                <a16:creationId xmlns:a16="http://schemas.microsoft.com/office/drawing/2014/main" id="{F84B0485-049D-AEAD-C5DC-2588B15AD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8" name="Rectangle 50">
            <a:extLst>
              <a:ext uri="{FF2B5EF4-FFF2-40B4-BE49-F238E27FC236}">
                <a16:creationId xmlns:a16="http://schemas.microsoft.com/office/drawing/2014/main" id="{46B9F206-3238-E577-30DF-6CA84C547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09" name="AutoShape 51">
            <a:extLst>
              <a:ext uri="{FF2B5EF4-FFF2-40B4-BE49-F238E27FC236}">
                <a16:creationId xmlns:a16="http://schemas.microsoft.com/office/drawing/2014/main" id="{37AA98E9-97C7-D586-6000-4E4649756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6410" name="Line 52">
            <a:extLst>
              <a:ext uri="{FF2B5EF4-FFF2-40B4-BE49-F238E27FC236}">
                <a16:creationId xmlns:a16="http://schemas.microsoft.com/office/drawing/2014/main" id="{953C1B43-E938-5352-CC8C-A3CB6C64A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1" name="Line 53">
            <a:extLst>
              <a:ext uri="{FF2B5EF4-FFF2-40B4-BE49-F238E27FC236}">
                <a16:creationId xmlns:a16="http://schemas.microsoft.com/office/drawing/2014/main" id="{82447015-D815-9DC9-CA94-DE71AC930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2" name="Line 54">
            <a:extLst>
              <a:ext uri="{FF2B5EF4-FFF2-40B4-BE49-F238E27FC236}">
                <a16:creationId xmlns:a16="http://schemas.microsoft.com/office/drawing/2014/main" id="{D2D1D440-E9D2-CA71-FCEC-533A94AC6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3" name="Line 55">
            <a:extLst>
              <a:ext uri="{FF2B5EF4-FFF2-40B4-BE49-F238E27FC236}">
                <a16:creationId xmlns:a16="http://schemas.microsoft.com/office/drawing/2014/main" id="{BBA6E5A0-4B3B-52A4-8190-B0BF84453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4" name="Line 56">
            <a:extLst>
              <a:ext uri="{FF2B5EF4-FFF2-40B4-BE49-F238E27FC236}">
                <a16:creationId xmlns:a16="http://schemas.microsoft.com/office/drawing/2014/main" id="{E07B6FD0-3E2D-D3CE-80E6-0B7D31391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5" name="Rectangle 57">
            <a:extLst>
              <a:ext uri="{FF2B5EF4-FFF2-40B4-BE49-F238E27FC236}">
                <a16:creationId xmlns:a16="http://schemas.microsoft.com/office/drawing/2014/main" id="{04AFB7AB-F7A7-58C4-DEA9-A7B494DB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  <a:p>
            <a:pPr defTabSz="914400" eaLnBrk="0" hangingPunct="0"/>
            <a:endParaRPr lang="en-US" altLang="en-US" sz="900" b="1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6416" name="Rectangle 58">
            <a:extLst>
              <a:ext uri="{FF2B5EF4-FFF2-40B4-BE49-F238E27FC236}">
                <a16:creationId xmlns:a16="http://schemas.microsoft.com/office/drawing/2014/main" id="{D5159297-105F-17DC-48EF-EDEE8460A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822700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6417" name="Rectangle 59">
            <a:extLst>
              <a:ext uri="{FF2B5EF4-FFF2-40B4-BE49-F238E27FC236}">
                <a16:creationId xmlns:a16="http://schemas.microsoft.com/office/drawing/2014/main" id="{99F3A3FA-D4DE-ABF0-9BA5-3ACFBF467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6418" name="Rectangle 60">
            <a:extLst>
              <a:ext uri="{FF2B5EF4-FFF2-40B4-BE49-F238E27FC236}">
                <a16:creationId xmlns:a16="http://schemas.microsoft.com/office/drawing/2014/main" id="{6FF83F29-844A-2587-9E8D-60EA19DC6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4121150"/>
            <a:ext cx="63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16419" name="Line 61">
            <a:extLst>
              <a:ext uri="{FF2B5EF4-FFF2-40B4-BE49-F238E27FC236}">
                <a16:creationId xmlns:a16="http://schemas.microsoft.com/office/drawing/2014/main" id="{6D5910CC-9CD8-C2A3-F3D3-5986A001D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0" name="Rectangle 62">
            <a:extLst>
              <a:ext uri="{FF2B5EF4-FFF2-40B4-BE49-F238E27FC236}">
                <a16:creationId xmlns:a16="http://schemas.microsoft.com/office/drawing/2014/main" id="{D08DC7C1-3FBE-21E6-E028-3F1C65A8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560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6421" name="Text Box 63">
            <a:extLst>
              <a:ext uri="{FF2B5EF4-FFF2-40B4-BE49-F238E27FC236}">
                <a16:creationId xmlns:a16="http://schemas.microsoft.com/office/drawing/2014/main" id="{EBAFF396-EC16-9AD8-D8AA-23DB4CB0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3251" name="Rectangle 67">
            <a:extLst>
              <a:ext uri="{FF2B5EF4-FFF2-40B4-BE49-F238E27FC236}">
                <a16:creationId xmlns:a16="http://schemas.microsoft.com/office/drawing/2014/main" id="{FDBF9272-1CAD-8281-96EE-66B9EF1F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15</a:t>
            </a:r>
          </a:p>
        </p:txBody>
      </p:sp>
      <p:sp>
        <p:nvSpPr>
          <p:cNvPr id="16423" name="Text Box 68">
            <a:extLst>
              <a:ext uri="{FF2B5EF4-FFF2-40B4-BE49-F238E27FC236}">
                <a16:creationId xmlns:a16="http://schemas.microsoft.com/office/drawing/2014/main" id="{05C5ECB3-674C-9361-4366-6A6F7821D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16424" name="Group 69">
            <a:extLst>
              <a:ext uri="{FF2B5EF4-FFF2-40B4-BE49-F238E27FC236}">
                <a16:creationId xmlns:a16="http://schemas.microsoft.com/office/drawing/2014/main" id="{95D4353E-68E1-B1BD-A5AB-963300FECB20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6426" name="Group 70">
              <a:extLst>
                <a:ext uri="{FF2B5EF4-FFF2-40B4-BE49-F238E27FC236}">
                  <a16:creationId xmlns:a16="http://schemas.microsoft.com/office/drawing/2014/main" id="{4107E206-740B-8963-17AE-337718B84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6432" name="Group 71">
                <a:extLst>
                  <a:ext uri="{FF2B5EF4-FFF2-40B4-BE49-F238E27FC236}">
                    <a16:creationId xmlns:a16="http://schemas.microsoft.com/office/drawing/2014/main" id="{4D29DF03-83FC-E014-3905-48CA6FA154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6434" name="Freeform 72" descr="Cork">
                  <a:extLst>
                    <a:ext uri="{FF2B5EF4-FFF2-40B4-BE49-F238E27FC236}">
                      <a16:creationId xmlns:a16="http://schemas.microsoft.com/office/drawing/2014/main" id="{FA9A3E8C-09E1-BB4E-5862-6318F11CE3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35" name="Freeform 73" descr="Cork">
                  <a:extLst>
                    <a:ext uri="{FF2B5EF4-FFF2-40B4-BE49-F238E27FC236}">
                      <a16:creationId xmlns:a16="http://schemas.microsoft.com/office/drawing/2014/main" id="{B41A46DE-98FF-7009-1A4D-983AE5B5F1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6433" name="Picture 74">
                <a:extLst>
                  <a:ext uri="{FF2B5EF4-FFF2-40B4-BE49-F238E27FC236}">
                    <a16:creationId xmlns:a16="http://schemas.microsoft.com/office/drawing/2014/main" id="{8BE7AD08-0510-63B9-23C3-5FB38199A7F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27" name="Freeform 75">
              <a:extLst>
                <a:ext uri="{FF2B5EF4-FFF2-40B4-BE49-F238E27FC236}">
                  <a16:creationId xmlns:a16="http://schemas.microsoft.com/office/drawing/2014/main" id="{4543A8B5-1329-7056-D9DB-851EEACB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Freeform 76">
              <a:extLst>
                <a:ext uri="{FF2B5EF4-FFF2-40B4-BE49-F238E27FC236}">
                  <a16:creationId xmlns:a16="http://schemas.microsoft.com/office/drawing/2014/main" id="{2CBA3B6F-2391-BBEF-2C98-C28BE53D6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77">
              <a:extLst>
                <a:ext uri="{FF2B5EF4-FFF2-40B4-BE49-F238E27FC236}">
                  <a16:creationId xmlns:a16="http://schemas.microsoft.com/office/drawing/2014/main" id="{8CF0DD0C-B682-D778-5730-DE09498BC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78">
              <a:extLst>
                <a:ext uri="{FF2B5EF4-FFF2-40B4-BE49-F238E27FC236}">
                  <a16:creationId xmlns:a16="http://schemas.microsoft.com/office/drawing/2014/main" id="{8DC3964F-6011-8778-9298-63151ED60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79">
              <a:extLst>
                <a:ext uri="{FF2B5EF4-FFF2-40B4-BE49-F238E27FC236}">
                  <a16:creationId xmlns:a16="http://schemas.microsoft.com/office/drawing/2014/main" id="{A5C88C93-FA29-4142-28B7-E5EC32BB5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>
            <a:extLst>
              <a:ext uri="{FF2B5EF4-FFF2-40B4-BE49-F238E27FC236}">
                <a16:creationId xmlns:a16="http://schemas.microsoft.com/office/drawing/2014/main" id="{577B3D84-4485-E647-ED5A-525D4DF49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AFCBB7D1-35D3-F218-C61D-6A505D3B30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097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7">
            <a:extLst>
              <a:ext uri="{FF2B5EF4-FFF2-40B4-BE49-F238E27FC236}">
                <a16:creationId xmlns:a16="http://schemas.microsoft.com/office/drawing/2014/main" id="{1EA24893-3CD9-7410-5CF9-CB0B3824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7411" name="Line 8">
            <a:extLst>
              <a:ext uri="{FF2B5EF4-FFF2-40B4-BE49-F238E27FC236}">
                <a16:creationId xmlns:a16="http://schemas.microsoft.com/office/drawing/2014/main" id="{6B45A2C5-9466-622D-A442-826EDFA0D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2" name="Group 40">
            <a:extLst>
              <a:ext uri="{FF2B5EF4-FFF2-40B4-BE49-F238E27FC236}">
                <a16:creationId xmlns:a16="http://schemas.microsoft.com/office/drawing/2014/main" id="{AEAA81D2-8478-F2AE-816F-DC9D23CEA260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17438" name="Rectangle 33">
              <a:extLst>
                <a:ext uri="{FF2B5EF4-FFF2-40B4-BE49-F238E27FC236}">
                  <a16:creationId xmlns:a16="http://schemas.microsoft.com/office/drawing/2014/main" id="{AF178B88-A255-3309-D6FE-5CC28A3081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39" name="Rectangle 34">
              <a:extLst>
                <a:ext uri="{FF2B5EF4-FFF2-40B4-BE49-F238E27FC236}">
                  <a16:creationId xmlns:a16="http://schemas.microsoft.com/office/drawing/2014/main" id="{11E31BAB-F1E0-51A3-B90B-06721D052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0" name="Rectangle 35">
              <a:extLst>
                <a:ext uri="{FF2B5EF4-FFF2-40B4-BE49-F238E27FC236}">
                  <a16:creationId xmlns:a16="http://schemas.microsoft.com/office/drawing/2014/main" id="{BC479C3E-6170-9F42-7E7A-A6526FAA4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1" name="Rectangle 36">
              <a:extLst>
                <a:ext uri="{FF2B5EF4-FFF2-40B4-BE49-F238E27FC236}">
                  <a16:creationId xmlns:a16="http://schemas.microsoft.com/office/drawing/2014/main" id="{CFBB9DC5-45B2-3BB8-15E1-AB3D4DE501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2" name="Rectangle 37">
              <a:extLst>
                <a:ext uri="{FF2B5EF4-FFF2-40B4-BE49-F238E27FC236}">
                  <a16:creationId xmlns:a16="http://schemas.microsoft.com/office/drawing/2014/main" id="{4EFC54FB-C6BB-E332-E874-D1D6879F90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3" name="Rectangle 38">
              <a:extLst>
                <a:ext uri="{FF2B5EF4-FFF2-40B4-BE49-F238E27FC236}">
                  <a16:creationId xmlns:a16="http://schemas.microsoft.com/office/drawing/2014/main" id="{E4583B65-1869-279B-7E3B-8A18D5D5E9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7444" name="Rectangle 39">
              <a:extLst>
                <a:ext uri="{FF2B5EF4-FFF2-40B4-BE49-F238E27FC236}">
                  <a16:creationId xmlns:a16="http://schemas.microsoft.com/office/drawing/2014/main" id="{7495BE1F-6825-C1B3-B4B4-3AB864D05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52937" name="Oval 9">
            <a:extLst>
              <a:ext uri="{FF2B5EF4-FFF2-40B4-BE49-F238E27FC236}">
                <a16:creationId xmlns:a16="http://schemas.microsoft.com/office/drawing/2014/main" id="{BCF95026-A9D0-4608-C441-D1039497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14" name="Text Box 45">
            <a:extLst>
              <a:ext uri="{FF2B5EF4-FFF2-40B4-BE49-F238E27FC236}">
                <a16:creationId xmlns:a16="http://schemas.microsoft.com/office/drawing/2014/main" id="{EE3100AB-E7C6-0045-9862-3BFACB41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0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D34A"/>
                </a:solidFill>
                <a:latin typeface="WinInnwa" pitchFamily="2" charset="0"/>
              </a:rPr>
              <a:t>awmvnf&amp;m 13 </a:t>
            </a:r>
          </a:p>
        </p:txBody>
      </p:sp>
      <p:sp>
        <p:nvSpPr>
          <p:cNvPr id="252979" name="Rectangle 51">
            <a:extLst>
              <a:ext uri="{FF2B5EF4-FFF2-40B4-BE49-F238E27FC236}">
                <a16:creationId xmlns:a16="http://schemas.microsoft.com/office/drawing/2014/main" id="{E2206E76-8210-006A-C672-07919388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5137150"/>
            <a:ext cx="6191250" cy="5826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            </a:t>
            </a:r>
            <a:r>
              <a:rPr lang="en-US" altLang="en-US" sz="3200" b="1">
                <a:solidFill>
                  <a:srgbClr val="FFD34A"/>
                </a:solidFill>
                <a:latin typeface="WinInnwa" pitchFamily="2" charset="0"/>
              </a:rPr>
              <a:t>awmuEWm&amp; Y &amp;SdpOf wJawmf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52980" name="Text Box 52">
            <a:extLst>
              <a:ext uri="{FF2B5EF4-FFF2-40B4-BE49-F238E27FC236}">
                <a16:creationId xmlns:a16="http://schemas.microsoft.com/office/drawing/2014/main" id="{DDA52579-3853-C2F1-4511-6EDD024E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968500"/>
            <a:ext cx="6480175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D34A"/>
                </a:solidFill>
                <a:latin typeface="WinInnwa" pitchFamily="2" charset="0"/>
              </a:rPr>
              <a:t>Áoa&amp;v trsdK;EG,fpkwdkif;. udk,fpm;vS,frsm;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7417" name="Rectangle 53">
            <a:extLst>
              <a:ext uri="{FF2B5EF4-FFF2-40B4-BE49-F238E27FC236}">
                <a16:creationId xmlns:a16="http://schemas.microsoft.com/office/drawing/2014/main" id="{138C1151-ADEE-82C7-ED76-C7C573783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18" name="Rectangle 54">
            <a:extLst>
              <a:ext uri="{FF2B5EF4-FFF2-40B4-BE49-F238E27FC236}">
                <a16:creationId xmlns:a16="http://schemas.microsoft.com/office/drawing/2014/main" id="{1ADFD7EF-92C3-2271-505B-F2E49879E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7419" name="AutoShape 55">
            <a:extLst>
              <a:ext uri="{FF2B5EF4-FFF2-40B4-BE49-F238E27FC236}">
                <a16:creationId xmlns:a16="http://schemas.microsoft.com/office/drawing/2014/main" id="{11FD1688-AD5E-2C4B-6EA2-5BB9D222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0" name="Rectangle 56">
            <a:extLst>
              <a:ext uri="{FF2B5EF4-FFF2-40B4-BE49-F238E27FC236}">
                <a16:creationId xmlns:a16="http://schemas.microsoft.com/office/drawing/2014/main" id="{370904D4-800F-4BB6-264B-BFA2A77A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1" name="AutoShape 57">
            <a:extLst>
              <a:ext uri="{FF2B5EF4-FFF2-40B4-BE49-F238E27FC236}">
                <a16:creationId xmlns:a16="http://schemas.microsoft.com/office/drawing/2014/main" id="{685069CC-4285-33E9-CF31-A4A251D20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7422" name="Line 58">
            <a:extLst>
              <a:ext uri="{FF2B5EF4-FFF2-40B4-BE49-F238E27FC236}">
                <a16:creationId xmlns:a16="http://schemas.microsoft.com/office/drawing/2014/main" id="{2F9EADB3-861D-4335-CD16-5856D55C7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Line 59">
            <a:extLst>
              <a:ext uri="{FF2B5EF4-FFF2-40B4-BE49-F238E27FC236}">
                <a16:creationId xmlns:a16="http://schemas.microsoft.com/office/drawing/2014/main" id="{A01D17CD-9552-23D8-DFAF-A0111E33DF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60">
            <a:extLst>
              <a:ext uri="{FF2B5EF4-FFF2-40B4-BE49-F238E27FC236}">
                <a16:creationId xmlns:a16="http://schemas.microsoft.com/office/drawing/2014/main" id="{A8F39BE9-DCF7-1703-EB06-530B8D709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Line 61">
            <a:extLst>
              <a:ext uri="{FF2B5EF4-FFF2-40B4-BE49-F238E27FC236}">
                <a16:creationId xmlns:a16="http://schemas.microsoft.com/office/drawing/2014/main" id="{0DCCFDA9-69D0-1177-C334-66AAC70F2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Line 62">
            <a:extLst>
              <a:ext uri="{FF2B5EF4-FFF2-40B4-BE49-F238E27FC236}">
                <a16:creationId xmlns:a16="http://schemas.microsoft.com/office/drawing/2014/main" id="{F29A7025-C16F-5E20-3E4C-35934ED6D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Rectangle 63">
            <a:extLst>
              <a:ext uri="{FF2B5EF4-FFF2-40B4-BE49-F238E27FC236}">
                <a16:creationId xmlns:a16="http://schemas.microsoft.com/office/drawing/2014/main" id="{A2F5B543-7C83-46B0-88C8-CFB8A7A7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  <a:p>
            <a:pPr defTabSz="914400" eaLnBrk="0" hangingPunct="0"/>
            <a:endParaRPr lang="en-US" altLang="en-US" sz="900" b="1">
              <a:solidFill>
                <a:srgbClr val="790015"/>
              </a:solidFill>
              <a:latin typeface="WinInnwa" pitchFamily="2" charset="0"/>
            </a:endParaRPr>
          </a:p>
        </p:txBody>
      </p:sp>
      <p:sp>
        <p:nvSpPr>
          <p:cNvPr id="17428" name="Rectangle 64">
            <a:extLst>
              <a:ext uri="{FF2B5EF4-FFF2-40B4-BE49-F238E27FC236}">
                <a16:creationId xmlns:a16="http://schemas.microsoft.com/office/drawing/2014/main" id="{D2047F9C-6F43-3340-CDEE-EAA27536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655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7429" name="Rectangle 65">
            <a:extLst>
              <a:ext uri="{FF2B5EF4-FFF2-40B4-BE49-F238E27FC236}">
                <a16:creationId xmlns:a16="http://schemas.microsoft.com/office/drawing/2014/main" id="{0B98297D-F3FE-8CCC-7E70-5E7FE343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7430" name="Rectangle 66">
            <a:extLst>
              <a:ext uri="{FF2B5EF4-FFF2-40B4-BE49-F238E27FC236}">
                <a16:creationId xmlns:a16="http://schemas.microsoft.com/office/drawing/2014/main" id="{881171D8-865F-4A22-B714-73EA4AD1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17431" name="Line 67">
            <a:extLst>
              <a:ext uri="{FF2B5EF4-FFF2-40B4-BE49-F238E27FC236}">
                <a16:creationId xmlns:a16="http://schemas.microsoft.com/office/drawing/2014/main" id="{74CE0B9A-36D1-EC49-B012-726DF7B43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Rectangle 68">
            <a:extLst>
              <a:ext uri="{FF2B5EF4-FFF2-40B4-BE49-F238E27FC236}">
                <a16:creationId xmlns:a16="http://schemas.microsoft.com/office/drawing/2014/main" id="{F1DCC38D-AA87-E7B7-52C9-ACF55DF72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5941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7433" name="Text Box 69">
            <a:extLst>
              <a:ext uri="{FF2B5EF4-FFF2-40B4-BE49-F238E27FC236}">
                <a16:creationId xmlns:a16="http://schemas.microsoft.com/office/drawing/2014/main" id="{42143C71-F053-4B5A-831F-12763398F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7434" name="Text Box 72">
            <a:extLst>
              <a:ext uri="{FF2B5EF4-FFF2-40B4-BE49-F238E27FC236}">
                <a16:creationId xmlns:a16="http://schemas.microsoft.com/office/drawing/2014/main" id="{52061FD8-A52B-78FC-E481-6CCC6E66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3001" name="Rectangle 73">
            <a:extLst>
              <a:ext uri="{FF2B5EF4-FFF2-40B4-BE49-F238E27FC236}">
                <a16:creationId xmlns:a16="http://schemas.microsoft.com/office/drawing/2014/main" id="{B5814F4B-50AB-794D-8FBD-05545ADAC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16</a:t>
            </a:r>
          </a:p>
        </p:txBody>
      </p:sp>
      <p:sp>
        <p:nvSpPr>
          <p:cNvPr id="17436" name="Text Box 74">
            <a:extLst>
              <a:ext uri="{FF2B5EF4-FFF2-40B4-BE49-F238E27FC236}">
                <a16:creationId xmlns:a16="http://schemas.microsoft.com/office/drawing/2014/main" id="{6EF5BF94-335A-3AF1-9038-5F088193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17437" name="Text Box 75">
            <a:extLst>
              <a:ext uri="{FF2B5EF4-FFF2-40B4-BE49-F238E27FC236}">
                <a16:creationId xmlns:a16="http://schemas.microsoft.com/office/drawing/2014/main" id="{DB9623E5-5FF2-8F9A-85D2-07B4D05F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420688"/>
            <a:ext cx="43370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5400">
                <a:solidFill>
                  <a:srgbClr val="00DFCA"/>
                </a:solidFill>
                <a:latin typeface="WinInnwa" pitchFamily="2" charset="0"/>
              </a:rPr>
              <a:t>arma&amp;SrodcJ.aomtcsuftvufrsm;</a:t>
            </a:r>
            <a:endParaRPr lang="my-MM" altLang="en-US" sz="5400">
              <a:solidFill>
                <a:srgbClr val="00DFCA"/>
              </a:solidFill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9" grpId="0" autoUpdateAnimBg="0"/>
      <p:bldP spid="2529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F8C72D12-F908-A853-8740-DC455E3B6BE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3">
            <a:extLst>
              <a:ext uri="{FF2B5EF4-FFF2-40B4-BE49-F238E27FC236}">
                <a16:creationId xmlns:a16="http://schemas.microsoft.com/office/drawing/2014/main" id="{00B5357A-8A07-816E-9BD1-9AEE69EF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C45C740F-6544-5DA2-1A0F-8209E8F65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D5DF0618-C4BE-7B90-605D-9795706D5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37" name="Group 24">
            <a:extLst>
              <a:ext uri="{FF2B5EF4-FFF2-40B4-BE49-F238E27FC236}">
                <a16:creationId xmlns:a16="http://schemas.microsoft.com/office/drawing/2014/main" id="{FDC95278-932A-F340-4110-D3EAD054F55B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18467" name="Rectangle 25">
              <a:extLst>
                <a:ext uri="{FF2B5EF4-FFF2-40B4-BE49-F238E27FC236}">
                  <a16:creationId xmlns:a16="http://schemas.microsoft.com/office/drawing/2014/main" id="{DA449152-1B51-CD4E-95C6-DDA8503C3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68" name="Rectangle 26">
              <a:extLst>
                <a:ext uri="{FF2B5EF4-FFF2-40B4-BE49-F238E27FC236}">
                  <a16:creationId xmlns:a16="http://schemas.microsoft.com/office/drawing/2014/main" id="{5B0DCD26-B242-E34C-52C9-7103FF6B6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69" name="Rectangle 27">
              <a:extLst>
                <a:ext uri="{FF2B5EF4-FFF2-40B4-BE49-F238E27FC236}">
                  <a16:creationId xmlns:a16="http://schemas.microsoft.com/office/drawing/2014/main" id="{B9DA024F-F367-B90B-404D-E07D2F44B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0" name="Rectangle 28">
              <a:extLst>
                <a:ext uri="{FF2B5EF4-FFF2-40B4-BE49-F238E27FC236}">
                  <a16:creationId xmlns:a16="http://schemas.microsoft.com/office/drawing/2014/main" id="{7355D3E5-4C34-D1CC-16E6-396C5FC6F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1" name="Rectangle 29">
              <a:extLst>
                <a:ext uri="{FF2B5EF4-FFF2-40B4-BE49-F238E27FC236}">
                  <a16:creationId xmlns:a16="http://schemas.microsoft.com/office/drawing/2014/main" id="{44ECB7B2-242E-B232-69AA-8C8AC52B68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2" name="Rectangle 30">
              <a:extLst>
                <a:ext uri="{FF2B5EF4-FFF2-40B4-BE49-F238E27FC236}">
                  <a16:creationId xmlns:a16="http://schemas.microsoft.com/office/drawing/2014/main" id="{F78F8329-9138-BCD9-7C2F-D4D594C196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68888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473" name="Rectangle 31">
              <a:extLst>
                <a:ext uri="{FF2B5EF4-FFF2-40B4-BE49-F238E27FC236}">
                  <a16:creationId xmlns:a16="http://schemas.microsoft.com/office/drawing/2014/main" id="{DE260AC0-A5C9-BC43-6AD9-85C4B801CB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18438" name="Text Box 33">
            <a:extLst>
              <a:ext uri="{FF2B5EF4-FFF2-40B4-BE49-F238E27FC236}">
                <a16:creationId xmlns:a16="http://schemas.microsoft.com/office/drawing/2014/main" id="{88CE6E53-047F-B87F-48F4-D10BFC7D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awmvnf&amp;m 13 </a:t>
            </a:r>
          </a:p>
        </p:txBody>
      </p:sp>
      <p:sp>
        <p:nvSpPr>
          <p:cNvPr id="18439" name="Rectangle 36">
            <a:extLst>
              <a:ext uri="{FF2B5EF4-FFF2-40B4-BE49-F238E27FC236}">
                <a16:creationId xmlns:a16="http://schemas.microsoft.com/office/drawing/2014/main" id="{22BCA717-101C-5408-9337-2671AB109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  </a:t>
            </a:r>
          </a:p>
        </p:txBody>
      </p:sp>
      <p:sp>
        <p:nvSpPr>
          <p:cNvPr id="571429" name="Text Box 37">
            <a:extLst>
              <a:ext uri="{FF2B5EF4-FFF2-40B4-BE49-F238E27FC236}">
                <a16:creationId xmlns:a16="http://schemas.microsoft.com/office/drawing/2014/main" id="{A0F95BF8-9FC3-FC04-0AAE-E41BF683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33475"/>
            <a:ext cx="6592888" cy="584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D34A"/>
                </a:solidFill>
                <a:latin typeface="WinInnwa" pitchFamily="2" charset="0"/>
              </a:rPr>
              <a:t>uwdawmf.wdkif;jynfonf tb,fodk@en;f? </a:t>
            </a:r>
          </a:p>
        </p:txBody>
      </p:sp>
      <p:sp>
        <p:nvSpPr>
          <p:cNvPr id="571430" name="Text Box 38">
            <a:extLst>
              <a:ext uri="{FF2B5EF4-FFF2-40B4-BE49-F238E27FC236}">
                <a16:creationId xmlns:a16="http://schemas.microsoft.com/office/drawing/2014/main" id="{2790EEAD-6B24-E5FB-C29D-1B4844D9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1536700"/>
            <a:ext cx="6299200" cy="646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D34A"/>
                </a:solidFill>
                <a:latin typeface="WinInnwa" pitchFamily="2" charset="0"/>
              </a:rPr>
              <a:t>tb,fuJhodkhaomvlrsdK;rsm;jzpfrnf enf;?</a:t>
            </a:r>
          </a:p>
        </p:txBody>
      </p:sp>
      <p:sp>
        <p:nvSpPr>
          <p:cNvPr id="571431" name="Text Box 39">
            <a:extLst>
              <a:ext uri="{FF2B5EF4-FFF2-40B4-BE49-F238E27FC236}">
                <a16:creationId xmlns:a16="http://schemas.microsoft.com/office/drawing/2014/main" id="{73D57A96-AED5-1B63-040F-18B93F58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222500"/>
            <a:ext cx="5395912" cy="646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D34A"/>
                </a:solidFill>
                <a:latin typeface="WinInnwa" pitchFamily="2" charset="0"/>
              </a:rPr>
              <a:t> yx0Da&amp;</a:t>
            </a:r>
          </a:p>
        </p:txBody>
      </p:sp>
      <p:sp>
        <p:nvSpPr>
          <p:cNvPr id="571432" name="Text Box 40">
            <a:extLst>
              <a:ext uri="{FF2B5EF4-FFF2-40B4-BE49-F238E27FC236}">
                <a16:creationId xmlns:a16="http://schemas.microsoft.com/office/drawing/2014/main" id="{512BD49F-3B64-D434-2F80-24C1F309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3533775"/>
            <a:ext cx="48514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D34A"/>
                </a:solidFill>
                <a:latin typeface="WinInnwa" pitchFamily="2" charset="0"/>
              </a:rPr>
              <a:t>      ajrtaetxm</a:t>
            </a:r>
            <a:r>
              <a:rPr lang="en-US" altLang="en-US" sz="1600" b="1">
                <a:solidFill>
                  <a:srgbClr val="FFD34A"/>
                </a:solidFill>
                <a:latin typeface="Comic Sans MS" panose="030F0902030302020204" pitchFamily="66" charset="0"/>
              </a:rPr>
              <a:t>;</a:t>
            </a:r>
          </a:p>
        </p:txBody>
      </p:sp>
      <p:sp>
        <p:nvSpPr>
          <p:cNvPr id="571433" name="Text Box 41">
            <a:extLst>
              <a:ext uri="{FF2B5EF4-FFF2-40B4-BE49-F238E27FC236}">
                <a16:creationId xmlns:a16="http://schemas.microsoft.com/office/drawing/2014/main" id="{8E09324E-D000-3DF6-00AD-6CD6704B7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2314575"/>
            <a:ext cx="515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D34A"/>
                </a:solidFill>
                <a:latin typeface="WinInnwa" pitchFamily="2" charset="0"/>
              </a:rPr>
              <a:t>               pm;0wf</a:t>
            </a:r>
          </a:p>
        </p:txBody>
      </p:sp>
      <p:sp>
        <p:nvSpPr>
          <p:cNvPr id="571434" name="Text Box 42">
            <a:extLst>
              <a:ext uri="{FF2B5EF4-FFF2-40B4-BE49-F238E27FC236}">
                <a16:creationId xmlns:a16="http://schemas.microsoft.com/office/drawing/2014/main" id="{06F05D83-0478-DBD7-308F-F6322B44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5099050"/>
            <a:ext cx="44196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D34A"/>
                </a:solidFill>
                <a:latin typeface="WinInnwa" pitchFamily="2" charset="0"/>
              </a:rPr>
              <a:t> aea&amp;;</a:t>
            </a:r>
          </a:p>
        </p:txBody>
      </p:sp>
      <p:sp>
        <p:nvSpPr>
          <p:cNvPr id="18446" name="Rectangle 43">
            <a:extLst>
              <a:ext uri="{FF2B5EF4-FFF2-40B4-BE49-F238E27FC236}">
                <a16:creationId xmlns:a16="http://schemas.microsoft.com/office/drawing/2014/main" id="{EF52F175-1854-8D3F-B063-BA754EC9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47" name="Rectangle 44">
            <a:extLst>
              <a:ext uri="{FF2B5EF4-FFF2-40B4-BE49-F238E27FC236}">
                <a16:creationId xmlns:a16="http://schemas.microsoft.com/office/drawing/2014/main" id="{82FF27BC-2652-3B45-E86F-ED5F75F4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8448" name="AutoShape 45">
            <a:extLst>
              <a:ext uri="{FF2B5EF4-FFF2-40B4-BE49-F238E27FC236}">
                <a16:creationId xmlns:a16="http://schemas.microsoft.com/office/drawing/2014/main" id="{C3AEF670-FD53-C909-7758-08D89DFAC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49" name="Rectangle 46">
            <a:extLst>
              <a:ext uri="{FF2B5EF4-FFF2-40B4-BE49-F238E27FC236}">
                <a16:creationId xmlns:a16="http://schemas.microsoft.com/office/drawing/2014/main" id="{096D55E6-415A-5B87-00BD-EE3FCDAF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3273425"/>
            <a:ext cx="1066800" cy="14859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50" name="AutoShape 47">
            <a:extLst>
              <a:ext uri="{FF2B5EF4-FFF2-40B4-BE49-F238E27FC236}">
                <a16:creationId xmlns:a16="http://schemas.microsoft.com/office/drawing/2014/main" id="{3B8EE00E-195F-7797-7525-10975C2C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451" name="Line 48">
            <a:extLst>
              <a:ext uri="{FF2B5EF4-FFF2-40B4-BE49-F238E27FC236}">
                <a16:creationId xmlns:a16="http://schemas.microsoft.com/office/drawing/2014/main" id="{41859D9E-CA65-E3B5-F83E-93347504B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Line 49">
            <a:extLst>
              <a:ext uri="{FF2B5EF4-FFF2-40B4-BE49-F238E27FC236}">
                <a16:creationId xmlns:a16="http://schemas.microsoft.com/office/drawing/2014/main" id="{095713D2-4B8D-D33C-C3EB-561DC0A87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50">
            <a:extLst>
              <a:ext uri="{FF2B5EF4-FFF2-40B4-BE49-F238E27FC236}">
                <a16:creationId xmlns:a16="http://schemas.microsoft.com/office/drawing/2014/main" id="{AD85EDEA-7B8C-4858-D79B-81DDDBC8F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Line 51">
            <a:extLst>
              <a:ext uri="{FF2B5EF4-FFF2-40B4-BE49-F238E27FC236}">
                <a16:creationId xmlns:a16="http://schemas.microsoft.com/office/drawing/2014/main" id="{7E43EC05-C8C0-2D68-AE2B-3DB851649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Line 52">
            <a:extLst>
              <a:ext uri="{FF2B5EF4-FFF2-40B4-BE49-F238E27FC236}">
                <a16:creationId xmlns:a16="http://schemas.microsoft.com/office/drawing/2014/main" id="{7CE8927B-B6D8-50CB-9CA5-D0D7747DE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Rectangle 53">
            <a:extLst>
              <a:ext uri="{FF2B5EF4-FFF2-40B4-BE49-F238E27FC236}">
                <a16:creationId xmlns:a16="http://schemas.microsoft.com/office/drawing/2014/main" id="{9FB42EB9-7952-2D20-52BB-D45428B3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295650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  <a:p>
            <a:pPr defTabSz="914400" eaLnBrk="0" hangingPunct="0"/>
            <a:endParaRPr lang="en-US" altLang="en-US" sz="2000" b="1">
              <a:solidFill>
                <a:srgbClr val="1A0004"/>
              </a:solidFill>
              <a:latin typeface="WinInnwa" pitchFamily="2" charset="0"/>
            </a:endParaRPr>
          </a:p>
          <a:p>
            <a:pPr defTabSz="914400" eaLnBrk="0" hangingPunct="0"/>
            <a:endParaRPr lang="en-US" altLang="en-US" sz="1200" b="1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18457" name="Rectangle 54">
            <a:extLst>
              <a:ext uri="{FF2B5EF4-FFF2-40B4-BE49-F238E27FC236}">
                <a16:creationId xmlns:a16="http://schemas.microsoft.com/office/drawing/2014/main" id="{4819D8AA-9C82-711E-C645-1A5D7037B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975" y="378460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8458" name="Rectangle 55">
            <a:extLst>
              <a:ext uri="{FF2B5EF4-FFF2-40B4-BE49-F238E27FC236}">
                <a16:creationId xmlns:a16="http://schemas.microsoft.com/office/drawing/2014/main" id="{2CD3EAE2-3A30-BFC9-48FF-7E9957AF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8459" name="Rectangle 56">
            <a:extLst>
              <a:ext uri="{FF2B5EF4-FFF2-40B4-BE49-F238E27FC236}">
                <a16:creationId xmlns:a16="http://schemas.microsoft.com/office/drawing/2014/main" id="{5F95B78C-57D4-AD75-35DA-99FC394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41211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18460" name="Line 57">
            <a:extLst>
              <a:ext uri="{FF2B5EF4-FFF2-40B4-BE49-F238E27FC236}">
                <a16:creationId xmlns:a16="http://schemas.microsoft.com/office/drawing/2014/main" id="{011274D0-0285-AA89-3A15-1F8E39FBE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Rectangle 58">
            <a:extLst>
              <a:ext uri="{FF2B5EF4-FFF2-40B4-BE49-F238E27FC236}">
                <a16:creationId xmlns:a16="http://schemas.microsoft.com/office/drawing/2014/main" id="{9F13043C-F58E-FFCB-228D-F4918379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3517900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8462" name="Text Box 59">
            <a:extLst>
              <a:ext uri="{FF2B5EF4-FFF2-40B4-BE49-F238E27FC236}">
                <a16:creationId xmlns:a16="http://schemas.microsoft.com/office/drawing/2014/main" id="{B3A8C235-DD96-B2F3-2FE6-25D3ACB7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8463" name="Text Box 62">
            <a:extLst>
              <a:ext uri="{FF2B5EF4-FFF2-40B4-BE49-F238E27FC236}">
                <a16:creationId xmlns:a16="http://schemas.microsoft.com/office/drawing/2014/main" id="{0DA15437-AC90-48A8-BC3C-BE20AF61C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71455" name="Rectangle 63">
            <a:extLst>
              <a:ext uri="{FF2B5EF4-FFF2-40B4-BE49-F238E27FC236}">
                <a16:creationId xmlns:a16="http://schemas.microsoft.com/office/drawing/2014/main" id="{4882CE5B-481B-575E-1865-B2F37C09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17</a:t>
            </a:r>
          </a:p>
        </p:txBody>
      </p:sp>
      <p:sp>
        <p:nvSpPr>
          <p:cNvPr id="18465" name="Text Box 64">
            <a:extLst>
              <a:ext uri="{FF2B5EF4-FFF2-40B4-BE49-F238E27FC236}">
                <a16:creationId xmlns:a16="http://schemas.microsoft.com/office/drawing/2014/main" id="{DC744BB8-15A5-7FEA-5607-5E59C621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450850"/>
            <a:ext cx="6516688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800" b="1">
                <a:solidFill>
                  <a:srgbClr val="00FF00"/>
                </a:solidFill>
                <a:latin typeface="WinInnwa" pitchFamily="2" charset="0"/>
              </a:rPr>
              <a:t>arma&amp;S. ar;cGef;rsm;/</a:t>
            </a:r>
            <a:r>
              <a:rPr lang="en-US" altLang="en-US" sz="4800" b="1">
                <a:solidFill>
                  <a:srgbClr val="FFD34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8466" name="Text Box 65">
            <a:extLst>
              <a:ext uri="{FF2B5EF4-FFF2-40B4-BE49-F238E27FC236}">
                <a16:creationId xmlns:a16="http://schemas.microsoft.com/office/drawing/2014/main" id="{B66A68BA-F62D-D7E7-8BEA-0CF8AA1E8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Burmese</a:t>
            </a:r>
            <a:endParaRPr lang="en-US" sz="36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200" y="5211485"/>
            <a:ext cx="8596313" cy="1346200"/>
            <a:chOff x="48" y="3424"/>
            <a:chExt cx="5415" cy="848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www.biblebasically.org</a:t>
              </a:r>
            </a:p>
          </p:txBody>
        </p:sp>
      </p:grp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48575" y="6570663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140700" y="6559550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1387475" y="968098"/>
            <a:ext cx="72675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700" b="1" dirty="0">
                <a:solidFill>
                  <a:srgbClr val="FFFF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</a:p>
          <a:p>
            <a:pPr>
              <a:defRPr/>
            </a:pPr>
            <a:r>
              <a:rPr lang="en-US" sz="11700" b="1" dirty="0">
                <a:solidFill>
                  <a:srgbClr val="FFFF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476250" y="5071785"/>
            <a:ext cx="8189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b="1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b="1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6376" y="-1300892"/>
            <a:ext cx="72675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  <a:r>
              <a:rPr lang="en-US" sz="6600" b="1" dirty="0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  <a:endParaRPr lang="en-US" sz="6600" b="1" dirty="0">
              <a:solidFill>
                <a:srgbClr val="000000"/>
              </a:solidFill>
              <a:latin typeface="WinInnwa"/>
              <a:ea typeface="MS PGothic" pitchFamily="34" charset="-128"/>
              <a:cs typeface="WinInnwa"/>
            </a:endParaRPr>
          </a:p>
        </p:txBody>
      </p:sp>
    </p:spTree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D90D52A-7D8E-3033-3304-7AFF2FDF0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81915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58" name="Freeform 3">
            <a:extLst>
              <a:ext uri="{FF2B5EF4-FFF2-40B4-BE49-F238E27FC236}">
                <a16:creationId xmlns:a16="http://schemas.microsoft.com/office/drawing/2014/main" id="{39A2EDAF-1734-D8F7-9FE1-ECDF6BA5CDC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7E6B7D1A-5944-2816-4AA1-381086921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5258DA8F-3CE6-77F2-53D3-D3A65F3A8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61" name="Freeform 6">
            <a:extLst>
              <a:ext uri="{FF2B5EF4-FFF2-40B4-BE49-F238E27FC236}">
                <a16:creationId xmlns:a16="http://schemas.microsoft.com/office/drawing/2014/main" id="{C7B7DA62-1CD5-5B5D-1EDA-751E6627374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Freeform 7">
            <a:extLst>
              <a:ext uri="{FF2B5EF4-FFF2-40B4-BE49-F238E27FC236}">
                <a16:creationId xmlns:a16="http://schemas.microsoft.com/office/drawing/2014/main" id="{18E0AD63-C0C2-1C54-E887-F0E9124AFB2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C499860A-24DD-89BA-827E-F22196A6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ER</a:t>
            </a:r>
          </a:p>
        </p:txBody>
      </p:sp>
      <p:sp>
        <p:nvSpPr>
          <p:cNvPr id="19464" name="Freeform 9">
            <a:extLst>
              <a:ext uri="{FF2B5EF4-FFF2-40B4-BE49-F238E27FC236}">
                <a16:creationId xmlns:a16="http://schemas.microsoft.com/office/drawing/2014/main" id="{DF117437-3013-ACC1-2F05-27D8814AE8A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 10">
            <a:extLst>
              <a:ext uri="{FF2B5EF4-FFF2-40B4-BE49-F238E27FC236}">
                <a16:creationId xmlns:a16="http://schemas.microsoft.com/office/drawing/2014/main" id="{579788C5-5731-3A91-D325-0C4962FC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5259388"/>
            <a:ext cx="20351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yg;&amp;Sm;yifv,fauG</a:t>
            </a:r>
          </a:p>
        </p:txBody>
      </p:sp>
      <p:sp>
        <p:nvSpPr>
          <p:cNvPr id="19466" name="Freeform 11">
            <a:extLst>
              <a:ext uri="{FF2B5EF4-FFF2-40B4-BE49-F238E27FC236}">
                <a16:creationId xmlns:a16="http://schemas.microsoft.com/office/drawing/2014/main" id="{0CA68B81-416A-BC65-6AF1-A2A988344973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Freeform 12">
            <a:extLst>
              <a:ext uri="{FF2B5EF4-FFF2-40B4-BE49-F238E27FC236}">
                <a16:creationId xmlns:a16="http://schemas.microsoft.com/office/drawing/2014/main" id="{26CA0CBE-BBD3-967C-4D30-88F1C3760ED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Freeform 13">
            <a:extLst>
              <a:ext uri="{FF2B5EF4-FFF2-40B4-BE49-F238E27FC236}">
                <a16:creationId xmlns:a16="http://schemas.microsoft.com/office/drawing/2014/main" id="{FD70E755-DA9F-E01E-2783-43881ADF09C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Rectangle 14">
            <a:extLst>
              <a:ext uri="{FF2B5EF4-FFF2-40B4-BE49-F238E27FC236}">
                <a16:creationId xmlns:a16="http://schemas.microsoft.com/office/drawing/2014/main" id="{BA4CC8E2-4F90-EDFA-23D0-CAF8B8BF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9470" name="Rectangle 15">
            <a:extLst>
              <a:ext uri="{FF2B5EF4-FFF2-40B4-BE49-F238E27FC236}">
                <a16:creationId xmlns:a16="http://schemas.microsoft.com/office/drawing/2014/main" id="{2F78BCA4-F846-A930-6977-E15A23806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073275" cy="1012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yifv,feD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19471" name="Rectangle 16">
            <a:extLst>
              <a:ext uri="{FF2B5EF4-FFF2-40B4-BE49-F238E27FC236}">
                <a16:creationId xmlns:a16="http://schemas.microsoft.com/office/drawing/2014/main" id="{A5EDF625-7C0D-8F7C-D201-1D7A65F2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5970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19472" name="Rectangle 17">
            <a:extLst>
              <a:ext uri="{FF2B5EF4-FFF2-40B4-BE49-F238E27FC236}">
                <a16:creationId xmlns:a16="http://schemas.microsoft.com/office/drawing/2014/main" id="{5C8F32A3-F5EE-DE26-B56C-7716B3A3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73" name="Line 18">
            <a:extLst>
              <a:ext uri="{FF2B5EF4-FFF2-40B4-BE49-F238E27FC236}">
                <a16:creationId xmlns:a16="http://schemas.microsoft.com/office/drawing/2014/main" id="{DB6602DA-C8D8-3CE6-CBE8-740454188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Line 19">
            <a:extLst>
              <a:ext uri="{FF2B5EF4-FFF2-40B4-BE49-F238E27FC236}">
                <a16:creationId xmlns:a16="http://schemas.microsoft.com/office/drawing/2014/main" id="{29998C5B-1AD5-9586-30E1-64B722A5C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Rectangle 20">
            <a:extLst>
              <a:ext uri="{FF2B5EF4-FFF2-40B4-BE49-F238E27FC236}">
                <a16:creationId xmlns:a16="http://schemas.microsoft.com/office/drawing/2014/main" id="{FEBC0D0A-9903-360E-F80E-93E75448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"/>
            <a:ext cx="2825750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tqifhqifhydkif;jcm;</a:t>
            </a:r>
          </a:p>
          <a:p>
            <a:pPr defTabSz="914400" eaLnBrk="0" hangingPunct="0"/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avhvmjcif;/ </a:t>
            </a:r>
          </a:p>
        </p:txBody>
      </p:sp>
      <p:sp>
        <p:nvSpPr>
          <p:cNvPr id="19476" name="Rectangle 21">
            <a:extLst>
              <a:ext uri="{FF2B5EF4-FFF2-40B4-BE49-F238E27FC236}">
                <a16:creationId xmlns:a16="http://schemas.microsoft.com/office/drawing/2014/main" id="{E0C9DE5E-54DC-4D97-1178-7796E540A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yifv,fao/ </a:t>
            </a:r>
          </a:p>
        </p:txBody>
      </p:sp>
      <p:sp>
        <p:nvSpPr>
          <p:cNvPr id="19477" name="Line 22">
            <a:extLst>
              <a:ext uri="{FF2B5EF4-FFF2-40B4-BE49-F238E27FC236}">
                <a16:creationId xmlns:a16="http://schemas.microsoft.com/office/drawing/2014/main" id="{3EACB764-49DC-5D54-0897-206525AAE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3">
            <a:extLst>
              <a:ext uri="{FF2B5EF4-FFF2-40B4-BE49-F238E27FC236}">
                <a16:creationId xmlns:a16="http://schemas.microsoft.com/office/drawing/2014/main" id="{F9F6D6F6-4DD8-AC25-1C8C-8EE3980A9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79" name="Rectangle 24">
            <a:extLst>
              <a:ext uri="{FF2B5EF4-FFF2-40B4-BE49-F238E27FC236}">
                <a16:creationId xmlns:a16="http://schemas.microsoft.com/office/drawing/2014/main" id="{E2A444FF-887A-AE7B-98B6-02D6AB0DF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0" name="Rectangle 25">
            <a:extLst>
              <a:ext uri="{FF2B5EF4-FFF2-40B4-BE49-F238E27FC236}">
                <a16:creationId xmlns:a16="http://schemas.microsoft.com/office/drawing/2014/main" id="{2CDD1A5E-CD2D-421B-1139-A4EA7D0B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O±k/ </a:t>
            </a:r>
          </a:p>
        </p:txBody>
      </p:sp>
      <p:sp>
        <p:nvSpPr>
          <p:cNvPr id="19481" name="Rectangle 26">
            <a:extLst>
              <a:ext uri="{FF2B5EF4-FFF2-40B4-BE49-F238E27FC236}">
                <a16:creationId xmlns:a16="http://schemas.microsoft.com/office/drawing/2014/main" id="{19D7A101-24E7-C673-0128-622EEEFB2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520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AmAkvkef+rdK@ </a:t>
            </a:r>
          </a:p>
        </p:txBody>
      </p:sp>
      <p:sp>
        <p:nvSpPr>
          <p:cNvPr id="19482" name="Oval 27">
            <a:extLst>
              <a:ext uri="{FF2B5EF4-FFF2-40B4-BE49-F238E27FC236}">
                <a16:creationId xmlns:a16="http://schemas.microsoft.com/office/drawing/2014/main" id="{B1F1F74E-93AF-624B-9525-C9803C2A0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3" name="Rectangle 28">
            <a:extLst>
              <a:ext uri="{FF2B5EF4-FFF2-40B4-BE49-F238E27FC236}">
                <a16:creationId xmlns:a16="http://schemas.microsoft.com/office/drawing/2014/main" id="{9B71B094-1A43-22C8-BDCF-C2CD99C3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19484" name="Oval 29">
            <a:extLst>
              <a:ext uri="{FF2B5EF4-FFF2-40B4-BE49-F238E27FC236}">
                <a16:creationId xmlns:a16="http://schemas.microsoft.com/office/drawing/2014/main" id="{7C02BCD9-4BFB-B80F-EF50-3A5751F5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5" name="Rectangle 30">
            <a:extLst>
              <a:ext uri="{FF2B5EF4-FFF2-40B4-BE49-F238E27FC236}">
                <a16:creationId xmlns:a16="http://schemas.microsoft.com/office/drawing/2014/main" id="{F5EEDFFD-6C47-2551-3EB0-E29E42A7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5589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sz="2400" b="1">
                <a:solidFill>
                  <a:srgbClr val="114FFB"/>
                </a:solidFill>
                <a:latin typeface="WinInnwa" pitchFamily="2" charset="0"/>
              </a:rPr>
              <a:t>tmqD;&amp;D;,m;</a:t>
            </a:r>
          </a:p>
        </p:txBody>
      </p:sp>
      <p:sp>
        <p:nvSpPr>
          <p:cNvPr id="19486" name="Oval 31">
            <a:extLst>
              <a:ext uri="{FF2B5EF4-FFF2-40B4-BE49-F238E27FC236}">
                <a16:creationId xmlns:a16="http://schemas.microsoft.com/office/drawing/2014/main" id="{915F0CCE-0DD4-C6E5-F663-280CD2E8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7" name="Oval 32">
            <a:extLst>
              <a:ext uri="{FF2B5EF4-FFF2-40B4-BE49-F238E27FC236}">
                <a16:creationId xmlns:a16="http://schemas.microsoft.com/office/drawing/2014/main" id="{7A76C520-EB8E-EEC3-A586-F77773C9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88" name="Rectangle 33">
            <a:extLst>
              <a:ext uri="{FF2B5EF4-FFF2-40B4-BE49-F238E27FC236}">
                <a16:creationId xmlns:a16="http://schemas.microsoft.com/office/drawing/2014/main" id="{9C0644AA-AC49-D50A-DEBE-3E0FAF27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2606675"/>
            <a:ext cx="136842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*aeFo&amp;uf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9489" name="Oval 34">
            <a:extLst>
              <a:ext uri="{FF2B5EF4-FFF2-40B4-BE49-F238E27FC236}">
                <a16:creationId xmlns:a16="http://schemas.microsoft.com/office/drawing/2014/main" id="{4EE9DFF6-F3EF-BF49-8513-BB83979D6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0" name="Rectangle 35">
            <a:extLst>
              <a:ext uri="{FF2B5EF4-FFF2-40B4-BE49-F238E27FC236}">
                <a16:creationId xmlns:a16="http://schemas.microsoft.com/office/drawing/2014/main" id="{382101B9-4755-F26A-3349-4D8C6F9F5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25" y="3078163"/>
            <a:ext cx="1911350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,&amp;dacg +rdK@ J</a:t>
            </a:r>
          </a:p>
        </p:txBody>
      </p:sp>
      <p:sp>
        <p:nvSpPr>
          <p:cNvPr id="19491" name="Oval 36">
            <a:extLst>
              <a:ext uri="{FF2B5EF4-FFF2-40B4-BE49-F238E27FC236}">
                <a16:creationId xmlns:a16="http://schemas.microsoft.com/office/drawing/2014/main" id="{A06549B2-E2A1-8BBE-7E1E-87624772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2" name="Oval 37">
            <a:extLst>
              <a:ext uri="{FF2B5EF4-FFF2-40B4-BE49-F238E27FC236}">
                <a16:creationId xmlns:a16="http://schemas.microsoft.com/office/drawing/2014/main" id="{4033FF44-5DEC-A880-8A59-70369C748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3" name="Rectangle 38">
            <a:extLst>
              <a:ext uri="{FF2B5EF4-FFF2-40B4-BE49-F238E27FC236}">
                <a16:creationId xmlns:a16="http://schemas.microsoft.com/office/drawing/2014/main" id="{6136A04A-91E3-6ACA-5D92-443FFADEA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275" y="4451350"/>
            <a:ext cx="1136650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uma'&amp;S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9494" name="Oval 39">
            <a:extLst>
              <a:ext uri="{FF2B5EF4-FFF2-40B4-BE49-F238E27FC236}">
                <a16:creationId xmlns:a16="http://schemas.microsoft.com/office/drawing/2014/main" id="{B0D62E70-D947-DD36-267C-401E1498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5" name="Rectangle 40">
            <a:extLst>
              <a:ext uri="{FF2B5EF4-FFF2-40B4-BE49-F238E27FC236}">
                <a16:creationId xmlns:a16="http://schemas.microsoft.com/office/drawing/2014/main" id="{19122ED5-DAF8-1E79-DD42-CB6EB0BB1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88" y="5164138"/>
            <a:ext cx="13176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19496" name="Oval 41">
            <a:extLst>
              <a:ext uri="{FF2B5EF4-FFF2-40B4-BE49-F238E27FC236}">
                <a16:creationId xmlns:a16="http://schemas.microsoft.com/office/drawing/2014/main" id="{73F53BA1-38EF-155E-03D3-44B6C82ED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497" name="Rectangle 42">
            <a:extLst>
              <a:ext uri="{FF2B5EF4-FFF2-40B4-BE49-F238E27FC236}">
                <a16:creationId xmlns:a16="http://schemas.microsoft.com/office/drawing/2014/main" id="{B644E809-5997-D5D4-D2E7-9A30BF96E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4081463"/>
            <a:ext cx="13303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</a:p>
        </p:txBody>
      </p:sp>
      <p:sp>
        <p:nvSpPr>
          <p:cNvPr id="19498" name="Rectangle 43">
            <a:extLst>
              <a:ext uri="{FF2B5EF4-FFF2-40B4-BE49-F238E27FC236}">
                <a16:creationId xmlns:a16="http://schemas.microsoft.com/office/drawing/2014/main" id="{0452E21D-799D-8259-A3CD-FE281E5CB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3" y="3078163"/>
            <a:ext cx="1595437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aeaAmawmif </a:t>
            </a:r>
          </a:p>
        </p:txBody>
      </p:sp>
      <p:sp>
        <p:nvSpPr>
          <p:cNvPr id="19499" name="Oval 57">
            <a:extLst>
              <a:ext uri="{FF2B5EF4-FFF2-40B4-BE49-F238E27FC236}">
                <a16:creationId xmlns:a16="http://schemas.microsoft.com/office/drawing/2014/main" id="{2BF7FC56-0F33-361F-DE07-E3ECB895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3290" name="Freeform 58">
            <a:extLst>
              <a:ext uri="{FF2B5EF4-FFF2-40B4-BE49-F238E27FC236}">
                <a16:creationId xmlns:a16="http://schemas.microsoft.com/office/drawing/2014/main" id="{FB181D61-5927-3CE9-3CFD-3953E8448CA5}"/>
              </a:ext>
            </a:extLst>
          </p:cNvPr>
          <p:cNvSpPr>
            <a:spLocks/>
          </p:cNvSpPr>
          <p:nvPr/>
        </p:nvSpPr>
        <p:spPr bwMode="auto">
          <a:xfrm>
            <a:off x="2824163" y="13430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AutoShape 54">
            <a:extLst>
              <a:ext uri="{FF2B5EF4-FFF2-40B4-BE49-F238E27FC236}">
                <a16:creationId xmlns:a16="http://schemas.microsoft.com/office/drawing/2014/main" id="{BDEB25F5-D13F-8C5A-36B7-D55B3C6EC1DF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2952750" y="3025775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2" name="Rectangle 85">
            <a:extLst>
              <a:ext uri="{FF2B5EF4-FFF2-40B4-BE49-F238E27FC236}">
                <a16:creationId xmlns:a16="http://schemas.microsoft.com/office/drawing/2014/main" id="{442A4D97-F9EF-0B75-0C3E-A6281BC8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3" name="Rectangle 86">
            <a:extLst>
              <a:ext uri="{FF2B5EF4-FFF2-40B4-BE49-F238E27FC236}">
                <a16:creationId xmlns:a16="http://schemas.microsoft.com/office/drawing/2014/main" id="{040774FF-5693-C287-8438-6440AEFA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19504" name="AutoShape 87">
            <a:extLst>
              <a:ext uri="{FF2B5EF4-FFF2-40B4-BE49-F238E27FC236}">
                <a16:creationId xmlns:a16="http://schemas.microsoft.com/office/drawing/2014/main" id="{E723B011-8DF2-9AA7-E1FB-859B1EEF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5" name="Rectangle 88">
            <a:extLst>
              <a:ext uri="{FF2B5EF4-FFF2-40B4-BE49-F238E27FC236}">
                <a16:creationId xmlns:a16="http://schemas.microsoft.com/office/drawing/2014/main" id="{6B568FBD-8F21-A0F2-988F-6D91D707D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48297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6" name="AutoShape 89">
            <a:extLst>
              <a:ext uri="{FF2B5EF4-FFF2-40B4-BE49-F238E27FC236}">
                <a16:creationId xmlns:a16="http://schemas.microsoft.com/office/drawing/2014/main" id="{2ABE4E2B-D426-82E1-EF0D-620577B78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9507" name="Line 90">
            <a:extLst>
              <a:ext uri="{FF2B5EF4-FFF2-40B4-BE49-F238E27FC236}">
                <a16:creationId xmlns:a16="http://schemas.microsoft.com/office/drawing/2014/main" id="{82E8EAE8-2386-2C25-5901-8FE1B0127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Line 91">
            <a:extLst>
              <a:ext uri="{FF2B5EF4-FFF2-40B4-BE49-F238E27FC236}">
                <a16:creationId xmlns:a16="http://schemas.microsoft.com/office/drawing/2014/main" id="{D5E5C296-3B91-62C3-950B-230373D96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9" name="Line 92">
            <a:extLst>
              <a:ext uri="{FF2B5EF4-FFF2-40B4-BE49-F238E27FC236}">
                <a16:creationId xmlns:a16="http://schemas.microsoft.com/office/drawing/2014/main" id="{8BEA1BE8-2B9D-32EB-2940-00DEA25E1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0" name="Line 93">
            <a:extLst>
              <a:ext uri="{FF2B5EF4-FFF2-40B4-BE49-F238E27FC236}">
                <a16:creationId xmlns:a16="http://schemas.microsoft.com/office/drawing/2014/main" id="{AB12961C-64CC-2DF7-23FE-04B08C78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Line 94">
            <a:extLst>
              <a:ext uri="{FF2B5EF4-FFF2-40B4-BE49-F238E27FC236}">
                <a16:creationId xmlns:a16="http://schemas.microsoft.com/office/drawing/2014/main" id="{DB4CA222-A664-BDAE-713C-0863A6D5B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2" name="Rectangle 95">
            <a:extLst>
              <a:ext uri="{FF2B5EF4-FFF2-40B4-BE49-F238E27FC236}">
                <a16:creationId xmlns:a16="http://schemas.microsoft.com/office/drawing/2014/main" id="{EB5777EF-7CD6-0D49-7D4D-6CDD750B7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191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19513" name="Rectangle 96">
            <a:extLst>
              <a:ext uri="{FF2B5EF4-FFF2-40B4-BE49-F238E27FC236}">
                <a16:creationId xmlns:a16="http://schemas.microsoft.com/office/drawing/2014/main" id="{0EA75822-BF10-118C-BFCA-77C1EC31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Sinai</a:t>
            </a:r>
          </a:p>
        </p:txBody>
      </p:sp>
      <p:sp>
        <p:nvSpPr>
          <p:cNvPr id="19514" name="Rectangle 97">
            <a:extLst>
              <a:ext uri="{FF2B5EF4-FFF2-40B4-BE49-F238E27FC236}">
                <a16:creationId xmlns:a16="http://schemas.microsoft.com/office/drawing/2014/main" id="{E50BCFF6-D77F-B93F-0BF3-273BFB1D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19515" name="Rectangle 98">
            <a:extLst>
              <a:ext uri="{FF2B5EF4-FFF2-40B4-BE49-F238E27FC236}">
                <a16:creationId xmlns:a16="http://schemas.microsoft.com/office/drawing/2014/main" id="{A4F06EDB-1615-D94E-87A6-FC742497C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Kadesh Barnea</a:t>
            </a:r>
          </a:p>
        </p:txBody>
      </p:sp>
      <p:sp>
        <p:nvSpPr>
          <p:cNvPr id="19516" name="Line 99">
            <a:extLst>
              <a:ext uri="{FF2B5EF4-FFF2-40B4-BE49-F238E27FC236}">
                <a16:creationId xmlns:a16="http://schemas.microsoft.com/office/drawing/2014/main" id="{58145E7A-C15C-9A63-545F-FB3E22D696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7" name="Rectangle 100">
            <a:extLst>
              <a:ext uri="{FF2B5EF4-FFF2-40B4-BE49-F238E27FC236}">
                <a16:creationId xmlns:a16="http://schemas.microsoft.com/office/drawing/2014/main" id="{B6CFF56C-EDBD-3CD1-0046-480D2ADC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Exodus</a:t>
            </a:r>
          </a:p>
        </p:txBody>
      </p:sp>
      <p:sp>
        <p:nvSpPr>
          <p:cNvPr id="19518" name="Text Box 101">
            <a:extLst>
              <a:ext uri="{FF2B5EF4-FFF2-40B4-BE49-F238E27FC236}">
                <a16:creationId xmlns:a16="http://schemas.microsoft.com/office/drawing/2014/main" id="{0160B4F7-CB2B-ECF0-6BBF-422DAAA0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23339" name="Rectangle 107">
            <a:extLst>
              <a:ext uri="{FF2B5EF4-FFF2-40B4-BE49-F238E27FC236}">
                <a16:creationId xmlns:a16="http://schemas.microsoft.com/office/drawing/2014/main" id="{7AF4A9EE-8CCE-B3C9-7C3A-6466E2E2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18</a:t>
            </a:r>
          </a:p>
        </p:txBody>
      </p:sp>
      <p:sp>
        <p:nvSpPr>
          <p:cNvPr id="19520" name="Text Box 108">
            <a:extLst>
              <a:ext uri="{FF2B5EF4-FFF2-40B4-BE49-F238E27FC236}">
                <a16:creationId xmlns:a16="http://schemas.microsoft.com/office/drawing/2014/main" id="{8D3ED1E0-21C7-617F-D5D0-3ADDC3819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2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521" name="Text Box 111">
            <a:extLst>
              <a:ext uri="{FF2B5EF4-FFF2-40B4-BE49-F238E27FC236}">
                <a16:creationId xmlns:a16="http://schemas.microsoft.com/office/drawing/2014/main" id="{E34D6A9B-DF1B-0C4C-F13F-DAAF0A3C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awmvnf&amp;m 13 </a:t>
            </a:r>
          </a:p>
        </p:txBody>
      </p:sp>
      <p:sp>
        <p:nvSpPr>
          <p:cNvPr id="19522" name="Text Box 112">
            <a:extLst>
              <a:ext uri="{FF2B5EF4-FFF2-40B4-BE49-F238E27FC236}">
                <a16:creationId xmlns:a16="http://schemas.microsoft.com/office/drawing/2014/main" id="{97109BFF-4AF4-70CF-35C1-5F7C9F5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23345" name="Text Box 113">
            <a:extLst>
              <a:ext uri="{FF2B5EF4-FFF2-40B4-BE49-F238E27FC236}">
                <a16:creationId xmlns:a16="http://schemas.microsoft.com/office/drawing/2014/main" id="{6AA8675C-F8DB-426E-0011-EBE867D7E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2497138"/>
            <a:ext cx="4572000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ajrmuft&amp;yf&amp;Sd avAEkef.awmifydkif;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;/</a:t>
            </a:r>
          </a:p>
        </p:txBody>
      </p:sp>
      <p:sp>
        <p:nvSpPr>
          <p:cNvPr id="19524" name="Text Box 115">
            <a:extLst>
              <a:ext uri="{FF2B5EF4-FFF2-40B4-BE49-F238E27FC236}">
                <a16:creationId xmlns:a16="http://schemas.microsoft.com/office/drawing/2014/main" id="{DBB65702-8AFC-AF93-7FCA-060795F9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922463"/>
            <a:ext cx="2339975" cy="19034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olvSsdKrsm;\</a:t>
            </a:r>
          </a:p>
          <a:p>
            <a:pPr algn="ctr" defTabSz="914400"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vrf;aBumif;</a:t>
            </a:r>
          </a:p>
        </p:txBody>
      </p:sp>
      <p:sp>
        <p:nvSpPr>
          <p:cNvPr id="19525" name="Text Box 116">
            <a:extLst>
              <a:ext uri="{FF2B5EF4-FFF2-40B4-BE49-F238E27FC236}">
                <a16:creationId xmlns:a16="http://schemas.microsoft.com/office/drawing/2014/main" id="{7F47BD60-E29E-277E-C80B-688341FC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23350" name="Picture 118">
            <a:extLst>
              <a:ext uri="{FF2B5EF4-FFF2-40B4-BE49-F238E27FC236}">
                <a16:creationId xmlns:a16="http://schemas.microsoft.com/office/drawing/2014/main" id="{74FC8845-6808-F9BC-9BD0-DFD6D052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38563" y="787400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19">
            <a:extLst>
              <a:ext uri="{FF2B5EF4-FFF2-40B4-BE49-F238E27FC236}">
                <a16:creationId xmlns:a16="http://schemas.microsoft.com/office/drawing/2014/main" id="{70AB0459-C731-B1F8-A8D8-1BBC3EC2138F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400050"/>
            <a:ext cx="2968625" cy="1971675"/>
            <a:chOff x="3531" y="336"/>
            <a:chExt cx="1870" cy="1242"/>
          </a:xfrm>
        </p:grpSpPr>
        <p:pic>
          <p:nvPicPr>
            <p:cNvPr id="19529" name="Picture 120">
              <a:extLst>
                <a:ext uri="{FF2B5EF4-FFF2-40B4-BE49-F238E27FC236}">
                  <a16:creationId xmlns:a16="http://schemas.microsoft.com/office/drawing/2014/main" id="{8C1627A9-ABA8-AB6C-9654-9AEFE0617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30" name="Freeform 121">
              <a:extLst>
                <a:ext uri="{FF2B5EF4-FFF2-40B4-BE49-F238E27FC236}">
                  <a16:creationId xmlns:a16="http://schemas.microsoft.com/office/drawing/2014/main" id="{229B00EB-0CC4-C41A-8F16-3242CA50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6"/>
                <a:gd name="T23" fmla="*/ 82 w 82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3355" name="Picture 123">
            <a:extLst>
              <a:ext uri="{FF2B5EF4-FFF2-40B4-BE49-F238E27FC236}">
                <a16:creationId xmlns:a16="http://schemas.microsoft.com/office/drawing/2014/main" id="{8324A938-8A24-9BC3-5882-573C0A61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095750"/>
            <a:ext cx="2957512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5A54B17-A96E-61B8-3E81-EDF9F5D93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2" name="Freeform 3">
            <a:extLst>
              <a:ext uri="{FF2B5EF4-FFF2-40B4-BE49-F238E27FC236}">
                <a16:creationId xmlns:a16="http://schemas.microsoft.com/office/drawing/2014/main" id="{3F6D463B-64E7-2ABC-D230-27DA06E9D9E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265E8101-5934-89D2-0F5E-8F4BEE405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3230725E-CC65-B30A-7FD6-31BA9CE8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5" name="Freeform 6">
            <a:extLst>
              <a:ext uri="{FF2B5EF4-FFF2-40B4-BE49-F238E27FC236}">
                <a16:creationId xmlns:a16="http://schemas.microsoft.com/office/drawing/2014/main" id="{D7C55CE8-94C9-A3AB-5B58-323D9BD725BA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Freeform 7">
            <a:extLst>
              <a:ext uri="{FF2B5EF4-FFF2-40B4-BE49-F238E27FC236}">
                <a16:creationId xmlns:a16="http://schemas.microsoft.com/office/drawing/2014/main" id="{C5A24361-549B-5D8A-96BC-227B22C4614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36D7F291-E3C6-F7F8-9E0D-B4B81125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ER</a:t>
            </a:r>
          </a:p>
        </p:txBody>
      </p:sp>
      <p:sp>
        <p:nvSpPr>
          <p:cNvPr id="20488" name="Freeform 9">
            <a:extLst>
              <a:ext uri="{FF2B5EF4-FFF2-40B4-BE49-F238E27FC236}">
                <a16:creationId xmlns:a16="http://schemas.microsoft.com/office/drawing/2014/main" id="{62D3C5C9-DACE-BE2A-D7D7-28C62643F3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Freeform 11">
            <a:extLst>
              <a:ext uri="{FF2B5EF4-FFF2-40B4-BE49-F238E27FC236}">
                <a16:creationId xmlns:a16="http://schemas.microsoft.com/office/drawing/2014/main" id="{9AEB1CFD-50D5-FF40-1719-6A441938B85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Freeform 12">
            <a:extLst>
              <a:ext uri="{FF2B5EF4-FFF2-40B4-BE49-F238E27FC236}">
                <a16:creationId xmlns:a16="http://schemas.microsoft.com/office/drawing/2014/main" id="{AF5CEEAE-8BFB-A06E-B7AB-547C8F45D25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Freeform 13">
            <a:extLst>
              <a:ext uri="{FF2B5EF4-FFF2-40B4-BE49-F238E27FC236}">
                <a16:creationId xmlns:a16="http://schemas.microsoft.com/office/drawing/2014/main" id="{6B9F5D3E-434C-AA8A-6A7C-99BE78A4F43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Rectangle 14">
            <a:extLst>
              <a:ext uri="{FF2B5EF4-FFF2-40B4-BE49-F238E27FC236}">
                <a16:creationId xmlns:a16="http://schemas.microsoft.com/office/drawing/2014/main" id="{B0A7EA15-56B8-1B34-6A81-04DAEFD5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382838"/>
            <a:ext cx="127317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>
              <a:solidFill>
                <a:srgbClr val="CECECE"/>
              </a:solidFill>
              <a:latin typeface="Times" pitchFamily="1" charset="0"/>
            </a:endParaRPr>
          </a:p>
        </p:txBody>
      </p:sp>
      <p:sp>
        <p:nvSpPr>
          <p:cNvPr id="20493" name="Rectangle 15">
            <a:extLst>
              <a:ext uri="{FF2B5EF4-FFF2-40B4-BE49-F238E27FC236}">
                <a16:creationId xmlns:a16="http://schemas.microsoft.com/office/drawing/2014/main" id="{1A5CF53D-7452-1617-F5EC-55B41A4D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2414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yifv,feD</a:t>
            </a:r>
          </a:p>
        </p:txBody>
      </p:sp>
      <p:sp>
        <p:nvSpPr>
          <p:cNvPr id="20494" name="Rectangle 16">
            <a:extLst>
              <a:ext uri="{FF2B5EF4-FFF2-40B4-BE49-F238E27FC236}">
                <a16:creationId xmlns:a16="http://schemas.microsoft.com/office/drawing/2014/main" id="{0DDE6057-1C6A-84F1-C124-D8E67D10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1552575"/>
            <a:ext cx="1562100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20495" name="Rectangle 17">
            <a:extLst>
              <a:ext uri="{FF2B5EF4-FFF2-40B4-BE49-F238E27FC236}">
                <a16:creationId xmlns:a16="http://schemas.microsoft.com/office/drawing/2014/main" id="{90358A7E-9F0E-E2F3-8D0A-A5BFB0D9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496" name="Line 18">
            <a:extLst>
              <a:ext uri="{FF2B5EF4-FFF2-40B4-BE49-F238E27FC236}">
                <a16:creationId xmlns:a16="http://schemas.microsoft.com/office/drawing/2014/main" id="{C777761E-E370-1294-0C0E-F21234F05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Rectangle 20">
            <a:extLst>
              <a:ext uri="{FF2B5EF4-FFF2-40B4-BE49-F238E27FC236}">
                <a16:creationId xmlns:a16="http://schemas.microsoft.com/office/drawing/2014/main" id="{2B1A78D8-0D4E-370A-A636-7082A1CA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788"/>
            <a:ext cx="2825750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  <a:r>
              <a:rPr lang="en-US" altLang="en-US" sz="1600" b="1">
                <a:solidFill>
                  <a:srgbClr val="FFFF66"/>
                </a:solidFill>
                <a:latin typeface="Comic Sans MS" panose="030F0902030302020204" pitchFamily="66" charset="0"/>
              </a:rPr>
              <a:t>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0498" name="Rectangle 21">
            <a:extLst>
              <a:ext uri="{FF2B5EF4-FFF2-40B4-BE49-F238E27FC236}">
                <a16:creationId xmlns:a16="http://schemas.microsoft.com/office/drawing/2014/main" id="{CC86D67B-E8FC-EDDA-CB34-6255677A8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3778250"/>
            <a:ext cx="17303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yifv,fao</a:t>
            </a:r>
          </a:p>
        </p:txBody>
      </p:sp>
      <p:sp>
        <p:nvSpPr>
          <p:cNvPr id="20499" name="Line 22">
            <a:extLst>
              <a:ext uri="{FF2B5EF4-FFF2-40B4-BE49-F238E27FC236}">
                <a16:creationId xmlns:a16="http://schemas.microsoft.com/office/drawing/2014/main" id="{D95A9EDC-CB4C-8474-CB6F-B0352BEC0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Oval 23">
            <a:extLst>
              <a:ext uri="{FF2B5EF4-FFF2-40B4-BE49-F238E27FC236}">
                <a16:creationId xmlns:a16="http://schemas.microsoft.com/office/drawing/2014/main" id="{64797F5C-1F17-6354-F974-179B2650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1" name="Rectangle 24">
            <a:extLst>
              <a:ext uri="{FF2B5EF4-FFF2-40B4-BE49-F238E27FC236}">
                <a16:creationId xmlns:a16="http://schemas.microsoft.com/office/drawing/2014/main" id="{BFBA67B5-7956-8878-EE58-F3709B568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2" name="Rectangle 25">
            <a:extLst>
              <a:ext uri="{FF2B5EF4-FFF2-40B4-BE49-F238E27FC236}">
                <a16:creationId xmlns:a16="http://schemas.microsoft.com/office/drawing/2014/main" id="{48BAA39E-80E3-4A45-A72A-05509772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O±k/ </a:t>
            </a:r>
          </a:p>
        </p:txBody>
      </p:sp>
      <p:sp>
        <p:nvSpPr>
          <p:cNvPr id="20503" name="Oval 32">
            <a:extLst>
              <a:ext uri="{FF2B5EF4-FFF2-40B4-BE49-F238E27FC236}">
                <a16:creationId xmlns:a16="http://schemas.microsoft.com/office/drawing/2014/main" id="{11425049-9675-0E8C-901D-2D14456A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4" name="Rectangle 33">
            <a:extLst>
              <a:ext uri="{FF2B5EF4-FFF2-40B4-BE49-F238E27FC236}">
                <a16:creationId xmlns:a16="http://schemas.microsoft.com/office/drawing/2014/main" id="{50BBC83F-B773-0682-7F86-B235147DF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Times" pitchFamily="1" charset="0"/>
              </a:rPr>
              <a:t>C</a:t>
            </a:r>
          </a:p>
        </p:txBody>
      </p:sp>
      <p:sp>
        <p:nvSpPr>
          <p:cNvPr id="20505" name="Oval 34">
            <a:extLst>
              <a:ext uri="{FF2B5EF4-FFF2-40B4-BE49-F238E27FC236}">
                <a16:creationId xmlns:a16="http://schemas.microsoft.com/office/drawing/2014/main" id="{B3C13771-3389-9180-6A30-16D7794B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6" name="Rectangle 35">
            <a:extLst>
              <a:ext uri="{FF2B5EF4-FFF2-40B4-BE49-F238E27FC236}">
                <a16:creationId xmlns:a16="http://schemas.microsoft.com/office/drawing/2014/main" id="{DDDFE916-2EAC-446B-11F7-3C86D964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Times" pitchFamily="1" charset="0"/>
              </a:rPr>
              <a:t>J</a:t>
            </a:r>
          </a:p>
        </p:txBody>
      </p:sp>
      <p:sp>
        <p:nvSpPr>
          <p:cNvPr id="20507" name="Oval 36">
            <a:extLst>
              <a:ext uri="{FF2B5EF4-FFF2-40B4-BE49-F238E27FC236}">
                <a16:creationId xmlns:a16="http://schemas.microsoft.com/office/drawing/2014/main" id="{FA3CEFD8-6561-7D07-5598-7137583D1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8" name="Oval 37">
            <a:extLst>
              <a:ext uri="{FF2B5EF4-FFF2-40B4-BE49-F238E27FC236}">
                <a16:creationId xmlns:a16="http://schemas.microsoft.com/office/drawing/2014/main" id="{D9496A76-31CB-D43F-09A9-4A2CD13A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09" name="Rectangle 38">
            <a:extLst>
              <a:ext uri="{FF2B5EF4-FFF2-40B4-BE49-F238E27FC236}">
                <a16:creationId xmlns:a16="http://schemas.microsoft.com/office/drawing/2014/main" id="{CAAD4415-D3BB-7219-603F-B997958F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8" y="4284663"/>
            <a:ext cx="1909762" cy="19510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000" b="1">
                <a:solidFill>
                  <a:srgbClr val="CECECE"/>
                </a:solidFill>
                <a:latin typeface="WinInnwa" pitchFamily="2" charset="0"/>
              </a:rPr>
              <a:t>uma'&amp;S </a:t>
            </a: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54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20510" name="Oval 39">
            <a:extLst>
              <a:ext uri="{FF2B5EF4-FFF2-40B4-BE49-F238E27FC236}">
                <a16:creationId xmlns:a16="http://schemas.microsoft.com/office/drawing/2014/main" id="{CBFCF5AB-12BC-5FAC-52AE-E5DC3AB6E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1" name="Rectangle 40">
            <a:extLst>
              <a:ext uri="{FF2B5EF4-FFF2-40B4-BE49-F238E27FC236}">
                <a16:creationId xmlns:a16="http://schemas.microsoft.com/office/drawing/2014/main" id="{BFC898CB-316A-7BA0-F728-A6F07840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5119688"/>
            <a:ext cx="1882775" cy="644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CECECE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0512" name="Oval 41">
            <a:extLst>
              <a:ext uri="{FF2B5EF4-FFF2-40B4-BE49-F238E27FC236}">
                <a16:creationId xmlns:a16="http://schemas.microsoft.com/office/drawing/2014/main" id="{400526A1-34D4-B11F-0AC2-BB5591FBD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3" name="Rectangle 42">
            <a:extLst>
              <a:ext uri="{FF2B5EF4-FFF2-40B4-BE49-F238E27FC236}">
                <a16:creationId xmlns:a16="http://schemas.microsoft.com/office/drawing/2014/main" id="{570A557B-48BF-02FA-EBF8-3D81EC80A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40188"/>
            <a:ext cx="1139825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</a:p>
        </p:txBody>
      </p:sp>
      <p:sp>
        <p:nvSpPr>
          <p:cNvPr id="20514" name="Rectangle 43">
            <a:extLst>
              <a:ext uri="{FF2B5EF4-FFF2-40B4-BE49-F238E27FC236}">
                <a16:creationId xmlns:a16="http://schemas.microsoft.com/office/drawing/2014/main" id="{A38C6B5D-952F-DEC6-B228-B534C45C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63" y="3014663"/>
            <a:ext cx="167481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</a:t>
            </a:r>
          </a:p>
        </p:txBody>
      </p:sp>
      <p:sp>
        <p:nvSpPr>
          <p:cNvPr id="20515" name="Oval 47">
            <a:extLst>
              <a:ext uri="{FF2B5EF4-FFF2-40B4-BE49-F238E27FC236}">
                <a16:creationId xmlns:a16="http://schemas.microsoft.com/office/drawing/2014/main" id="{8DC75605-0F0B-06DD-6E61-DC4971CF4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16" name="Freeform 48">
            <a:extLst>
              <a:ext uri="{FF2B5EF4-FFF2-40B4-BE49-F238E27FC236}">
                <a16:creationId xmlns:a16="http://schemas.microsoft.com/office/drawing/2014/main" id="{8915F3E5-CFB0-933C-822F-78A9D01EBE41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4" name="Freeform 50">
            <a:extLst>
              <a:ext uri="{FF2B5EF4-FFF2-40B4-BE49-F238E27FC236}">
                <a16:creationId xmlns:a16="http://schemas.microsoft.com/office/drawing/2014/main" id="{D4702CEE-3A0E-C0F2-5504-79B4E4EDCE26}"/>
              </a:ext>
            </a:extLst>
          </p:cNvPr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Rectangle 51">
            <a:extLst>
              <a:ext uri="{FF2B5EF4-FFF2-40B4-BE49-F238E27FC236}">
                <a16:creationId xmlns:a16="http://schemas.microsoft.com/office/drawing/2014/main" id="{961C8CF3-7D8A-938C-0595-5E3A67F65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14FFB"/>
                </a:solidFill>
                <a:latin typeface="Times" pitchFamily="1" charset="0"/>
              </a:rPr>
              <a:t>B</a:t>
            </a:r>
          </a:p>
        </p:txBody>
      </p:sp>
      <p:sp>
        <p:nvSpPr>
          <p:cNvPr id="20519" name="Oval 52">
            <a:extLst>
              <a:ext uri="{FF2B5EF4-FFF2-40B4-BE49-F238E27FC236}">
                <a16:creationId xmlns:a16="http://schemas.microsoft.com/office/drawing/2014/main" id="{6D2916D3-36C3-EDD7-FA8F-AC5710A16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0" name="Rectangle 53">
            <a:extLst>
              <a:ext uri="{FF2B5EF4-FFF2-40B4-BE49-F238E27FC236}">
                <a16:creationId xmlns:a16="http://schemas.microsoft.com/office/drawing/2014/main" id="{3CAC07E5-1FF5-2913-F34F-597132E17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331B3"/>
                </a:solidFill>
                <a:latin typeface="Times" pitchFamily="1" charset="0"/>
              </a:rPr>
              <a:t>H</a:t>
            </a:r>
          </a:p>
        </p:txBody>
      </p:sp>
      <p:sp>
        <p:nvSpPr>
          <p:cNvPr id="20521" name="Oval 54">
            <a:extLst>
              <a:ext uri="{FF2B5EF4-FFF2-40B4-BE49-F238E27FC236}">
                <a16:creationId xmlns:a16="http://schemas.microsoft.com/office/drawing/2014/main" id="{5B32A1F2-1B8B-429E-AC41-A82DC1768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2" name="Rectangle 55">
            <a:extLst>
              <a:ext uri="{FF2B5EF4-FFF2-40B4-BE49-F238E27FC236}">
                <a16:creationId xmlns:a16="http://schemas.microsoft.com/office/drawing/2014/main" id="{09372AB7-DD3A-E815-3183-7EA404FCD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sz="1600" b="1">
                <a:solidFill>
                  <a:srgbClr val="CECECE"/>
                </a:solidFill>
                <a:latin typeface="WinInnwa" pitchFamily="2" charset="0"/>
              </a:rPr>
              <a:t>tmqD;&amp;D;,m;</a:t>
            </a:r>
            <a:r>
              <a:rPr lang="en-US" altLang="en-US" sz="2400" b="1">
                <a:solidFill>
                  <a:srgbClr val="0331B3"/>
                </a:solidFill>
                <a:latin typeface="WinInnwa" pitchFamily="2" charset="0"/>
              </a:rPr>
              <a:t>)</a:t>
            </a:r>
          </a:p>
        </p:txBody>
      </p:sp>
      <p:sp>
        <p:nvSpPr>
          <p:cNvPr id="20523" name="Oval 56">
            <a:extLst>
              <a:ext uri="{FF2B5EF4-FFF2-40B4-BE49-F238E27FC236}">
                <a16:creationId xmlns:a16="http://schemas.microsoft.com/office/drawing/2014/main" id="{03640A4E-71F4-9F0B-4828-A850BE89C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4" name="AutoShape 46">
            <a:extLst>
              <a:ext uri="{FF2B5EF4-FFF2-40B4-BE49-F238E27FC236}">
                <a16:creationId xmlns:a16="http://schemas.microsoft.com/office/drawing/2014/main" id="{C00C040D-586C-8A60-81D7-F2966E21E721}"/>
              </a:ext>
            </a:extLst>
          </p:cNvPr>
          <p:cNvSpPr>
            <a:spLocks noChangeArrowheads="1"/>
          </p:cNvSpPr>
          <p:nvPr/>
        </p:nvSpPr>
        <p:spPr bwMode="auto">
          <a:xfrm rot="-9261070">
            <a:off x="3014663" y="3027363"/>
            <a:ext cx="2438400" cy="1143000"/>
          </a:xfrm>
          <a:custGeom>
            <a:avLst/>
            <a:gdLst>
              <a:gd name="T0" fmla="*/ 1828800 w 21600"/>
              <a:gd name="T1" fmla="*/ 0 h 21600"/>
              <a:gd name="T2" fmla="*/ 0 w 21600"/>
              <a:gd name="T3" fmla="*/ 571500 h 21600"/>
              <a:gd name="T4" fmla="*/ 1828800 w 21600"/>
              <a:gd name="T5" fmla="*/ 1143000 h 21600"/>
              <a:gd name="T6" fmla="*/ 24384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Text Box 81">
            <a:extLst>
              <a:ext uri="{FF2B5EF4-FFF2-40B4-BE49-F238E27FC236}">
                <a16:creationId xmlns:a16="http://schemas.microsoft.com/office/drawing/2014/main" id="{81C24413-B97B-212D-50D7-7EF77612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u="sng">
                <a:solidFill>
                  <a:srgbClr val="FFFF66"/>
                </a:solidFill>
                <a:latin typeface="WinInnwa" pitchFamily="2" charset="0"/>
              </a:rPr>
              <a:t>awmvnf&amp;m 13</a:t>
            </a:r>
          </a:p>
        </p:txBody>
      </p:sp>
      <p:sp>
        <p:nvSpPr>
          <p:cNvPr id="20526" name="Text Box 98">
            <a:extLst>
              <a:ext uri="{FF2B5EF4-FFF2-40B4-BE49-F238E27FC236}">
                <a16:creationId xmlns:a16="http://schemas.microsoft.com/office/drawing/2014/main" id="{7458377F-0E00-A3F9-6B4A-9A942AD3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241767" name="Picture 103">
            <a:extLst>
              <a:ext uri="{FF2B5EF4-FFF2-40B4-BE49-F238E27FC236}">
                <a16:creationId xmlns:a16="http://schemas.microsoft.com/office/drawing/2014/main" id="{D2994A38-5B9C-A4C0-99DB-CD0B93B1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650038" y="942975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8" name="Rectangle 82">
            <a:extLst>
              <a:ext uri="{FF2B5EF4-FFF2-40B4-BE49-F238E27FC236}">
                <a16:creationId xmlns:a16="http://schemas.microsoft.com/office/drawing/2014/main" id="{E1AA7C48-AB4B-79B4-05E5-85B8B4CC8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29" name="Rectangle 83">
            <a:extLst>
              <a:ext uri="{FF2B5EF4-FFF2-40B4-BE49-F238E27FC236}">
                <a16:creationId xmlns:a16="http://schemas.microsoft.com/office/drawing/2014/main" id="{4881D8A2-CB72-B82B-3971-9D48E9D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0530" name="AutoShape 84">
            <a:extLst>
              <a:ext uri="{FF2B5EF4-FFF2-40B4-BE49-F238E27FC236}">
                <a16:creationId xmlns:a16="http://schemas.microsoft.com/office/drawing/2014/main" id="{5D2BF2A5-1FB5-0F7B-5F4E-0970224E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1" name="Rectangle 85">
            <a:extLst>
              <a:ext uri="{FF2B5EF4-FFF2-40B4-BE49-F238E27FC236}">
                <a16:creationId xmlns:a16="http://schemas.microsoft.com/office/drawing/2014/main" id="{54E751B9-D494-3049-20AE-E0F6D032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2" name="AutoShape 86">
            <a:extLst>
              <a:ext uri="{FF2B5EF4-FFF2-40B4-BE49-F238E27FC236}">
                <a16:creationId xmlns:a16="http://schemas.microsoft.com/office/drawing/2014/main" id="{BAF6587A-4E64-E197-618C-2DFC784C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533" name="Line 87">
            <a:extLst>
              <a:ext uri="{FF2B5EF4-FFF2-40B4-BE49-F238E27FC236}">
                <a16:creationId xmlns:a16="http://schemas.microsoft.com/office/drawing/2014/main" id="{0B671685-6A2C-C4DF-D65A-63B829409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4" name="Line 88">
            <a:extLst>
              <a:ext uri="{FF2B5EF4-FFF2-40B4-BE49-F238E27FC236}">
                <a16:creationId xmlns:a16="http://schemas.microsoft.com/office/drawing/2014/main" id="{731D1354-4DEB-2CAA-FEDF-278BFF8E1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Line 89">
            <a:extLst>
              <a:ext uri="{FF2B5EF4-FFF2-40B4-BE49-F238E27FC236}">
                <a16:creationId xmlns:a16="http://schemas.microsoft.com/office/drawing/2014/main" id="{A7731DE6-B2BC-4C6F-2839-90E221858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Line 90">
            <a:extLst>
              <a:ext uri="{FF2B5EF4-FFF2-40B4-BE49-F238E27FC236}">
                <a16:creationId xmlns:a16="http://schemas.microsoft.com/office/drawing/2014/main" id="{865CCC06-D0F0-D488-B496-A71207B7A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91">
            <a:extLst>
              <a:ext uri="{FF2B5EF4-FFF2-40B4-BE49-F238E27FC236}">
                <a16:creationId xmlns:a16="http://schemas.microsoft.com/office/drawing/2014/main" id="{C3ADE36F-D48A-1B45-4C79-B46938209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Rectangle 92">
            <a:extLst>
              <a:ext uri="{FF2B5EF4-FFF2-40B4-BE49-F238E27FC236}">
                <a16:creationId xmlns:a16="http://schemas.microsoft.com/office/drawing/2014/main" id="{B7B2A9BD-6D15-5A54-8468-091CE1C5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0539" name="Rectangle 93">
            <a:extLst>
              <a:ext uri="{FF2B5EF4-FFF2-40B4-BE49-F238E27FC236}">
                <a16:creationId xmlns:a16="http://schemas.microsoft.com/office/drawing/2014/main" id="{7B01FE54-5F31-3054-08D5-E49F51888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417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0540" name="Rectangle 94">
            <a:extLst>
              <a:ext uri="{FF2B5EF4-FFF2-40B4-BE49-F238E27FC236}">
                <a16:creationId xmlns:a16="http://schemas.microsoft.com/office/drawing/2014/main" id="{5B15E3F0-49FD-3D20-6988-C9E16FBD5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0541" name="Rectangle 95">
            <a:extLst>
              <a:ext uri="{FF2B5EF4-FFF2-40B4-BE49-F238E27FC236}">
                <a16:creationId xmlns:a16="http://schemas.microsoft.com/office/drawing/2014/main" id="{465E738F-66DC-5B79-42A5-14093BE94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4140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0542" name="Line 96">
            <a:extLst>
              <a:ext uri="{FF2B5EF4-FFF2-40B4-BE49-F238E27FC236}">
                <a16:creationId xmlns:a16="http://schemas.microsoft.com/office/drawing/2014/main" id="{C0C26DB1-F5D9-4854-734F-1941434D9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3" name="Rectangle 97">
            <a:extLst>
              <a:ext uri="{FF2B5EF4-FFF2-40B4-BE49-F238E27FC236}">
                <a16:creationId xmlns:a16="http://schemas.microsoft.com/office/drawing/2014/main" id="{F8C54334-8DD8-4285-FBCD-7949921BC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65125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pic>
        <p:nvPicPr>
          <p:cNvPr id="241769" name="Picture 105">
            <a:extLst>
              <a:ext uri="{FF2B5EF4-FFF2-40B4-BE49-F238E27FC236}">
                <a16:creationId xmlns:a16="http://schemas.microsoft.com/office/drawing/2014/main" id="{69C01E88-53EE-777F-9E98-29B82743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3646488" y="19764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>
            <a:extLst>
              <a:ext uri="{FF2B5EF4-FFF2-40B4-BE49-F238E27FC236}">
                <a16:creationId xmlns:a16="http://schemas.microsoft.com/office/drawing/2014/main" id="{B361476C-C38B-2397-061B-F5882E99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19</a:t>
            </a:r>
          </a:p>
        </p:txBody>
      </p:sp>
      <p:sp>
        <p:nvSpPr>
          <p:cNvPr id="20546" name="Text Box 109">
            <a:extLst>
              <a:ext uri="{FF2B5EF4-FFF2-40B4-BE49-F238E27FC236}">
                <a16:creationId xmlns:a16="http://schemas.microsoft.com/office/drawing/2014/main" id="{D8D24DA6-E3D3-C483-6E02-A76608AA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241774" name="Picture 110" descr="Nahal Zin, tb n062400 sr">
            <a:extLst>
              <a:ext uri="{FF2B5EF4-FFF2-40B4-BE49-F238E27FC236}">
                <a16:creationId xmlns:a16="http://schemas.microsoft.com/office/drawing/2014/main" id="{FF32DB10-53BD-4099-6A18-8196687C4E4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248150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8" name="Text Box 112">
            <a:extLst>
              <a:ext uri="{FF2B5EF4-FFF2-40B4-BE49-F238E27FC236}">
                <a16:creationId xmlns:a16="http://schemas.microsoft.com/office/drawing/2014/main" id="{E57415F7-4C68-3216-E546-1F66AD8D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2282825"/>
            <a:ext cx="2328862" cy="12620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olv#dKrsm;. vrf;a=umif</a:t>
            </a:r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;</a:t>
            </a: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41778" name="Text Box 114">
            <a:extLst>
              <a:ext uri="{FF2B5EF4-FFF2-40B4-BE49-F238E27FC236}">
                <a16:creationId xmlns:a16="http://schemas.microsoft.com/office/drawing/2014/main" id="{48A33B73-6F4C-5E27-9E29-1768F6CA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820988"/>
            <a:ext cx="1944688" cy="2308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00FF"/>
                </a:solidFill>
                <a:latin typeface="WinInnwa" pitchFamily="2" charset="0"/>
              </a:rPr>
              <a:t>awmift&amp;yf&amp;Sduma'&amp;Sodk@tjyefvrf</a:t>
            </a:r>
            <a:r>
              <a:rPr lang="en-US" altLang="en-US" sz="1600" b="1">
                <a:solidFill>
                  <a:srgbClr val="FF00FF"/>
                </a:solidFill>
                <a:latin typeface="Comic Sans MS" panose="030F0902030302020204" pitchFamily="66" charset="0"/>
              </a:rPr>
              <a:t>;</a:t>
            </a:r>
          </a:p>
        </p:txBody>
      </p:sp>
      <p:sp>
        <p:nvSpPr>
          <p:cNvPr id="20550" name="Text Box 115">
            <a:extLst>
              <a:ext uri="{FF2B5EF4-FFF2-40B4-BE49-F238E27FC236}">
                <a16:creationId xmlns:a16="http://schemas.microsoft.com/office/drawing/2014/main" id="{9EA5353C-756B-1FD0-425A-F5A986C6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7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F4A07B30-A159-757C-A8C9-7ECA3B9E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0255EA76-AB08-324E-4C7F-8634D271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07" name="Rectangle 20">
            <a:extLst>
              <a:ext uri="{FF2B5EF4-FFF2-40B4-BE49-F238E27FC236}">
                <a16:creationId xmlns:a16="http://schemas.microsoft.com/office/drawing/2014/main" id="{0B1C5E1F-7B1E-7308-2753-12C690B4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</a:p>
        </p:txBody>
      </p:sp>
      <p:sp>
        <p:nvSpPr>
          <p:cNvPr id="21508" name="Line 22">
            <a:extLst>
              <a:ext uri="{FF2B5EF4-FFF2-40B4-BE49-F238E27FC236}">
                <a16:creationId xmlns:a16="http://schemas.microsoft.com/office/drawing/2014/main" id="{60ACC369-ED55-F126-BFFB-D390D082F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45">
            <a:extLst>
              <a:ext uri="{FF2B5EF4-FFF2-40B4-BE49-F238E27FC236}">
                <a16:creationId xmlns:a16="http://schemas.microsoft.com/office/drawing/2014/main" id="{4B6151F1-71C2-118D-22D4-2E2D4C24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0" name="Text Box 46">
            <a:extLst>
              <a:ext uri="{FF2B5EF4-FFF2-40B4-BE49-F238E27FC236}">
                <a16:creationId xmlns:a16="http://schemas.microsoft.com/office/drawing/2014/main" id="{DE1CBBE8-C202-6D36-A764-8D8EB8ED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41608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awmvnf&amp;m 13; 26-14;9/ </a:t>
            </a:r>
          </a:p>
        </p:txBody>
      </p:sp>
      <p:grpSp>
        <p:nvGrpSpPr>
          <p:cNvPr id="21511" name="Group 77">
            <a:extLst>
              <a:ext uri="{FF2B5EF4-FFF2-40B4-BE49-F238E27FC236}">
                <a16:creationId xmlns:a16="http://schemas.microsoft.com/office/drawing/2014/main" id="{09FE6BDF-918D-430C-FB2B-6035776F2D5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21539" name="Freeform 78">
              <a:extLst>
                <a:ext uri="{FF2B5EF4-FFF2-40B4-BE49-F238E27FC236}">
                  <a16:creationId xmlns:a16="http://schemas.microsoft.com/office/drawing/2014/main" id="{7563BF4D-97D3-34D7-8060-6C770270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Rectangle 79">
              <a:extLst>
                <a:ext uri="{FF2B5EF4-FFF2-40B4-BE49-F238E27FC236}">
                  <a16:creationId xmlns:a16="http://schemas.microsoft.com/office/drawing/2014/main" id="{C8DD65C6-6D2F-2BDF-17C6-D29FC77F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endParaRPr lang="my-MM" altLang="en-US" sz="1600">
                <a:solidFill>
                  <a:srgbClr val="FF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41" name="Freeform 80">
              <a:extLst>
                <a:ext uri="{FF2B5EF4-FFF2-40B4-BE49-F238E27FC236}">
                  <a16:creationId xmlns:a16="http://schemas.microsoft.com/office/drawing/2014/main" id="{FDD99D3B-7E3E-2F39-1CA9-2A3AF304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81">
              <a:extLst>
                <a:ext uri="{FF2B5EF4-FFF2-40B4-BE49-F238E27FC236}">
                  <a16:creationId xmlns:a16="http://schemas.microsoft.com/office/drawing/2014/main" id="{B72D550B-72EF-56F0-B8DB-18295A25C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Freeform 82">
              <a:extLst>
                <a:ext uri="{FF2B5EF4-FFF2-40B4-BE49-F238E27FC236}">
                  <a16:creationId xmlns:a16="http://schemas.microsoft.com/office/drawing/2014/main" id="{342D5113-69F2-9CCF-35D5-057CB19E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Rectangle 83">
              <a:extLst>
                <a:ext uri="{FF2B5EF4-FFF2-40B4-BE49-F238E27FC236}">
                  <a16:creationId xmlns:a16="http://schemas.microsoft.com/office/drawing/2014/main" id="{FF63715B-B34F-74A4-ECA3-3A68C30B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ER</a:t>
              </a:r>
            </a:p>
          </p:txBody>
        </p:sp>
        <p:sp>
          <p:nvSpPr>
            <p:cNvPr id="21545" name="Freeform 84">
              <a:extLst>
                <a:ext uri="{FF2B5EF4-FFF2-40B4-BE49-F238E27FC236}">
                  <a16:creationId xmlns:a16="http://schemas.microsoft.com/office/drawing/2014/main" id="{36CDE16B-E6F3-ED1F-9D0A-4DEC0E9F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Rectangle 85">
              <a:extLst>
                <a:ext uri="{FF2B5EF4-FFF2-40B4-BE49-F238E27FC236}">
                  <a16:creationId xmlns:a16="http://schemas.microsoft.com/office/drawing/2014/main" id="{CD38F737-0CCB-5090-2EC8-9BC7D3A2B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PG</a:t>
              </a:r>
            </a:p>
          </p:txBody>
        </p:sp>
        <p:sp>
          <p:nvSpPr>
            <p:cNvPr id="21547" name="Freeform 86">
              <a:extLst>
                <a:ext uri="{FF2B5EF4-FFF2-40B4-BE49-F238E27FC236}">
                  <a16:creationId xmlns:a16="http://schemas.microsoft.com/office/drawing/2014/main" id="{C086FC1F-ABDF-57AA-7133-4048B2B8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87">
              <a:extLst>
                <a:ext uri="{FF2B5EF4-FFF2-40B4-BE49-F238E27FC236}">
                  <a16:creationId xmlns:a16="http://schemas.microsoft.com/office/drawing/2014/main" id="{05C2465D-5E1B-F431-44E3-65030B658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88">
              <a:extLst>
                <a:ext uri="{FF2B5EF4-FFF2-40B4-BE49-F238E27FC236}">
                  <a16:creationId xmlns:a16="http://schemas.microsoft.com/office/drawing/2014/main" id="{2AAB1CCE-D673-EA4C-62ED-55B2D80E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Rectangle 89">
              <a:extLst>
                <a:ext uri="{FF2B5EF4-FFF2-40B4-BE49-F238E27FC236}">
                  <a16:creationId xmlns:a16="http://schemas.microsoft.com/office/drawing/2014/main" id="{143D2A7E-37F1-9F14-36B9-323F0ED63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SG</a:t>
              </a:r>
            </a:p>
          </p:txBody>
        </p:sp>
        <p:sp>
          <p:nvSpPr>
            <p:cNvPr id="21551" name="Rectangle 90">
              <a:extLst>
                <a:ext uri="{FF2B5EF4-FFF2-40B4-BE49-F238E27FC236}">
                  <a16:creationId xmlns:a16="http://schemas.microsoft.com/office/drawing/2014/main" id="{FC362EF8-CC8F-A283-A013-47BF38EB8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RS</a:t>
              </a:r>
            </a:p>
          </p:txBody>
        </p:sp>
        <p:sp>
          <p:nvSpPr>
            <p:cNvPr id="21552" name="Rectangle 91">
              <a:extLst>
                <a:ext uri="{FF2B5EF4-FFF2-40B4-BE49-F238E27FC236}">
                  <a16:creationId xmlns:a16="http://schemas.microsoft.com/office/drawing/2014/main" id="{97CA2A18-413E-A52B-DF01-EFD5DE95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53" name="Rectangle 92">
              <a:extLst>
                <a:ext uri="{FF2B5EF4-FFF2-40B4-BE49-F238E27FC236}">
                  <a16:creationId xmlns:a16="http://schemas.microsoft.com/office/drawing/2014/main" id="{57BD7EE5-2CE2-F6FD-F667-8311D4E86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4" name="Line 93">
              <a:extLst>
                <a:ext uri="{FF2B5EF4-FFF2-40B4-BE49-F238E27FC236}">
                  <a16:creationId xmlns:a16="http://schemas.microsoft.com/office/drawing/2014/main" id="{CB08800F-A2E3-E46B-D359-B350D37B5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Line 94">
              <a:extLst>
                <a:ext uri="{FF2B5EF4-FFF2-40B4-BE49-F238E27FC236}">
                  <a16:creationId xmlns:a16="http://schemas.microsoft.com/office/drawing/2014/main" id="{3DF3CBA1-4CE7-B39F-9F38-2DC4B2FF4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Rectangle 95">
              <a:extLst>
                <a:ext uri="{FF2B5EF4-FFF2-40B4-BE49-F238E27FC236}">
                  <a16:creationId xmlns:a16="http://schemas.microsoft.com/office/drawing/2014/main" id="{637D9F40-6D65-1249-702A-354C684EE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DS</a:t>
              </a:r>
            </a:p>
          </p:txBody>
        </p:sp>
        <p:sp>
          <p:nvSpPr>
            <p:cNvPr id="21557" name="Oval 96">
              <a:extLst>
                <a:ext uri="{FF2B5EF4-FFF2-40B4-BE49-F238E27FC236}">
                  <a16:creationId xmlns:a16="http://schemas.microsoft.com/office/drawing/2014/main" id="{9EC6F91A-77CE-07FC-067B-BC3710BFC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8" name="Rectangle 97">
              <a:extLst>
                <a:ext uri="{FF2B5EF4-FFF2-40B4-BE49-F238E27FC236}">
                  <a16:creationId xmlns:a16="http://schemas.microsoft.com/office/drawing/2014/main" id="{1F8320CB-4B5C-DFBE-74A0-BA999BCFC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59" name="Rectangle 98">
              <a:extLst>
                <a:ext uri="{FF2B5EF4-FFF2-40B4-BE49-F238E27FC236}">
                  <a16:creationId xmlns:a16="http://schemas.microsoft.com/office/drawing/2014/main" id="{F5C53905-1387-BADC-C310-3C164419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U</a:t>
              </a:r>
              <a:endParaRPr lang="en-US" altLang="en-US" sz="2400" b="1">
                <a:solidFill>
                  <a:srgbClr val="008000"/>
                </a:solidFill>
                <a:latin typeface="Times" pitchFamily="1" charset="0"/>
              </a:endParaRPr>
            </a:p>
          </p:txBody>
        </p:sp>
        <p:sp>
          <p:nvSpPr>
            <p:cNvPr id="21560" name="Rectangle 99">
              <a:extLst>
                <a:ext uri="{FF2B5EF4-FFF2-40B4-BE49-F238E27FC236}">
                  <a16:creationId xmlns:a16="http://schemas.microsoft.com/office/drawing/2014/main" id="{4029FBD8-3CF8-A8D5-0129-4B1B70831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C</a:t>
              </a:r>
            </a:p>
          </p:txBody>
        </p:sp>
        <p:sp>
          <p:nvSpPr>
            <p:cNvPr id="21561" name="Oval 100">
              <a:extLst>
                <a:ext uri="{FF2B5EF4-FFF2-40B4-BE49-F238E27FC236}">
                  <a16:creationId xmlns:a16="http://schemas.microsoft.com/office/drawing/2014/main" id="{71D3B4F7-1AA7-A6C5-A098-E225AFAB1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2" name="Rectangle 101">
              <a:extLst>
                <a:ext uri="{FF2B5EF4-FFF2-40B4-BE49-F238E27FC236}">
                  <a16:creationId xmlns:a16="http://schemas.microsoft.com/office/drawing/2014/main" id="{B9D715DA-5D62-FD21-95DF-ED1A5B7F3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J</a:t>
              </a:r>
            </a:p>
          </p:txBody>
        </p:sp>
        <p:sp>
          <p:nvSpPr>
            <p:cNvPr id="21563" name="Oval 102">
              <a:extLst>
                <a:ext uri="{FF2B5EF4-FFF2-40B4-BE49-F238E27FC236}">
                  <a16:creationId xmlns:a16="http://schemas.microsoft.com/office/drawing/2014/main" id="{59E7B30C-8FF6-2280-ABF0-D5F3D21A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4" name="Oval 103">
              <a:extLst>
                <a:ext uri="{FF2B5EF4-FFF2-40B4-BE49-F238E27FC236}">
                  <a16:creationId xmlns:a16="http://schemas.microsoft.com/office/drawing/2014/main" id="{E93A3337-671E-A51E-3771-D1E118303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5" name="Rectangle 104">
              <a:extLst>
                <a:ext uri="{FF2B5EF4-FFF2-40B4-BE49-F238E27FC236}">
                  <a16:creationId xmlns:a16="http://schemas.microsoft.com/office/drawing/2014/main" id="{BCA281FA-C5FC-020F-888B-5BA1CCF84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KB</a:t>
              </a:r>
            </a:p>
          </p:txBody>
        </p:sp>
        <p:sp>
          <p:nvSpPr>
            <p:cNvPr id="21566" name="Oval 105">
              <a:extLst>
                <a:ext uri="{FF2B5EF4-FFF2-40B4-BE49-F238E27FC236}">
                  <a16:creationId xmlns:a16="http://schemas.microsoft.com/office/drawing/2014/main" id="{621AC426-74EA-14E8-2F75-899EB3AC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7" name="Rectangle 106">
              <a:extLst>
                <a:ext uri="{FF2B5EF4-FFF2-40B4-BE49-F238E27FC236}">
                  <a16:creationId xmlns:a16="http://schemas.microsoft.com/office/drawing/2014/main" id="{023F0386-448D-00A5-4E1E-0DA00CFBF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1568" name="Oval 107">
              <a:extLst>
                <a:ext uri="{FF2B5EF4-FFF2-40B4-BE49-F238E27FC236}">
                  <a16:creationId xmlns:a16="http://schemas.microsoft.com/office/drawing/2014/main" id="{2A0A7A1B-69D6-F4D1-D73D-AAA8E9869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69" name="Rectangle 108">
              <a:extLst>
                <a:ext uri="{FF2B5EF4-FFF2-40B4-BE49-F238E27FC236}">
                  <a16:creationId xmlns:a16="http://schemas.microsoft.com/office/drawing/2014/main" id="{A2EA92F7-C8D2-0F02-BBE2-9B2E768CC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E</a:t>
              </a:r>
            </a:p>
          </p:txBody>
        </p:sp>
        <p:sp>
          <p:nvSpPr>
            <p:cNvPr id="21570" name="Rectangle 109">
              <a:extLst>
                <a:ext uri="{FF2B5EF4-FFF2-40B4-BE49-F238E27FC236}">
                  <a16:creationId xmlns:a16="http://schemas.microsoft.com/office/drawing/2014/main" id="{890A05A1-8FFA-FBFC-29E3-FEBAFA46B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MN</a:t>
              </a:r>
            </a:p>
          </p:txBody>
        </p:sp>
        <p:sp>
          <p:nvSpPr>
            <p:cNvPr id="21571" name="Oval 110">
              <a:extLst>
                <a:ext uri="{FF2B5EF4-FFF2-40B4-BE49-F238E27FC236}">
                  <a16:creationId xmlns:a16="http://schemas.microsoft.com/office/drawing/2014/main" id="{52A31626-9A6D-AE24-C1D2-497F5C5C8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2" name="Rectangle 111">
              <a:extLst>
                <a:ext uri="{FF2B5EF4-FFF2-40B4-BE49-F238E27FC236}">
                  <a16:creationId xmlns:a16="http://schemas.microsoft.com/office/drawing/2014/main" id="{92BA5E77-D30C-398A-0ED2-3391143AD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B</a:t>
              </a:r>
            </a:p>
          </p:txBody>
        </p:sp>
        <p:sp>
          <p:nvSpPr>
            <p:cNvPr id="21573" name="Oval 112">
              <a:extLst>
                <a:ext uri="{FF2B5EF4-FFF2-40B4-BE49-F238E27FC236}">
                  <a16:creationId xmlns:a16="http://schemas.microsoft.com/office/drawing/2014/main" id="{27291C84-6811-44ED-B7AC-24DDA3E55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4" name="Rectangle 113">
              <a:extLst>
                <a:ext uri="{FF2B5EF4-FFF2-40B4-BE49-F238E27FC236}">
                  <a16:creationId xmlns:a16="http://schemas.microsoft.com/office/drawing/2014/main" id="{EBACB91E-5220-0AC5-225E-D144F2C74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H</a:t>
              </a:r>
            </a:p>
          </p:txBody>
        </p:sp>
        <p:sp>
          <p:nvSpPr>
            <p:cNvPr id="21575" name="Oval 114">
              <a:extLst>
                <a:ext uri="{FF2B5EF4-FFF2-40B4-BE49-F238E27FC236}">
                  <a16:creationId xmlns:a16="http://schemas.microsoft.com/office/drawing/2014/main" id="{73BEB3E9-85CD-BDAA-9B36-456D6222F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6" name="Rectangle 115">
              <a:extLst>
                <a:ext uri="{FF2B5EF4-FFF2-40B4-BE49-F238E27FC236}">
                  <a16:creationId xmlns:a16="http://schemas.microsoft.com/office/drawing/2014/main" id="{59E6D689-A5C8-FAC8-E40C-8C9A7CD7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N(A)</a:t>
              </a:r>
            </a:p>
          </p:txBody>
        </p:sp>
        <p:sp>
          <p:nvSpPr>
            <p:cNvPr id="21577" name="Oval 116">
              <a:extLst>
                <a:ext uri="{FF2B5EF4-FFF2-40B4-BE49-F238E27FC236}">
                  <a16:creationId xmlns:a16="http://schemas.microsoft.com/office/drawing/2014/main" id="{C6E985CE-5E43-0A7E-0685-857300D5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8" name="Oval 117">
              <a:extLst>
                <a:ext uri="{FF2B5EF4-FFF2-40B4-BE49-F238E27FC236}">
                  <a16:creationId xmlns:a16="http://schemas.microsoft.com/office/drawing/2014/main" id="{1B406DB8-73A1-6AF8-A5AC-3A0F4234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79" name="Freeform 118">
              <a:extLst>
                <a:ext uri="{FF2B5EF4-FFF2-40B4-BE49-F238E27FC236}">
                  <a16:creationId xmlns:a16="http://schemas.microsoft.com/office/drawing/2014/main" id="{8F8EEE88-59F3-2E8F-3F48-746B718B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Freeform 119">
              <a:extLst>
                <a:ext uri="{FF2B5EF4-FFF2-40B4-BE49-F238E27FC236}">
                  <a16:creationId xmlns:a16="http://schemas.microsoft.com/office/drawing/2014/main" id="{5EF41174-9E0C-3D58-F4CD-EF44B923A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Freeform 120">
              <a:extLst>
                <a:ext uri="{FF2B5EF4-FFF2-40B4-BE49-F238E27FC236}">
                  <a16:creationId xmlns:a16="http://schemas.microsoft.com/office/drawing/2014/main" id="{B434877C-E074-8715-130F-CB989114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Text Box 121">
              <a:extLst>
                <a:ext uri="{FF2B5EF4-FFF2-40B4-BE49-F238E27FC236}">
                  <a16:creationId xmlns:a16="http://schemas.microsoft.com/office/drawing/2014/main" id="{9159114A-D7DC-4A98-9B6E-E28C6819D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21512" name="Rectangle 57">
            <a:extLst>
              <a:ext uri="{FF2B5EF4-FFF2-40B4-BE49-F238E27FC236}">
                <a16:creationId xmlns:a16="http://schemas.microsoft.com/office/drawing/2014/main" id="{1310A978-A98C-1765-1B74-F955DC7C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917575"/>
            <a:ext cx="6804025" cy="52181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83731" name="Text Box 51">
            <a:extLst>
              <a:ext uri="{FF2B5EF4-FFF2-40B4-BE49-F238E27FC236}">
                <a16:creationId xmlns:a16="http://schemas.microsoft.com/office/drawing/2014/main" id="{27545489-6A59-3208-DABC-A90ADC6E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775200" cy="53546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olv#dK 12 OD;wkd@. uGJjym;aomjyefqdkcsufrsm;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10 OD;?  ?</a:t>
            </a:r>
            <a:r>
              <a:rPr lang="en-US" altLang="en-US" b="1">
                <a:solidFill>
                  <a:srgbClr val="FFFFFF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trsm;pk . xifjrif,lqcsuf?  Edk@ESifh ysm;&amp;nfpD;aomjyn/f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vl@bDvl;}uD;rsm;/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	</a:t>
            </a:r>
            <a:r>
              <a:rPr lang="en-US" altLang="en-US" sz="2800" b="1">
                <a:solidFill>
                  <a:srgbClr val="FF00FF"/>
                </a:solidFill>
                <a:latin typeface="WinInnwa" pitchFamily="2" charset="0"/>
              </a:rPr>
              <a:t>(tJ*kwWKjynfyJjyef=u&amp;atmif)</a:t>
            </a:r>
            <a:endParaRPr lang="en-US" altLang="en-US" sz="1600" b="1">
              <a:solidFill>
                <a:srgbClr val="FF00FF"/>
              </a:solidFill>
              <a:latin typeface="Comic Sans MS" panose="030F0902030302020204" pitchFamily="66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1600" b="1">
              <a:solidFill>
                <a:srgbClr val="FF00FF"/>
              </a:solidFill>
              <a:latin typeface="Comic Sans MS" panose="030F0902030302020204" pitchFamily="66" charset="0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2 OD;?  ?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vlenf;pk. xifjrifcH,lcsuf?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endParaRPr lang="en-US" altLang="en-US" b="1">
              <a:solidFill>
                <a:srgbClr val="33CC33"/>
              </a:solidFill>
              <a:latin typeface="Comic Sans MS" panose="030F0902030302020204" pitchFamily="66" charset="0"/>
            </a:endParaRPr>
          </a:p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Edk@ESifhysm;&amp;nfpD;aomjynf/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vl@bDvl;}uD;rsm;/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      		 </a:t>
            </a:r>
            <a:r>
              <a:rPr lang="en-US" altLang="en-US" b="1">
                <a:solidFill>
                  <a:srgbClr val="00FF00"/>
                </a:solidFill>
                <a:latin typeface="Comic Sans MS" panose="030F0902030302020204" pitchFamily="66" charset="0"/>
              </a:rPr>
              <a:t>(</a:t>
            </a:r>
            <a:r>
              <a:rPr lang="en-US" altLang="en-US" sz="2800" b="1">
                <a:solidFill>
                  <a:srgbClr val="00FF00"/>
                </a:solidFill>
                <a:latin typeface="WinInnwa" pitchFamily="2" charset="0"/>
              </a:rPr>
              <a:t>bk&amp;m;ocif igwdkheJhtwl&amp;Sdw,f)</a:t>
            </a:r>
            <a:endParaRPr lang="en-US" altLang="en-US" sz="1600" b="1">
              <a:solidFill>
                <a:srgbClr val="00FF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" name="Group 123">
            <a:extLst>
              <a:ext uri="{FF2B5EF4-FFF2-40B4-BE49-F238E27FC236}">
                <a16:creationId xmlns:a16="http://schemas.microsoft.com/office/drawing/2014/main" id="{44888F8C-4212-C925-11BB-B0A43D98B843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1741488"/>
            <a:ext cx="5588000" cy="2514600"/>
            <a:chOff x="1440" y="1110"/>
            <a:chExt cx="3312" cy="1512"/>
          </a:xfrm>
        </p:grpSpPr>
        <p:sp>
          <p:nvSpPr>
            <p:cNvPr id="21537" name="Oval 53">
              <a:extLst>
                <a:ext uri="{FF2B5EF4-FFF2-40B4-BE49-F238E27FC236}">
                  <a16:creationId xmlns:a16="http://schemas.microsoft.com/office/drawing/2014/main" id="{51DF7113-23F1-8140-0B37-C40269410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538" name="Oval 54">
              <a:extLst>
                <a:ext uri="{FF2B5EF4-FFF2-40B4-BE49-F238E27FC236}">
                  <a16:creationId xmlns:a16="http://schemas.microsoft.com/office/drawing/2014/main" id="{17AB5CFE-CD04-D476-EDD8-71893BA2B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583735" name="Oval 55">
            <a:extLst>
              <a:ext uri="{FF2B5EF4-FFF2-40B4-BE49-F238E27FC236}">
                <a16:creationId xmlns:a16="http://schemas.microsoft.com/office/drawing/2014/main" id="{02184A6C-4622-FDA5-666D-F88E00922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15160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83736" name="Text Box 56">
            <a:extLst>
              <a:ext uri="{FF2B5EF4-FFF2-40B4-BE49-F238E27FC236}">
                <a16:creationId xmlns:a16="http://schemas.microsoft.com/office/drawing/2014/main" id="{295E29E7-E4F5-2368-FE80-4714B07EF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4289425"/>
            <a:ext cx="4403725" cy="255428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00CC00"/>
                </a:solidFill>
                <a:latin typeface="WinInnwa" pitchFamily="2" charset="0"/>
              </a:rPr>
              <a:t>uJ </a:t>
            </a:r>
            <a:r>
              <a:rPr lang="en-US" altLang="en-US" sz="4400" b="1">
                <a:solidFill>
                  <a:srgbClr val="00CC00"/>
                </a:solidFill>
                <a:latin typeface="WinInnwa" pitchFamily="2" charset="0"/>
              </a:rPr>
              <a:t>@  @   @             a&amp;S@udkyJquf oGm;=ur,f</a:t>
            </a:r>
          </a:p>
        </p:txBody>
      </p:sp>
      <p:sp>
        <p:nvSpPr>
          <p:cNvPr id="21517" name="Rectangle 59">
            <a:extLst>
              <a:ext uri="{FF2B5EF4-FFF2-40B4-BE49-F238E27FC236}">
                <a16:creationId xmlns:a16="http://schemas.microsoft.com/office/drawing/2014/main" id="{0DC8F308-33E2-DC76-47CA-38F12976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18" name="Rectangle 60">
            <a:extLst>
              <a:ext uri="{FF2B5EF4-FFF2-40B4-BE49-F238E27FC236}">
                <a16:creationId xmlns:a16="http://schemas.microsoft.com/office/drawing/2014/main" id="{C3103164-14C9-A594-980C-BDA2C004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1519" name="AutoShape 61">
            <a:extLst>
              <a:ext uri="{FF2B5EF4-FFF2-40B4-BE49-F238E27FC236}">
                <a16:creationId xmlns:a16="http://schemas.microsoft.com/office/drawing/2014/main" id="{120D4B79-2259-957E-D08F-9C718399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0" name="Rectangle 62">
            <a:extLst>
              <a:ext uri="{FF2B5EF4-FFF2-40B4-BE49-F238E27FC236}">
                <a16:creationId xmlns:a16="http://schemas.microsoft.com/office/drawing/2014/main" id="{772B780C-004F-4A43-C8B1-90791A01A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1" name="AutoShape 63">
            <a:extLst>
              <a:ext uri="{FF2B5EF4-FFF2-40B4-BE49-F238E27FC236}">
                <a16:creationId xmlns:a16="http://schemas.microsoft.com/office/drawing/2014/main" id="{550E77E7-9BFB-5750-CAF7-E9280E17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1522" name="Line 64">
            <a:extLst>
              <a:ext uri="{FF2B5EF4-FFF2-40B4-BE49-F238E27FC236}">
                <a16:creationId xmlns:a16="http://schemas.microsoft.com/office/drawing/2014/main" id="{BBD3FF3C-655F-3E8F-8D91-077358E17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Line 65">
            <a:extLst>
              <a:ext uri="{FF2B5EF4-FFF2-40B4-BE49-F238E27FC236}">
                <a16:creationId xmlns:a16="http://schemas.microsoft.com/office/drawing/2014/main" id="{E4FEE71C-4DBF-342E-4323-CA96C52EA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Line 66">
            <a:extLst>
              <a:ext uri="{FF2B5EF4-FFF2-40B4-BE49-F238E27FC236}">
                <a16:creationId xmlns:a16="http://schemas.microsoft.com/office/drawing/2014/main" id="{160779E9-9DAF-24C7-CE1D-B93D6A0D6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67">
            <a:extLst>
              <a:ext uri="{FF2B5EF4-FFF2-40B4-BE49-F238E27FC236}">
                <a16:creationId xmlns:a16="http://schemas.microsoft.com/office/drawing/2014/main" id="{4215FEE1-78A1-86E8-5CCD-FF0C25EBD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68">
            <a:extLst>
              <a:ext uri="{FF2B5EF4-FFF2-40B4-BE49-F238E27FC236}">
                <a16:creationId xmlns:a16="http://schemas.microsoft.com/office/drawing/2014/main" id="{D15B065F-1E26-06DB-C2E6-9221E357B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Rectangle 69">
            <a:extLst>
              <a:ext uri="{FF2B5EF4-FFF2-40B4-BE49-F238E27FC236}">
                <a16:creationId xmlns:a16="http://schemas.microsoft.com/office/drawing/2014/main" id="{E20C0744-4BC7-9823-A7D5-AE8142A9C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1528" name="Rectangle 70">
            <a:extLst>
              <a:ext uri="{FF2B5EF4-FFF2-40B4-BE49-F238E27FC236}">
                <a16:creationId xmlns:a16="http://schemas.microsoft.com/office/drawing/2014/main" id="{9C5F7FFD-0EA7-6703-E5EF-E12887F3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2270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1529" name="Rectangle 71">
            <a:extLst>
              <a:ext uri="{FF2B5EF4-FFF2-40B4-BE49-F238E27FC236}">
                <a16:creationId xmlns:a16="http://schemas.microsoft.com/office/drawing/2014/main" id="{E9245AD4-6DE9-4BEF-815A-51F027946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1530" name="Rectangle 72">
            <a:extLst>
              <a:ext uri="{FF2B5EF4-FFF2-40B4-BE49-F238E27FC236}">
                <a16:creationId xmlns:a16="http://schemas.microsoft.com/office/drawing/2014/main" id="{FEE87133-6198-C389-8280-E59EBDD0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1531" name="Line 73">
            <a:extLst>
              <a:ext uri="{FF2B5EF4-FFF2-40B4-BE49-F238E27FC236}">
                <a16:creationId xmlns:a16="http://schemas.microsoft.com/office/drawing/2014/main" id="{29430B1F-12A4-000D-3C1F-8B5BD1FFF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74">
            <a:extLst>
              <a:ext uri="{FF2B5EF4-FFF2-40B4-BE49-F238E27FC236}">
                <a16:creationId xmlns:a16="http://schemas.microsoft.com/office/drawing/2014/main" id="{70F9C9F7-E3B7-74CD-AD62-7F47FBFA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651250"/>
            <a:ext cx="1000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1533" name="Text Box 125">
            <a:extLst>
              <a:ext uri="{FF2B5EF4-FFF2-40B4-BE49-F238E27FC236}">
                <a16:creationId xmlns:a16="http://schemas.microsoft.com/office/drawing/2014/main" id="{47009001-A5BD-BF4A-9F4D-B7761CE7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1534" name="Text Box 126">
            <a:extLst>
              <a:ext uri="{FF2B5EF4-FFF2-40B4-BE49-F238E27FC236}">
                <a16:creationId xmlns:a16="http://schemas.microsoft.com/office/drawing/2014/main" id="{699A764B-3AC0-B16E-70E6-CC54C3F1A41A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tajctae.oifcef;pm</a:t>
            </a:r>
          </a:p>
        </p:txBody>
      </p:sp>
      <p:sp>
        <p:nvSpPr>
          <p:cNvPr id="583809" name="Rectangle 129">
            <a:extLst>
              <a:ext uri="{FF2B5EF4-FFF2-40B4-BE49-F238E27FC236}">
                <a16:creationId xmlns:a16="http://schemas.microsoft.com/office/drawing/2014/main" id="{4035E98B-3AA3-2153-0F76-6276BF01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20</a:t>
            </a:r>
          </a:p>
        </p:txBody>
      </p:sp>
      <p:sp>
        <p:nvSpPr>
          <p:cNvPr id="21536" name="Text Box 130">
            <a:extLst>
              <a:ext uri="{FF2B5EF4-FFF2-40B4-BE49-F238E27FC236}">
                <a16:creationId xmlns:a16="http://schemas.microsoft.com/office/drawing/2014/main" id="{FCD59B55-A863-080E-1BBF-A202856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C5F19E0-2E03-574F-5410-C4AE1DFF7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0E548537-E269-DD3B-67FD-BBDD8153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F990C1C9-099E-1D73-BC76-C575155D6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</a:p>
        </p:txBody>
      </p:sp>
      <p:sp>
        <p:nvSpPr>
          <p:cNvPr id="22532" name="Line 5">
            <a:extLst>
              <a:ext uri="{FF2B5EF4-FFF2-40B4-BE49-F238E27FC236}">
                <a16:creationId xmlns:a16="http://schemas.microsoft.com/office/drawing/2014/main" id="{A3F74D6C-FEBF-BB12-F01E-1B77A1B87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61B0C71E-CBA1-EF52-E7A8-AC5546DC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2534" name="Text Box 7">
            <a:extLst>
              <a:ext uri="{FF2B5EF4-FFF2-40B4-BE49-F238E27FC236}">
                <a16:creationId xmlns:a16="http://schemas.microsoft.com/office/drawing/2014/main" id="{07E62087-633B-FC26-A814-2AD76BBF2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41608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awmvnf&amp;m 13; 26-14;9/ </a:t>
            </a:r>
          </a:p>
        </p:txBody>
      </p:sp>
      <p:grpSp>
        <p:nvGrpSpPr>
          <p:cNvPr id="22535" name="Group 8">
            <a:extLst>
              <a:ext uri="{FF2B5EF4-FFF2-40B4-BE49-F238E27FC236}">
                <a16:creationId xmlns:a16="http://schemas.microsoft.com/office/drawing/2014/main" id="{D64D9DFC-1656-DB15-4AFB-62F8F886AB6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22564" name="Freeform 9">
              <a:extLst>
                <a:ext uri="{FF2B5EF4-FFF2-40B4-BE49-F238E27FC236}">
                  <a16:creationId xmlns:a16="http://schemas.microsoft.com/office/drawing/2014/main" id="{5B7657EA-3D45-45D2-4580-C4229DEFB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Rectangle 10">
              <a:extLst>
                <a:ext uri="{FF2B5EF4-FFF2-40B4-BE49-F238E27FC236}">
                  <a16:creationId xmlns:a16="http://schemas.microsoft.com/office/drawing/2014/main" id="{5FA175F8-FD0E-2845-93AA-B52AE4ECC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endParaRPr lang="my-MM" altLang="en-US" sz="1600">
                <a:solidFill>
                  <a:srgbClr val="FF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66" name="Freeform 11">
              <a:extLst>
                <a:ext uri="{FF2B5EF4-FFF2-40B4-BE49-F238E27FC236}">
                  <a16:creationId xmlns:a16="http://schemas.microsoft.com/office/drawing/2014/main" id="{E7E0C611-632A-1A2C-C491-7A6B6FE3B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12">
              <a:extLst>
                <a:ext uri="{FF2B5EF4-FFF2-40B4-BE49-F238E27FC236}">
                  <a16:creationId xmlns:a16="http://schemas.microsoft.com/office/drawing/2014/main" id="{BFED860D-C556-C734-BB31-A620D8B82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13">
              <a:extLst>
                <a:ext uri="{FF2B5EF4-FFF2-40B4-BE49-F238E27FC236}">
                  <a16:creationId xmlns:a16="http://schemas.microsoft.com/office/drawing/2014/main" id="{51D792A0-F18E-D246-B114-2FB7F1FF4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Rectangle 14">
              <a:extLst>
                <a:ext uri="{FF2B5EF4-FFF2-40B4-BE49-F238E27FC236}">
                  <a16:creationId xmlns:a16="http://schemas.microsoft.com/office/drawing/2014/main" id="{39C411AF-549E-9351-B707-363C633E2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ER</a:t>
              </a:r>
            </a:p>
          </p:txBody>
        </p:sp>
        <p:sp>
          <p:nvSpPr>
            <p:cNvPr id="22570" name="Freeform 15">
              <a:extLst>
                <a:ext uri="{FF2B5EF4-FFF2-40B4-BE49-F238E27FC236}">
                  <a16:creationId xmlns:a16="http://schemas.microsoft.com/office/drawing/2014/main" id="{09E68E3F-A0C7-7031-7A7A-12527E00C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Rectangle 16">
              <a:extLst>
                <a:ext uri="{FF2B5EF4-FFF2-40B4-BE49-F238E27FC236}">
                  <a16:creationId xmlns:a16="http://schemas.microsoft.com/office/drawing/2014/main" id="{7CE002B8-E8CA-94DF-CA89-0CD100A9B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PG</a:t>
              </a:r>
            </a:p>
          </p:txBody>
        </p:sp>
        <p:sp>
          <p:nvSpPr>
            <p:cNvPr id="22572" name="Freeform 17">
              <a:extLst>
                <a:ext uri="{FF2B5EF4-FFF2-40B4-BE49-F238E27FC236}">
                  <a16:creationId xmlns:a16="http://schemas.microsoft.com/office/drawing/2014/main" id="{40BA7835-B68E-7DEC-0B89-763713E9D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18">
              <a:extLst>
                <a:ext uri="{FF2B5EF4-FFF2-40B4-BE49-F238E27FC236}">
                  <a16:creationId xmlns:a16="http://schemas.microsoft.com/office/drawing/2014/main" id="{2D9FDC44-3CAE-2005-5BE2-3159CE41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Freeform 19">
              <a:extLst>
                <a:ext uri="{FF2B5EF4-FFF2-40B4-BE49-F238E27FC236}">
                  <a16:creationId xmlns:a16="http://schemas.microsoft.com/office/drawing/2014/main" id="{AB24FD0A-9935-75CA-A517-A7B37EEB9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Rectangle 20">
              <a:extLst>
                <a:ext uri="{FF2B5EF4-FFF2-40B4-BE49-F238E27FC236}">
                  <a16:creationId xmlns:a16="http://schemas.microsoft.com/office/drawing/2014/main" id="{8BED5DDB-4715-477B-1AFF-D8B3934A2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SG</a:t>
              </a:r>
            </a:p>
          </p:txBody>
        </p:sp>
        <p:sp>
          <p:nvSpPr>
            <p:cNvPr id="22576" name="Rectangle 21">
              <a:extLst>
                <a:ext uri="{FF2B5EF4-FFF2-40B4-BE49-F238E27FC236}">
                  <a16:creationId xmlns:a16="http://schemas.microsoft.com/office/drawing/2014/main" id="{D8C6CD60-E012-603D-4FF9-2082FE30B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RS</a:t>
              </a:r>
            </a:p>
          </p:txBody>
        </p:sp>
        <p:sp>
          <p:nvSpPr>
            <p:cNvPr id="22577" name="Rectangle 22">
              <a:extLst>
                <a:ext uri="{FF2B5EF4-FFF2-40B4-BE49-F238E27FC236}">
                  <a16:creationId xmlns:a16="http://schemas.microsoft.com/office/drawing/2014/main" id="{C614F1B5-454B-833C-0B87-BECA63BD2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2578" name="Rectangle 23">
              <a:extLst>
                <a:ext uri="{FF2B5EF4-FFF2-40B4-BE49-F238E27FC236}">
                  <a16:creationId xmlns:a16="http://schemas.microsoft.com/office/drawing/2014/main" id="{E3A18B84-3AE4-C5B2-6BF6-2B27C8128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79" name="Line 24">
              <a:extLst>
                <a:ext uri="{FF2B5EF4-FFF2-40B4-BE49-F238E27FC236}">
                  <a16:creationId xmlns:a16="http://schemas.microsoft.com/office/drawing/2014/main" id="{0E5035AE-6EF2-7D66-B7E6-E8D89E032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Line 25">
              <a:extLst>
                <a:ext uri="{FF2B5EF4-FFF2-40B4-BE49-F238E27FC236}">
                  <a16:creationId xmlns:a16="http://schemas.microsoft.com/office/drawing/2014/main" id="{959B283B-905F-A57F-AD0D-0BE1D5B4D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Rectangle 26">
              <a:extLst>
                <a:ext uri="{FF2B5EF4-FFF2-40B4-BE49-F238E27FC236}">
                  <a16:creationId xmlns:a16="http://schemas.microsoft.com/office/drawing/2014/main" id="{0F0AFB0D-0C21-6B86-58BC-9A1D8EF60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DS</a:t>
              </a:r>
            </a:p>
          </p:txBody>
        </p:sp>
        <p:sp>
          <p:nvSpPr>
            <p:cNvPr id="22582" name="Oval 27">
              <a:extLst>
                <a:ext uri="{FF2B5EF4-FFF2-40B4-BE49-F238E27FC236}">
                  <a16:creationId xmlns:a16="http://schemas.microsoft.com/office/drawing/2014/main" id="{A7DA39FC-BD09-7FB1-3115-C608DA765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83" name="Rectangle 28">
              <a:extLst>
                <a:ext uri="{FF2B5EF4-FFF2-40B4-BE49-F238E27FC236}">
                  <a16:creationId xmlns:a16="http://schemas.microsoft.com/office/drawing/2014/main" id="{C5AF53E9-3D8F-ADDE-F8DB-3B7FF0F32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84" name="Rectangle 29">
              <a:extLst>
                <a:ext uri="{FF2B5EF4-FFF2-40B4-BE49-F238E27FC236}">
                  <a16:creationId xmlns:a16="http://schemas.microsoft.com/office/drawing/2014/main" id="{5BAF56CF-F1E5-9C8C-C767-544667861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U</a:t>
              </a:r>
              <a:endParaRPr lang="en-US" altLang="en-US" sz="2400" b="1">
                <a:solidFill>
                  <a:srgbClr val="008000"/>
                </a:solidFill>
                <a:latin typeface="Times" pitchFamily="1" charset="0"/>
              </a:endParaRPr>
            </a:p>
          </p:txBody>
        </p:sp>
        <p:sp>
          <p:nvSpPr>
            <p:cNvPr id="22585" name="Rectangle 30">
              <a:extLst>
                <a:ext uri="{FF2B5EF4-FFF2-40B4-BE49-F238E27FC236}">
                  <a16:creationId xmlns:a16="http://schemas.microsoft.com/office/drawing/2014/main" id="{70CA5EEA-35CF-07B5-AE59-C455AD5BD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C</a:t>
              </a:r>
            </a:p>
          </p:txBody>
        </p:sp>
        <p:sp>
          <p:nvSpPr>
            <p:cNvPr id="22586" name="Oval 31">
              <a:extLst>
                <a:ext uri="{FF2B5EF4-FFF2-40B4-BE49-F238E27FC236}">
                  <a16:creationId xmlns:a16="http://schemas.microsoft.com/office/drawing/2014/main" id="{004B5ABE-D543-7D81-575F-8F4538DBF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87" name="Rectangle 32">
              <a:extLst>
                <a:ext uri="{FF2B5EF4-FFF2-40B4-BE49-F238E27FC236}">
                  <a16:creationId xmlns:a16="http://schemas.microsoft.com/office/drawing/2014/main" id="{FEE7DE92-9F70-84E3-CC3D-AF3DA6234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J</a:t>
              </a:r>
            </a:p>
          </p:txBody>
        </p:sp>
        <p:sp>
          <p:nvSpPr>
            <p:cNvPr id="22588" name="Oval 33">
              <a:extLst>
                <a:ext uri="{FF2B5EF4-FFF2-40B4-BE49-F238E27FC236}">
                  <a16:creationId xmlns:a16="http://schemas.microsoft.com/office/drawing/2014/main" id="{EE72E76A-391C-DEB2-1D50-88B33A93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89" name="Oval 34">
              <a:extLst>
                <a:ext uri="{FF2B5EF4-FFF2-40B4-BE49-F238E27FC236}">
                  <a16:creationId xmlns:a16="http://schemas.microsoft.com/office/drawing/2014/main" id="{74FBE83B-245E-CCA6-D66D-6A3E51624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90" name="Rectangle 35">
              <a:extLst>
                <a:ext uri="{FF2B5EF4-FFF2-40B4-BE49-F238E27FC236}">
                  <a16:creationId xmlns:a16="http://schemas.microsoft.com/office/drawing/2014/main" id="{D600F90C-D2E6-DC7F-EC05-DA89730AB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KB</a:t>
              </a:r>
            </a:p>
          </p:txBody>
        </p:sp>
        <p:sp>
          <p:nvSpPr>
            <p:cNvPr id="22591" name="Oval 36">
              <a:extLst>
                <a:ext uri="{FF2B5EF4-FFF2-40B4-BE49-F238E27FC236}">
                  <a16:creationId xmlns:a16="http://schemas.microsoft.com/office/drawing/2014/main" id="{0F68C594-8D96-18E1-46F3-C38045272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92" name="Rectangle 37">
              <a:extLst>
                <a:ext uri="{FF2B5EF4-FFF2-40B4-BE49-F238E27FC236}">
                  <a16:creationId xmlns:a16="http://schemas.microsoft.com/office/drawing/2014/main" id="{764FBE09-9D88-91FF-9D5B-55FF1D5CC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MS</a:t>
              </a:r>
            </a:p>
          </p:txBody>
        </p:sp>
        <p:sp>
          <p:nvSpPr>
            <p:cNvPr id="22593" name="Oval 38">
              <a:extLst>
                <a:ext uri="{FF2B5EF4-FFF2-40B4-BE49-F238E27FC236}">
                  <a16:creationId xmlns:a16="http://schemas.microsoft.com/office/drawing/2014/main" id="{2E46811D-C4BC-EEA1-2440-480EC65A6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94" name="Rectangle 39">
              <a:extLst>
                <a:ext uri="{FF2B5EF4-FFF2-40B4-BE49-F238E27FC236}">
                  <a16:creationId xmlns:a16="http://schemas.microsoft.com/office/drawing/2014/main" id="{0CA1B003-F402-D1A5-59E1-48849CA0E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Times" pitchFamily="1" charset="0"/>
                </a:rPr>
                <a:t>E</a:t>
              </a:r>
            </a:p>
          </p:txBody>
        </p:sp>
        <p:sp>
          <p:nvSpPr>
            <p:cNvPr id="22595" name="Rectangle 40">
              <a:extLst>
                <a:ext uri="{FF2B5EF4-FFF2-40B4-BE49-F238E27FC236}">
                  <a16:creationId xmlns:a16="http://schemas.microsoft.com/office/drawing/2014/main" id="{61C71EA9-47BE-9EE0-E430-3F05164A0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22380"/>
                  </a:solidFill>
                  <a:latin typeface="Times" pitchFamily="1" charset="0"/>
                </a:rPr>
                <a:t>MN</a:t>
              </a:r>
            </a:p>
          </p:txBody>
        </p:sp>
        <p:sp>
          <p:nvSpPr>
            <p:cNvPr id="22596" name="Oval 41">
              <a:extLst>
                <a:ext uri="{FF2B5EF4-FFF2-40B4-BE49-F238E27FC236}">
                  <a16:creationId xmlns:a16="http://schemas.microsoft.com/office/drawing/2014/main" id="{665A0A62-FA23-E6C2-C43F-4B565DFF9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97" name="Rectangle 42">
              <a:extLst>
                <a:ext uri="{FF2B5EF4-FFF2-40B4-BE49-F238E27FC236}">
                  <a16:creationId xmlns:a16="http://schemas.microsoft.com/office/drawing/2014/main" id="{387568EC-D824-DEAA-8EA0-50D3A9C5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14FFB"/>
                  </a:solidFill>
                  <a:latin typeface="Times" pitchFamily="1" charset="0"/>
                </a:rPr>
                <a:t>B</a:t>
              </a:r>
            </a:p>
          </p:txBody>
        </p:sp>
        <p:sp>
          <p:nvSpPr>
            <p:cNvPr id="22598" name="Oval 43">
              <a:extLst>
                <a:ext uri="{FF2B5EF4-FFF2-40B4-BE49-F238E27FC236}">
                  <a16:creationId xmlns:a16="http://schemas.microsoft.com/office/drawing/2014/main" id="{A5D2A591-8F18-7346-5358-505C58AC6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99" name="Rectangle 44">
              <a:extLst>
                <a:ext uri="{FF2B5EF4-FFF2-40B4-BE49-F238E27FC236}">
                  <a16:creationId xmlns:a16="http://schemas.microsoft.com/office/drawing/2014/main" id="{A7AB351C-4197-1D67-2E43-630259326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H</a:t>
              </a:r>
            </a:p>
          </p:txBody>
        </p:sp>
        <p:sp>
          <p:nvSpPr>
            <p:cNvPr id="22600" name="Oval 45">
              <a:extLst>
                <a:ext uri="{FF2B5EF4-FFF2-40B4-BE49-F238E27FC236}">
                  <a16:creationId xmlns:a16="http://schemas.microsoft.com/office/drawing/2014/main" id="{28D4D603-36D6-1200-14C1-74026A96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601" name="Rectangle 46">
              <a:extLst>
                <a:ext uri="{FF2B5EF4-FFF2-40B4-BE49-F238E27FC236}">
                  <a16:creationId xmlns:a16="http://schemas.microsoft.com/office/drawing/2014/main" id="{845B4189-447E-993C-4E3E-04A6B9948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331B3"/>
                  </a:solidFill>
                  <a:latin typeface="Times" pitchFamily="1" charset="0"/>
                </a:rPr>
                <a:t>N(A)</a:t>
              </a:r>
            </a:p>
          </p:txBody>
        </p:sp>
        <p:sp>
          <p:nvSpPr>
            <p:cNvPr id="22602" name="Oval 47">
              <a:extLst>
                <a:ext uri="{FF2B5EF4-FFF2-40B4-BE49-F238E27FC236}">
                  <a16:creationId xmlns:a16="http://schemas.microsoft.com/office/drawing/2014/main" id="{9AA1B5D7-9FB8-B909-172F-F68C77BD2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603" name="Oval 48">
              <a:extLst>
                <a:ext uri="{FF2B5EF4-FFF2-40B4-BE49-F238E27FC236}">
                  <a16:creationId xmlns:a16="http://schemas.microsoft.com/office/drawing/2014/main" id="{7E666018-F59C-6CE6-D787-D9A1D44A6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604" name="Freeform 49">
              <a:extLst>
                <a:ext uri="{FF2B5EF4-FFF2-40B4-BE49-F238E27FC236}">
                  <a16:creationId xmlns:a16="http://schemas.microsoft.com/office/drawing/2014/main" id="{F5AFF0CF-95E2-1153-E5FB-90A8E107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5" name="Freeform 50">
              <a:extLst>
                <a:ext uri="{FF2B5EF4-FFF2-40B4-BE49-F238E27FC236}">
                  <a16:creationId xmlns:a16="http://schemas.microsoft.com/office/drawing/2014/main" id="{F423E5DA-2DFD-80BC-1BE2-15DEA2D3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6" name="Freeform 51">
              <a:extLst>
                <a:ext uri="{FF2B5EF4-FFF2-40B4-BE49-F238E27FC236}">
                  <a16:creationId xmlns:a16="http://schemas.microsoft.com/office/drawing/2014/main" id="{0560594D-A18F-7A67-EC60-244235B74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Text Box 52">
              <a:extLst>
                <a:ext uri="{FF2B5EF4-FFF2-40B4-BE49-F238E27FC236}">
                  <a16:creationId xmlns:a16="http://schemas.microsoft.com/office/drawing/2014/main" id="{566B5860-EA35-5270-960C-68ED5821E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22536" name="Rectangle 53">
            <a:extLst>
              <a:ext uri="{FF2B5EF4-FFF2-40B4-BE49-F238E27FC236}">
                <a16:creationId xmlns:a16="http://schemas.microsoft.com/office/drawing/2014/main" id="{C9FD9C0A-FE19-0910-4656-0A22A2DE7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917575"/>
            <a:ext cx="6804025" cy="5218113"/>
          </a:xfrm>
          <a:prstGeom prst="rect">
            <a:avLst/>
          </a:prstGeom>
          <a:solidFill>
            <a:srgbClr val="80808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37" name="Text Box 54">
            <a:extLst>
              <a:ext uri="{FF2B5EF4-FFF2-40B4-BE49-F238E27FC236}">
                <a16:creationId xmlns:a16="http://schemas.microsoft.com/office/drawing/2014/main" id="{2085BB0A-3B7C-FB89-8E41-0E973B37A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597400" cy="51704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olv#dK 12 OD;wkd@. uGJjym;aomjyef=um;csuf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10 OD;/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FFFFFF"/>
                </a:solidFill>
                <a:latin typeface="Comic Sans MS" panose="030F0902030302020204" pitchFamily="66" charset="0"/>
              </a:rPr>
              <a:t>: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trsm;pk . xifjrifcH,lcsuf Edk@ESifh ysm;&amp;nfpD;aomjynf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vl@bDvl;}uD;rsm;/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	tJukwWKodk@jyef=u&amp;atmif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olv#dKESpfOD;/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vlenf;pk. xifjrifcH,lcsu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endParaRPr lang="en-US" altLang="en-US" b="1">
              <a:solidFill>
                <a:srgbClr val="33CC33"/>
              </a:solidFill>
              <a:latin typeface="Comic Sans MS" panose="030F0902030302020204" pitchFamily="66" charset="0"/>
            </a:endParaRPr>
          </a:p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Edk@ESifhysm;&amp;nfpD;aomjynf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vl@bDvl;}uD;rsm;</a:t>
            </a:r>
            <a:r>
              <a:rPr lang="en-US" altLang="en-US" b="1">
                <a:solidFill>
                  <a:srgbClr val="FFD34A"/>
                </a:solidFill>
                <a:latin typeface="Comic Sans MS" panose="030F0902030302020204" pitchFamily="66" charset="0"/>
              </a:rPr>
              <a:t>	</a:t>
            </a:r>
            <a:r>
              <a:rPr lang="en-US" altLang="en-US" sz="2800" b="1">
                <a:solidFill>
                  <a:srgbClr val="FFD34A"/>
                </a:solidFill>
                <a:latin typeface="WinInnwa" pitchFamily="2" charset="0"/>
              </a:rPr>
              <a:t>bk&amp;m;ocif igwdk@ESifhtwl&amp;Sdw,f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grpSp>
        <p:nvGrpSpPr>
          <p:cNvPr id="22538" name="Group 55">
            <a:extLst>
              <a:ext uri="{FF2B5EF4-FFF2-40B4-BE49-F238E27FC236}">
                <a16:creationId xmlns:a16="http://schemas.microsoft.com/office/drawing/2014/main" id="{4FD3E1C7-2924-AB53-E061-89594995909C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1716088"/>
            <a:ext cx="5257800" cy="2400300"/>
            <a:chOff x="1440" y="1110"/>
            <a:chExt cx="3312" cy="1512"/>
          </a:xfrm>
        </p:grpSpPr>
        <p:sp>
          <p:nvSpPr>
            <p:cNvPr id="22562" name="Oval 56">
              <a:extLst>
                <a:ext uri="{FF2B5EF4-FFF2-40B4-BE49-F238E27FC236}">
                  <a16:creationId xmlns:a16="http://schemas.microsoft.com/office/drawing/2014/main" id="{A3DC00E5-2EC4-0A9C-141A-B9A8CBDA2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2563" name="Oval 57">
              <a:extLst>
                <a:ext uri="{FF2B5EF4-FFF2-40B4-BE49-F238E27FC236}">
                  <a16:creationId xmlns:a16="http://schemas.microsoft.com/office/drawing/2014/main" id="{BC6CF0CE-5DE3-2366-3F40-0D1B0A362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2539" name="Oval 58">
            <a:extLst>
              <a:ext uri="{FF2B5EF4-FFF2-40B4-BE49-F238E27FC236}">
                <a16:creationId xmlns:a16="http://schemas.microsoft.com/office/drawing/2014/main" id="{962E16BF-F439-2CE5-17C6-1D066C05F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17319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40" name="Text Box 59">
            <a:extLst>
              <a:ext uri="{FF2B5EF4-FFF2-40B4-BE49-F238E27FC236}">
                <a16:creationId xmlns:a16="http://schemas.microsoft.com/office/drawing/2014/main" id="{00FF1F30-1918-85C1-D1A1-E01FEB85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4289425"/>
            <a:ext cx="4403725" cy="255428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00CC00"/>
                </a:solidFill>
                <a:latin typeface="WinInnwa" pitchFamily="2" charset="0"/>
              </a:rPr>
              <a:t>uJ </a:t>
            </a:r>
            <a:r>
              <a:rPr lang="en-US" altLang="en-US" sz="4400" b="1">
                <a:solidFill>
                  <a:srgbClr val="00CC00"/>
                </a:solidFill>
                <a:latin typeface="WinInnwa" pitchFamily="2" charset="0"/>
              </a:rPr>
              <a:t>@  @   @             a&amp;S@udkyJquf oGm;=ur,f</a:t>
            </a:r>
          </a:p>
        </p:txBody>
      </p:sp>
      <p:sp>
        <p:nvSpPr>
          <p:cNvPr id="22541" name="Rectangle 60">
            <a:extLst>
              <a:ext uri="{FF2B5EF4-FFF2-40B4-BE49-F238E27FC236}">
                <a16:creationId xmlns:a16="http://schemas.microsoft.com/office/drawing/2014/main" id="{4D792A87-791D-EF8C-812E-617CC97AC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42" name="Rectangle 61">
            <a:extLst>
              <a:ext uri="{FF2B5EF4-FFF2-40B4-BE49-F238E27FC236}">
                <a16:creationId xmlns:a16="http://schemas.microsoft.com/office/drawing/2014/main" id="{3452D948-47FD-60A3-61A2-E170A4E2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2543" name="AutoShape 62">
            <a:extLst>
              <a:ext uri="{FF2B5EF4-FFF2-40B4-BE49-F238E27FC236}">
                <a16:creationId xmlns:a16="http://schemas.microsoft.com/office/drawing/2014/main" id="{09BC58D1-3664-CF80-9942-ECA96C0E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44" name="Rectangle 63">
            <a:extLst>
              <a:ext uri="{FF2B5EF4-FFF2-40B4-BE49-F238E27FC236}">
                <a16:creationId xmlns:a16="http://schemas.microsoft.com/office/drawing/2014/main" id="{3DE06B45-24F8-0DC8-611E-F22636B7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45" name="AutoShape 64">
            <a:extLst>
              <a:ext uri="{FF2B5EF4-FFF2-40B4-BE49-F238E27FC236}">
                <a16:creationId xmlns:a16="http://schemas.microsoft.com/office/drawing/2014/main" id="{626B2EC3-BD8A-2C0C-4E81-FB69C467B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2546" name="Line 65">
            <a:extLst>
              <a:ext uri="{FF2B5EF4-FFF2-40B4-BE49-F238E27FC236}">
                <a16:creationId xmlns:a16="http://schemas.microsoft.com/office/drawing/2014/main" id="{E45DA801-1ACD-E3A8-BCCF-1E21228BF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66">
            <a:extLst>
              <a:ext uri="{FF2B5EF4-FFF2-40B4-BE49-F238E27FC236}">
                <a16:creationId xmlns:a16="http://schemas.microsoft.com/office/drawing/2014/main" id="{4686447E-4DF8-0ACA-D9E3-9E72AA661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67">
            <a:extLst>
              <a:ext uri="{FF2B5EF4-FFF2-40B4-BE49-F238E27FC236}">
                <a16:creationId xmlns:a16="http://schemas.microsoft.com/office/drawing/2014/main" id="{3042117B-F05D-E736-6EFD-98626478A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Line 68">
            <a:extLst>
              <a:ext uri="{FF2B5EF4-FFF2-40B4-BE49-F238E27FC236}">
                <a16:creationId xmlns:a16="http://schemas.microsoft.com/office/drawing/2014/main" id="{DDF184F8-D298-4616-A04A-D21E7DC97A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Line 69">
            <a:extLst>
              <a:ext uri="{FF2B5EF4-FFF2-40B4-BE49-F238E27FC236}">
                <a16:creationId xmlns:a16="http://schemas.microsoft.com/office/drawing/2014/main" id="{A2DE5894-300C-2FCB-A868-4F7774F0E3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Rectangle 70">
            <a:extLst>
              <a:ext uri="{FF2B5EF4-FFF2-40B4-BE49-F238E27FC236}">
                <a16:creationId xmlns:a16="http://schemas.microsoft.com/office/drawing/2014/main" id="{01FF6F2F-F9F3-8D3E-BDFD-38139622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2552" name="Rectangle 71">
            <a:extLst>
              <a:ext uri="{FF2B5EF4-FFF2-40B4-BE49-F238E27FC236}">
                <a16:creationId xmlns:a16="http://schemas.microsoft.com/office/drawing/2014/main" id="{C36114D1-7800-9529-7644-0A8F203F6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2270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2553" name="Rectangle 72">
            <a:extLst>
              <a:ext uri="{FF2B5EF4-FFF2-40B4-BE49-F238E27FC236}">
                <a16:creationId xmlns:a16="http://schemas.microsoft.com/office/drawing/2014/main" id="{F5D3E6A3-E980-F5D1-DEE0-146E891F8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2554" name="Rectangle 73">
            <a:extLst>
              <a:ext uri="{FF2B5EF4-FFF2-40B4-BE49-F238E27FC236}">
                <a16:creationId xmlns:a16="http://schemas.microsoft.com/office/drawing/2014/main" id="{EAED009C-5157-E31F-E818-365792B7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2555" name="Line 74">
            <a:extLst>
              <a:ext uri="{FF2B5EF4-FFF2-40B4-BE49-F238E27FC236}">
                <a16:creationId xmlns:a16="http://schemas.microsoft.com/office/drawing/2014/main" id="{83F9B38C-9C8D-CFB2-22AF-27E382EDA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6" name="Rectangle 75">
            <a:extLst>
              <a:ext uri="{FF2B5EF4-FFF2-40B4-BE49-F238E27FC236}">
                <a16:creationId xmlns:a16="http://schemas.microsoft.com/office/drawing/2014/main" id="{513D4C14-7467-4236-2540-48FE6E3F7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7505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2557" name="Text Box 76">
            <a:extLst>
              <a:ext uri="{FF2B5EF4-FFF2-40B4-BE49-F238E27FC236}">
                <a16:creationId xmlns:a16="http://schemas.microsoft.com/office/drawing/2014/main" id="{8D7E9333-3093-8ABD-C9F3-3BCAB7916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558" name="Text Box 77">
            <a:extLst>
              <a:ext uri="{FF2B5EF4-FFF2-40B4-BE49-F238E27FC236}">
                <a16:creationId xmlns:a16="http://schemas.microsoft.com/office/drawing/2014/main" id="{0CDB688C-E4B4-84E0-72DD-E6DE191C1DC8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tajctae.oifcef;pm</a:t>
            </a:r>
          </a:p>
        </p:txBody>
      </p:sp>
      <p:sp>
        <p:nvSpPr>
          <p:cNvPr id="654414" name="Rectangle 78">
            <a:extLst>
              <a:ext uri="{FF2B5EF4-FFF2-40B4-BE49-F238E27FC236}">
                <a16:creationId xmlns:a16="http://schemas.microsoft.com/office/drawing/2014/main" id="{F5B27D6D-6844-6CCA-8FF6-E49996B5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20</a:t>
            </a:r>
          </a:p>
        </p:txBody>
      </p:sp>
      <p:sp>
        <p:nvSpPr>
          <p:cNvPr id="22560" name="Text Box 79">
            <a:extLst>
              <a:ext uri="{FF2B5EF4-FFF2-40B4-BE49-F238E27FC236}">
                <a16:creationId xmlns:a16="http://schemas.microsoft.com/office/drawing/2014/main" id="{26BF308F-AE4E-7996-EE9A-411561B5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654416" name="AutoShape 80">
            <a:extLst>
              <a:ext uri="{FF2B5EF4-FFF2-40B4-BE49-F238E27FC236}">
                <a16:creationId xmlns:a16="http://schemas.microsoft.com/office/drawing/2014/main" id="{292C13CC-5A43-4A2C-1235-BF6E4ACC5A37}"/>
              </a:ext>
            </a:extLst>
          </p:cNvPr>
          <p:cNvSpPr>
            <a:spLocks noChangeArrowheads="1"/>
          </p:cNvSpPr>
          <p:nvPr/>
        </p:nvSpPr>
        <p:spPr bwMode="auto">
          <a:xfrm rot="-3175677">
            <a:off x="2272507" y="775493"/>
            <a:ext cx="5575300" cy="5275263"/>
          </a:xfrm>
          <a:custGeom>
            <a:avLst/>
            <a:gdLst>
              <a:gd name="T0" fmla="*/ 719536345 w 21600"/>
              <a:gd name="T1" fmla="*/ 0 h 21600"/>
              <a:gd name="T2" fmla="*/ 210730853 w 21600"/>
              <a:gd name="T3" fmla="*/ 188660012 h 21600"/>
              <a:gd name="T4" fmla="*/ 0 w 21600"/>
              <a:gd name="T5" fmla="*/ 644176042 h 21600"/>
              <a:gd name="T6" fmla="*/ 210730853 w 21600"/>
              <a:gd name="T7" fmla="*/ 1099691827 h 21600"/>
              <a:gd name="T8" fmla="*/ 719536345 w 21600"/>
              <a:gd name="T9" fmla="*/ 1288351839 h 21600"/>
              <a:gd name="T10" fmla="*/ 1228341836 w 21600"/>
              <a:gd name="T11" fmla="*/ 1099691827 h 21600"/>
              <a:gd name="T12" fmla="*/ 1439072689 w 21600"/>
              <a:gd name="T13" fmla="*/ 644176042 h 21600"/>
              <a:gd name="T14" fmla="*/ 1228341836 w 21600"/>
              <a:gd name="T15" fmla="*/ 18866001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FFFFFF"/>
                </a:solidFill>
                <a:latin typeface="WinInnwa" pitchFamily="2" charset="0"/>
              </a:rPr>
              <a:t>c&amp;D;pOfzsufodrf;jcif</a:t>
            </a:r>
            <a:r>
              <a:rPr lang="en-US" altLang="en-US" sz="6000" b="1">
                <a:solidFill>
                  <a:srgbClr val="FFFFFF"/>
                </a:solidFill>
                <a:latin typeface="WinInnwa" pitchFamily="2" charset="0"/>
              </a:rPr>
              <a:t>;</a:t>
            </a:r>
          </a:p>
          <a:p>
            <a:pPr algn="ctr" defTabSz="914400" eaLnBrk="0" hangingPunct="0"/>
            <a:endParaRPr lang="en-US" altLang="en-US" sz="6000" b="1">
              <a:solidFill>
                <a:srgbClr val="FFFFFF"/>
              </a:solidFill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4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5EAC1EB-1537-FA1A-8423-3A69218BF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9D8114DD-A9BD-B9E4-BE5C-FF03B999E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2909888"/>
            <a:ext cx="1736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uma'&amp;S</a:t>
            </a: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3555" name="AutoShape 4">
            <a:extLst>
              <a:ext uri="{FF2B5EF4-FFF2-40B4-BE49-F238E27FC236}">
                <a16:creationId xmlns:a16="http://schemas.microsoft.com/office/drawing/2014/main" id="{CC4EE508-7F40-88D4-FB72-7CB04E97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E061EE75-99D5-142B-E63E-9C5D9ADEB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A5ADFF1B-1458-0F8A-9061-A4D22E258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413" y="679450"/>
            <a:ext cx="2011362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Times" pitchFamily="1" charset="0"/>
              </a:rPr>
              <a:t>   </a:t>
            </a:r>
            <a:r>
              <a:rPr lang="en-US" altLang="en-US" sz="54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  <a:p>
            <a:pPr defTabSz="914400" eaLnBrk="0" hangingPunct="0"/>
            <a:endParaRPr lang="en-US" altLang="en-US" sz="3600" b="1">
              <a:solidFill>
                <a:srgbClr val="790015"/>
              </a:solidFill>
              <a:latin typeface="Times" pitchFamily="1" charset="0"/>
            </a:endParaRPr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C4F906D3-4FDB-CC93-C4FE-5A779BF93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8">
            <a:extLst>
              <a:ext uri="{FF2B5EF4-FFF2-40B4-BE49-F238E27FC236}">
                <a16:creationId xmlns:a16="http://schemas.microsoft.com/office/drawing/2014/main" id="{1954E8E5-4F8D-966E-DF7D-6344C564E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9">
            <a:extLst>
              <a:ext uri="{FF2B5EF4-FFF2-40B4-BE49-F238E27FC236}">
                <a16:creationId xmlns:a16="http://schemas.microsoft.com/office/drawing/2014/main" id="{4B042D88-5CBC-4E58-EBFE-2DB0463CF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10">
            <a:extLst>
              <a:ext uri="{FF2B5EF4-FFF2-40B4-BE49-F238E27FC236}">
                <a16:creationId xmlns:a16="http://schemas.microsoft.com/office/drawing/2014/main" id="{F220EC2F-9640-D7B6-18DC-6878FD80C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1">
            <a:extLst>
              <a:ext uri="{FF2B5EF4-FFF2-40B4-BE49-F238E27FC236}">
                <a16:creationId xmlns:a16="http://schemas.microsoft.com/office/drawing/2014/main" id="{50EE8CD9-8F70-0F34-9DC1-5FBA49ACF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2">
            <a:extLst>
              <a:ext uri="{FF2B5EF4-FFF2-40B4-BE49-F238E27FC236}">
                <a16:creationId xmlns:a16="http://schemas.microsoft.com/office/drawing/2014/main" id="{53B75789-8681-0F37-C79C-7646DC1CC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13">
            <a:extLst>
              <a:ext uri="{FF2B5EF4-FFF2-40B4-BE49-F238E27FC236}">
                <a16:creationId xmlns:a16="http://schemas.microsoft.com/office/drawing/2014/main" id="{51BDEB48-0388-EF44-4DDE-E9CF10877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1408113"/>
            <a:ext cx="23288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</a:p>
        </p:txBody>
      </p:sp>
      <p:sp>
        <p:nvSpPr>
          <p:cNvPr id="23565" name="Rectangle 14">
            <a:extLst>
              <a:ext uri="{FF2B5EF4-FFF2-40B4-BE49-F238E27FC236}">
                <a16:creationId xmlns:a16="http://schemas.microsoft.com/office/drawing/2014/main" id="{E2C1C548-2422-8B1A-790B-4DC5A8634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5" y="1906588"/>
            <a:ext cx="20812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 odemawmif</a:t>
            </a:r>
          </a:p>
        </p:txBody>
      </p:sp>
      <p:sp>
        <p:nvSpPr>
          <p:cNvPr id="23566" name="Rectangle 15">
            <a:extLst>
              <a:ext uri="{FF2B5EF4-FFF2-40B4-BE49-F238E27FC236}">
                <a16:creationId xmlns:a16="http://schemas.microsoft.com/office/drawing/2014/main" id="{1FAA6DAE-83FE-1675-7B3B-A8BBEFA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19D12157-729D-77C7-F96F-AE9F53F9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319463"/>
            <a:ext cx="22193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ESpfaygif; 40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3568" name="Rectangle 17">
            <a:extLst>
              <a:ext uri="{FF2B5EF4-FFF2-40B4-BE49-F238E27FC236}">
                <a16:creationId xmlns:a16="http://schemas.microsoft.com/office/drawing/2014/main" id="{F2FB9027-025D-0543-39AE-F8A45BE7F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23569" name="Rectangle 19">
            <a:extLst>
              <a:ext uri="{FF2B5EF4-FFF2-40B4-BE49-F238E27FC236}">
                <a16:creationId xmlns:a16="http://schemas.microsoft.com/office/drawing/2014/main" id="{C6B76376-375C-79C8-A035-39F057AB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0" name="Rectangle 20">
            <a:extLst>
              <a:ext uri="{FF2B5EF4-FFF2-40B4-BE49-F238E27FC236}">
                <a16:creationId xmlns:a16="http://schemas.microsoft.com/office/drawing/2014/main" id="{8AE2E3F9-8A32-3C9C-0048-9A8A57341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1" name="Rectangle 21">
            <a:extLst>
              <a:ext uri="{FF2B5EF4-FFF2-40B4-BE49-F238E27FC236}">
                <a16:creationId xmlns:a16="http://schemas.microsoft.com/office/drawing/2014/main" id="{3E97E9D1-6A8E-FA7B-F101-8B90EEAFA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2" name="Rectangle 22">
            <a:extLst>
              <a:ext uri="{FF2B5EF4-FFF2-40B4-BE49-F238E27FC236}">
                <a16:creationId xmlns:a16="http://schemas.microsoft.com/office/drawing/2014/main" id="{F747C124-9FE7-9362-94F4-F510764F4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>
                <a:solidFill>
                  <a:srgbClr val="FFD34A"/>
                </a:solidFill>
                <a:latin typeface="Times" pitchFamily="1" charset="0"/>
              </a:rPr>
              <a:t>AJ</a:t>
            </a:r>
            <a:r>
              <a:rPr lang="en-US" altLang="en-US" sz="8000">
                <a:solidFill>
                  <a:srgbClr val="00FF00"/>
                </a:solidFill>
                <a:latin typeface="Times" pitchFamily="1" charset="0"/>
              </a:rPr>
              <a:t>M</a:t>
            </a:r>
            <a:r>
              <a:rPr lang="en-US" altLang="en-US" sz="4000">
                <a:solidFill>
                  <a:srgbClr val="FFD34A"/>
                </a:solidFill>
                <a:latin typeface="Times" pitchFamily="1" charset="0"/>
              </a:rPr>
              <a:t>J</a:t>
            </a:r>
          </a:p>
        </p:txBody>
      </p:sp>
      <p:sp>
        <p:nvSpPr>
          <p:cNvPr id="23573" name="Rectangle 23">
            <a:extLst>
              <a:ext uri="{FF2B5EF4-FFF2-40B4-BE49-F238E27FC236}">
                <a16:creationId xmlns:a16="http://schemas.microsoft.com/office/drawing/2014/main" id="{6BD3FE73-E45D-8555-8D58-432638FBB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4" name="Rectangle 24">
            <a:extLst>
              <a:ext uri="{FF2B5EF4-FFF2-40B4-BE49-F238E27FC236}">
                <a16:creationId xmlns:a16="http://schemas.microsoft.com/office/drawing/2014/main" id="{E670C58E-6E45-2D87-34C6-69911252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23575" name="Line 25">
            <a:extLst>
              <a:ext uri="{FF2B5EF4-FFF2-40B4-BE49-F238E27FC236}">
                <a16:creationId xmlns:a16="http://schemas.microsoft.com/office/drawing/2014/main" id="{12D64EBE-131C-A8BF-8A2E-FE76721AD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47">
            <a:extLst>
              <a:ext uri="{FF2B5EF4-FFF2-40B4-BE49-F238E27FC236}">
                <a16:creationId xmlns:a16="http://schemas.microsoft.com/office/drawing/2014/main" id="{309DB6C7-6724-149A-AFE1-A8012AC7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7" name="Text Box 48">
            <a:extLst>
              <a:ext uri="{FF2B5EF4-FFF2-40B4-BE49-F238E27FC236}">
                <a16:creationId xmlns:a16="http://schemas.microsoft.com/office/drawing/2014/main" id="{E7F65F38-65B7-2DD1-E66F-91E36EC9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0"/>
            <a:ext cx="19939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u="sng">
                <a:solidFill>
                  <a:srgbClr val="FFFFFF"/>
                </a:solidFill>
                <a:latin typeface="WinInnwa" pitchFamily="2" charset="0"/>
              </a:rPr>
              <a:t>awmvnf&amp;m 32; 13</a:t>
            </a: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3578" name="Rectangle 49">
            <a:extLst>
              <a:ext uri="{FF2B5EF4-FFF2-40B4-BE49-F238E27FC236}">
                <a16:creationId xmlns:a16="http://schemas.microsoft.com/office/drawing/2014/main" id="{B4885FBF-85E7-92BB-7E9F-9E54E5D87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79" name="Rectangle 50">
            <a:extLst>
              <a:ext uri="{FF2B5EF4-FFF2-40B4-BE49-F238E27FC236}">
                <a16:creationId xmlns:a16="http://schemas.microsoft.com/office/drawing/2014/main" id="{F3812DAA-D35F-1556-2758-22EEBEC7C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3580" name="AutoShape 51">
            <a:extLst>
              <a:ext uri="{FF2B5EF4-FFF2-40B4-BE49-F238E27FC236}">
                <a16:creationId xmlns:a16="http://schemas.microsoft.com/office/drawing/2014/main" id="{205D5088-EBEA-802D-71EC-9657F9C0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1" name="Rectangle 52">
            <a:extLst>
              <a:ext uri="{FF2B5EF4-FFF2-40B4-BE49-F238E27FC236}">
                <a16:creationId xmlns:a16="http://schemas.microsoft.com/office/drawing/2014/main" id="{847B373F-6731-10AC-7CB6-E156201B4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2" name="AutoShape 53">
            <a:extLst>
              <a:ext uri="{FF2B5EF4-FFF2-40B4-BE49-F238E27FC236}">
                <a16:creationId xmlns:a16="http://schemas.microsoft.com/office/drawing/2014/main" id="{C7BD2CAF-0275-46E2-C108-51465DB07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3583" name="Line 54">
            <a:extLst>
              <a:ext uri="{FF2B5EF4-FFF2-40B4-BE49-F238E27FC236}">
                <a16:creationId xmlns:a16="http://schemas.microsoft.com/office/drawing/2014/main" id="{F2BD8702-A178-A9F5-8211-404A55CF4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Line 55">
            <a:extLst>
              <a:ext uri="{FF2B5EF4-FFF2-40B4-BE49-F238E27FC236}">
                <a16:creationId xmlns:a16="http://schemas.microsoft.com/office/drawing/2014/main" id="{1B334BD9-1B69-C4F4-59E7-168B9C337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Line 56">
            <a:extLst>
              <a:ext uri="{FF2B5EF4-FFF2-40B4-BE49-F238E27FC236}">
                <a16:creationId xmlns:a16="http://schemas.microsoft.com/office/drawing/2014/main" id="{19D693F3-A738-A3CA-BACC-0BFE1958F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6" name="Line 57">
            <a:extLst>
              <a:ext uri="{FF2B5EF4-FFF2-40B4-BE49-F238E27FC236}">
                <a16:creationId xmlns:a16="http://schemas.microsoft.com/office/drawing/2014/main" id="{59B4125E-C386-9672-8442-A455ABD91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Line 58">
            <a:extLst>
              <a:ext uri="{FF2B5EF4-FFF2-40B4-BE49-F238E27FC236}">
                <a16:creationId xmlns:a16="http://schemas.microsoft.com/office/drawing/2014/main" id="{E47B20D0-ED94-EE35-0BCF-4DE085CA3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8" name="Rectangle 59">
            <a:extLst>
              <a:ext uri="{FF2B5EF4-FFF2-40B4-BE49-F238E27FC236}">
                <a16:creationId xmlns:a16="http://schemas.microsoft.com/office/drawing/2014/main" id="{DDF7D939-53FB-1C65-5D4D-3E39D3A2C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3589" name="Rectangle 60">
            <a:extLst>
              <a:ext uri="{FF2B5EF4-FFF2-40B4-BE49-F238E27FC236}">
                <a16:creationId xmlns:a16="http://schemas.microsoft.com/office/drawing/2014/main" id="{C74C4884-D26D-82B7-A1E2-63425E0F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417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3590" name="Rectangle 61">
            <a:extLst>
              <a:ext uri="{FF2B5EF4-FFF2-40B4-BE49-F238E27FC236}">
                <a16:creationId xmlns:a16="http://schemas.microsoft.com/office/drawing/2014/main" id="{EFC64402-2DA0-6C6C-B6A2-70F048336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3591" name="Rectangle 62">
            <a:extLst>
              <a:ext uri="{FF2B5EF4-FFF2-40B4-BE49-F238E27FC236}">
                <a16:creationId xmlns:a16="http://schemas.microsoft.com/office/drawing/2014/main" id="{2913CDC3-3786-3361-E40B-8D5CF5A6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3592" name="Rectangle 63">
            <a:extLst>
              <a:ext uri="{FF2B5EF4-FFF2-40B4-BE49-F238E27FC236}">
                <a16:creationId xmlns:a16="http://schemas.microsoft.com/office/drawing/2014/main" id="{8D505712-B735-1D8E-BFB2-FA8A6E6AC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3593" name="Line 64">
            <a:extLst>
              <a:ext uri="{FF2B5EF4-FFF2-40B4-BE49-F238E27FC236}">
                <a16:creationId xmlns:a16="http://schemas.microsoft.com/office/drawing/2014/main" id="{C89E2444-748C-4332-4D1A-5C55453AE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Rectangle 65">
            <a:extLst>
              <a:ext uri="{FF2B5EF4-FFF2-40B4-BE49-F238E27FC236}">
                <a16:creationId xmlns:a16="http://schemas.microsoft.com/office/drawing/2014/main" id="{2993372C-1782-7834-8981-B2E1F619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5" y="357505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3595" name="Text Box 66">
            <a:extLst>
              <a:ext uri="{FF2B5EF4-FFF2-40B4-BE49-F238E27FC236}">
                <a16:creationId xmlns:a16="http://schemas.microsoft.com/office/drawing/2014/main" id="{C7D3488A-6C74-84BF-194F-2220D25E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  </a:t>
            </a:r>
          </a:p>
        </p:txBody>
      </p:sp>
      <p:sp>
        <p:nvSpPr>
          <p:cNvPr id="521286" name="Rectangle 70">
            <a:extLst>
              <a:ext uri="{FF2B5EF4-FFF2-40B4-BE49-F238E27FC236}">
                <a16:creationId xmlns:a16="http://schemas.microsoft.com/office/drawing/2014/main" id="{C8B6274F-DF44-A534-B3AA-4EFDEFEC5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22</a:t>
            </a:r>
          </a:p>
        </p:txBody>
      </p:sp>
      <p:sp>
        <p:nvSpPr>
          <p:cNvPr id="23597" name="Text Box 71">
            <a:extLst>
              <a:ext uri="{FF2B5EF4-FFF2-40B4-BE49-F238E27FC236}">
                <a16:creationId xmlns:a16="http://schemas.microsoft.com/office/drawing/2014/main" id="{EA40DCA8-6EA7-1A8C-6D2D-4045D3C9B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23598" name="Group 72">
            <a:extLst>
              <a:ext uri="{FF2B5EF4-FFF2-40B4-BE49-F238E27FC236}">
                <a16:creationId xmlns:a16="http://schemas.microsoft.com/office/drawing/2014/main" id="{C8F5246C-2F1E-E295-5410-0B7CCCE47C4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23600" name="Group 73">
              <a:extLst>
                <a:ext uri="{FF2B5EF4-FFF2-40B4-BE49-F238E27FC236}">
                  <a16:creationId xmlns:a16="http://schemas.microsoft.com/office/drawing/2014/main" id="{693EE0E0-9714-ABAA-D646-BB701AFB9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3606" name="Group 74">
                <a:extLst>
                  <a:ext uri="{FF2B5EF4-FFF2-40B4-BE49-F238E27FC236}">
                    <a16:creationId xmlns:a16="http://schemas.microsoft.com/office/drawing/2014/main" id="{E23334F8-A548-B937-F0AC-7B11AEA43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3608" name="Freeform 75" descr="Cork">
                  <a:extLst>
                    <a:ext uri="{FF2B5EF4-FFF2-40B4-BE49-F238E27FC236}">
                      <a16:creationId xmlns:a16="http://schemas.microsoft.com/office/drawing/2014/main" id="{842EBDA1-D3D6-6EEF-2D85-C2242D2EB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9" name="Freeform 76" descr="Cork">
                  <a:extLst>
                    <a:ext uri="{FF2B5EF4-FFF2-40B4-BE49-F238E27FC236}">
                      <a16:creationId xmlns:a16="http://schemas.microsoft.com/office/drawing/2014/main" id="{60D338D9-AAE0-F020-7CF1-5B6E1B706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07" name="Picture 77">
                <a:extLst>
                  <a:ext uri="{FF2B5EF4-FFF2-40B4-BE49-F238E27FC236}">
                    <a16:creationId xmlns:a16="http://schemas.microsoft.com/office/drawing/2014/main" id="{CA4CCB53-EE21-13D5-307E-854896843D5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601" name="Freeform 78">
              <a:extLst>
                <a:ext uri="{FF2B5EF4-FFF2-40B4-BE49-F238E27FC236}">
                  <a16:creationId xmlns:a16="http://schemas.microsoft.com/office/drawing/2014/main" id="{97196CC5-7448-4DA6-42D1-15AE238A6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Freeform 79">
              <a:extLst>
                <a:ext uri="{FF2B5EF4-FFF2-40B4-BE49-F238E27FC236}">
                  <a16:creationId xmlns:a16="http://schemas.microsoft.com/office/drawing/2014/main" id="{5F5C51E1-1EDA-0024-DBD4-2B2AC0718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Freeform 80">
              <a:extLst>
                <a:ext uri="{FF2B5EF4-FFF2-40B4-BE49-F238E27FC236}">
                  <a16:creationId xmlns:a16="http://schemas.microsoft.com/office/drawing/2014/main" id="{5D090C7E-00F8-6205-7CC4-BA62390CF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Freeform 81">
              <a:extLst>
                <a:ext uri="{FF2B5EF4-FFF2-40B4-BE49-F238E27FC236}">
                  <a16:creationId xmlns:a16="http://schemas.microsoft.com/office/drawing/2014/main" id="{36EA3864-392A-5DA9-6CF5-566C52B33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Freeform 82">
              <a:extLst>
                <a:ext uri="{FF2B5EF4-FFF2-40B4-BE49-F238E27FC236}">
                  <a16:creationId xmlns:a16="http://schemas.microsoft.com/office/drawing/2014/main" id="{FE7A403C-0F17-D745-A98E-E371B7687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>
            <a:extLst>
              <a:ext uri="{FF2B5EF4-FFF2-40B4-BE49-F238E27FC236}">
                <a16:creationId xmlns:a16="http://schemas.microsoft.com/office/drawing/2014/main" id="{2DB325E4-C59F-DF48-15B5-56E68AC40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2400" i="1">
              <a:solidFill>
                <a:srgbClr val="FFFFFF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ED3C2BD7-B4B4-86E1-62C4-EC5981A85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tqifhqifhydkif;jcm;avhvmjcif;/ 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A45D7D9-7DA7-131C-ECBD-FC9010727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79" name="Line 4">
            <a:extLst>
              <a:ext uri="{FF2B5EF4-FFF2-40B4-BE49-F238E27FC236}">
                <a16:creationId xmlns:a16="http://schemas.microsoft.com/office/drawing/2014/main" id="{1A701309-C35B-EAE3-E7D4-B2D9366B1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A202B57F-F51C-E042-4BDF-75D393BEC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0"/>
            <a:ext cx="287496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awmvnf&amp;m 32; 49/ 34; 1 </a:t>
            </a:r>
          </a:p>
        </p:txBody>
      </p:sp>
      <p:sp>
        <p:nvSpPr>
          <p:cNvPr id="24581" name="Text Box 188">
            <a:extLst>
              <a:ext uri="{FF2B5EF4-FFF2-40B4-BE49-F238E27FC236}">
                <a16:creationId xmlns:a16="http://schemas.microsoft.com/office/drawing/2014/main" id="{2A919032-DDC3-5774-F257-EF8A7553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74704" name="Rectangle 240">
            <a:extLst>
              <a:ext uri="{FF2B5EF4-FFF2-40B4-BE49-F238E27FC236}">
                <a16:creationId xmlns:a16="http://schemas.microsoft.com/office/drawing/2014/main" id="{6785F4DC-9851-65D1-5BF3-F04A8CA4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23</a:t>
            </a:r>
          </a:p>
        </p:txBody>
      </p:sp>
      <p:sp>
        <p:nvSpPr>
          <p:cNvPr id="24583" name="Text Box 286">
            <a:extLst>
              <a:ext uri="{FF2B5EF4-FFF2-40B4-BE49-F238E27FC236}">
                <a16:creationId xmlns:a16="http://schemas.microsoft.com/office/drawing/2014/main" id="{4DAB6D8D-D29B-5D2E-D29E-CB0153825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pic>
        <p:nvPicPr>
          <p:cNvPr id="574859" name="Picture 395" descr="Red Canyon6">
            <a:extLst>
              <a:ext uri="{FF2B5EF4-FFF2-40B4-BE49-F238E27FC236}">
                <a16:creationId xmlns:a16="http://schemas.microsoft.com/office/drawing/2014/main" id="{1387D056-B46B-F4AA-97C2-8CCAEB37C97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>
            <a:extLst>
              <a:ext uri="{FF2B5EF4-FFF2-40B4-BE49-F238E27FC236}">
                <a16:creationId xmlns:a16="http://schemas.microsoft.com/office/drawing/2014/main" id="{4B5EAC18-3DFD-84A1-1336-0BBC93C5110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Nahal Zin rugged mountains, 72-5tb">
            <a:extLst>
              <a:ext uri="{FF2B5EF4-FFF2-40B4-BE49-F238E27FC236}">
                <a16:creationId xmlns:a16="http://schemas.microsoft.com/office/drawing/2014/main" id="{39E391CF-92CC-575D-5241-1B27A35E004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0" y="1487488"/>
            <a:ext cx="3208338" cy="2133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>
            <a:extLst>
              <a:ext uri="{FF2B5EF4-FFF2-40B4-BE49-F238E27FC236}">
                <a16:creationId xmlns:a16="http://schemas.microsoft.com/office/drawing/2014/main" id="{3A12CE21-6FA7-80BF-8FF0-145B6BBF3B8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71">
            <a:extLst>
              <a:ext uri="{FF2B5EF4-FFF2-40B4-BE49-F238E27FC236}">
                <a16:creationId xmlns:a16="http://schemas.microsoft.com/office/drawing/2014/main" id="{DB644A39-9D33-69AC-1FA5-6D2C4DFA2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9" name="Rectangle 172">
            <a:extLst>
              <a:ext uri="{FF2B5EF4-FFF2-40B4-BE49-F238E27FC236}">
                <a16:creationId xmlns:a16="http://schemas.microsoft.com/office/drawing/2014/main" id="{D390A7C4-FE3E-5E93-0A71-2D202688E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4590" name="AutoShape 173">
            <a:extLst>
              <a:ext uri="{FF2B5EF4-FFF2-40B4-BE49-F238E27FC236}">
                <a16:creationId xmlns:a16="http://schemas.microsoft.com/office/drawing/2014/main" id="{7B81EF8D-6D65-4C0D-2B85-60045092C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1" name="Rectangle 174">
            <a:extLst>
              <a:ext uri="{FF2B5EF4-FFF2-40B4-BE49-F238E27FC236}">
                <a16:creationId xmlns:a16="http://schemas.microsoft.com/office/drawing/2014/main" id="{5F6682CC-9E1B-41AD-0752-E11D44E99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2" name="AutoShape 175">
            <a:extLst>
              <a:ext uri="{FF2B5EF4-FFF2-40B4-BE49-F238E27FC236}">
                <a16:creationId xmlns:a16="http://schemas.microsoft.com/office/drawing/2014/main" id="{8037590B-BB2F-60BE-84F3-0FEE29857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4593" name="Line 176">
            <a:extLst>
              <a:ext uri="{FF2B5EF4-FFF2-40B4-BE49-F238E27FC236}">
                <a16:creationId xmlns:a16="http://schemas.microsoft.com/office/drawing/2014/main" id="{1BF71949-C8EB-DE5D-1F17-A1CB48373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177">
            <a:extLst>
              <a:ext uri="{FF2B5EF4-FFF2-40B4-BE49-F238E27FC236}">
                <a16:creationId xmlns:a16="http://schemas.microsoft.com/office/drawing/2014/main" id="{431DB0C8-9A76-BD91-6885-DF2C06AF5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178">
            <a:extLst>
              <a:ext uri="{FF2B5EF4-FFF2-40B4-BE49-F238E27FC236}">
                <a16:creationId xmlns:a16="http://schemas.microsoft.com/office/drawing/2014/main" id="{691856C1-B791-D20F-C2ED-98AC4EBF8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179">
            <a:extLst>
              <a:ext uri="{FF2B5EF4-FFF2-40B4-BE49-F238E27FC236}">
                <a16:creationId xmlns:a16="http://schemas.microsoft.com/office/drawing/2014/main" id="{FB613365-6759-FB52-0D49-FBD12A406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180">
            <a:extLst>
              <a:ext uri="{FF2B5EF4-FFF2-40B4-BE49-F238E27FC236}">
                <a16:creationId xmlns:a16="http://schemas.microsoft.com/office/drawing/2014/main" id="{25117EFF-1472-D442-34FB-A052A8E4C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Rectangle 181">
            <a:extLst>
              <a:ext uri="{FF2B5EF4-FFF2-40B4-BE49-F238E27FC236}">
                <a16:creationId xmlns:a16="http://schemas.microsoft.com/office/drawing/2014/main" id="{AAD64E25-2760-F91A-CF63-BA72E5866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709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4599" name="Rectangle 182">
            <a:extLst>
              <a:ext uri="{FF2B5EF4-FFF2-40B4-BE49-F238E27FC236}">
                <a16:creationId xmlns:a16="http://schemas.microsoft.com/office/drawing/2014/main" id="{5EBF2FD5-0A1B-B035-3F4C-ABA9BFC4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771900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odemawmif </a:t>
            </a:r>
          </a:p>
        </p:txBody>
      </p:sp>
      <p:sp>
        <p:nvSpPr>
          <p:cNvPr id="24600" name="Rectangle 183">
            <a:extLst>
              <a:ext uri="{FF2B5EF4-FFF2-40B4-BE49-F238E27FC236}">
                <a16:creationId xmlns:a16="http://schemas.microsoft.com/office/drawing/2014/main" id="{694100FE-7DC0-5F82-B59C-EB78193D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4601" name="Rectangle 184">
            <a:extLst>
              <a:ext uri="{FF2B5EF4-FFF2-40B4-BE49-F238E27FC236}">
                <a16:creationId xmlns:a16="http://schemas.microsoft.com/office/drawing/2014/main" id="{48D3D93C-7029-1BB5-06C8-B036B722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4095750"/>
            <a:ext cx="854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uma'&amp;S/ </a:t>
            </a:r>
          </a:p>
        </p:txBody>
      </p:sp>
      <p:sp>
        <p:nvSpPr>
          <p:cNvPr id="24602" name="Rectangle 185">
            <a:extLst>
              <a:ext uri="{FF2B5EF4-FFF2-40B4-BE49-F238E27FC236}">
                <a16:creationId xmlns:a16="http://schemas.microsoft.com/office/drawing/2014/main" id="{1BD2383F-FB9F-1ABF-1249-B1E686F0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4603" name="Line 186">
            <a:extLst>
              <a:ext uri="{FF2B5EF4-FFF2-40B4-BE49-F238E27FC236}">
                <a16:creationId xmlns:a16="http://schemas.microsoft.com/office/drawing/2014/main" id="{DEE990F7-8368-B05A-51E7-1CA8E5E45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4" name="Rectangle 187">
            <a:extLst>
              <a:ext uri="{FF2B5EF4-FFF2-40B4-BE49-F238E27FC236}">
                <a16:creationId xmlns:a16="http://schemas.microsoft.com/office/drawing/2014/main" id="{4E84CBB5-8AD3-9985-A650-FB789994C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606800"/>
            <a:ext cx="966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>
                <a:solidFill>
                  <a:srgbClr val="790015"/>
                </a:solidFill>
                <a:latin typeface="WinInnwa" pitchFamily="2" charset="0"/>
              </a:rPr>
              <a:t>xGufajrmuf&amp;m </a:t>
            </a:r>
          </a:p>
        </p:txBody>
      </p:sp>
      <p:pic>
        <p:nvPicPr>
          <p:cNvPr id="574863" name="Picture 399" descr="Machtesh Gadol looking southeast, tb n121701">
            <a:extLst>
              <a:ext uri="{FF2B5EF4-FFF2-40B4-BE49-F238E27FC236}">
                <a16:creationId xmlns:a16="http://schemas.microsoft.com/office/drawing/2014/main" id="{87074568-E68C-4178-ECDC-CB681871E8B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>
            <a:extLst>
              <a:ext uri="{FF2B5EF4-FFF2-40B4-BE49-F238E27FC236}">
                <a16:creationId xmlns:a16="http://schemas.microsoft.com/office/drawing/2014/main" id="{0E4870AA-AFD0-5E7D-FB6C-78EE35A3EE6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>
            <a:extLst>
              <a:ext uri="{FF2B5EF4-FFF2-40B4-BE49-F238E27FC236}">
                <a16:creationId xmlns:a16="http://schemas.microsoft.com/office/drawing/2014/main" id="{8549916C-B6FF-C0B7-3202-3E833DFE79C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6213" cy="16113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>
            <a:extLst>
              <a:ext uri="{FF2B5EF4-FFF2-40B4-BE49-F238E27FC236}">
                <a16:creationId xmlns:a16="http://schemas.microsoft.com/office/drawing/2014/main" id="{E8E71AFE-662D-2302-31D9-AA725BFFC9E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9" name="Text Box 407">
            <a:extLst>
              <a:ext uri="{FF2B5EF4-FFF2-40B4-BE49-F238E27FC236}">
                <a16:creationId xmlns:a16="http://schemas.microsoft.com/office/drawing/2014/main" id="{6B09F974-895F-B5DA-1E80-C8B2B35A3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74876" name="Text Box 412">
            <a:extLst>
              <a:ext uri="{FF2B5EF4-FFF2-40B4-BE49-F238E27FC236}">
                <a16:creationId xmlns:a16="http://schemas.microsoft.com/office/drawing/2014/main" id="{57C2283C-9690-82B0-867F-7A47F77A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203325"/>
            <a:ext cx="6351588" cy="45243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00DFCA"/>
                </a:solidFill>
                <a:latin typeface="WinInnwa" pitchFamily="2" charset="0"/>
              </a:rPr>
              <a:t>tJ'Dvdkae&amp;mrsdK;/ ESpfaygif; 40 awmif/ atmifrav;As</a:t>
            </a:r>
            <a:endParaRPr lang="en-US" altLang="en-US" sz="7200" b="1">
              <a:solidFill>
                <a:srgbClr val="114FFB"/>
              </a:solidFill>
              <a:latin typeface="Comic Sans MS" panose="030F0902030302020204" pitchFamily="66" charset="0"/>
            </a:endParaRPr>
          </a:p>
        </p:txBody>
      </p:sp>
      <p:sp>
        <p:nvSpPr>
          <p:cNvPr id="574877" name="Text Box 413">
            <a:extLst>
              <a:ext uri="{FF2B5EF4-FFF2-40B4-BE49-F238E27FC236}">
                <a16:creationId xmlns:a16="http://schemas.microsoft.com/office/drawing/2014/main" id="{E533451A-1FB1-4629-5E9F-27E3B0A2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38" y="1206500"/>
            <a:ext cx="6351587" cy="45243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  <a:latin typeface="WinInnwa" pitchFamily="2" charset="0"/>
              </a:rPr>
              <a:t>tJ'Dvdkae&amp;mrsdK;/ ESpfaygif; 40 awmif/ atmifrav;As</a:t>
            </a:r>
            <a:endParaRPr lang="en-US" altLang="en-US" sz="7200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574878" name="Text Box 414">
            <a:extLst>
              <a:ext uri="{FF2B5EF4-FFF2-40B4-BE49-F238E27FC236}">
                <a16:creationId xmlns:a16="http://schemas.microsoft.com/office/drawing/2014/main" id="{B8DB3C91-0E23-2539-95F5-5BEC83FA5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38" y="1206500"/>
            <a:ext cx="6351587" cy="45243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7200" b="1">
                <a:solidFill>
                  <a:srgbClr val="FFFF66"/>
                </a:solidFill>
                <a:latin typeface="WinInnwa" pitchFamily="2" charset="0"/>
              </a:rPr>
              <a:t>tJ'Dvdkae&amp;mrsdK;/ ESpfaygif; 40 awmif/ atmifrav;As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endParaRPr lang="en-US" altLang="en-US" sz="7200" b="1">
              <a:solidFill>
                <a:srgbClr val="FFEA18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76" grpId="0" autoUpdateAnimBg="0"/>
      <p:bldP spid="574877" grpId="0" autoUpdateAnimBg="0"/>
      <p:bldP spid="57487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7ED9FBAB-5CBE-AE9D-5DBE-8D21B31AC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02" name="Rectangle 20">
            <a:extLst>
              <a:ext uri="{FF2B5EF4-FFF2-40B4-BE49-F238E27FC236}">
                <a16:creationId xmlns:a16="http://schemas.microsoft.com/office/drawing/2014/main" id="{E0074DC0-188C-A9AB-3107-1198A6B60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</a:p>
        </p:txBody>
      </p:sp>
      <p:sp>
        <p:nvSpPr>
          <p:cNvPr id="25603" name="Line 22">
            <a:extLst>
              <a:ext uri="{FF2B5EF4-FFF2-40B4-BE49-F238E27FC236}">
                <a16:creationId xmlns:a16="http://schemas.microsoft.com/office/drawing/2014/main" id="{DE96F79F-1995-3693-1EEE-2971328C9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76">
            <a:extLst>
              <a:ext uri="{FF2B5EF4-FFF2-40B4-BE49-F238E27FC236}">
                <a16:creationId xmlns:a16="http://schemas.microsoft.com/office/drawing/2014/main" id="{206FED72-04B1-5239-7023-7DDCD7AC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0"/>
            <a:ext cx="2874963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awmvnf&amp;m 32; 49/ 34; 1</a:t>
            </a:r>
          </a:p>
        </p:txBody>
      </p:sp>
      <p:pic>
        <p:nvPicPr>
          <p:cNvPr id="25605" name="Picture 79">
            <a:extLst>
              <a:ext uri="{FF2B5EF4-FFF2-40B4-BE49-F238E27FC236}">
                <a16:creationId xmlns:a16="http://schemas.microsoft.com/office/drawing/2014/main" id="{E23CF34E-92E0-6B39-C613-49C500FF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6" name="Group 83">
            <a:extLst>
              <a:ext uri="{FF2B5EF4-FFF2-40B4-BE49-F238E27FC236}">
                <a16:creationId xmlns:a16="http://schemas.microsoft.com/office/drawing/2014/main" id="{46886486-7619-157D-62F0-2EF268DD8F1A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5384800"/>
            <a:ext cx="7215187" cy="846138"/>
            <a:chOff x="990" y="3162"/>
            <a:chExt cx="4304" cy="506"/>
          </a:xfrm>
        </p:grpSpPr>
        <p:sp>
          <p:nvSpPr>
            <p:cNvPr id="25632" name="Rectangle 82">
              <a:extLst>
                <a:ext uri="{FF2B5EF4-FFF2-40B4-BE49-F238E27FC236}">
                  <a16:creationId xmlns:a16="http://schemas.microsoft.com/office/drawing/2014/main" id="{FBD2044A-625A-17CD-3B98-4B8E429DB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5633" name="Text Box 80">
              <a:extLst>
                <a:ext uri="{FF2B5EF4-FFF2-40B4-BE49-F238E27FC236}">
                  <a16:creationId xmlns:a16="http://schemas.microsoft.com/office/drawing/2014/main" id="{CE13C939-3569-D20A-A2D2-DE71AF692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49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DFCA"/>
                  </a:solidFill>
                  <a:latin typeface="WinInnwa" pitchFamily="2" charset="0"/>
                </a:rPr>
                <a:t>oJuEWm&amp;Y vnfywfaejcif;</a:t>
              </a:r>
            </a:p>
          </p:txBody>
        </p:sp>
      </p:grpSp>
      <p:sp>
        <p:nvSpPr>
          <p:cNvPr id="25607" name="Rectangle 135">
            <a:extLst>
              <a:ext uri="{FF2B5EF4-FFF2-40B4-BE49-F238E27FC236}">
                <a16:creationId xmlns:a16="http://schemas.microsoft.com/office/drawing/2014/main" id="{728B7F14-209E-D20A-B215-D18271B98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08" name="Rectangle 136">
            <a:extLst>
              <a:ext uri="{FF2B5EF4-FFF2-40B4-BE49-F238E27FC236}">
                <a16:creationId xmlns:a16="http://schemas.microsoft.com/office/drawing/2014/main" id="{DAEF22D1-83A5-20DB-F5DC-F4B7F7960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5609" name="AutoShape 137">
            <a:extLst>
              <a:ext uri="{FF2B5EF4-FFF2-40B4-BE49-F238E27FC236}">
                <a16:creationId xmlns:a16="http://schemas.microsoft.com/office/drawing/2014/main" id="{DAD0EDBA-806E-6A1C-0D76-B164E254E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0" name="Rectangle 138">
            <a:extLst>
              <a:ext uri="{FF2B5EF4-FFF2-40B4-BE49-F238E27FC236}">
                <a16:creationId xmlns:a16="http://schemas.microsoft.com/office/drawing/2014/main" id="{54201706-3753-E34A-1244-7BD5A95B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1" name="AutoShape 139">
            <a:extLst>
              <a:ext uri="{FF2B5EF4-FFF2-40B4-BE49-F238E27FC236}">
                <a16:creationId xmlns:a16="http://schemas.microsoft.com/office/drawing/2014/main" id="{F217A849-2695-4637-F66F-02AE0A90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5612" name="Line 140">
            <a:extLst>
              <a:ext uri="{FF2B5EF4-FFF2-40B4-BE49-F238E27FC236}">
                <a16:creationId xmlns:a16="http://schemas.microsoft.com/office/drawing/2014/main" id="{E2B0C0CE-5811-F751-EC14-29EDDAE14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141">
            <a:extLst>
              <a:ext uri="{FF2B5EF4-FFF2-40B4-BE49-F238E27FC236}">
                <a16:creationId xmlns:a16="http://schemas.microsoft.com/office/drawing/2014/main" id="{B75B72C0-DEE8-E639-C9CE-D32ED87CD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142">
            <a:extLst>
              <a:ext uri="{FF2B5EF4-FFF2-40B4-BE49-F238E27FC236}">
                <a16:creationId xmlns:a16="http://schemas.microsoft.com/office/drawing/2014/main" id="{99B1D233-DC66-4C35-9E54-F00DC366B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43">
            <a:extLst>
              <a:ext uri="{FF2B5EF4-FFF2-40B4-BE49-F238E27FC236}">
                <a16:creationId xmlns:a16="http://schemas.microsoft.com/office/drawing/2014/main" id="{E8DF3AC4-572C-F9B2-EAD4-8137108CE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44">
            <a:extLst>
              <a:ext uri="{FF2B5EF4-FFF2-40B4-BE49-F238E27FC236}">
                <a16:creationId xmlns:a16="http://schemas.microsoft.com/office/drawing/2014/main" id="{079713AF-6FC3-0298-A906-C7D7B12C6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Rectangle 145">
            <a:extLst>
              <a:ext uri="{FF2B5EF4-FFF2-40B4-BE49-F238E27FC236}">
                <a16:creationId xmlns:a16="http://schemas.microsoft.com/office/drawing/2014/main" id="{C93CCE4B-A879-95EC-C02B-F4ECD566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5618" name="Rectangle 146">
            <a:extLst>
              <a:ext uri="{FF2B5EF4-FFF2-40B4-BE49-F238E27FC236}">
                <a16:creationId xmlns:a16="http://schemas.microsoft.com/office/drawing/2014/main" id="{72C501D8-2EDC-CC99-0398-F3C1A1FD3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036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5619" name="Rectangle 147">
            <a:extLst>
              <a:ext uri="{FF2B5EF4-FFF2-40B4-BE49-F238E27FC236}">
                <a16:creationId xmlns:a16="http://schemas.microsoft.com/office/drawing/2014/main" id="{5932F8D4-5449-F374-D2D4-10F74BFF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5620" name="Rectangle 148">
            <a:extLst>
              <a:ext uri="{FF2B5EF4-FFF2-40B4-BE49-F238E27FC236}">
                <a16:creationId xmlns:a16="http://schemas.microsoft.com/office/drawing/2014/main" id="{8F65FFE5-47DC-9F53-60BF-FDE8316DD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5621" name="Rectangle 149">
            <a:extLst>
              <a:ext uri="{FF2B5EF4-FFF2-40B4-BE49-F238E27FC236}">
                <a16:creationId xmlns:a16="http://schemas.microsoft.com/office/drawing/2014/main" id="{D8E685E7-44BA-7746-3D75-CFF112C2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5622" name="Line 150">
            <a:extLst>
              <a:ext uri="{FF2B5EF4-FFF2-40B4-BE49-F238E27FC236}">
                <a16:creationId xmlns:a16="http://schemas.microsoft.com/office/drawing/2014/main" id="{8B5596F9-7CE4-D3BE-4496-0B687D3BE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151">
            <a:extLst>
              <a:ext uri="{FF2B5EF4-FFF2-40B4-BE49-F238E27FC236}">
                <a16:creationId xmlns:a16="http://schemas.microsoft.com/office/drawing/2014/main" id="{B69A6C21-24C0-CF50-9DF9-D9A00A086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61315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5624" name="Text Box 152">
            <a:extLst>
              <a:ext uri="{FF2B5EF4-FFF2-40B4-BE49-F238E27FC236}">
                <a16:creationId xmlns:a16="http://schemas.microsoft.com/office/drawing/2014/main" id="{5BA7CE54-F86E-98F7-B056-5C76DD79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5625" name="Text Box 155">
            <a:extLst>
              <a:ext uri="{FF2B5EF4-FFF2-40B4-BE49-F238E27FC236}">
                <a16:creationId xmlns:a16="http://schemas.microsoft.com/office/drawing/2014/main" id="{C9DC4C19-F562-5074-A0B4-F65FAAE7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4412" name="Rectangle 156">
            <a:extLst>
              <a:ext uri="{FF2B5EF4-FFF2-40B4-BE49-F238E27FC236}">
                <a16:creationId xmlns:a16="http://schemas.microsoft.com/office/drawing/2014/main" id="{40E7F768-B502-8D5E-4472-EA976877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24</a:t>
            </a:r>
          </a:p>
        </p:txBody>
      </p:sp>
      <p:sp>
        <p:nvSpPr>
          <p:cNvPr id="25627" name="Text Box 202">
            <a:extLst>
              <a:ext uri="{FF2B5EF4-FFF2-40B4-BE49-F238E27FC236}">
                <a16:creationId xmlns:a16="http://schemas.microsoft.com/office/drawing/2014/main" id="{84D7AB5A-26B4-3F45-04C7-D0924B39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24460" name="Freeform 204">
            <a:extLst>
              <a:ext uri="{FF2B5EF4-FFF2-40B4-BE49-F238E27FC236}">
                <a16:creationId xmlns:a16="http://schemas.microsoft.com/office/drawing/2014/main" id="{78FBA4DC-1AC3-A986-3602-9EF46C1FD4CA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>
            <a:extLst>
              <a:ext uri="{FF2B5EF4-FFF2-40B4-BE49-F238E27FC236}">
                <a16:creationId xmlns:a16="http://schemas.microsoft.com/office/drawing/2014/main" id="{595BD961-767F-F8D9-C456-C06398792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1155700"/>
            <a:ext cx="4281487" cy="17541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5400" b="1" i="1">
                <a:solidFill>
                  <a:srgbClr val="6600FF"/>
                </a:solidFill>
                <a:latin typeface="WinInnwa" pitchFamily="2" charset="0"/>
              </a:rPr>
              <a:t>bma=umifhrsm;ygvdrfh</a:t>
            </a:r>
            <a:r>
              <a:rPr lang="en-US" altLang="en-US" sz="2000" b="1">
                <a:solidFill>
                  <a:srgbClr val="790015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24468" name="Text Box 212">
            <a:extLst>
              <a:ext uri="{FF2B5EF4-FFF2-40B4-BE49-F238E27FC236}">
                <a16:creationId xmlns:a16="http://schemas.microsoft.com/office/drawing/2014/main" id="{A9F7D788-0A1E-D6AA-82F4-54EBBFAE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2451100"/>
            <a:ext cx="3962400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6600" b="1" i="1">
                <a:solidFill>
                  <a:srgbClr val="6600FF"/>
                </a:solidFill>
                <a:latin typeface="WinInnwa" pitchFamily="2" charset="0"/>
              </a:rPr>
              <a:t>remcHjcif</a:t>
            </a:r>
            <a:r>
              <a:rPr lang="en-US" altLang="en-US" sz="6600" b="1">
                <a:solidFill>
                  <a:srgbClr val="6600FF"/>
                </a:solidFill>
                <a:latin typeface="WinInnwa" pitchFamily="2" charset="0"/>
              </a:rPr>
              <a:t>;</a:t>
            </a:r>
          </a:p>
        </p:txBody>
      </p:sp>
      <p:sp>
        <p:nvSpPr>
          <p:cNvPr id="224469" name="Text Box 213">
            <a:extLst>
              <a:ext uri="{FF2B5EF4-FFF2-40B4-BE49-F238E27FC236}">
                <a16:creationId xmlns:a16="http://schemas.microsoft.com/office/drawing/2014/main" id="{D0B08504-9C93-07AA-126E-5D8F3D92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17900"/>
            <a:ext cx="3429000" cy="1938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4B535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6000" b="1" i="1">
                <a:solidFill>
                  <a:srgbClr val="6600FF"/>
                </a:solidFill>
                <a:latin typeface="WinInnwa" pitchFamily="2" charset="0"/>
              </a:rPr>
              <a:t>r,Hk=unfjcif</a:t>
            </a:r>
            <a:r>
              <a:rPr lang="en-US" altLang="en-US" sz="2400" b="1">
                <a:solidFill>
                  <a:srgbClr val="6600FF"/>
                </a:solidFill>
                <a:latin typeface="Comic Sans MS" panose="030F0902030302020204" pitchFamily="66" charset="0"/>
              </a:rPr>
              <a:t>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>
            <a:extLst>
              <a:ext uri="{FF2B5EF4-FFF2-40B4-BE49-F238E27FC236}">
                <a16:creationId xmlns:a16="http://schemas.microsoft.com/office/drawing/2014/main" id="{5F8F222F-7D4E-D616-FB34-0C99D28C31B4}"/>
              </a:ext>
            </a:extLst>
          </p:cNvPr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A388B81-7060-BA17-2A03-2CE7060B7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6BC1A80E-8CE7-6D1B-04DA-5EFD4E73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FFD34A"/>
                </a:solidFill>
                <a:latin typeface="Times" pitchFamily="1" charset="0"/>
              </a:rPr>
              <a:t> </a:t>
            </a: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tqifhqifhydkif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;</a:t>
            </a:r>
          </a:p>
          <a:p>
            <a:pPr defTabSz="914400" eaLnBrk="0" hangingPunct="0"/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</a:p>
        </p:txBody>
      </p:sp>
      <p:sp>
        <p:nvSpPr>
          <p:cNvPr id="26628" name="Line 5">
            <a:extLst>
              <a:ext uri="{FF2B5EF4-FFF2-40B4-BE49-F238E27FC236}">
                <a16:creationId xmlns:a16="http://schemas.microsoft.com/office/drawing/2014/main" id="{52EB5B10-D0EC-1A81-FFE0-4E0E9BA69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8B4FAB32-B1E6-E488-368D-647CD99C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287496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awmvnf&amp;m 32; 49/ 34; 1</a:t>
            </a:r>
          </a:p>
        </p:txBody>
      </p:sp>
      <p:grpSp>
        <p:nvGrpSpPr>
          <p:cNvPr id="26630" name="Group 12">
            <a:extLst>
              <a:ext uri="{FF2B5EF4-FFF2-40B4-BE49-F238E27FC236}">
                <a16:creationId xmlns:a16="http://schemas.microsoft.com/office/drawing/2014/main" id="{52C76374-F674-2483-1F65-A918BDADDCD3}"/>
              </a:ext>
            </a:extLst>
          </p:cNvPr>
          <p:cNvGrpSpPr>
            <a:grpSpLocks/>
          </p:cNvGrpSpPr>
          <p:nvPr/>
        </p:nvGrpSpPr>
        <p:grpSpPr bwMode="auto">
          <a:xfrm>
            <a:off x="1343025" y="711200"/>
            <a:ext cx="7426325" cy="5734050"/>
            <a:chOff x="813" y="520"/>
            <a:chExt cx="4586" cy="3612"/>
          </a:xfrm>
        </p:grpSpPr>
        <p:grpSp>
          <p:nvGrpSpPr>
            <p:cNvPr id="26660" name="Group 13">
              <a:extLst>
                <a:ext uri="{FF2B5EF4-FFF2-40B4-BE49-F238E27FC236}">
                  <a16:creationId xmlns:a16="http://schemas.microsoft.com/office/drawing/2014/main" id="{1008DD7C-BC60-BF9C-BA9B-2EC2A6F4B3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3" y="520"/>
              <a:ext cx="4515" cy="3612"/>
              <a:chOff x="813" y="528"/>
              <a:chExt cx="4515" cy="3612"/>
            </a:xfrm>
          </p:grpSpPr>
          <p:sp>
            <p:nvSpPr>
              <p:cNvPr id="26662" name="Rectangle 14">
                <a:extLst>
                  <a:ext uri="{FF2B5EF4-FFF2-40B4-BE49-F238E27FC236}">
                    <a16:creationId xmlns:a16="http://schemas.microsoft.com/office/drawing/2014/main" id="{65C6AAA4-5BC7-4849-17CF-EE504A104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11753"/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endParaRPr lang="my-MM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63" name="Freeform 15">
                <a:extLst>
                  <a:ext uri="{FF2B5EF4-FFF2-40B4-BE49-F238E27FC236}">
                    <a16:creationId xmlns:a16="http://schemas.microsoft.com/office/drawing/2014/main" id="{85AF29E3-A82C-E7BA-0FBD-FFE1CA8A3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" y="541"/>
                <a:ext cx="1022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Freeform 16">
                <a:extLst>
                  <a:ext uri="{FF2B5EF4-FFF2-40B4-BE49-F238E27FC236}">
                    <a16:creationId xmlns:a16="http://schemas.microsoft.com/office/drawing/2014/main" id="{FD754BFD-E653-F558-A59D-0969B1C12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" y="2506"/>
                <a:ext cx="902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Freeform 17">
                <a:extLst>
                  <a:ext uri="{FF2B5EF4-FFF2-40B4-BE49-F238E27FC236}">
                    <a16:creationId xmlns:a16="http://schemas.microsoft.com/office/drawing/2014/main" id="{E2ECFE37-603A-495F-D512-BCE8A12CF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1068"/>
                <a:ext cx="2581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Rectangle 18">
                <a:extLst>
                  <a:ext uri="{FF2B5EF4-FFF2-40B4-BE49-F238E27FC236}">
                    <a16:creationId xmlns:a16="http://schemas.microsoft.com/office/drawing/2014/main" id="{87AEE3D1-85FF-EDB0-CE0E-7CC0C8CA6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9" cy="67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3200" b="1">
                    <a:solidFill>
                      <a:srgbClr val="FFFFFF"/>
                    </a:solidFill>
                    <a:latin typeface="WinInnwa" pitchFamily="2" charset="0"/>
                  </a:rPr>
                  <a:t>,lza&amp;;wD;/ </a:t>
                </a:r>
              </a:p>
            </p:txBody>
          </p:sp>
          <p:sp>
            <p:nvSpPr>
              <p:cNvPr id="26667" name="Freeform 19">
                <a:extLst>
                  <a:ext uri="{FF2B5EF4-FFF2-40B4-BE49-F238E27FC236}">
                    <a16:creationId xmlns:a16="http://schemas.microsoft.com/office/drawing/2014/main" id="{3951632B-8D74-2721-3FA0-CFABF7EB3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Freeform 20">
                <a:extLst>
                  <a:ext uri="{FF2B5EF4-FFF2-40B4-BE49-F238E27FC236}">
                    <a16:creationId xmlns:a16="http://schemas.microsoft.com/office/drawing/2014/main" id="{75F214A7-F08F-A980-59B1-6A4132D12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Freeform 21">
                <a:extLst>
                  <a:ext uri="{FF2B5EF4-FFF2-40B4-BE49-F238E27FC236}">
                    <a16:creationId xmlns:a16="http://schemas.microsoft.com/office/drawing/2014/main" id="{55CBA841-6761-8756-191F-E427EC6D2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100"/>
                <a:ext cx="276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0" name="Freeform 22">
                <a:extLst>
                  <a:ext uri="{FF2B5EF4-FFF2-40B4-BE49-F238E27FC236}">
                    <a16:creationId xmlns:a16="http://schemas.microsoft.com/office/drawing/2014/main" id="{2B0CD451-BD8B-8C8A-793B-9BAC2AC7C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1" name="Rectangle 23">
                <a:extLst>
                  <a:ext uri="{FF2B5EF4-FFF2-40B4-BE49-F238E27FC236}">
                    <a16:creationId xmlns:a16="http://schemas.microsoft.com/office/drawing/2014/main" id="{C58B7085-7589-0ED0-F4A0-7DDF6F9AA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3" cy="2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gvdvJtdkif</a:t>
                </a:r>
              </a:p>
            </p:txBody>
          </p:sp>
          <p:sp>
            <p:nvSpPr>
              <p:cNvPr id="26672" name="Rectangle 24">
                <a:extLst>
                  <a:ext uri="{FF2B5EF4-FFF2-40B4-BE49-F238E27FC236}">
                    <a16:creationId xmlns:a16="http://schemas.microsoft.com/office/drawing/2014/main" id="{4AEFF6F9-A8B3-84B8-023D-ECD096FD7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3553"/>
                <a:ext cx="441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rgbClr val="CECECE"/>
                    </a:solidFill>
                    <a:latin typeface="WinInnwa" pitchFamily="2" charset="0"/>
                  </a:rPr>
                  <a:t>yifv,feD</a:t>
                </a:r>
              </a:p>
            </p:txBody>
          </p:sp>
          <p:sp>
            <p:nvSpPr>
              <p:cNvPr id="26673" name="Rectangle 25">
                <a:extLst>
                  <a:ext uri="{FF2B5EF4-FFF2-40B4-BE49-F238E27FC236}">
                    <a16:creationId xmlns:a16="http://schemas.microsoft.com/office/drawing/2014/main" id="{EEF3F558-C21D-43C3-9988-4B004A38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ajrxJyifv,f</a:t>
                </a:r>
              </a:p>
            </p:txBody>
          </p:sp>
          <p:sp>
            <p:nvSpPr>
              <p:cNvPr id="26674" name="Rectangle 26">
                <a:extLst>
                  <a:ext uri="{FF2B5EF4-FFF2-40B4-BE49-F238E27FC236}">
                    <a16:creationId xmlns:a16="http://schemas.microsoft.com/office/drawing/2014/main" id="{3CEFC12E-EC0D-D551-6199-8ED925B25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75" name="Line 27">
                <a:extLst>
                  <a:ext uri="{FF2B5EF4-FFF2-40B4-BE49-F238E27FC236}">
                    <a16:creationId xmlns:a16="http://schemas.microsoft.com/office/drawing/2014/main" id="{A49A859C-FECD-56EE-B6C8-13C9ED526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4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6" name="Line 28">
                <a:extLst>
                  <a:ext uri="{FF2B5EF4-FFF2-40B4-BE49-F238E27FC236}">
                    <a16:creationId xmlns:a16="http://schemas.microsoft.com/office/drawing/2014/main" id="{CE6658E0-0592-8A0D-AED6-3AF472286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4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7" name="Rectangle 29">
                <a:extLst>
                  <a:ext uri="{FF2B5EF4-FFF2-40B4-BE49-F238E27FC236}">
                    <a16:creationId xmlns:a16="http://schemas.microsoft.com/office/drawing/2014/main" id="{339A9AD7-918F-C8FF-20ED-576A9AEF3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 yifv,fao</a:t>
                </a:r>
              </a:p>
            </p:txBody>
          </p:sp>
          <p:sp>
            <p:nvSpPr>
              <p:cNvPr id="26678" name="Rectangle 30">
                <a:extLst>
                  <a:ext uri="{FF2B5EF4-FFF2-40B4-BE49-F238E27FC236}">
                    <a16:creationId xmlns:a16="http://schemas.microsoft.com/office/drawing/2014/main" id="{BC15C941-F7C4-FC46-EF02-2E51A558A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709"/>
                <a:ext cx="513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79" name="Rectangle 31">
                <a:extLst>
                  <a:ext uri="{FF2B5EF4-FFF2-40B4-BE49-F238E27FC236}">
                    <a16:creationId xmlns:a16="http://schemas.microsoft.com/office/drawing/2014/main" id="{F6AC72C9-FECE-B2E6-6FB7-7254011D7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4" y="2769"/>
                <a:ext cx="526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FFFF"/>
                    </a:solidFill>
                    <a:latin typeface="WinInnwa" pitchFamily="2" charset="0"/>
                  </a:rPr>
                  <a:t>O±k/ </a:t>
                </a:r>
              </a:p>
            </p:txBody>
          </p:sp>
          <p:sp>
            <p:nvSpPr>
              <p:cNvPr id="26680" name="Rectangle 32">
                <a:extLst>
                  <a:ext uri="{FF2B5EF4-FFF2-40B4-BE49-F238E27FC236}">
                    <a16:creationId xmlns:a16="http://schemas.microsoft.com/office/drawing/2014/main" id="{EE03AD14-5C18-1890-5332-C9389DF75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4" y="1817"/>
                <a:ext cx="525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CECECE"/>
                    </a:solidFill>
                    <a:latin typeface="Times" pitchFamily="1" charset="0"/>
                  </a:rPr>
                  <a:t>B</a:t>
                </a:r>
              </a:p>
            </p:txBody>
          </p:sp>
          <p:sp>
            <p:nvSpPr>
              <p:cNvPr id="26681" name="Rectangle 33">
                <a:extLst>
                  <a:ext uri="{FF2B5EF4-FFF2-40B4-BE49-F238E27FC236}">
                    <a16:creationId xmlns:a16="http://schemas.microsoft.com/office/drawing/2014/main" id="{70A3145E-9880-6585-85EB-34F3F9003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91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cg&amp;ef+rdK</a:t>
                </a:r>
                <a:endParaRPr lang="en-US" altLang="en-US" sz="2000" b="1">
                  <a:solidFill>
                    <a:srgbClr val="CECECE"/>
                  </a:solidFill>
                  <a:latin typeface="Comic Sans MS" panose="030F0902030302020204" pitchFamily="66" charset="0"/>
                </a:endParaRPr>
              </a:p>
              <a:p>
                <a:pPr defTabSz="914400" eaLnBrk="0" hangingPunct="0">
                  <a:spcBef>
                    <a:spcPct val="50000"/>
                  </a:spcBef>
                </a:pPr>
                <a:endParaRPr lang="en-US" altLang="en-US" sz="3200" b="1">
                  <a:solidFill>
                    <a:srgbClr val="CECECE"/>
                  </a:solidFill>
                  <a:latin typeface="Times" pitchFamily="1" charset="0"/>
                </a:endParaRPr>
              </a:p>
            </p:txBody>
          </p:sp>
          <p:sp>
            <p:nvSpPr>
              <p:cNvPr id="26682" name="Rectangle 34">
                <a:extLst>
                  <a:ext uri="{FF2B5EF4-FFF2-40B4-BE49-F238E27FC236}">
                    <a16:creationId xmlns:a16="http://schemas.microsoft.com/office/drawing/2014/main" id="{E4BE25FC-A040-BDC8-A669-93F18F0B4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961"/>
                <a:ext cx="81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edea0+rdK@</a:t>
                </a:r>
              </a:p>
              <a:p>
                <a:pPr defTabSz="914400" eaLnBrk="0" hangingPunct="0"/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tmqD;&amp;D;,m;</a:t>
                </a:r>
              </a:p>
            </p:txBody>
          </p:sp>
          <p:sp>
            <p:nvSpPr>
              <p:cNvPr id="26683" name="Oval 35">
                <a:extLst>
                  <a:ext uri="{FF2B5EF4-FFF2-40B4-BE49-F238E27FC236}">
                    <a16:creationId xmlns:a16="http://schemas.microsoft.com/office/drawing/2014/main" id="{E4B53B6F-8FD1-CFB4-7C6F-29980BCDE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036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84" name="Rectangle 36">
                <a:extLst>
                  <a:ext uri="{FF2B5EF4-FFF2-40B4-BE49-F238E27FC236}">
                    <a16:creationId xmlns:a16="http://schemas.microsoft.com/office/drawing/2014/main" id="{47F9C909-A713-E653-9B5C-E0575936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1618"/>
                <a:ext cx="1247" cy="7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     *</a:t>
                </a:r>
                <a:r>
                  <a:rPr lang="en-US" altLang="en-US" sz="2800" b="1">
                    <a:solidFill>
                      <a:srgbClr val="CECECE"/>
                    </a:solidFill>
                    <a:latin typeface="WinInnwa" pitchFamily="2" charset="0"/>
                  </a:rPr>
                  <a:t>aeFo&amp;uf</a:t>
                </a:r>
                <a:r>
                  <a:rPr lang="en-US" altLang="en-US" sz="2000" b="1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3200" b="1">
                  <a:solidFill>
                    <a:srgbClr val="CECECE"/>
                  </a:solidFill>
                  <a:latin typeface="WinInnwa" pitchFamily="2" charset="0"/>
                </a:endParaRPr>
              </a:p>
            </p:txBody>
          </p:sp>
          <p:sp>
            <p:nvSpPr>
              <p:cNvPr id="26685" name="Oval 37">
                <a:extLst>
                  <a:ext uri="{FF2B5EF4-FFF2-40B4-BE49-F238E27FC236}">
                    <a16:creationId xmlns:a16="http://schemas.microsoft.com/office/drawing/2014/main" id="{89C7E442-B1E6-9044-6D35-40E829C83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86" name="Rectangle 38">
                <a:extLst>
                  <a:ext uri="{FF2B5EF4-FFF2-40B4-BE49-F238E27FC236}">
                    <a16:creationId xmlns:a16="http://schemas.microsoft.com/office/drawing/2014/main" id="{417B0FA4-3D44-7294-CEE0-81656D844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1939"/>
                <a:ext cx="1008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CECECE"/>
                    </a:solidFill>
                    <a:latin typeface="WinInnwa" pitchFamily="2" charset="0"/>
                  </a:rPr>
                  <a:t>a,&amp;dacg +rdK@ J</a:t>
                </a: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3200" b="1">
                  <a:solidFill>
                    <a:srgbClr val="CECECE"/>
                  </a:solidFill>
                  <a:latin typeface="WinInnwa" pitchFamily="2" charset="0"/>
                </a:endParaRPr>
              </a:p>
            </p:txBody>
          </p:sp>
          <p:sp>
            <p:nvSpPr>
              <p:cNvPr id="26687" name="Rectangle 39">
                <a:extLst>
                  <a:ext uri="{FF2B5EF4-FFF2-40B4-BE49-F238E27FC236}">
                    <a16:creationId xmlns:a16="http://schemas.microsoft.com/office/drawing/2014/main" id="{DA36A531-63C8-F732-D3EA-880A3371E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2" y="3253"/>
                <a:ext cx="1596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FFFF"/>
                    </a:solidFill>
                    <a:latin typeface="WinInnwa" pitchFamily="2" charset="0"/>
                  </a:rPr>
                  <a:t>       odemawmif</a:t>
                </a:r>
              </a:p>
            </p:txBody>
          </p:sp>
          <p:sp>
            <p:nvSpPr>
              <p:cNvPr id="26688" name="Rectangle 40">
                <a:extLst>
                  <a:ext uri="{FF2B5EF4-FFF2-40B4-BE49-F238E27FC236}">
                    <a16:creationId xmlns:a16="http://schemas.microsoft.com/office/drawing/2014/main" id="{93C5D537-F0B9-45CF-B7D6-52A1505B0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" y="2571"/>
                <a:ext cx="1187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CECECE"/>
                    </a:solidFill>
                    <a:latin typeface="WinInnwa" pitchFamily="2" charset="0"/>
                  </a:rPr>
                  <a:t>         tJ*kwWKjynf</a:t>
                </a:r>
              </a:p>
            </p:txBody>
          </p:sp>
          <p:sp>
            <p:nvSpPr>
              <p:cNvPr id="26689" name="Freeform 41">
                <a:extLst>
                  <a:ext uri="{FF2B5EF4-FFF2-40B4-BE49-F238E27FC236}">
                    <a16:creationId xmlns:a16="http://schemas.microsoft.com/office/drawing/2014/main" id="{0602C540-E5A9-0764-2A9A-7BCE19AB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" y="1976"/>
                <a:ext cx="592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0" name="Freeform 42">
                <a:extLst>
                  <a:ext uri="{FF2B5EF4-FFF2-40B4-BE49-F238E27FC236}">
                    <a16:creationId xmlns:a16="http://schemas.microsoft.com/office/drawing/2014/main" id="{967613ED-7614-A936-C048-C42687F8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1" name="Freeform 43">
                <a:extLst>
                  <a:ext uri="{FF2B5EF4-FFF2-40B4-BE49-F238E27FC236}">
                    <a16:creationId xmlns:a16="http://schemas.microsoft.com/office/drawing/2014/main" id="{185E74E6-F3E9-847C-41B6-AC197BF0F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2" name="Freeform 44">
                <a:extLst>
                  <a:ext uri="{FF2B5EF4-FFF2-40B4-BE49-F238E27FC236}">
                    <a16:creationId xmlns:a16="http://schemas.microsoft.com/office/drawing/2014/main" id="{C2A4598F-7698-B5CD-2303-43ABB9565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2664"/>
                <a:ext cx="897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3" name="Freeform 45">
                <a:extLst>
                  <a:ext uri="{FF2B5EF4-FFF2-40B4-BE49-F238E27FC236}">
                    <a16:creationId xmlns:a16="http://schemas.microsoft.com/office/drawing/2014/main" id="{4E553729-6F46-A9E5-EDA2-7D9636EE6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2933"/>
                <a:ext cx="172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700" dir="108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4" name="Rectangle 46">
                <a:extLst>
                  <a:ext uri="{FF2B5EF4-FFF2-40B4-BE49-F238E27FC236}">
                    <a16:creationId xmlns:a16="http://schemas.microsoft.com/office/drawing/2014/main" id="{81C99267-5F89-2110-C995-848354C1E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" y="1864"/>
                <a:ext cx="1128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CECECE"/>
                    </a:solidFill>
                    <a:latin typeface="WinInnwa" pitchFamily="2" charset="0"/>
                  </a:rPr>
                  <a:t>aeaAmawmif </a:t>
                </a:r>
                <a:endParaRPr lang="en-US" altLang="en-US" sz="4000" b="1">
                  <a:solidFill>
                    <a:srgbClr val="EEFF4B"/>
                  </a:solidFill>
                  <a:latin typeface="Times" pitchFamily="1" charset="0"/>
                </a:endParaRPr>
              </a:p>
            </p:txBody>
          </p:sp>
          <p:sp>
            <p:nvSpPr>
              <p:cNvPr id="26695" name="Rectangle 47">
                <a:extLst>
                  <a:ext uri="{FF2B5EF4-FFF2-40B4-BE49-F238E27FC236}">
                    <a16:creationId xmlns:a16="http://schemas.microsoft.com/office/drawing/2014/main" id="{7A654C9C-8337-82BF-E31D-1295528F4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" y="2688"/>
                <a:ext cx="1072" cy="14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3600" b="1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  <a:r>
                  <a:rPr lang="en-US" altLang="en-US" sz="3600" b="1">
                    <a:solidFill>
                      <a:srgbClr val="CECECE"/>
                    </a:solidFill>
                    <a:latin typeface="WinInnwa" pitchFamily="2" charset="0"/>
                  </a:rPr>
                  <a:t>uma'&amp;S</a:t>
                </a:r>
                <a:r>
                  <a:rPr lang="en-US" altLang="en-US" sz="3600" b="1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</a:p>
              <a:p>
                <a:pPr algn="ctr" defTabSz="914400" eaLnBrk="0" hangingPunct="0">
                  <a:spcBef>
                    <a:spcPct val="50000"/>
                  </a:spcBef>
                </a:pPr>
                <a:endParaRPr lang="en-US" altLang="en-US" sz="7200" b="1">
                  <a:solidFill>
                    <a:srgbClr val="EEFF4B"/>
                  </a:solidFill>
                  <a:latin typeface="WinInnwa" pitchFamily="2" charset="0"/>
                </a:endParaRPr>
              </a:p>
            </p:txBody>
          </p:sp>
          <p:sp>
            <p:nvSpPr>
              <p:cNvPr id="26696" name="Oval 48">
                <a:extLst>
                  <a:ext uri="{FF2B5EF4-FFF2-40B4-BE49-F238E27FC236}">
                    <a16:creationId xmlns:a16="http://schemas.microsoft.com/office/drawing/2014/main" id="{35A3CDE1-7E33-E40F-85EE-A35BCF54A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7" name="Oval 49">
                <a:extLst>
                  <a:ext uri="{FF2B5EF4-FFF2-40B4-BE49-F238E27FC236}">
                    <a16:creationId xmlns:a16="http://schemas.microsoft.com/office/drawing/2014/main" id="{A5A19189-2618-20F7-A9F4-6D21B5EA8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8" name="Oval 50">
                <a:extLst>
                  <a:ext uri="{FF2B5EF4-FFF2-40B4-BE49-F238E27FC236}">
                    <a16:creationId xmlns:a16="http://schemas.microsoft.com/office/drawing/2014/main" id="{6ECDA2E4-55EA-BC00-CC9F-B155D3326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" y="1249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699" name="Oval 51">
                <a:extLst>
                  <a:ext uri="{FF2B5EF4-FFF2-40B4-BE49-F238E27FC236}">
                    <a16:creationId xmlns:a16="http://schemas.microsoft.com/office/drawing/2014/main" id="{D7C77811-E4F9-74F1-E030-4DE4CAA38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0" name="Oval 52">
                <a:extLst>
                  <a:ext uri="{FF2B5EF4-FFF2-40B4-BE49-F238E27FC236}">
                    <a16:creationId xmlns:a16="http://schemas.microsoft.com/office/drawing/2014/main" id="{F148C928-3338-D2B2-A25D-5CA8DA702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1" name="Oval 53">
                <a:extLst>
                  <a:ext uri="{FF2B5EF4-FFF2-40B4-BE49-F238E27FC236}">
                    <a16:creationId xmlns:a16="http://schemas.microsoft.com/office/drawing/2014/main" id="{927E89A8-4F88-8D5C-0006-66CCDAF25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2" name="Oval 54">
                <a:extLst>
                  <a:ext uri="{FF2B5EF4-FFF2-40B4-BE49-F238E27FC236}">
                    <a16:creationId xmlns:a16="http://schemas.microsoft.com/office/drawing/2014/main" id="{017E0AB2-C32C-D3F6-87E1-F5A24A251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6703" name="Oval 55">
                <a:extLst>
                  <a:ext uri="{FF2B5EF4-FFF2-40B4-BE49-F238E27FC236}">
                    <a16:creationId xmlns:a16="http://schemas.microsoft.com/office/drawing/2014/main" id="{976E7BA1-7FA0-A947-AE74-B2572FA00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3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dist="12700" dir="108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26661" name="Rectangle 56">
              <a:extLst>
                <a:ext uri="{FF2B5EF4-FFF2-40B4-BE49-F238E27FC236}">
                  <a16:creationId xmlns:a16="http://schemas.microsoft.com/office/drawing/2014/main" id="{921A4319-3B0B-2AD4-9FB9-9FB70CBC5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05"/>
              <a:ext cx="826" cy="716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CECECE"/>
                  </a:solidFill>
                  <a:latin typeface="WinInnwa" pitchFamily="2" charset="0"/>
                </a:rPr>
                <a:t>yg;&amp;Sm;yifv,fauG</a:t>
              </a:r>
            </a:p>
            <a:p>
              <a:pPr defTabSz="914400" eaLnBrk="0" hangingPunct="0">
                <a:spcBef>
                  <a:spcPct val="50000"/>
                </a:spcBef>
              </a:pPr>
              <a:endParaRPr lang="en-US" altLang="en-US" sz="2400" b="1">
                <a:solidFill>
                  <a:srgbClr val="CECECE"/>
                </a:solidFill>
                <a:latin typeface="WinInnwa" pitchFamily="2" charset="0"/>
              </a:endParaRPr>
            </a:p>
          </p:txBody>
        </p:sp>
      </p:grpSp>
      <p:sp>
        <p:nvSpPr>
          <p:cNvPr id="26631" name="Rectangle 57">
            <a:extLst>
              <a:ext uri="{FF2B5EF4-FFF2-40B4-BE49-F238E27FC236}">
                <a16:creationId xmlns:a16="http://schemas.microsoft.com/office/drawing/2014/main" id="{515C335A-9747-2EDA-0950-8C26BA1C5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2" name="Rectangle 58">
            <a:extLst>
              <a:ext uri="{FF2B5EF4-FFF2-40B4-BE49-F238E27FC236}">
                <a16:creationId xmlns:a16="http://schemas.microsoft.com/office/drawing/2014/main" id="{8D266EE4-281D-FE31-3602-77D95D9E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33" name="AutoShape 59">
            <a:extLst>
              <a:ext uri="{FF2B5EF4-FFF2-40B4-BE49-F238E27FC236}">
                <a16:creationId xmlns:a16="http://schemas.microsoft.com/office/drawing/2014/main" id="{57A10C93-0BFD-1186-F95F-8DABEFCE5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4" name="Rectangle 60">
            <a:extLst>
              <a:ext uri="{FF2B5EF4-FFF2-40B4-BE49-F238E27FC236}">
                <a16:creationId xmlns:a16="http://schemas.microsoft.com/office/drawing/2014/main" id="{E73AA1B6-16B4-B57B-1887-5AE00BC7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5" name="AutoShape 61">
            <a:extLst>
              <a:ext uri="{FF2B5EF4-FFF2-40B4-BE49-F238E27FC236}">
                <a16:creationId xmlns:a16="http://schemas.microsoft.com/office/drawing/2014/main" id="{4C56C0F5-C2C2-DF91-BF60-820DD65B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6636" name="Line 62">
            <a:extLst>
              <a:ext uri="{FF2B5EF4-FFF2-40B4-BE49-F238E27FC236}">
                <a16:creationId xmlns:a16="http://schemas.microsoft.com/office/drawing/2014/main" id="{E2BC58BD-550F-C36F-8531-93DB22B8B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63">
            <a:extLst>
              <a:ext uri="{FF2B5EF4-FFF2-40B4-BE49-F238E27FC236}">
                <a16:creationId xmlns:a16="http://schemas.microsoft.com/office/drawing/2014/main" id="{BC1BBC2C-FFD6-962B-9B0E-30E2E4DF1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64">
            <a:extLst>
              <a:ext uri="{FF2B5EF4-FFF2-40B4-BE49-F238E27FC236}">
                <a16:creationId xmlns:a16="http://schemas.microsoft.com/office/drawing/2014/main" id="{783E63CA-BF46-0FD1-5B8D-E33E20249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65">
            <a:extLst>
              <a:ext uri="{FF2B5EF4-FFF2-40B4-BE49-F238E27FC236}">
                <a16:creationId xmlns:a16="http://schemas.microsoft.com/office/drawing/2014/main" id="{EF9691D5-DE0F-F93B-545B-C60DD6E43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Line 66">
            <a:extLst>
              <a:ext uri="{FF2B5EF4-FFF2-40B4-BE49-F238E27FC236}">
                <a16:creationId xmlns:a16="http://schemas.microsoft.com/office/drawing/2014/main" id="{F0677D31-F168-6FE2-56D4-E4F93BC8D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Rectangle 67">
            <a:extLst>
              <a:ext uri="{FF2B5EF4-FFF2-40B4-BE49-F238E27FC236}">
                <a16:creationId xmlns:a16="http://schemas.microsoft.com/office/drawing/2014/main" id="{180D4F43-2B6C-859B-4F40-48D82CD0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6642" name="Rectangle 68">
            <a:extLst>
              <a:ext uri="{FF2B5EF4-FFF2-40B4-BE49-F238E27FC236}">
                <a16:creationId xmlns:a16="http://schemas.microsoft.com/office/drawing/2014/main" id="{5EFC9218-423B-7E20-F8EB-9F51F6A56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5" y="38036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6643" name="Rectangle 69">
            <a:extLst>
              <a:ext uri="{FF2B5EF4-FFF2-40B4-BE49-F238E27FC236}">
                <a16:creationId xmlns:a16="http://schemas.microsoft.com/office/drawing/2014/main" id="{BF89CC2D-4D29-F89D-8DE2-48161C5A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6644" name="Rectangle 70">
            <a:extLst>
              <a:ext uri="{FF2B5EF4-FFF2-40B4-BE49-F238E27FC236}">
                <a16:creationId xmlns:a16="http://schemas.microsoft.com/office/drawing/2014/main" id="{F8625631-3182-A515-F76C-D427E6907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6645" name="Rectangle 71">
            <a:extLst>
              <a:ext uri="{FF2B5EF4-FFF2-40B4-BE49-F238E27FC236}">
                <a16:creationId xmlns:a16="http://schemas.microsoft.com/office/drawing/2014/main" id="{D78F05F5-1B27-F6D6-0280-C91D4802E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6646" name="Line 72">
            <a:extLst>
              <a:ext uri="{FF2B5EF4-FFF2-40B4-BE49-F238E27FC236}">
                <a16:creationId xmlns:a16="http://schemas.microsoft.com/office/drawing/2014/main" id="{51096A1F-BBC7-0288-8359-B7755AD2F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Rectangle 73">
            <a:extLst>
              <a:ext uri="{FF2B5EF4-FFF2-40B4-BE49-F238E27FC236}">
                <a16:creationId xmlns:a16="http://schemas.microsoft.com/office/drawing/2014/main" id="{D74BF7B6-24D1-1B7F-23EE-13A94F71F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560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6648" name="Text Box 74">
            <a:extLst>
              <a:ext uri="{FF2B5EF4-FFF2-40B4-BE49-F238E27FC236}">
                <a16:creationId xmlns:a16="http://schemas.microsoft.com/office/drawing/2014/main" id="{93BF4EB4-BE70-33E1-E3EB-4A923B4E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6649" name="Text Box 75">
            <a:extLst>
              <a:ext uri="{FF2B5EF4-FFF2-40B4-BE49-F238E27FC236}">
                <a16:creationId xmlns:a16="http://schemas.microsoft.com/office/drawing/2014/main" id="{F00C5753-1332-0D05-A420-48212259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1100" name="Rectangle 76">
            <a:extLst>
              <a:ext uri="{FF2B5EF4-FFF2-40B4-BE49-F238E27FC236}">
                <a16:creationId xmlns:a16="http://schemas.microsoft.com/office/drawing/2014/main" id="{6110B863-872F-EB27-996A-5332D383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25</a:t>
            </a:r>
          </a:p>
        </p:txBody>
      </p:sp>
      <p:sp>
        <p:nvSpPr>
          <p:cNvPr id="26651" name="Text Box 77">
            <a:extLst>
              <a:ext uri="{FF2B5EF4-FFF2-40B4-BE49-F238E27FC236}">
                <a16:creationId xmlns:a16="http://schemas.microsoft.com/office/drawing/2014/main" id="{A0BBF854-FAD8-FDC1-1644-25F4F342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6652" name="Freeform 78">
            <a:extLst>
              <a:ext uri="{FF2B5EF4-FFF2-40B4-BE49-F238E27FC236}">
                <a16:creationId xmlns:a16="http://schemas.microsoft.com/office/drawing/2014/main" id="{8C4A730B-A95C-C288-6A36-6BB3E0F83849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79">
            <a:extLst>
              <a:ext uri="{FF2B5EF4-FFF2-40B4-BE49-F238E27FC236}">
                <a16:creationId xmlns:a16="http://schemas.microsoft.com/office/drawing/2014/main" id="{8DD7F3CD-F60D-416F-224F-8B7A335FA1F0}"/>
              </a:ext>
            </a:extLst>
          </p:cNvPr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571500 h 21600"/>
              <a:gd name="T4" fmla="*/ 914400 w 21600"/>
              <a:gd name="T5" fmla="*/ 1143000 h 21600"/>
              <a:gd name="T6" fmla="*/ 1219200 w 21600"/>
              <a:gd name="T7" fmla="*/ 571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80">
            <a:extLst>
              <a:ext uri="{FF2B5EF4-FFF2-40B4-BE49-F238E27FC236}">
                <a16:creationId xmlns:a16="http://schemas.microsoft.com/office/drawing/2014/main" id="{EECD4369-C344-CCFE-FCB5-38E1C3A80747}"/>
              </a:ext>
            </a:extLst>
          </p:cNvPr>
          <p:cNvGrpSpPr>
            <a:grpSpLocks/>
          </p:cNvGrpSpPr>
          <p:nvPr/>
        </p:nvGrpSpPr>
        <p:grpSpPr bwMode="auto">
          <a:xfrm>
            <a:off x="3376613" y="2706688"/>
            <a:ext cx="1790700" cy="965200"/>
            <a:chOff x="1965" y="1760"/>
            <a:chExt cx="1128" cy="608"/>
          </a:xfrm>
        </p:grpSpPr>
        <p:grpSp>
          <p:nvGrpSpPr>
            <p:cNvPr id="26656" name="Group 81">
              <a:extLst>
                <a:ext uri="{FF2B5EF4-FFF2-40B4-BE49-F238E27FC236}">
                  <a16:creationId xmlns:a16="http://schemas.microsoft.com/office/drawing/2014/main" id="{51FD7CA3-C53A-BF40-2C0D-261609148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" y="1776"/>
              <a:ext cx="1128" cy="528"/>
              <a:chOff x="1965" y="1776"/>
              <a:chExt cx="1128" cy="528"/>
            </a:xfrm>
          </p:grpSpPr>
          <p:sp>
            <p:nvSpPr>
              <p:cNvPr id="26658" name="Rectangle 82">
                <a:extLst>
                  <a:ext uri="{FF2B5EF4-FFF2-40B4-BE49-F238E27FC236}">
                    <a16:creationId xmlns:a16="http://schemas.microsoft.com/office/drawing/2014/main" id="{EDE4BCEB-0C63-A334-FB5D-532FA80FE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1850"/>
                <a:ext cx="1055" cy="3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CECECE"/>
                    </a:solidFill>
                    <a:latin typeface="WinInnwa" pitchFamily="2" charset="0"/>
                  </a:rPr>
                  <a:t>aeaAmawmif</a:t>
                </a:r>
              </a:p>
            </p:txBody>
          </p:sp>
          <p:sp>
            <p:nvSpPr>
              <p:cNvPr id="26659" name="Oval 83">
                <a:extLst>
                  <a:ext uri="{FF2B5EF4-FFF2-40B4-BE49-F238E27FC236}">
                    <a16:creationId xmlns:a16="http://schemas.microsoft.com/office/drawing/2014/main" id="{7ACE2ABA-268E-58A5-016B-1C02CAACF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dist="109250" dir="2132261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26657" name="Oval 84">
              <a:extLst>
                <a:ext uri="{FF2B5EF4-FFF2-40B4-BE49-F238E27FC236}">
                  <a16:creationId xmlns:a16="http://schemas.microsoft.com/office/drawing/2014/main" id="{E7C42CAE-2F15-C1A7-EA83-CE877DCCB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26655" name="Rectangle 85">
            <a:extLst>
              <a:ext uri="{FF2B5EF4-FFF2-40B4-BE49-F238E27FC236}">
                <a16:creationId xmlns:a16="http://schemas.microsoft.com/office/drawing/2014/main" id="{1FB4A0D2-BDFD-904F-7990-FCC236742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1">
            <a:extLst>
              <a:ext uri="{FF2B5EF4-FFF2-40B4-BE49-F238E27FC236}">
                <a16:creationId xmlns:a16="http://schemas.microsoft.com/office/drawing/2014/main" id="{39CDE7D6-3707-B9A1-F329-890FBBE3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27650" name="Picture 35">
            <a:extLst>
              <a:ext uri="{FF2B5EF4-FFF2-40B4-BE49-F238E27FC236}">
                <a16:creationId xmlns:a16="http://schemas.microsoft.com/office/drawing/2014/main" id="{AD8875E1-5779-E6F7-4523-6852AF6F6A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>
            <a:extLst>
              <a:ext uri="{FF2B5EF4-FFF2-40B4-BE49-F238E27FC236}">
                <a16:creationId xmlns:a16="http://schemas.microsoft.com/office/drawing/2014/main" id="{64BAF0DD-76D6-279F-7445-B209534C5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26</a:t>
            </a:r>
          </a:p>
        </p:txBody>
      </p:sp>
      <p:grpSp>
        <p:nvGrpSpPr>
          <p:cNvPr id="27652" name="Group 14">
            <a:extLst>
              <a:ext uri="{FF2B5EF4-FFF2-40B4-BE49-F238E27FC236}">
                <a16:creationId xmlns:a16="http://schemas.microsoft.com/office/drawing/2014/main" id="{D784AE18-4496-63CD-05FB-BC8860BE0E46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3448050"/>
            <a:ext cx="1301750" cy="1330325"/>
            <a:chOff x="4984" y="2160"/>
            <a:chExt cx="820" cy="838"/>
          </a:xfrm>
        </p:grpSpPr>
        <p:sp>
          <p:nvSpPr>
            <p:cNvPr id="27656" name="Rectangle 15">
              <a:extLst>
                <a:ext uri="{FF2B5EF4-FFF2-40B4-BE49-F238E27FC236}">
                  <a16:creationId xmlns:a16="http://schemas.microsoft.com/office/drawing/2014/main" id="{4E4BDFAA-C932-D218-8B3D-438CDB940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57" name="Rectangle 16">
              <a:extLst>
                <a:ext uri="{FF2B5EF4-FFF2-40B4-BE49-F238E27FC236}">
                  <a16:creationId xmlns:a16="http://schemas.microsoft.com/office/drawing/2014/main" id="{7A44FEA1-0988-0473-DC2E-592AEAC1C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27658" name="AutoShape 17">
              <a:extLst>
                <a:ext uri="{FF2B5EF4-FFF2-40B4-BE49-F238E27FC236}">
                  <a16:creationId xmlns:a16="http://schemas.microsoft.com/office/drawing/2014/main" id="{DB2121B3-8B5D-755F-8B90-29F7D3ED9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59" name="Rectangle 18">
              <a:extLst>
                <a:ext uri="{FF2B5EF4-FFF2-40B4-BE49-F238E27FC236}">
                  <a16:creationId xmlns:a16="http://schemas.microsoft.com/office/drawing/2014/main" id="{CDBFFDF8-5C13-FAC8-E12A-C769B6585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60" name="AutoShape 19">
              <a:extLst>
                <a:ext uri="{FF2B5EF4-FFF2-40B4-BE49-F238E27FC236}">
                  <a16:creationId xmlns:a16="http://schemas.microsoft.com/office/drawing/2014/main" id="{A6F7CA07-60E7-3D9F-2E2A-EF9BA2634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7661" name="Line 20">
              <a:extLst>
                <a:ext uri="{FF2B5EF4-FFF2-40B4-BE49-F238E27FC236}">
                  <a16:creationId xmlns:a16="http://schemas.microsoft.com/office/drawing/2014/main" id="{83289018-EABE-D9C7-0CF5-F77226FA9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21">
              <a:extLst>
                <a:ext uri="{FF2B5EF4-FFF2-40B4-BE49-F238E27FC236}">
                  <a16:creationId xmlns:a16="http://schemas.microsoft.com/office/drawing/2014/main" id="{53938037-EAFE-B30C-E9EB-1D57D173D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22">
              <a:extLst>
                <a:ext uri="{FF2B5EF4-FFF2-40B4-BE49-F238E27FC236}">
                  <a16:creationId xmlns:a16="http://schemas.microsoft.com/office/drawing/2014/main" id="{59135946-1804-EB46-7435-F5C7C55C6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23">
              <a:extLst>
                <a:ext uri="{FF2B5EF4-FFF2-40B4-BE49-F238E27FC236}">
                  <a16:creationId xmlns:a16="http://schemas.microsoft.com/office/drawing/2014/main" id="{542196FD-91C9-441E-80A8-665BE106E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4">
              <a:extLst>
                <a:ext uri="{FF2B5EF4-FFF2-40B4-BE49-F238E27FC236}">
                  <a16:creationId xmlns:a16="http://schemas.microsoft.com/office/drawing/2014/main" id="{CC6E3ADC-9B4E-B718-97F0-0F1FBB086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Rectangle 25">
              <a:extLst>
                <a:ext uri="{FF2B5EF4-FFF2-40B4-BE49-F238E27FC236}">
                  <a16:creationId xmlns:a16="http://schemas.microsoft.com/office/drawing/2014/main" id="{03508907-7FB2-26A3-3734-0C8BF508D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arma&amp;S</a:t>
              </a:r>
            </a:p>
          </p:txBody>
        </p:sp>
        <p:sp>
          <p:nvSpPr>
            <p:cNvPr id="27667" name="Rectangle 26">
              <a:extLst>
                <a:ext uri="{FF2B5EF4-FFF2-40B4-BE49-F238E27FC236}">
                  <a16:creationId xmlns:a16="http://schemas.microsoft.com/office/drawing/2014/main" id="{397BE38B-5A58-AA03-B768-0EE1B620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6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odemawmif</a:t>
              </a:r>
            </a:p>
          </p:txBody>
        </p:sp>
        <p:sp>
          <p:nvSpPr>
            <p:cNvPr id="27668" name="Rectangle 27">
              <a:extLst>
                <a:ext uri="{FF2B5EF4-FFF2-40B4-BE49-F238E27FC236}">
                  <a16:creationId xmlns:a16="http://schemas.microsoft.com/office/drawing/2014/main" id="{F233804D-109A-8CC9-9371-ACA985DDA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27669" name="Rectangle 28">
              <a:extLst>
                <a:ext uri="{FF2B5EF4-FFF2-40B4-BE49-F238E27FC236}">
                  <a16:creationId xmlns:a16="http://schemas.microsoft.com/office/drawing/2014/main" id="{350F2395-F5DE-F73B-6475-FE3AC4C2C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uma'&amp;S</a:t>
              </a:r>
            </a:p>
          </p:txBody>
        </p:sp>
        <p:sp>
          <p:nvSpPr>
            <p:cNvPr id="27670" name="Rectangle 29">
              <a:extLst>
                <a:ext uri="{FF2B5EF4-FFF2-40B4-BE49-F238E27FC236}">
                  <a16:creationId xmlns:a16="http://schemas.microsoft.com/office/drawing/2014/main" id="{77CCA4EB-6508-7ED2-6935-1AB8F081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27671" name="Line 30">
              <a:extLst>
                <a:ext uri="{FF2B5EF4-FFF2-40B4-BE49-F238E27FC236}">
                  <a16:creationId xmlns:a16="http://schemas.microsoft.com/office/drawing/2014/main" id="{C7D06DE0-D1B2-A8A0-E4AC-6D0817D5C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Rectangle 31">
              <a:extLst>
                <a:ext uri="{FF2B5EF4-FFF2-40B4-BE49-F238E27FC236}">
                  <a16:creationId xmlns:a16="http://schemas.microsoft.com/office/drawing/2014/main" id="{0791C98C-7B14-CDD7-2FCF-B01354FA9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xGufajrmuf&amp;m</a:t>
              </a:r>
              <a:r>
                <a:rPr lang="en-US" altLang="en-US" sz="14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27653" name="Text Box 47">
            <a:extLst>
              <a:ext uri="{FF2B5EF4-FFF2-40B4-BE49-F238E27FC236}">
                <a16:creationId xmlns:a16="http://schemas.microsoft.com/office/drawing/2014/main" id="{DE011BC5-F0E4-99BA-7308-CC8D6574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27654" name="Rectangle 48">
            <a:extLst>
              <a:ext uri="{FF2B5EF4-FFF2-40B4-BE49-F238E27FC236}">
                <a16:creationId xmlns:a16="http://schemas.microsoft.com/office/drawing/2014/main" id="{EC9B8CBA-0466-E16F-23D7-C50698403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93956" name="Text Box 36">
            <a:extLst>
              <a:ext uri="{FF2B5EF4-FFF2-40B4-BE49-F238E27FC236}">
                <a16:creationId xmlns:a16="http://schemas.microsoft.com/office/drawing/2014/main" id="{D7123EF7-66C2-85A7-5924-2FBF019E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141913"/>
            <a:ext cx="6507163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aeaAmawmifxdyfrS uwdawmfjynfodk@ 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        vSrf;I=unfhjrif&amp;yHk</a:t>
            </a:r>
            <a:endParaRPr lang="en-US" altLang="en-US" sz="3200" b="1">
              <a:solidFill>
                <a:srgbClr val="00DFCA"/>
              </a:solidFill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6">
            <a:extLst>
              <a:ext uri="{FF2B5EF4-FFF2-40B4-BE49-F238E27FC236}">
                <a16:creationId xmlns:a16="http://schemas.microsoft.com/office/drawing/2014/main" id="{36B33BBA-97C7-671E-4A96-514DD9AE505F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312738"/>
            <a:ext cx="8702675" cy="6710362"/>
            <a:chOff x="322" y="57"/>
            <a:chExt cx="5482" cy="4227"/>
          </a:xfrm>
        </p:grpSpPr>
        <p:sp>
          <p:nvSpPr>
            <p:cNvPr id="28674" name="Text Box 3">
              <a:extLst>
                <a:ext uri="{FF2B5EF4-FFF2-40B4-BE49-F238E27FC236}">
                  <a16:creationId xmlns:a16="http://schemas.microsoft.com/office/drawing/2014/main" id="{1A605D02-3AC7-1E17-1FBA-F6E9C2EAF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3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FFA27C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28675" name="Text Box 4">
              <a:extLst>
                <a:ext uri="{FF2B5EF4-FFF2-40B4-BE49-F238E27FC236}">
                  <a16:creationId xmlns:a16="http://schemas.microsoft.com/office/drawing/2014/main" id="{B05C3EB3-D251-75F3-8133-19713E9D1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4" y="4034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endParaRPr lang="my-MM" altLang="en-US" sz="2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28676" name="Object 7">
              <a:extLst>
                <a:ext uri="{FF2B5EF4-FFF2-40B4-BE49-F238E27FC236}">
                  <a16:creationId xmlns:a16="http://schemas.microsoft.com/office/drawing/2014/main" id="{4687A238-BCEE-9BD9-4EDC-FDE7BAF7FD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" y="360"/>
            <a:ext cx="5043" cy="3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3009900" imgH="1962150" progId="Photoshop.Image.6">
                    <p:embed/>
                  </p:oleObj>
                </mc:Choice>
                <mc:Fallback>
                  <p:oleObj name="Image" r:id="rId2" imgW="3009900" imgH="1962150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" y="360"/>
                          <a:ext cx="5043" cy="3579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677" name="Group 8">
              <a:extLst>
                <a:ext uri="{FF2B5EF4-FFF2-40B4-BE49-F238E27FC236}">
                  <a16:creationId xmlns:a16="http://schemas.microsoft.com/office/drawing/2014/main" id="{EF5FD47A-97DC-D9B8-08CB-5F2AD3AF20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" y="684"/>
              <a:ext cx="4251" cy="1154"/>
              <a:chOff x="986" y="737"/>
              <a:chExt cx="3854" cy="1062"/>
            </a:xfrm>
          </p:grpSpPr>
          <p:sp>
            <p:nvSpPr>
              <p:cNvPr id="28699" name="Oval 9">
                <a:extLst>
                  <a:ext uri="{FF2B5EF4-FFF2-40B4-BE49-F238E27FC236}">
                    <a16:creationId xmlns:a16="http://schemas.microsoft.com/office/drawing/2014/main" id="{477E5833-C9CF-01D2-380B-DB7A73206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458"/>
                <a:ext cx="779" cy="341"/>
              </a:xfrm>
              <a:prstGeom prst="ellips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700" name="Rectangle 10">
                <a:extLst>
                  <a:ext uri="{FF2B5EF4-FFF2-40B4-BE49-F238E27FC236}">
                    <a16:creationId xmlns:a16="http://schemas.microsoft.com/office/drawing/2014/main" id="{E34A1666-18DB-C98F-F2F3-6535BB7BA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737"/>
                <a:ext cx="3854" cy="405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rgbClr val="777777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4000" b="1">
                    <a:solidFill>
                      <a:srgbClr val="790015"/>
                    </a:solidFill>
                    <a:latin typeface="WinInnwa" pitchFamily="2" charset="0"/>
                  </a:rPr>
                  <a:t>aeaAmawmif</a:t>
                </a:r>
                <a:endParaRPr lang="en-US" altLang="en-US" sz="1600" b="1">
                  <a:solidFill>
                    <a:srgbClr val="790015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701" name="Arc 11">
                <a:extLst>
                  <a:ext uri="{FF2B5EF4-FFF2-40B4-BE49-F238E27FC236}">
                    <a16:creationId xmlns:a16="http://schemas.microsoft.com/office/drawing/2014/main" id="{21191705-CAB8-10A9-CA7F-D0BD39D5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102"/>
                <a:ext cx="401" cy="399"/>
              </a:xfrm>
              <a:custGeom>
                <a:avLst/>
                <a:gdLst>
                  <a:gd name="T0" fmla="*/ 0 w 21600"/>
                  <a:gd name="T1" fmla="*/ 0 h 21600"/>
                  <a:gd name="T2" fmla="*/ 401 w 21600"/>
                  <a:gd name="T3" fmla="*/ 399 h 21600"/>
                  <a:gd name="T4" fmla="*/ 0 w 21600"/>
                  <a:gd name="T5" fmla="*/ 39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02" name="Group 12">
                <a:extLst>
                  <a:ext uri="{FF2B5EF4-FFF2-40B4-BE49-F238E27FC236}">
                    <a16:creationId xmlns:a16="http://schemas.microsoft.com/office/drawing/2014/main" id="{C5654D61-2BF7-1030-61C1-60E5B1DE5C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6" y="1579"/>
                <a:ext cx="641" cy="76"/>
                <a:chOff x="1696" y="1995"/>
                <a:chExt cx="641" cy="76"/>
              </a:xfrm>
            </p:grpSpPr>
            <p:sp>
              <p:nvSpPr>
                <p:cNvPr id="28703" name="Freeform 13">
                  <a:extLst>
                    <a:ext uri="{FF2B5EF4-FFF2-40B4-BE49-F238E27FC236}">
                      <a16:creationId xmlns:a16="http://schemas.microsoft.com/office/drawing/2014/main" id="{8BF26D5D-45CE-7F05-C4C1-DD77C891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" y="1995"/>
                  <a:ext cx="641" cy="65"/>
                </a:xfrm>
                <a:custGeom>
                  <a:avLst/>
                  <a:gdLst>
                    <a:gd name="T0" fmla="*/ 0 w 641"/>
                    <a:gd name="T1" fmla="*/ 54 h 65"/>
                    <a:gd name="T2" fmla="*/ 16 w 641"/>
                    <a:gd name="T3" fmla="*/ 54 h 65"/>
                    <a:gd name="T4" fmla="*/ 32 w 641"/>
                    <a:gd name="T5" fmla="*/ 54 h 65"/>
                    <a:gd name="T6" fmla="*/ 48 w 641"/>
                    <a:gd name="T7" fmla="*/ 54 h 65"/>
                    <a:gd name="T8" fmla="*/ 64 w 641"/>
                    <a:gd name="T9" fmla="*/ 54 h 65"/>
                    <a:gd name="T10" fmla="*/ 80 w 641"/>
                    <a:gd name="T11" fmla="*/ 48 h 65"/>
                    <a:gd name="T12" fmla="*/ 96 w 641"/>
                    <a:gd name="T13" fmla="*/ 43 h 65"/>
                    <a:gd name="T14" fmla="*/ 112 w 641"/>
                    <a:gd name="T15" fmla="*/ 38 h 65"/>
                    <a:gd name="T16" fmla="*/ 128 w 641"/>
                    <a:gd name="T17" fmla="*/ 32 h 65"/>
                    <a:gd name="T18" fmla="*/ 144 w 641"/>
                    <a:gd name="T19" fmla="*/ 27 h 65"/>
                    <a:gd name="T20" fmla="*/ 160 w 641"/>
                    <a:gd name="T21" fmla="*/ 22 h 65"/>
                    <a:gd name="T22" fmla="*/ 176 w 641"/>
                    <a:gd name="T23" fmla="*/ 16 h 65"/>
                    <a:gd name="T24" fmla="*/ 192 w 641"/>
                    <a:gd name="T25" fmla="*/ 16 h 65"/>
                    <a:gd name="T26" fmla="*/ 208 w 641"/>
                    <a:gd name="T27" fmla="*/ 6 h 65"/>
                    <a:gd name="T28" fmla="*/ 224 w 641"/>
                    <a:gd name="T29" fmla="*/ 6 h 65"/>
                    <a:gd name="T30" fmla="*/ 240 w 641"/>
                    <a:gd name="T31" fmla="*/ 0 h 65"/>
                    <a:gd name="T32" fmla="*/ 256 w 641"/>
                    <a:gd name="T33" fmla="*/ 0 h 65"/>
                    <a:gd name="T34" fmla="*/ 272 w 641"/>
                    <a:gd name="T35" fmla="*/ 0 h 65"/>
                    <a:gd name="T36" fmla="*/ 288 w 641"/>
                    <a:gd name="T37" fmla="*/ 0 h 65"/>
                    <a:gd name="T38" fmla="*/ 304 w 641"/>
                    <a:gd name="T39" fmla="*/ 0 h 65"/>
                    <a:gd name="T40" fmla="*/ 320 w 641"/>
                    <a:gd name="T41" fmla="*/ 6 h 65"/>
                    <a:gd name="T42" fmla="*/ 336 w 641"/>
                    <a:gd name="T43" fmla="*/ 6 h 65"/>
                    <a:gd name="T44" fmla="*/ 352 w 641"/>
                    <a:gd name="T45" fmla="*/ 6 h 65"/>
                    <a:gd name="T46" fmla="*/ 368 w 641"/>
                    <a:gd name="T47" fmla="*/ 6 h 65"/>
                    <a:gd name="T48" fmla="*/ 384 w 641"/>
                    <a:gd name="T49" fmla="*/ 11 h 65"/>
                    <a:gd name="T50" fmla="*/ 400 w 641"/>
                    <a:gd name="T51" fmla="*/ 11 h 65"/>
                    <a:gd name="T52" fmla="*/ 421 w 641"/>
                    <a:gd name="T53" fmla="*/ 16 h 65"/>
                    <a:gd name="T54" fmla="*/ 442 w 641"/>
                    <a:gd name="T55" fmla="*/ 22 h 65"/>
                    <a:gd name="T56" fmla="*/ 453 w 641"/>
                    <a:gd name="T57" fmla="*/ 22 h 65"/>
                    <a:gd name="T58" fmla="*/ 469 w 641"/>
                    <a:gd name="T59" fmla="*/ 27 h 65"/>
                    <a:gd name="T60" fmla="*/ 485 w 641"/>
                    <a:gd name="T61" fmla="*/ 32 h 65"/>
                    <a:gd name="T62" fmla="*/ 501 w 641"/>
                    <a:gd name="T63" fmla="*/ 38 h 65"/>
                    <a:gd name="T64" fmla="*/ 512 w 641"/>
                    <a:gd name="T65" fmla="*/ 43 h 65"/>
                    <a:gd name="T66" fmla="*/ 533 w 641"/>
                    <a:gd name="T67" fmla="*/ 43 h 65"/>
                    <a:gd name="T68" fmla="*/ 544 w 641"/>
                    <a:gd name="T69" fmla="*/ 48 h 65"/>
                    <a:gd name="T70" fmla="*/ 560 w 641"/>
                    <a:gd name="T71" fmla="*/ 48 h 65"/>
                    <a:gd name="T72" fmla="*/ 576 w 641"/>
                    <a:gd name="T73" fmla="*/ 54 h 65"/>
                    <a:gd name="T74" fmla="*/ 592 w 641"/>
                    <a:gd name="T75" fmla="*/ 54 h 65"/>
                    <a:gd name="T76" fmla="*/ 608 w 641"/>
                    <a:gd name="T77" fmla="*/ 59 h 65"/>
                    <a:gd name="T78" fmla="*/ 624 w 641"/>
                    <a:gd name="T79" fmla="*/ 64 h 65"/>
                    <a:gd name="T80" fmla="*/ 640 w 641"/>
                    <a:gd name="T81" fmla="*/ 64 h 6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41" h="65">
                      <a:moveTo>
                        <a:pt x="0" y="54"/>
                      </a:moveTo>
                      <a:lnTo>
                        <a:pt x="16" y="54"/>
                      </a:lnTo>
                      <a:lnTo>
                        <a:pt x="32" y="54"/>
                      </a:lnTo>
                      <a:lnTo>
                        <a:pt x="48" y="54"/>
                      </a:lnTo>
                      <a:lnTo>
                        <a:pt x="64" y="54"/>
                      </a:lnTo>
                      <a:lnTo>
                        <a:pt x="80" y="48"/>
                      </a:lnTo>
                      <a:lnTo>
                        <a:pt x="96" y="43"/>
                      </a:lnTo>
                      <a:lnTo>
                        <a:pt x="112" y="38"/>
                      </a:lnTo>
                      <a:lnTo>
                        <a:pt x="128" y="32"/>
                      </a:lnTo>
                      <a:lnTo>
                        <a:pt x="144" y="27"/>
                      </a:lnTo>
                      <a:lnTo>
                        <a:pt x="160" y="22"/>
                      </a:lnTo>
                      <a:lnTo>
                        <a:pt x="176" y="16"/>
                      </a:lnTo>
                      <a:lnTo>
                        <a:pt x="192" y="16"/>
                      </a:lnTo>
                      <a:lnTo>
                        <a:pt x="208" y="6"/>
                      </a:lnTo>
                      <a:lnTo>
                        <a:pt x="224" y="6"/>
                      </a:lnTo>
                      <a:lnTo>
                        <a:pt x="240" y="0"/>
                      </a:lnTo>
                      <a:lnTo>
                        <a:pt x="256" y="0"/>
                      </a:lnTo>
                      <a:lnTo>
                        <a:pt x="272" y="0"/>
                      </a:lnTo>
                      <a:lnTo>
                        <a:pt x="288" y="0"/>
                      </a:lnTo>
                      <a:lnTo>
                        <a:pt x="304" y="0"/>
                      </a:lnTo>
                      <a:lnTo>
                        <a:pt x="320" y="6"/>
                      </a:lnTo>
                      <a:lnTo>
                        <a:pt x="336" y="6"/>
                      </a:lnTo>
                      <a:lnTo>
                        <a:pt x="352" y="6"/>
                      </a:lnTo>
                      <a:lnTo>
                        <a:pt x="368" y="6"/>
                      </a:lnTo>
                      <a:lnTo>
                        <a:pt x="384" y="11"/>
                      </a:lnTo>
                      <a:lnTo>
                        <a:pt x="400" y="11"/>
                      </a:lnTo>
                      <a:lnTo>
                        <a:pt x="421" y="16"/>
                      </a:lnTo>
                      <a:lnTo>
                        <a:pt x="442" y="22"/>
                      </a:lnTo>
                      <a:lnTo>
                        <a:pt x="453" y="22"/>
                      </a:lnTo>
                      <a:lnTo>
                        <a:pt x="469" y="27"/>
                      </a:lnTo>
                      <a:lnTo>
                        <a:pt x="485" y="32"/>
                      </a:lnTo>
                      <a:lnTo>
                        <a:pt x="501" y="38"/>
                      </a:lnTo>
                      <a:lnTo>
                        <a:pt x="512" y="43"/>
                      </a:lnTo>
                      <a:lnTo>
                        <a:pt x="533" y="43"/>
                      </a:lnTo>
                      <a:lnTo>
                        <a:pt x="544" y="48"/>
                      </a:lnTo>
                      <a:lnTo>
                        <a:pt x="560" y="48"/>
                      </a:lnTo>
                      <a:lnTo>
                        <a:pt x="576" y="54"/>
                      </a:lnTo>
                      <a:lnTo>
                        <a:pt x="592" y="54"/>
                      </a:lnTo>
                      <a:lnTo>
                        <a:pt x="608" y="59"/>
                      </a:lnTo>
                      <a:lnTo>
                        <a:pt x="624" y="64"/>
                      </a:lnTo>
                      <a:lnTo>
                        <a:pt x="640" y="64"/>
                      </a:lnTo>
                    </a:path>
                  </a:pathLst>
                </a:custGeom>
                <a:solidFill>
                  <a:schemeClr val="accent2"/>
                </a:solidFill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4" name="Freeform 14">
                  <a:extLst>
                    <a:ext uri="{FF2B5EF4-FFF2-40B4-BE49-F238E27FC236}">
                      <a16:creationId xmlns:a16="http://schemas.microsoft.com/office/drawing/2014/main" id="{B9297EFD-B64A-8351-D23B-5A9E22E17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" y="2038"/>
                  <a:ext cx="487" cy="33"/>
                </a:xfrm>
                <a:custGeom>
                  <a:avLst/>
                  <a:gdLst>
                    <a:gd name="T0" fmla="*/ 11 w 487"/>
                    <a:gd name="T1" fmla="*/ 0 h 33"/>
                    <a:gd name="T2" fmla="*/ 0 w 487"/>
                    <a:gd name="T3" fmla="*/ 16 h 33"/>
                    <a:gd name="T4" fmla="*/ 11 w 487"/>
                    <a:gd name="T5" fmla="*/ 16 h 33"/>
                    <a:gd name="T6" fmla="*/ 22 w 487"/>
                    <a:gd name="T7" fmla="*/ 16 h 33"/>
                    <a:gd name="T8" fmla="*/ 38 w 487"/>
                    <a:gd name="T9" fmla="*/ 16 h 33"/>
                    <a:gd name="T10" fmla="*/ 54 w 487"/>
                    <a:gd name="T11" fmla="*/ 11 h 33"/>
                    <a:gd name="T12" fmla="*/ 70 w 487"/>
                    <a:gd name="T13" fmla="*/ 16 h 33"/>
                    <a:gd name="T14" fmla="*/ 86 w 487"/>
                    <a:gd name="T15" fmla="*/ 21 h 33"/>
                    <a:gd name="T16" fmla="*/ 102 w 487"/>
                    <a:gd name="T17" fmla="*/ 21 h 33"/>
                    <a:gd name="T18" fmla="*/ 118 w 487"/>
                    <a:gd name="T19" fmla="*/ 21 h 33"/>
                    <a:gd name="T20" fmla="*/ 134 w 487"/>
                    <a:gd name="T21" fmla="*/ 27 h 33"/>
                    <a:gd name="T22" fmla="*/ 150 w 487"/>
                    <a:gd name="T23" fmla="*/ 27 h 33"/>
                    <a:gd name="T24" fmla="*/ 166 w 487"/>
                    <a:gd name="T25" fmla="*/ 27 h 33"/>
                    <a:gd name="T26" fmla="*/ 187 w 487"/>
                    <a:gd name="T27" fmla="*/ 27 h 33"/>
                    <a:gd name="T28" fmla="*/ 198 w 487"/>
                    <a:gd name="T29" fmla="*/ 27 h 33"/>
                    <a:gd name="T30" fmla="*/ 219 w 487"/>
                    <a:gd name="T31" fmla="*/ 27 h 33"/>
                    <a:gd name="T32" fmla="*/ 230 w 487"/>
                    <a:gd name="T33" fmla="*/ 27 h 33"/>
                    <a:gd name="T34" fmla="*/ 246 w 487"/>
                    <a:gd name="T35" fmla="*/ 21 h 33"/>
                    <a:gd name="T36" fmla="*/ 262 w 487"/>
                    <a:gd name="T37" fmla="*/ 16 h 33"/>
                    <a:gd name="T38" fmla="*/ 278 w 487"/>
                    <a:gd name="T39" fmla="*/ 16 h 33"/>
                    <a:gd name="T40" fmla="*/ 294 w 487"/>
                    <a:gd name="T41" fmla="*/ 21 h 33"/>
                    <a:gd name="T42" fmla="*/ 310 w 487"/>
                    <a:gd name="T43" fmla="*/ 27 h 33"/>
                    <a:gd name="T44" fmla="*/ 326 w 487"/>
                    <a:gd name="T45" fmla="*/ 32 h 33"/>
                    <a:gd name="T46" fmla="*/ 342 w 487"/>
                    <a:gd name="T47" fmla="*/ 32 h 33"/>
                    <a:gd name="T48" fmla="*/ 358 w 487"/>
                    <a:gd name="T49" fmla="*/ 32 h 33"/>
                    <a:gd name="T50" fmla="*/ 374 w 487"/>
                    <a:gd name="T51" fmla="*/ 27 h 33"/>
                    <a:gd name="T52" fmla="*/ 390 w 487"/>
                    <a:gd name="T53" fmla="*/ 32 h 33"/>
                    <a:gd name="T54" fmla="*/ 406 w 487"/>
                    <a:gd name="T55" fmla="*/ 32 h 33"/>
                    <a:gd name="T56" fmla="*/ 422 w 487"/>
                    <a:gd name="T57" fmla="*/ 32 h 33"/>
                    <a:gd name="T58" fmla="*/ 438 w 487"/>
                    <a:gd name="T59" fmla="*/ 27 h 33"/>
                    <a:gd name="T60" fmla="*/ 454 w 487"/>
                    <a:gd name="T61" fmla="*/ 27 h 33"/>
                    <a:gd name="T62" fmla="*/ 470 w 487"/>
                    <a:gd name="T63" fmla="*/ 27 h 33"/>
                    <a:gd name="T64" fmla="*/ 486 w 487"/>
                    <a:gd name="T65" fmla="*/ 27 h 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487" h="33">
                      <a:moveTo>
                        <a:pt x="11" y="0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22" y="16"/>
                      </a:lnTo>
                      <a:lnTo>
                        <a:pt x="38" y="16"/>
                      </a:lnTo>
                      <a:lnTo>
                        <a:pt x="54" y="11"/>
                      </a:lnTo>
                      <a:lnTo>
                        <a:pt x="70" y="16"/>
                      </a:lnTo>
                      <a:lnTo>
                        <a:pt x="86" y="21"/>
                      </a:lnTo>
                      <a:lnTo>
                        <a:pt x="102" y="21"/>
                      </a:lnTo>
                      <a:lnTo>
                        <a:pt x="118" y="21"/>
                      </a:lnTo>
                      <a:lnTo>
                        <a:pt x="134" y="27"/>
                      </a:lnTo>
                      <a:lnTo>
                        <a:pt x="150" y="27"/>
                      </a:lnTo>
                      <a:lnTo>
                        <a:pt x="166" y="27"/>
                      </a:lnTo>
                      <a:lnTo>
                        <a:pt x="187" y="27"/>
                      </a:lnTo>
                      <a:lnTo>
                        <a:pt x="198" y="27"/>
                      </a:lnTo>
                      <a:lnTo>
                        <a:pt x="219" y="27"/>
                      </a:lnTo>
                      <a:lnTo>
                        <a:pt x="230" y="27"/>
                      </a:lnTo>
                      <a:lnTo>
                        <a:pt x="246" y="21"/>
                      </a:lnTo>
                      <a:lnTo>
                        <a:pt x="262" y="16"/>
                      </a:lnTo>
                      <a:lnTo>
                        <a:pt x="278" y="16"/>
                      </a:lnTo>
                      <a:lnTo>
                        <a:pt x="294" y="21"/>
                      </a:lnTo>
                      <a:lnTo>
                        <a:pt x="310" y="27"/>
                      </a:lnTo>
                      <a:lnTo>
                        <a:pt x="326" y="32"/>
                      </a:lnTo>
                      <a:lnTo>
                        <a:pt x="342" y="32"/>
                      </a:lnTo>
                      <a:lnTo>
                        <a:pt x="358" y="32"/>
                      </a:lnTo>
                      <a:lnTo>
                        <a:pt x="374" y="27"/>
                      </a:lnTo>
                      <a:lnTo>
                        <a:pt x="390" y="32"/>
                      </a:lnTo>
                      <a:lnTo>
                        <a:pt x="406" y="32"/>
                      </a:lnTo>
                      <a:lnTo>
                        <a:pt x="422" y="32"/>
                      </a:lnTo>
                      <a:lnTo>
                        <a:pt x="438" y="27"/>
                      </a:lnTo>
                      <a:lnTo>
                        <a:pt x="454" y="27"/>
                      </a:lnTo>
                      <a:lnTo>
                        <a:pt x="470" y="27"/>
                      </a:lnTo>
                      <a:lnTo>
                        <a:pt x="486" y="27"/>
                      </a:lnTo>
                    </a:path>
                  </a:pathLst>
                </a:custGeom>
                <a:solidFill>
                  <a:schemeClr val="accent2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algn="ctr" rotWithShape="0">
                    <a:schemeClr val="bg2"/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678" name="Text Box 15">
              <a:extLst>
                <a:ext uri="{FF2B5EF4-FFF2-40B4-BE49-F238E27FC236}">
                  <a16:creationId xmlns:a16="http://schemas.microsoft.com/office/drawing/2014/main" id="{EDC06770-B06B-47F0-EF54-F766CC1A5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3303"/>
              <a:ext cx="5246" cy="69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lnSpc>
                  <a:spcPct val="80000"/>
                </a:lnSpc>
              </a:pPr>
              <a:r>
                <a:rPr lang="en-US" altLang="en-US" sz="4000" b="1" i="1">
                  <a:solidFill>
                    <a:srgbClr val="FF0000"/>
                  </a:solidFill>
                  <a:latin typeface="WinInnwa" pitchFamily="2" charset="0"/>
                </a:rPr>
                <a:t>a,&amp;dacg rS  a,mf'efjrpfwzuf&amp;Sd aeaAmawmifodk@ vSrf;jrif&amp;yHk</a:t>
              </a:r>
              <a:r>
                <a:rPr lang="en-US" altLang="en-US" sz="4000" b="1">
                  <a:solidFill>
                    <a:srgbClr val="FF0000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640016" name="Rectangle 16">
              <a:extLst>
                <a:ext uri="{FF2B5EF4-FFF2-40B4-BE49-F238E27FC236}">
                  <a16:creationId xmlns:a16="http://schemas.microsoft.com/office/drawing/2014/main" id="{AB55BF14-B434-4DFA-1639-5CE177530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902030302020204" pitchFamily="66" charset="0"/>
                </a:rPr>
                <a:t>27</a:t>
              </a:r>
            </a:p>
          </p:txBody>
        </p:sp>
        <p:grpSp>
          <p:nvGrpSpPr>
            <p:cNvPr id="28680" name="Group 17">
              <a:extLst>
                <a:ext uri="{FF2B5EF4-FFF2-40B4-BE49-F238E27FC236}">
                  <a16:creationId xmlns:a16="http://schemas.microsoft.com/office/drawing/2014/main" id="{17E1E6F3-B5E4-E274-D76E-E6F433711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4" y="2160"/>
              <a:ext cx="820" cy="838"/>
              <a:chOff x="4984" y="2160"/>
              <a:chExt cx="820" cy="838"/>
            </a:xfrm>
          </p:grpSpPr>
          <p:sp>
            <p:nvSpPr>
              <p:cNvPr id="28682" name="Rectangle 18">
                <a:extLst>
                  <a:ext uri="{FF2B5EF4-FFF2-40B4-BE49-F238E27FC236}">
                    <a16:creationId xmlns:a16="http://schemas.microsoft.com/office/drawing/2014/main" id="{E6D121AF-0D3B-F3E1-BD4C-A51E1BE26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3" name="Rectangle 19">
                <a:extLst>
                  <a:ext uri="{FF2B5EF4-FFF2-40B4-BE49-F238E27FC236}">
                    <a16:creationId xmlns:a16="http://schemas.microsoft.com/office/drawing/2014/main" id="{E42A20A2-A231-E0D6-939A-9A30DD15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8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28684" name="AutoShape 20">
                <a:extLst>
                  <a:ext uri="{FF2B5EF4-FFF2-40B4-BE49-F238E27FC236}">
                    <a16:creationId xmlns:a16="http://schemas.microsoft.com/office/drawing/2014/main" id="{7F5801EF-FEC3-E18F-2FE0-6AFD5ECBD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5" name="Rectangle 21">
                <a:extLst>
                  <a:ext uri="{FF2B5EF4-FFF2-40B4-BE49-F238E27FC236}">
                    <a16:creationId xmlns:a16="http://schemas.microsoft.com/office/drawing/2014/main" id="{0D221C22-49B4-02D4-66D2-18F52F4C3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6" name="AutoShape 22">
                <a:extLst>
                  <a:ext uri="{FF2B5EF4-FFF2-40B4-BE49-F238E27FC236}">
                    <a16:creationId xmlns:a16="http://schemas.microsoft.com/office/drawing/2014/main" id="{C2ED31EC-3163-C633-BA7A-4D818FCC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8687" name="Line 23">
                <a:extLst>
                  <a:ext uri="{FF2B5EF4-FFF2-40B4-BE49-F238E27FC236}">
                    <a16:creationId xmlns:a16="http://schemas.microsoft.com/office/drawing/2014/main" id="{52E8E4D1-7B15-F8E6-4759-733CEAD19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8" name="Line 24">
                <a:extLst>
                  <a:ext uri="{FF2B5EF4-FFF2-40B4-BE49-F238E27FC236}">
                    <a16:creationId xmlns:a16="http://schemas.microsoft.com/office/drawing/2014/main" id="{1E474FD7-2A4B-8765-C2D9-C2E35C13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9" name="Line 25">
                <a:extLst>
                  <a:ext uri="{FF2B5EF4-FFF2-40B4-BE49-F238E27FC236}">
                    <a16:creationId xmlns:a16="http://schemas.microsoft.com/office/drawing/2014/main" id="{BA5BA885-DEA5-1EF3-0975-B7A8043D0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0" name="Line 26">
                <a:extLst>
                  <a:ext uri="{FF2B5EF4-FFF2-40B4-BE49-F238E27FC236}">
                    <a16:creationId xmlns:a16="http://schemas.microsoft.com/office/drawing/2014/main" id="{BF4057C3-0DC7-01B2-8016-B2F8D6B56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1" name="Line 27">
                <a:extLst>
                  <a:ext uri="{FF2B5EF4-FFF2-40B4-BE49-F238E27FC236}">
                    <a16:creationId xmlns:a16="http://schemas.microsoft.com/office/drawing/2014/main" id="{5EE3F8D9-987E-FBA6-89ED-9FAA3231F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8">
                <a:extLst>
                  <a:ext uri="{FF2B5EF4-FFF2-40B4-BE49-F238E27FC236}">
                    <a16:creationId xmlns:a16="http://schemas.microsoft.com/office/drawing/2014/main" id="{EB84431D-594D-53B3-43A6-1413B4751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39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>
                    <a:solidFill>
                      <a:srgbClr val="1A0004"/>
                    </a:solidFill>
                    <a:latin typeface="WinInnwa" pitchFamily="2" charset="0"/>
                  </a:rPr>
                  <a:t>arma&amp;S</a:t>
                </a:r>
              </a:p>
            </p:txBody>
          </p:sp>
          <p:sp>
            <p:nvSpPr>
              <p:cNvPr id="28693" name="Rectangle 29">
                <a:extLst>
                  <a:ext uri="{FF2B5EF4-FFF2-40B4-BE49-F238E27FC236}">
                    <a16:creationId xmlns:a16="http://schemas.microsoft.com/office/drawing/2014/main" id="{37455326-BA27-9691-E702-E28452E23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" y="2420"/>
                <a:ext cx="64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  <a:r>
                  <a:rPr lang="en-US" altLang="en-US" sz="1600" b="1">
                    <a:solidFill>
                      <a:srgbClr val="1A0004"/>
                    </a:solidFill>
                    <a:latin typeface="WinInnwa" pitchFamily="2" charset="0"/>
                  </a:rPr>
                  <a:t>odemawmif</a:t>
                </a:r>
              </a:p>
            </p:txBody>
          </p:sp>
          <p:sp>
            <p:nvSpPr>
              <p:cNvPr id="28694" name="Rectangle 30">
                <a:extLst>
                  <a:ext uri="{FF2B5EF4-FFF2-40B4-BE49-F238E27FC236}">
                    <a16:creationId xmlns:a16="http://schemas.microsoft.com/office/drawing/2014/main" id="{B356C2CE-C9FD-4910-F046-B162BF7B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2536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28695" name="Rectangle 31">
                <a:extLst>
                  <a:ext uri="{FF2B5EF4-FFF2-40B4-BE49-F238E27FC236}">
                    <a16:creationId xmlns:a16="http://schemas.microsoft.com/office/drawing/2014/main" id="{6D03A11E-3A60-0A68-3EE7-65539D17F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2644"/>
                <a:ext cx="4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>
                    <a:solidFill>
                      <a:srgbClr val="1A0004"/>
                    </a:solidFill>
                    <a:latin typeface="WinInnwa" pitchFamily="2" charset="0"/>
                  </a:rPr>
                  <a:t>uma'&amp;S</a:t>
                </a:r>
              </a:p>
            </p:txBody>
          </p:sp>
          <p:sp>
            <p:nvSpPr>
              <p:cNvPr id="28696" name="Rectangle 32">
                <a:extLst>
                  <a:ext uri="{FF2B5EF4-FFF2-40B4-BE49-F238E27FC236}">
                    <a16:creationId xmlns:a16="http://schemas.microsoft.com/office/drawing/2014/main" id="{3E74EFE4-8865-F6EA-835D-6C99F3327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2760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900" b="1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28697" name="Line 33">
                <a:extLst>
                  <a:ext uri="{FF2B5EF4-FFF2-40B4-BE49-F238E27FC236}">
                    <a16:creationId xmlns:a16="http://schemas.microsoft.com/office/drawing/2014/main" id="{D48C3746-7DC9-FEB1-FFE6-4DF8C3FDC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34">
                <a:extLst>
                  <a:ext uri="{FF2B5EF4-FFF2-40B4-BE49-F238E27FC236}">
                    <a16:creationId xmlns:a16="http://schemas.microsoft.com/office/drawing/2014/main" id="{08CCCDD4-6A85-1899-106E-562D05E16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5" y="2312"/>
                <a:ext cx="6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400" b="1">
                    <a:solidFill>
                      <a:srgbClr val="1A0004"/>
                    </a:solidFill>
                    <a:latin typeface="WinInnwa" pitchFamily="2" charset="0"/>
                  </a:rPr>
                  <a:t>xGufajrmuf&amp;m</a:t>
                </a:r>
                <a:r>
                  <a:rPr lang="en-US" altLang="en-US" sz="1400" b="1">
                    <a:solidFill>
                      <a:srgbClr val="00DFCA"/>
                    </a:solidFill>
                    <a:latin typeface="WinInnwa" pitchFamily="2" charset="0"/>
                  </a:rPr>
                  <a:t> </a:t>
                </a:r>
              </a:p>
            </p:txBody>
          </p:sp>
        </p:grpSp>
        <p:sp>
          <p:nvSpPr>
            <p:cNvPr id="28681" name="Text Box 35">
              <a:extLst>
                <a:ext uri="{FF2B5EF4-FFF2-40B4-BE49-F238E27FC236}">
                  <a16:creationId xmlns:a16="http://schemas.microsoft.com/office/drawing/2014/main" id="{860E6CF2-FD3C-C21E-4180-DB308DDB3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" y="3959"/>
              <a:ext cx="10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Handbook pg. 26-29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2">
            <a:extLst>
              <a:ext uri="{FF2B5EF4-FFF2-40B4-BE49-F238E27FC236}">
                <a16:creationId xmlns:a16="http://schemas.microsoft.com/office/drawing/2014/main" id="{D697BE85-5877-D39F-0E74-66633EFAF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3">
            <a:extLst>
              <a:ext uri="{FF2B5EF4-FFF2-40B4-BE49-F238E27FC236}">
                <a16:creationId xmlns:a16="http://schemas.microsoft.com/office/drawing/2014/main" id="{4EAB7625-39B1-7EED-161C-B07E1345D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19A30FFF-FDB8-667E-4637-D7DB1F888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983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800" b="1">
                <a:solidFill>
                  <a:srgbClr val="FAFD00"/>
                </a:solidFill>
                <a:latin typeface="WinInnwa" pitchFamily="2" charset="0"/>
              </a:rPr>
              <a:t> </a:t>
            </a:r>
            <a:r>
              <a:rPr lang="en-AU" altLang="en-US" sz="6600" b="1">
                <a:solidFill>
                  <a:srgbClr val="00DFCA"/>
                </a:solidFill>
                <a:latin typeface="WinInnwa" pitchFamily="2" charset="0"/>
              </a:rPr>
              <a:t>usrf;ordkif;{/f ckeSpf oufwrf;rsm;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b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</a:br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tm+AH[HrS a,moyf/</a:t>
            </a: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 	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  	2000</a:t>
            </a:r>
            <a:r>
              <a:rPr lang="en-US" altLang="en-US" sz="6600" b="1">
                <a:solidFill>
                  <a:srgbClr val="00DFCA"/>
                </a:solidFill>
                <a:latin typeface="WinPhaAn" charset="0"/>
              </a:rPr>
              <a:t> 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B.C.</a:t>
            </a:r>
            <a:endParaRPr lang="en-US" altLang="en-US" sz="3600" b="1">
              <a:solidFill>
                <a:srgbClr val="FFFFFF"/>
              </a:solidFill>
              <a:latin typeface="Times" pitchFamily="1" charset="0"/>
            </a:endParaRPr>
          </a:p>
          <a:p>
            <a:pPr defTabSz="914400" eaLnBrk="0" hangingPunct="0"/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 arma&amp;S rS a,m±_/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600" b="1">
                <a:solidFill>
                  <a:srgbClr val="FFFFFF"/>
                </a:solidFill>
                <a:latin typeface="Times" pitchFamily="1" charset="0"/>
              </a:rPr>
              <a:t>            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1500 B.C</a:t>
            </a:r>
            <a:r>
              <a:rPr lang="en-US" altLang="en-US" sz="3600" b="1">
                <a:solidFill>
                  <a:srgbClr val="FFFFFF"/>
                </a:solidFill>
                <a:latin typeface="Times" pitchFamily="1" charset="0"/>
              </a:rPr>
              <a:t>.</a:t>
            </a:r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  <a:p>
            <a:pPr algn="ctr" defTabSz="914400" eaLnBrk="0" hangingPunct="0"/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2052" name="Rectangle 5">
            <a:extLst>
              <a:ext uri="{FF2B5EF4-FFF2-40B4-BE49-F238E27FC236}">
                <a16:creationId xmlns:a16="http://schemas.microsoft.com/office/drawing/2014/main" id="{1C9B7596-1226-0513-F448-A5A1188D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7841" name="Rectangle 17">
            <a:extLst>
              <a:ext uri="{FF2B5EF4-FFF2-40B4-BE49-F238E27FC236}">
                <a16:creationId xmlns:a16="http://schemas.microsoft.com/office/drawing/2014/main" id="{839DFC96-3C2D-70BA-1286-E23EF0550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85">
            <a:extLst>
              <a:ext uri="{FF2B5EF4-FFF2-40B4-BE49-F238E27FC236}">
                <a16:creationId xmlns:a16="http://schemas.microsoft.com/office/drawing/2014/main" id="{8EDC149F-D41F-AD80-873C-0E0B43B1C778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29756" name="Group 86">
              <a:extLst>
                <a:ext uri="{FF2B5EF4-FFF2-40B4-BE49-F238E27FC236}">
                  <a16:creationId xmlns:a16="http://schemas.microsoft.com/office/drawing/2014/main" id="{277BFBBD-1629-C02D-2A71-A3D188237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9762" name="Group 87">
                <a:extLst>
                  <a:ext uri="{FF2B5EF4-FFF2-40B4-BE49-F238E27FC236}">
                    <a16:creationId xmlns:a16="http://schemas.microsoft.com/office/drawing/2014/main" id="{2B5D7993-AB91-E974-9270-D633A4194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29764" name="Freeform 88" descr="Cork">
                  <a:extLst>
                    <a:ext uri="{FF2B5EF4-FFF2-40B4-BE49-F238E27FC236}">
                      <a16:creationId xmlns:a16="http://schemas.microsoft.com/office/drawing/2014/main" id="{C2BAB32A-639A-4691-7DB1-472469082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65" name="Freeform 89" descr="Cork">
                  <a:extLst>
                    <a:ext uri="{FF2B5EF4-FFF2-40B4-BE49-F238E27FC236}">
                      <a16:creationId xmlns:a16="http://schemas.microsoft.com/office/drawing/2014/main" id="{5FD08CC8-BAC2-20DF-842A-6A1E5718D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9763" name="Picture 90">
                <a:extLst>
                  <a:ext uri="{FF2B5EF4-FFF2-40B4-BE49-F238E27FC236}">
                    <a16:creationId xmlns:a16="http://schemas.microsoft.com/office/drawing/2014/main" id="{A9F33208-97D2-6C5E-5EDE-F700A55859C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57" name="Freeform 91">
              <a:extLst>
                <a:ext uri="{FF2B5EF4-FFF2-40B4-BE49-F238E27FC236}">
                  <a16:creationId xmlns:a16="http://schemas.microsoft.com/office/drawing/2014/main" id="{FD134F98-EEAD-E270-A32A-AC363841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8" name="Freeform 92">
              <a:extLst>
                <a:ext uri="{FF2B5EF4-FFF2-40B4-BE49-F238E27FC236}">
                  <a16:creationId xmlns:a16="http://schemas.microsoft.com/office/drawing/2014/main" id="{6151355D-9DDB-C735-3489-50416EF2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9" name="Freeform 93">
              <a:extLst>
                <a:ext uri="{FF2B5EF4-FFF2-40B4-BE49-F238E27FC236}">
                  <a16:creationId xmlns:a16="http://schemas.microsoft.com/office/drawing/2014/main" id="{39620B35-72A5-80FB-F761-53FC460B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0" name="Freeform 94">
              <a:extLst>
                <a:ext uri="{FF2B5EF4-FFF2-40B4-BE49-F238E27FC236}">
                  <a16:creationId xmlns:a16="http://schemas.microsoft.com/office/drawing/2014/main" id="{96A6CD40-3C75-3F22-1F16-24ABDCF72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1" name="Freeform 95">
              <a:extLst>
                <a:ext uri="{FF2B5EF4-FFF2-40B4-BE49-F238E27FC236}">
                  <a16:creationId xmlns:a16="http://schemas.microsoft.com/office/drawing/2014/main" id="{89FCC85E-401E-4265-DE3C-BBA1C43D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B7C9287-F75D-F9BB-D2AA-DE712AC9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289050"/>
            <a:ext cx="2933700" cy="3098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FF66108-3588-C6B9-2FD1-0A6AEB1A5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2846388"/>
            <a:ext cx="1736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uma'&amp;S</a:t>
            </a: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9700" name="AutoShape 4">
            <a:extLst>
              <a:ext uri="{FF2B5EF4-FFF2-40B4-BE49-F238E27FC236}">
                <a16:creationId xmlns:a16="http://schemas.microsoft.com/office/drawing/2014/main" id="{5A92D165-68F3-595F-3B08-D633FF638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8191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20A67D36-463A-1773-5F03-22386463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9EA75B30-3B8B-789E-6CB2-44787B29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79450"/>
            <a:ext cx="176688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Times" pitchFamily="1" charset="0"/>
              </a:rPr>
              <a:t>   </a:t>
            </a:r>
            <a:r>
              <a:rPr lang="en-US" altLang="en-US" sz="48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  <a:p>
            <a:pPr defTabSz="914400" eaLnBrk="0" hangingPunct="0"/>
            <a:endParaRPr lang="en-US" altLang="en-US" sz="2800" b="1">
              <a:solidFill>
                <a:srgbClr val="790015"/>
              </a:solidFill>
              <a:latin typeface="Times" pitchFamily="1" charset="0"/>
            </a:endParaRPr>
          </a:p>
        </p:txBody>
      </p:sp>
      <p:sp>
        <p:nvSpPr>
          <p:cNvPr id="29703" name="Line 7">
            <a:extLst>
              <a:ext uri="{FF2B5EF4-FFF2-40B4-BE49-F238E27FC236}">
                <a16:creationId xmlns:a16="http://schemas.microsoft.com/office/drawing/2014/main" id="{2A120260-5897-81A0-D189-5E3A00FDB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>
            <a:extLst>
              <a:ext uri="{FF2B5EF4-FFF2-40B4-BE49-F238E27FC236}">
                <a16:creationId xmlns:a16="http://schemas.microsoft.com/office/drawing/2014/main" id="{506DA45D-42DE-A1BC-0EEC-69B10476B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03B3709F-4F3D-176C-0D97-48B3D2FA1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>
            <a:extLst>
              <a:ext uri="{FF2B5EF4-FFF2-40B4-BE49-F238E27FC236}">
                <a16:creationId xmlns:a16="http://schemas.microsoft.com/office/drawing/2014/main" id="{787E30F0-57B3-F32E-BE56-B5A1CAB05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3271C9EE-8845-BCBB-CBE6-4D6BE1948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1EF2B513-CBC4-F0F9-66C7-0C411D3C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>
            <a:extLst>
              <a:ext uri="{FF2B5EF4-FFF2-40B4-BE49-F238E27FC236}">
                <a16:creationId xmlns:a16="http://schemas.microsoft.com/office/drawing/2014/main" id="{FB8055BE-BB76-7D5E-29BE-2003C0DA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449388"/>
            <a:ext cx="20923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</a:p>
        </p:txBody>
      </p:sp>
      <p:sp>
        <p:nvSpPr>
          <p:cNvPr id="29710" name="Rectangle 14">
            <a:extLst>
              <a:ext uri="{FF2B5EF4-FFF2-40B4-BE49-F238E27FC236}">
                <a16:creationId xmlns:a16="http://schemas.microsoft.com/office/drawing/2014/main" id="{922AC7D7-2FEE-C7B9-21F9-BC45680C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1989138"/>
            <a:ext cx="18700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3200" b="1">
                <a:solidFill>
                  <a:srgbClr val="790015"/>
                </a:solidFill>
                <a:latin typeface="WinInnwa" pitchFamily="2" charset="0"/>
              </a:rPr>
              <a:t>odemawmif</a:t>
            </a:r>
          </a:p>
          <a:p>
            <a:pPr defTabSz="914400" eaLnBrk="0" hangingPunct="0"/>
            <a:endParaRPr lang="en-US" altLang="en-US" sz="4800" b="1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29711" name="Rectangle 15">
            <a:extLst>
              <a:ext uri="{FF2B5EF4-FFF2-40B4-BE49-F238E27FC236}">
                <a16:creationId xmlns:a16="http://schemas.microsoft.com/office/drawing/2014/main" id="{99B94850-D07A-9F7F-42F6-9675FB99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1A0004"/>
                </a:solidFill>
                <a:latin typeface="Times" pitchFamily="1" charset="0"/>
              </a:rPr>
              <a:t>M - C - C </a:t>
            </a:r>
          </a:p>
        </p:txBody>
      </p:sp>
      <p:sp>
        <p:nvSpPr>
          <p:cNvPr id="29712" name="Rectangle 16">
            <a:extLst>
              <a:ext uri="{FF2B5EF4-FFF2-40B4-BE49-F238E27FC236}">
                <a16:creationId xmlns:a16="http://schemas.microsoft.com/office/drawing/2014/main" id="{E5FBABC8-F825-E200-610B-0AB12E16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3311525"/>
            <a:ext cx="23256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ESpfaygif; 40</a:t>
            </a: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endParaRPr lang="en-US" altLang="en-US" sz="5400" b="1">
              <a:solidFill>
                <a:srgbClr val="1A0004"/>
              </a:solidFill>
              <a:latin typeface="WinInnwa" pitchFamily="2" charset="0"/>
            </a:endParaRP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3FC859B7-C7FA-22F8-746C-5B7F89B1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3806825"/>
            <a:ext cx="23653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790015"/>
                </a:solidFill>
                <a:latin typeface="WinInnwa" pitchFamily="2" charset="0"/>
              </a:rPr>
              <a:t>a'oem 5 &amp;yf/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9714" name="Rectangle 18">
            <a:extLst>
              <a:ext uri="{FF2B5EF4-FFF2-40B4-BE49-F238E27FC236}">
                <a16:creationId xmlns:a16="http://schemas.microsoft.com/office/drawing/2014/main" id="{70A12599-2B99-8402-306D-1E34EB2C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836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29715" name="Rectangle 20">
            <a:extLst>
              <a:ext uri="{FF2B5EF4-FFF2-40B4-BE49-F238E27FC236}">
                <a16:creationId xmlns:a16="http://schemas.microsoft.com/office/drawing/2014/main" id="{68D9B8AD-1E06-706C-A944-FE88EFD8F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7302" name="Oval 22">
            <a:extLst>
              <a:ext uri="{FF2B5EF4-FFF2-40B4-BE49-F238E27FC236}">
                <a16:creationId xmlns:a16="http://schemas.microsoft.com/office/drawing/2014/main" id="{8B442117-FB45-1E5C-1A01-70AE1AC82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17" name="Rectangle 24">
            <a:extLst>
              <a:ext uri="{FF2B5EF4-FFF2-40B4-BE49-F238E27FC236}">
                <a16:creationId xmlns:a16="http://schemas.microsoft.com/office/drawing/2014/main" id="{B71A6F62-FA3C-B0C7-2D31-F61CB7904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2482850"/>
            <a:ext cx="2686050" cy="1258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 i="1">
                <a:solidFill>
                  <a:srgbClr val="FEE600"/>
                </a:solidFill>
                <a:latin typeface="WinInnwa" pitchFamily="2" charset="0"/>
              </a:rPr>
              <a:t>tm+AH[H a,moyf </a:t>
            </a:r>
          </a:p>
          <a:p>
            <a:pPr defTabSz="914400" eaLnBrk="0" hangingPunct="0"/>
            <a:r>
              <a:rPr lang="en-US" altLang="en-US" sz="4800" b="1" i="1">
                <a:solidFill>
                  <a:srgbClr val="66FF33"/>
                </a:solidFill>
                <a:latin typeface="WinInnwa" pitchFamily="2" charset="0"/>
              </a:rPr>
              <a:t>arma&amp;S </a:t>
            </a:r>
            <a:r>
              <a:rPr lang="en-US" altLang="en-US" sz="2800" b="1" i="1">
                <a:solidFill>
                  <a:srgbClr val="FEE600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29718" name="Rectangle 25">
            <a:extLst>
              <a:ext uri="{FF2B5EF4-FFF2-40B4-BE49-F238E27FC236}">
                <a16:creationId xmlns:a16="http://schemas.microsoft.com/office/drawing/2014/main" id="{341FA8C9-246B-C804-986B-14073C4A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19" name="Rectangle 26">
            <a:extLst>
              <a:ext uri="{FF2B5EF4-FFF2-40B4-BE49-F238E27FC236}">
                <a16:creationId xmlns:a16="http://schemas.microsoft.com/office/drawing/2014/main" id="{8FAB6BCD-2B5D-6265-0070-D3D11D6E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29720" name="Line 27">
            <a:extLst>
              <a:ext uri="{FF2B5EF4-FFF2-40B4-BE49-F238E27FC236}">
                <a16:creationId xmlns:a16="http://schemas.microsoft.com/office/drawing/2014/main" id="{0D411A4A-E999-32AB-B41C-539DB350F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>
            <a:extLst>
              <a:ext uri="{FF2B5EF4-FFF2-40B4-BE49-F238E27FC236}">
                <a16:creationId xmlns:a16="http://schemas.microsoft.com/office/drawing/2014/main" id="{76C9649D-97F1-6C97-DAC2-70D6C338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5519738"/>
            <a:ext cx="8772525" cy="9144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5400" b="1">
                <a:solidFill>
                  <a:srgbClr val="FFFFFF"/>
                </a:solidFill>
                <a:latin typeface="WinInnwa" pitchFamily="2" charset="0"/>
              </a:rPr>
              <a:t>om;pOfajr;qufumvtwGuf/</a:t>
            </a:r>
          </a:p>
        </p:txBody>
      </p:sp>
      <p:sp>
        <p:nvSpPr>
          <p:cNvPr id="97333" name="Text Box 53">
            <a:extLst>
              <a:ext uri="{FF2B5EF4-FFF2-40B4-BE49-F238E27FC236}">
                <a16:creationId xmlns:a16="http://schemas.microsoft.com/office/drawing/2014/main" id="{4C7A4B65-B7E5-C310-54B8-635B7106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461000"/>
            <a:ext cx="8824912" cy="9144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5400" b="1">
                <a:solidFill>
                  <a:srgbClr val="FFFFFF"/>
                </a:solidFill>
                <a:latin typeface="WinInnwa" pitchFamily="2" charset="0"/>
              </a:rPr>
              <a:t>tb,folonfxdkolwdkU\bk&amp;m;enf;/</a:t>
            </a:r>
          </a:p>
        </p:txBody>
      </p:sp>
      <p:sp>
        <p:nvSpPr>
          <p:cNvPr id="97334" name="Text Box 54">
            <a:extLst>
              <a:ext uri="{FF2B5EF4-FFF2-40B4-BE49-F238E27FC236}">
                <a16:creationId xmlns:a16="http://schemas.microsoft.com/office/drawing/2014/main" id="{50C2EBEC-1721-AB8E-EEE4-D1279906F07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619250" y="5403850"/>
            <a:ext cx="5287963" cy="9144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5400" b="1">
                <a:solidFill>
                  <a:srgbClr val="FFFFFF"/>
                </a:solidFill>
                <a:latin typeface="WinInnwa" pitchFamily="2" charset="0"/>
              </a:rPr>
              <a:t>tb,folwdkhenf;?</a:t>
            </a:r>
          </a:p>
        </p:txBody>
      </p:sp>
      <p:sp>
        <p:nvSpPr>
          <p:cNvPr id="97335" name="Text Box 55">
            <a:extLst>
              <a:ext uri="{FF2B5EF4-FFF2-40B4-BE49-F238E27FC236}">
                <a16:creationId xmlns:a16="http://schemas.microsoft.com/office/drawing/2014/main" id="{7AEC6898-3601-0131-1E42-18EFE076C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588000"/>
            <a:ext cx="6438900" cy="7620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FFFFFF"/>
                </a:solidFill>
                <a:latin typeface="WinInnwa" pitchFamily="2" charset="0"/>
              </a:rPr>
              <a:t>taetxdkifudk,fusifhw&amp;m;</a:t>
            </a:r>
          </a:p>
        </p:txBody>
      </p:sp>
      <p:sp>
        <p:nvSpPr>
          <p:cNvPr id="97336" name="Text Box 56">
            <a:extLst>
              <a:ext uri="{FF2B5EF4-FFF2-40B4-BE49-F238E27FC236}">
                <a16:creationId xmlns:a16="http://schemas.microsoft.com/office/drawing/2014/main" id="{AC87DFA4-802A-8C6B-4DAB-65133EB7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900" y="5562600"/>
            <a:ext cx="8775700" cy="7620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FFFFFF"/>
                </a:solidFill>
                <a:latin typeface="WinInnwa" pitchFamily="2" charset="0"/>
              </a:rPr>
              <a:t>xl;jcm;aomtarGtESpf/</a:t>
            </a:r>
          </a:p>
        </p:txBody>
      </p:sp>
      <p:sp>
        <p:nvSpPr>
          <p:cNvPr id="97337" name="Text Box 57">
            <a:extLst>
              <a:ext uri="{FF2B5EF4-FFF2-40B4-BE49-F238E27FC236}">
                <a16:creationId xmlns:a16="http://schemas.microsoft.com/office/drawing/2014/main" id="{211299C5-282E-4E04-DE6A-1E34075BB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4468813"/>
            <a:ext cx="8694737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w&amp;m;a[m&amp;musrf;  --- 'kwd,ajrmuf ynwfw&amp;m;/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4000" b="1">
                <a:solidFill>
                  <a:srgbClr val="FFFF00"/>
                </a:solidFill>
                <a:latin typeface="Comic Sans MS" panose="030F0902030302020204" pitchFamily="66" charset="0"/>
              </a:rPr>
              <a:t>! </a:t>
            </a:r>
          </a:p>
        </p:txBody>
      </p:sp>
      <p:sp>
        <p:nvSpPr>
          <p:cNvPr id="97338" name="Text Box 58">
            <a:extLst>
              <a:ext uri="{FF2B5EF4-FFF2-40B4-BE49-F238E27FC236}">
                <a16:creationId xmlns:a16="http://schemas.microsoft.com/office/drawing/2014/main" id="{C32FE5BD-5D24-5523-E40A-A19A9154A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4538663"/>
            <a:ext cx="8393113" cy="701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jynfawmfESifhqdkifaom uwdpmcsKyf/</a:t>
            </a:r>
          </a:p>
        </p:txBody>
      </p:sp>
      <p:sp>
        <p:nvSpPr>
          <p:cNvPr id="29728" name="Rectangle 59">
            <a:extLst>
              <a:ext uri="{FF2B5EF4-FFF2-40B4-BE49-F238E27FC236}">
                <a16:creationId xmlns:a16="http://schemas.microsoft.com/office/drawing/2014/main" id="{F3F15F03-F6BA-CA5E-120A-2BB169EE6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my-MM" altLang="en-US" sz="1600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29" name="Rectangle 60">
            <a:extLst>
              <a:ext uri="{FF2B5EF4-FFF2-40B4-BE49-F238E27FC236}">
                <a16:creationId xmlns:a16="http://schemas.microsoft.com/office/drawing/2014/main" id="{D96C10FD-DC0E-6682-2563-C45947373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0" name="Rectangle 61">
            <a:extLst>
              <a:ext uri="{FF2B5EF4-FFF2-40B4-BE49-F238E27FC236}">
                <a16:creationId xmlns:a16="http://schemas.microsoft.com/office/drawing/2014/main" id="{819E7B53-109B-0006-1100-D2B56B98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9731" name="AutoShape 62">
            <a:extLst>
              <a:ext uri="{FF2B5EF4-FFF2-40B4-BE49-F238E27FC236}">
                <a16:creationId xmlns:a16="http://schemas.microsoft.com/office/drawing/2014/main" id="{6D63AACF-C687-B38E-2676-991BF3EF1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2" name="Rectangle 63">
            <a:extLst>
              <a:ext uri="{FF2B5EF4-FFF2-40B4-BE49-F238E27FC236}">
                <a16:creationId xmlns:a16="http://schemas.microsoft.com/office/drawing/2014/main" id="{314E2259-CF7F-0347-2EEB-D846D074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3" name="AutoShape 64">
            <a:extLst>
              <a:ext uri="{FF2B5EF4-FFF2-40B4-BE49-F238E27FC236}">
                <a16:creationId xmlns:a16="http://schemas.microsoft.com/office/drawing/2014/main" id="{2F73118D-8A16-CFE9-0101-1CEFBC5F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734" name="Line 65">
            <a:extLst>
              <a:ext uri="{FF2B5EF4-FFF2-40B4-BE49-F238E27FC236}">
                <a16:creationId xmlns:a16="http://schemas.microsoft.com/office/drawing/2014/main" id="{BC079D60-A7CF-E43C-A132-95BB77C4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Line 66">
            <a:extLst>
              <a:ext uri="{FF2B5EF4-FFF2-40B4-BE49-F238E27FC236}">
                <a16:creationId xmlns:a16="http://schemas.microsoft.com/office/drawing/2014/main" id="{A92440B9-3550-0263-DE1A-09525E7B4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67">
            <a:extLst>
              <a:ext uri="{FF2B5EF4-FFF2-40B4-BE49-F238E27FC236}">
                <a16:creationId xmlns:a16="http://schemas.microsoft.com/office/drawing/2014/main" id="{6C6C9F49-AEC2-C37C-B6AF-66B7C81F8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Line 68">
            <a:extLst>
              <a:ext uri="{FF2B5EF4-FFF2-40B4-BE49-F238E27FC236}">
                <a16:creationId xmlns:a16="http://schemas.microsoft.com/office/drawing/2014/main" id="{72344352-3BC1-89DD-8390-1EF15518F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8" name="Line 69">
            <a:extLst>
              <a:ext uri="{FF2B5EF4-FFF2-40B4-BE49-F238E27FC236}">
                <a16:creationId xmlns:a16="http://schemas.microsoft.com/office/drawing/2014/main" id="{D61FD014-5A90-BD3B-BC3A-9F352C308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Rectangle 70">
            <a:extLst>
              <a:ext uri="{FF2B5EF4-FFF2-40B4-BE49-F238E27FC236}">
                <a16:creationId xmlns:a16="http://schemas.microsoft.com/office/drawing/2014/main" id="{739B196E-9A2D-F3E4-01E2-1DC3AA558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29740" name="Rectangle 71">
            <a:extLst>
              <a:ext uri="{FF2B5EF4-FFF2-40B4-BE49-F238E27FC236}">
                <a16:creationId xmlns:a16="http://schemas.microsoft.com/office/drawing/2014/main" id="{77AE3A2A-FAD2-3519-8F98-55A3CE7D4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8417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29741" name="Rectangle 72">
            <a:extLst>
              <a:ext uri="{FF2B5EF4-FFF2-40B4-BE49-F238E27FC236}">
                <a16:creationId xmlns:a16="http://schemas.microsoft.com/office/drawing/2014/main" id="{6A4EF3CB-556D-EDF2-19A6-B4AE2869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29742" name="Rectangle 73">
            <a:extLst>
              <a:ext uri="{FF2B5EF4-FFF2-40B4-BE49-F238E27FC236}">
                <a16:creationId xmlns:a16="http://schemas.microsoft.com/office/drawing/2014/main" id="{EBB73608-C616-A3DB-2057-EDF13F1C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29743" name="Rectangle 74">
            <a:extLst>
              <a:ext uri="{FF2B5EF4-FFF2-40B4-BE49-F238E27FC236}">
                <a16:creationId xmlns:a16="http://schemas.microsoft.com/office/drawing/2014/main" id="{3A68327E-40CF-E68D-D422-0FBA69A0E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29744" name="Rectangle 75">
            <a:extLst>
              <a:ext uri="{FF2B5EF4-FFF2-40B4-BE49-F238E27FC236}">
                <a16:creationId xmlns:a16="http://schemas.microsoft.com/office/drawing/2014/main" id="{C44F775F-587E-C51E-6A64-1E85EC1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5 Sermons</a:t>
            </a:r>
          </a:p>
        </p:txBody>
      </p:sp>
      <p:sp>
        <p:nvSpPr>
          <p:cNvPr id="29745" name="Line 76">
            <a:extLst>
              <a:ext uri="{FF2B5EF4-FFF2-40B4-BE49-F238E27FC236}">
                <a16:creationId xmlns:a16="http://schemas.microsoft.com/office/drawing/2014/main" id="{A4AF3FD2-0D61-CA27-5030-E51D8EDEE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Rectangle 77">
            <a:extLst>
              <a:ext uri="{FF2B5EF4-FFF2-40B4-BE49-F238E27FC236}">
                <a16:creationId xmlns:a16="http://schemas.microsoft.com/office/drawing/2014/main" id="{3328FA35-4CA8-80ED-7A23-5670E730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361315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9747" name="Text Box 78">
            <a:extLst>
              <a:ext uri="{FF2B5EF4-FFF2-40B4-BE49-F238E27FC236}">
                <a16:creationId xmlns:a16="http://schemas.microsoft.com/office/drawing/2014/main" id="{7222C8AF-691C-9E8B-DB96-8B7CB0D0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9748" name="Text Box 81">
            <a:extLst>
              <a:ext uri="{FF2B5EF4-FFF2-40B4-BE49-F238E27FC236}">
                <a16:creationId xmlns:a16="http://schemas.microsoft.com/office/drawing/2014/main" id="{C68F7F0D-785A-5ECB-CFEB-DF5D47993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97363" name="Rectangle 83">
            <a:extLst>
              <a:ext uri="{FF2B5EF4-FFF2-40B4-BE49-F238E27FC236}">
                <a16:creationId xmlns:a16="http://schemas.microsoft.com/office/drawing/2014/main" id="{0FC95692-32BF-C230-EB5D-45165576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28</a:t>
            </a:r>
          </a:p>
        </p:txBody>
      </p:sp>
      <p:sp>
        <p:nvSpPr>
          <p:cNvPr id="29750" name="Text Box 84">
            <a:extLst>
              <a:ext uri="{FF2B5EF4-FFF2-40B4-BE49-F238E27FC236}">
                <a16:creationId xmlns:a16="http://schemas.microsoft.com/office/drawing/2014/main" id="{00CB4B55-2FA3-999C-1A82-25671DCFC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5" name="Group 99">
            <a:extLst>
              <a:ext uri="{FF2B5EF4-FFF2-40B4-BE49-F238E27FC236}">
                <a16:creationId xmlns:a16="http://schemas.microsoft.com/office/drawing/2014/main" id="{F75581E9-D620-BA00-60BD-E2E17064E821}"/>
              </a:ext>
            </a:extLst>
          </p:cNvPr>
          <p:cNvGrpSpPr>
            <a:grpSpLocks/>
          </p:cNvGrpSpPr>
          <p:nvPr/>
        </p:nvGrpSpPr>
        <p:grpSpPr bwMode="auto">
          <a:xfrm>
            <a:off x="5000625" y="2933700"/>
            <a:ext cx="3805238" cy="2578100"/>
            <a:chOff x="3222" y="1832"/>
            <a:chExt cx="2397" cy="1624"/>
          </a:xfrm>
        </p:grpSpPr>
        <p:sp>
          <p:nvSpPr>
            <p:cNvPr id="29752" name="Rectangle 23">
              <a:extLst>
                <a:ext uri="{FF2B5EF4-FFF2-40B4-BE49-F238E27FC236}">
                  <a16:creationId xmlns:a16="http://schemas.microsoft.com/office/drawing/2014/main" id="{227412EE-C400-E06E-6660-DFCD2234F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3128"/>
              <a:ext cx="2397" cy="328"/>
            </a:xfrm>
            <a:prstGeom prst="rect">
              <a:avLst/>
            </a:prstGeom>
            <a:noFill/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2800" b="1" i="1">
                  <a:solidFill>
                    <a:srgbClr val="FFFFFF"/>
                  </a:solidFill>
                  <a:latin typeface="WinInnwa" pitchFamily="2" charset="0"/>
                </a:rPr>
                <a:t>/ w&amp;m;a[m&amp;musrf; 30;1-10</a:t>
              </a:r>
            </a:p>
          </p:txBody>
        </p:sp>
        <p:grpSp>
          <p:nvGrpSpPr>
            <p:cNvPr id="29753" name="Group 98">
              <a:extLst>
                <a:ext uri="{FF2B5EF4-FFF2-40B4-BE49-F238E27FC236}">
                  <a16:creationId xmlns:a16="http://schemas.microsoft.com/office/drawing/2014/main" id="{D5D7ED9C-8879-A80F-095D-5E86E5E0D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1832"/>
              <a:ext cx="540" cy="941"/>
              <a:chOff x="3925" y="1840"/>
              <a:chExt cx="540" cy="941"/>
            </a:xfrm>
          </p:grpSpPr>
          <p:sp>
            <p:nvSpPr>
              <p:cNvPr id="29754" name="Rectangle 96">
                <a:extLst>
                  <a:ext uri="{FF2B5EF4-FFF2-40B4-BE49-F238E27FC236}">
                    <a16:creationId xmlns:a16="http://schemas.microsoft.com/office/drawing/2014/main" id="{E9481184-EE8D-5156-2404-AF4A20CCB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240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  <p:sp>
            <p:nvSpPr>
              <p:cNvPr id="29755" name="Rectangle 97">
                <a:extLst>
                  <a:ext uri="{FF2B5EF4-FFF2-40B4-BE49-F238E27FC236}">
                    <a16:creationId xmlns:a16="http://schemas.microsoft.com/office/drawing/2014/main" id="{0E5D4132-A192-6453-E5FC-BD0D88F7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540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4000" b="1" i="1">
                    <a:solidFill>
                      <a:srgbClr val="FFFFFF"/>
                    </a:solidFill>
                    <a:latin typeface="Kosher-Normal" pitchFamily="1" charset="0"/>
                  </a:rPr>
                  <a:t>LC</a:t>
                </a:r>
                <a:endParaRPr lang="en-US" altLang="en-US" sz="2400" i="1">
                  <a:solidFill>
                    <a:srgbClr val="FFFFFF"/>
                  </a:solidFill>
                  <a:latin typeface="Helvetica" pitchFamily="2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FD927225-B74D-61B6-CF48-C021CDCCC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3" y="1754188"/>
            <a:ext cx="7110412" cy="464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3600" b="1">
                <a:solidFill>
                  <a:srgbClr val="FF00FF"/>
                </a:solidFill>
                <a:latin typeface="WinInnwa" pitchFamily="2" charset="0"/>
              </a:rPr>
              <a:t>5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 </a:t>
            </a:r>
            <a:r>
              <a:rPr lang="en-US" altLang="en-US" sz="3200" b="1">
                <a:solidFill>
                  <a:srgbClr val="66FF33"/>
                </a:solidFill>
                <a:latin typeface="WinInnwa" pitchFamily="2" charset="0"/>
              </a:rPr>
              <a:t>bdk;ab;wkd@0ifpm;aom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jynf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odk@ wzefaqmifcJhawmfrlojzifh/ </a:t>
            </a:r>
            <a:r>
              <a:rPr lang="en-US" altLang="en-US" sz="3200" b="1">
                <a:solidFill>
                  <a:srgbClr val="66FF33"/>
                </a:solidFill>
                <a:latin typeface="WinInnwa" pitchFamily="2" charset="0"/>
              </a:rPr>
              <a:t>oifonf 0ifpm;&amp;vdrfhrnf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? xdktcgaus;Zl;jyKawmfrljyefojzifh/ bkd;ab;rsm;wdk@xufoifhudkomI rsm;apawmfrlvdrfhrnf?    </a:t>
            </a:r>
            <a:r>
              <a:rPr lang="en-US" altLang="en-US" sz="3600" b="1">
                <a:solidFill>
                  <a:srgbClr val="FF00FF"/>
                </a:solidFill>
                <a:latin typeface="WinInnwa" pitchFamily="2" charset="0"/>
              </a:rPr>
              <a:t>6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oifonftouf&amp;Sif rnfta=umif;/ oif.bk&amp;m;ocifxm0&amp;bk&amp;m;udk pdwfESvHk;tºuif;rJhcspfapjcif;iSm/ </a:t>
            </a:r>
            <a:r>
              <a:rPr lang="en-US" altLang="en-US" sz="3200" b="1">
                <a:solidFill>
                  <a:srgbClr val="66FF33"/>
                </a:solidFill>
                <a:latin typeface="WinInnwa" pitchFamily="2" charset="0"/>
              </a:rPr>
              <a:t>oifhESvHk;ESifh oifhtrsdK;.ESvHk; ta&amp;zsm;udk vSD; jzwfawmfrlvdrfhrnf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? </a:t>
            </a:r>
          </a:p>
        </p:txBody>
      </p:sp>
      <p:sp>
        <p:nvSpPr>
          <p:cNvPr id="30722" name="Rectangle 4">
            <a:extLst>
              <a:ext uri="{FF2B5EF4-FFF2-40B4-BE49-F238E27FC236}">
                <a16:creationId xmlns:a16="http://schemas.microsoft.com/office/drawing/2014/main" id="{80C7BBB6-9070-83EE-104F-3294CACC4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798513"/>
            <a:ext cx="7089775" cy="1095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6000" b="1">
                <a:solidFill>
                  <a:srgbClr val="FFFFFF"/>
                </a:solidFill>
                <a:latin typeface="WinInnwa" pitchFamily="2" charset="0"/>
              </a:rPr>
              <a:t>w&amp;m;a[m&amp;musrf; 30</a:t>
            </a:r>
          </a:p>
          <a:p>
            <a:pPr algn="ctr" defTabSz="914400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uwdawmfjynf (ygvufpwdkif;) 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6D79CAC0-C839-D3FC-E716-EB0EDA9A7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0724" name="Line 6">
            <a:extLst>
              <a:ext uri="{FF2B5EF4-FFF2-40B4-BE49-F238E27FC236}">
                <a16:creationId xmlns:a16="http://schemas.microsoft.com/office/drawing/2014/main" id="{F8559DF1-BC5E-0941-77A1-B2619A30A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3" name="Oval 7">
            <a:extLst>
              <a:ext uri="{FF2B5EF4-FFF2-40B4-BE49-F238E27FC236}">
                <a16:creationId xmlns:a16="http://schemas.microsoft.com/office/drawing/2014/main" id="{21065E85-09CC-97DE-4A4F-F4822D936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784350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6" name="Rectangle 28">
            <a:extLst>
              <a:ext uri="{FF2B5EF4-FFF2-40B4-BE49-F238E27FC236}">
                <a16:creationId xmlns:a16="http://schemas.microsoft.com/office/drawing/2014/main" id="{620D5E22-461E-5BDB-C7A9-E1B692316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7" name="Rectangle 29">
            <a:extLst>
              <a:ext uri="{FF2B5EF4-FFF2-40B4-BE49-F238E27FC236}">
                <a16:creationId xmlns:a16="http://schemas.microsoft.com/office/drawing/2014/main" id="{ED6D1E20-F056-493B-E420-8E2EDAE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0728" name="AutoShape 30">
            <a:extLst>
              <a:ext uri="{FF2B5EF4-FFF2-40B4-BE49-F238E27FC236}">
                <a16:creationId xmlns:a16="http://schemas.microsoft.com/office/drawing/2014/main" id="{CAA8B3E4-DD4C-21C9-5E13-463765E5E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29" name="Rectangle 31">
            <a:extLst>
              <a:ext uri="{FF2B5EF4-FFF2-40B4-BE49-F238E27FC236}">
                <a16:creationId xmlns:a16="http://schemas.microsoft.com/office/drawing/2014/main" id="{9B3C6DF8-B531-C8A8-4B25-ECE971C98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30" name="AutoShape 32">
            <a:extLst>
              <a:ext uri="{FF2B5EF4-FFF2-40B4-BE49-F238E27FC236}">
                <a16:creationId xmlns:a16="http://schemas.microsoft.com/office/drawing/2014/main" id="{E271F36E-3A83-408B-26B3-2728F74DE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31" name="Line 33">
            <a:extLst>
              <a:ext uri="{FF2B5EF4-FFF2-40B4-BE49-F238E27FC236}">
                <a16:creationId xmlns:a16="http://schemas.microsoft.com/office/drawing/2014/main" id="{3AE25FA7-B5AF-941B-E96C-634D93F7F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34">
            <a:extLst>
              <a:ext uri="{FF2B5EF4-FFF2-40B4-BE49-F238E27FC236}">
                <a16:creationId xmlns:a16="http://schemas.microsoft.com/office/drawing/2014/main" id="{7A2CF5D9-FCB2-9264-C06D-535F3DA73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35">
            <a:extLst>
              <a:ext uri="{FF2B5EF4-FFF2-40B4-BE49-F238E27FC236}">
                <a16:creationId xmlns:a16="http://schemas.microsoft.com/office/drawing/2014/main" id="{8E1AC366-7556-A1AA-C445-D76B382D1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36">
            <a:extLst>
              <a:ext uri="{FF2B5EF4-FFF2-40B4-BE49-F238E27FC236}">
                <a16:creationId xmlns:a16="http://schemas.microsoft.com/office/drawing/2014/main" id="{7028068B-E27C-8BB1-5424-B15DB44F6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37">
            <a:extLst>
              <a:ext uri="{FF2B5EF4-FFF2-40B4-BE49-F238E27FC236}">
                <a16:creationId xmlns:a16="http://schemas.microsoft.com/office/drawing/2014/main" id="{81051B8B-8E25-5DD1-FBE0-3690BFC1E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Rectangle 38">
            <a:extLst>
              <a:ext uri="{FF2B5EF4-FFF2-40B4-BE49-F238E27FC236}">
                <a16:creationId xmlns:a16="http://schemas.microsoft.com/office/drawing/2014/main" id="{7896E3CC-E76E-A876-8863-E51BA648F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622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30737" name="Rectangle 39">
            <a:extLst>
              <a:ext uri="{FF2B5EF4-FFF2-40B4-BE49-F238E27FC236}">
                <a16:creationId xmlns:a16="http://schemas.microsoft.com/office/drawing/2014/main" id="{C2D4109F-AC48-0495-62A2-C49221B47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841750"/>
            <a:ext cx="102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30738" name="Rectangle 40">
            <a:extLst>
              <a:ext uri="{FF2B5EF4-FFF2-40B4-BE49-F238E27FC236}">
                <a16:creationId xmlns:a16="http://schemas.microsoft.com/office/drawing/2014/main" id="{96404429-0257-BE7F-DEB3-9549F21FF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30739" name="Rectangle 41">
            <a:extLst>
              <a:ext uri="{FF2B5EF4-FFF2-40B4-BE49-F238E27FC236}">
                <a16:creationId xmlns:a16="http://schemas.microsoft.com/office/drawing/2014/main" id="{F33A6EC2-229C-96DE-6EE8-275E75C74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uma'&amp;S</a:t>
            </a:r>
          </a:p>
        </p:txBody>
      </p:sp>
      <p:sp>
        <p:nvSpPr>
          <p:cNvPr id="30740" name="Rectangle 42">
            <a:extLst>
              <a:ext uri="{FF2B5EF4-FFF2-40B4-BE49-F238E27FC236}">
                <a16:creationId xmlns:a16="http://schemas.microsoft.com/office/drawing/2014/main" id="{E94DF041-4FFB-C7E3-F54E-683BC322A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30741" name="Rectangle 43">
            <a:extLst>
              <a:ext uri="{FF2B5EF4-FFF2-40B4-BE49-F238E27FC236}">
                <a16:creationId xmlns:a16="http://schemas.microsoft.com/office/drawing/2014/main" id="{1AE49C53-DAF2-8BFD-1511-D5652035D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5 Sermons</a:t>
            </a:r>
          </a:p>
        </p:txBody>
      </p:sp>
      <p:sp>
        <p:nvSpPr>
          <p:cNvPr id="30742" name="Line 44">
            <a:extLst>
              <a:ext uri="{FF2B5EF4-FFF2-40B4-BE49-F238E27FC236}">
                <a16:creationId xmlns:a16="http://schemas.microsoft.com/office/drawing/2014/main" id="{339EF4BA-A276-1F78-7D8B-B754CD8E5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Rectangle 45">
            <a:extLst>
              <a:ext uri="{FF2B5EF4-FFF2-40B4-BE49-F238E27FC236}">
                <a16:creationId xmlns:a16="http://schemas.microsoft.com/office/drawing/2014/main" id="{CB43E969-75ED-B5EC-CF78-2A38EC8E1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5941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1A0004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0744" name="Text Box 46">
            <a:extLst>
              <a:ext uri="{FF2B5EF4-FFF2-40B4-BE49-F238E27FC236}">
                <a16:creationId xmlns:a16="http://schemas.microsoft.com/office/drawing/2014/main" id="{1A44E368-DCCD-5CD7-83B6-7BAFE7C8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57426" name="Rectangle 50">
            <a:extLst>
              <a:ext uri="{FF2B5EF4-FFF2-40B4-BE49-F238E27FC236}">
                <a16:creationId xmlns:a16="http://schemas.microsoft.com/office/drawing/2014/main" id="{FC7AD12F-2D42-31F6-C914-694D7DAF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29</a:t>
            </a:r>
          </a:p>
        </p:txBody>
      </p:sp>
      <p:sp>
        <p:nvSpPr>
          <p:cNvPr id="30746" name="Text Box 51">
            <a:extLst>
              <a:ext uri="{FF2B5EF4-FFF2-40B4-BE49-F238E27FC236}">
                <a16:creationId xmlns:a16="http://schemas.microsoft.com/office/drawing/2014/main" id="{4B55E379-CA5B-2E93-C86D-D3A17AD9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sp>
        <p:nvSpPr>
          <p:cNvPr id="30747" name="Text Box 52">
            <a:extLst>
              <a:ext uri="{FF2B5EF4-FFF2-40B4-BE49-F238E27FC236}">
                <a16:creationId xmlns:a16="http://schemas.microsoft.com/office/drawing/2014/main" id="{B1385D15-457A-C23D-184C-0AFEC147B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F55E6CF-F94A-3501-5ECE-7B6E75AF7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1077913"/>
            <a:ext cx="8942387" cy="3321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5400" b="1">
                <a:solidFill>
                  <a:srgbClr val="FFFF66"/>
                </a:solidFill>
                <a:latin typeface="WinInnwa" pitchFamily="2" charset="0"/>
              </a:rPr>
              <a:t>tm+AH[HESifh qdkifaomuwdawmf</a:t>
            </a:r>
            <a:r>
              <a:rPr lang="en-US" altLang="en-US" sz="4000">
                <a:solidFill>
                  <a:srgbClr val="00DFCA"/>
                </a:solidFill>
                <a:latin typeface="WinInnwa" pitchFamily="2" charset="0"/>
              </a:rPr>
              <a:t>/</a:t>
            </a:r>
          </a:p>
          <a:p>
            <a:pPr algn="ctr" defTabSz="914400" eaLnBrk="0" hangingPunct="0"/>
            <a:r>
              <a:rPr lang="en-US" altLang="en-US" sz="4000">
                <a:solidFill>
                  <a:srgbClr val="66FF33"/>
                </a:solidFill>
                <a:latin typeface="WinInnwa" pitchFamily="2" charset="0"/>
              </a:rPr>
              <a:t> urBmOD;usrf; 12; 1-3</a:t>
            </a:r>
            <a:r>
              <a:rPr lang="en-US" altLang="en-US" sz="4000" b="1">
                <a:solidFill>
                  <a:srgbClr val="66FF33"/>
                </a:solidFill>
                <a:latin typeface="WinInnwa" pitchFamily="2" charset="0"/>
              </a:rPr>
              <a:t> </a:t>
            </a:r>
            <a:endParaRPr lang="en-US" altLang="en-US" sz="6600" i="1">
              <a:solidFill>
                <a:srgbClr val="66FF33"/>
              </a:solidFill>
              <a:latin typeface="WinInnwa" pitchFamily="2" charset="0"/>
            </a:endParaRPr>
          </a:p>
          <a:p>
            <a:pPr algn="ctr" defTabSz="914400" eaLnBrk="0" hangingPunct="0"/>
            <a:endParaRPr lang="en-US" altLang="en-US" sz="7200">
              <a:solidFill>
                <a:srgbClr val="66FF33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3600">
                <a:solidFill>
                  <a:srgbClr val="FAFD00"/>
                </a:solidFill>
                <a:latin typeface="Times" pitchFamily="1" charset="0"/>
              </a:rPr>
              <a:t>         </a:t>
            </a:r>
            <a:r>
              <a:rPr lang="en-US" altLang="en-US" sz="4400">
                <a:solidFill>
                  <a:srgbClr val="00DFCA"/>
                </a:solidFill>
                <a:latin typeface="WinInnwa" pitchFamily="2" charset="0"/>
              </a:rPr>
              <a:t>wdkif;jynf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       </a:t>
            </a:r>
            <a:r>
              <a:rPr lang="en-US" altLang="en-US" sz="4400">
                <a:solidFill>
                  <a:srgbClr val="00DFCA"/>
                </a:solidFill>
                <a:latin typeface="WinInnwa" pitchFamily="2" charset="0"/>
              </a:rPr>
              <a:t>trsdK;tEG,f 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     </a:t>
            </a:r>
            <a:r>
              <a:rPr lang="en-US" altLang="en-US" sz="4400">
                <a:solidFill>
                  <a:srgbClr val="00DFCA"/>
                </a:solidFill>
                <a:latin typeface="WinInnwa" pitchFamily="2" charset="0"/>
              </a:rPr>
              <a:t>aumif;csD;r*Fvm </a:t>
            </a:r>
          </a:p>
        </p:txBody>
      </p:sp>
      <p:sp>
        <p:nvSpPr>
          <p:cNvPr id="31746" name="Line 3">
            <a:extLst>
              <a:ext uri="{FF2B5EF4-FFF2-40B4-BE49-F238E27FC236}">
                <a16:creationId xmlns:a16="http://schemas.microsoft.com/office/drawing/2014/main" id="{518026A2-FBBD-78B0-0E45-864CA19A7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Line 4">
            <a:extLst>
              <a:ext uri="{FF2B5EF4-FFF2-40B4-BE49-F238E27FC236}">
                <a16:creationId xmlns:a16="http://schemas.microsoft.com/office/drawing/2014/main" id="{31A1E8C6-E5E0-7D83-35B5-15E762993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Line 5">
            <a:extLst>
              <a:ext uri="{FF2B5EF4-FFF2-40B4-BE49-F238E27FC236}">
                <a16:creationId xmlns:a16="http://schemas.microsoft.com/office/drawing/2014/main" id="{3F5F69A7-1A69-210C-C8BE-F76E0B99A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Line 6">
            <a:extLst>
              <a:ext uri="{FF2B5EF4-FFF2-40B4-BE49-F238E27FC236}">
                <a16:creationId xmlns:a16="http://schemas.microsoft.com/office/drawing/2014/main" id="{DAB72E57-7658-B525-4F96-0C66BEA57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Line 7">
            <a:extLst>
              <a:ext uri="{FF2B5EF4-FFF2-40B4-BE49-F238E27FC236}">
                <a16:creationId xmlns:a16="http://schemas.microsoft.com/office/drawing/2014/main" id="{BCCF1052-3E53-DA0C-514C-FE0142EBE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6BCF8A6A-1C0F-72C2-59C9-58C964878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26415C77-E7B8-A173-1795-4F69C80E2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1753" name="Rectangle 13">
            <a:extLst>
              <a:ext uri="{FF2B5EF4-FFF2-40B4-BE49-F238E27FC236}">
                <a16:creationId xmlns:a16="http://schemas.microsoft.com/office/drawing/2014/main" id="{A43D4C43-E7D6-B17F-3A18-E430835FD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1754" name="Line 14">
            <a:extLst>
              <a:ext uri="{FF2B5EF4-FFF2-40B4-BE49-F238E27FC236}">
                <a16:creationId xmlns:a16="http://schemas.microsoft.com/office/drawing/2014/main" id="{85CA5AE9-AA4D-03A9-9254-DAC096F3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>
            <a:extLst>
              <a:ext uri="{FF2B5EF4-FFF2-40B4-BE49-F238E27FC236}">
                <a16:creationId xmlns:a16="http://schemas.microsoft.com/office/drawing/2014/main" id="{D4100EF3-BDF9-455A-76EE-3A459EDBE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4899025"/>
            <a:ext cx="2197100" cy="9429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>
                <a:solidFill>
                  <a:srgbClr val="66FF33"/>
                </a:solidFill>
                <a:latin typeface="WinInnwa" pitchFamily="2" charset="0"/>
              </a:rPr>
              <a:t>w&amp;m;a[m&amp;musrf;</a:t>
            </a:r>
          </a:p>
          <a:p>
            <a:pPr defTabSz="914400" eaLnBrk="0" hangingPunct="0"/>
            <a:r>
              <a:rPr lang="en-US" altLang="en-US" sz="2800">
                <a:solidFill>
                  <a:srgbClr val="66FF33"/>
                </a:solidFill>
                <a:latin typeface="WinInnwa" pitchFamily="2" charset="0"/>
              </a:rPr>
              <a:t> </a:t>
            </a:r>
            <a:r>
              <a:rPr lang="en-US" altLang="en-US" sz="2400">
                <a:solidFill>
                  <a:srgbClr val="66FF33"/>
                </a:solidFill>
                <a:latin typeface="WinInnwa" pitchFamily="2" charset="0"/>
              </a:rPr>
              <a:t>30;1-10</a:t>
            </a:r>
          </a:p>
        </p:txBody>
      </p:sp>
      <p:sp>
        <p:nvSpPr>
          <p:cNvPr id="99339" name="Rectangle 11">
            <a:extLst>
              <a:ext uri="{FF2B5EF4-FFF2-40B4-BE49-F238E27FC236}">
                <a16:creationId xmlns:a16="http://schemas.microsoft.com/office/drawing/2014/main" id="{13AE571C-C6B9-3F4B-9C06-25D69076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4113213"/>
            <a:ext cx="1665288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600">
                <a:solidFill>
                  <a:srgbClr val="00DFCA"/>
                </a:solidFill>
                <a:latin typeface="WinInnwa" pitchFamily="2" charset="0"/>
              </a:rPr>
              <a:t>wdkif;jynf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9340" name="Rectangle 12">
            <a:extLst>
              <a:ext uri="{FF2B5EF4-FFF2-40B4-BE49-F238E27FC236}">
                <a16:creationId xmlns:a16="http://schemas.microsoft.com/office/drawing/2014/main" id="{FB1193B6-0605-027F-06CC-F2D4E689D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2489200" cy="24447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99343" name="Oval 15">
            <a:extLst>
              <a:ext uri="{FF2B5EF4-FFF2-40B4-BE49-F238E27FC236}">
                <a16:creationId xmlns:a16="http://schemas.microsoft.com/office/drawing/2014/main" id="{291981C5-87CA-469E-1612-8A5F6CE0A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1759" name="Group 36">
            <a:extLst>
              <a:ext uri="{FF2B5EF4-FFF2-40B4-BE49-F238E27FC236}">
                <a16:creationId xmlns:a16="http://schemas.microsoft.com/office/drawing/2014/main" id="{22CEC6DB-2808-41FB-CCCD-2480AB398B9F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3448050"/>
            <a:ext cx="1301750" cy="1349375"/>
            <a:chOff x="4984" y="2160"/>
            <a:chExt cx="820" cy="850"/>
          </a:xfrm>
        </p:grpSpPr>
        <p:sp>
          <p:nvSpPr>
            <p:cNvPr id="31763" name="Rectangle 17">
              <a:extLst>
                <a:ext uri="{FF2B5EF4-FFF2-40B4-BE49-F238E27FC236}">
                  <a16:creationId xmlns:a16="http://schemas.microsoft.com/office/drawing/2014/main" id="{8594ACC0-06D0-AE5F-DB31-A0720EC3C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4" name="Rectangle 18">
              <a:extLst>
                <a:ext uri="{FF2B5EF4-FFF2-40B4-BE49-F238E27FC236}">
                  <a16:creationId xmlns:a16="http://schemas.microsoft.com/office/drawing/2014/main" id="{283FAFFB-BD62-0396-D95B-4932ABA9E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1765" name="AutoShape 19">
              <a:extLst>
                <a:ext uri="{FF2B5EF4-FFF2-40B4-BE49-F238E27FC236}">
                  <a16:creationId xmlns:a16="http://schemas.microsoft.com/office/drawing/2014/main" id="{59CBC130-0AEB-F13B-74BE-B4D5F31EE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6" name="Rectangle 20">
              <a:extLst>
                <a:ext uri="{FF2B5EF4-FFF2-40B4-BE49-F238E27FC236}">
                  <a16:creationId xmlns:a16="http://schemas.microsoft.com/office/drawing/2014/main" id="{FFAF32AB-24A3-45AD-A444-575EAC2E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7" name="AutoShape 21">
              <a:extLst>
                <a:ext uri="{FF2B5EF4-FFF2-40B4-BE49-F238E27FC236}">
                  <a16:creationId xmlns:a16="http://schemas.microsoft.com/office/drawing/2014/main" id="{B537975C-E2CC-CDA6-363D-EB0C5AB74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768" name="Line 22">
              <a:extLst>
                <a:ext uri="{FF2B5EF4-FFF2-40B4-BE49-F238E27FC236}">
                  <a16:creationId xmlns:a16="http://schemas.microsoft.com/office/drawing/2014/main" id="{D5FB7EE9-1991-766B-F0F1-B95FABD96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Line 23">
              <a:extLst>
                <a:ext uri="{FF2B5EF4-FFF2-40B4-BE49-F238E27FC236}">
                  <a16:creationId xmlns:a16="http://schemas.microsoft.com/office/drawing/2014/main" id="{29478953-B112-5614-D148-F2BAFB7C4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Line 24">
              <a:extLst>
                <a:ext uri="{FF2B5EF4-FFF2-40B4-BE49-F238E27FC236}">
                  <a16:creationId xmlns:a16="http://schemas.microsoft.com/office/drawing/2014/main" id="{10605517-6150-FCCF-2504-1D60430DA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Line 25">
              <a:extLst>
                <a:ext uri="{FF2B5EF4-FFF2-40B4-BE49-F238E27FC236}">
                  <a16:creationId xmlns:a16="http://schemas.microsoft.com/office/drawing/2014/main" id="{07878392-0E07-8AA3-F4ED-BCB840185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2" name="Line 26">
              <a:extLst>
                <a:ext uri="{FF2B5EF4-FFF2-40B4-BE49-F238E27FC236}">
                  <a16:creationId xmlns:a16="http://schemas.microsoft.com/office/drawing/2014/main" id="{E5BF43CE-24BA-2A4C-29E6-ADF4733BD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Rectangle 27">
              <a:extLst>
                <a:ext uri="{FF2B5EF4-FFF2-40B4-BE49-F238E27FC236}">
                  <a16:creationId xmlns:a16="http://schemas.microsoft.com/office/drawing/2014/main" id="{91A79AAC-031E-F6EF-B962-5DAFED3A5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arma&amp;S</a:t>
              </a:r>
            </a:p>
          </p:txBody>
        </p:sp>
        <p:sp>
          <p:nvSpPr>
            <p:cNvPr id="31774" name="Rectangle 28">
              <a:extLst>
                <a:ext uri="{FF2B5EF4-FFF2-40B4-BE49-F238E27FC236}">
                  <a16:creationId xmlns:a16="http://schemas.microsoft.com/office/drawing/2014/main" id="{0C7762C2-FE5F-D234-3DA5-09A55CFB2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6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odemawmif</a:t>
              </a:r>
            </a:p>
          </p:txBody>
        </p:sp>
        <p:sp>
          <p:nvSpPr>
            <p:cNvPr id="31775" name="Rectangle 29">
              <a:extLst>
                <a:ext uri="{FF2B5EF4-FFF2-40B4-BE49-F238E27FC236}">
                  <a16:creationId xmlns:a16="http://schemas.microsoft.com/office/drawing/2014/main" id="{89B95F1C-1A29-B874-37CD-E08D69F9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1776" name="Rectangle 30">
              <a:extLst>
                <a:ext uri="{FF2B5EF4-FFF2-40B4-BE49-F238E27FC236}">
                  <a16:creationId xmlns:a16="http://schemas.microsoft.com/office/drawing/2014/main" id="{DD3DCE44-FB50-1D93-4EC4-E21E21C31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uma'&amp;S</a:t>
              </a:r>
            </a:p>
          </p:txBody>
        </p:sp>
        <p:sp>
          <p:nvSpPr>
            <p:cNvPr id="31777" name="Rectangle 31">
              <a:extLst>
                <a:ext uri="{FF2B5EF4-FFF2-40B4-BE49-F238E27FC236}">
                  <a16:creationId xmlns:a16="http://schemas.microsoft.com/office/drawing/2014/main" id="{C31EDCB0-DBE8-9AB3-1C6B-0F6585F64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1778" name="Rectangle 32">
              <a:extLst>
                <a:ext uri="{FF2B5EF4-FFF2-40B4-BE49-F238E27FC236}">
                  <a16:creationId xmlns:a16="http://schemas.microsoft.com/office/drawing/2014/main" id="{47CE5706-A2BC-764E-94B8-97F137E14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1779" name="Line 33">
              <a:extLst>
                <a:ext uri="{FF2B5EF4-FFF2-40B4-BE49-F238E27FC236}">
                  <a16:creationId xmlns:a16="http://schemas.microsoft.com/office/drawing/2014/main" id="{CA7251E1-4911-A902-6AD9-BEBAA8E5F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Rectangle 34">
              <a:extLst>
                <a:ext uri="{FF2B5EF4-FFF2-40B4-BE49-F238E27FC236}">
                  <a16:creationId xmlns:a16="http://schemas.microsoft.com/office/drawing/2014/main" id="{7F72D686-2D59-C751-E23B-3E8CDCCAA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xGufajrmuf&amp;m</a:t>
              </a:r>
              <a:r>
                <a:rPr lang="en-US" altLang="en-US" sz="14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31760" name="Text Box 37">
            <a:extLst>
              <a:ext uri="{FF2B5EF4-FFF2-40B4-BE49-F238E27FC236}">
                <a16:creationId xmlns:a16="http://schemas.microsoft.com/office/drawing/2014/main" id="{BF219302-17E8-2D14-9DB7-1F53E959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9369" name="Rectangle 41">
            <a:extLst>
              <a:ext uri="{FF2B5EF4-FFF2-40B4-BE49-F238E27FC236}">
                <a16:creationId xmlns:a16="http://schemas.microsoft.com/office/drawing/2014/main" id="{98C12530-6F2F-6782-290E-5A4EBAFB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30</a:t>
            </a:r>
          </a:p>
        </p:txBody>
      </p:sp>
      <p:sp>
        <p:nvSpPr>
          <p:cNvPr id="31762" name="Text Box 42">
            <a:extLst>
              <a:ext uri="{FF2B5EF4-FFF2-40B4-BE49-F238E27FC236}">
                <a16:creationId xmlns:a16="http://schemas.microsoft.com/office/drawing/2014/main" id="{FA0AC1B9-D5B5-5C37-D797-A2E9E515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  <p:bldP spid="99340" grpId="0" animBg="1"/>
      <p:bldP spid="993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>
            <a:extLst>
              <a:ext uri="{FF2B5EF4-FFF2-40B4-BE49-F238E27FC236}">
                <a16:creationId xmlns:a16="http://schemas.microsoft.com/office/drawing/2014/main" id="{E2E5FB78-B3F8-A581-C8AF-C2E0F591D71C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46100"/>
            <a:ext cx="1282700" cy="5048250"/>
            <a:chOff x="2602" y="344"/>
            <a:chExt cx="808" cy="3180"/>
          </a:xfrm>
        </p:grpSpPr>
        <p:sp>
          <p:nvSpPr>
            <p:cNvPr id="33031" name="Freeform 3">
              <a:extLst>
                <a:ext uri="{FF2B5EF4-FFF2-40B4-BE49-F238E27FC236}">
                  <a16:creationId xmlns:a16="http://schemas.microsoft.com/office/drawing/2014/main" id="{C6667653-8F46-E060-C844-0052C051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2" name="AutoShape 4">
              <a:extLst>
                <a:ext uri="{FF2B5EF4-FFF2-40B4-BE49-F238E27FC236}">
                  <a16:creationId xmlns:a16="http://schemas.microsoft.com/office/drawing/2014/main" id="{B4F7251B-7A70-C982-9BE6-34ECE8310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3" name="Rectangle 5">
              <a:extLst>
                <a:ext uri="{FF2B5EF4-FFF2-40B4-BE49-F238E27FC236}">
                  <a16:creationId xmlns:a16="http://schemas.microsoft.com/office/drawing/2014/main" id="{98B90406-93F6-4225-996F-195010AA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4" name="Freeform 6">
              <a:extLst>
                <a:ext uri="{FF2B5EF4-FFF2-40B4-BE49-F238E27FC236}">
                  <a16:creationId xmlns:a16="http://schemas.microsoft.com/office/drawing/2014/main" id="{93EDB21B-18AB-9309-AE81-B66205494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5" name="Rectangle 7">
              <a:extLst>
                <a:ext uri="{FF2B5EF4-FFF2-40B4-BE49-F238E27FC236}">
                  <a16:creationId xmlns:a16="http://schemas.microsoft.com/office/drawing/2014/main" id="{3000D286-A952-9190-7EC0-F078900FE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6" name="Freeform 8">
              <a:extLst>
                <a:ext uri="{FF2B5EF4-FFF2-40B4-BE49-F238E27FC236}">
                  <a16:creationId xmlns:a16="http://schemas.microsoft.com/office/drawing/2014/main" id="{ED8CE387-BD48-2FF7-7597-D7524AFE8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37" name="AutoShape 9">
              <a:extLst>
                <a:ext uri="{FF2B5EF4-FFF2-40B4-BE49-F238E27FC236}">
                  <a16:creationId xmlns:a16="http://schemas.microsoft.com/office/drawing/2014/main" id="{88265160-F788-55FF-021C-CEE185036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8" name="Rectangle 10">
              <a:extLst>
                <a:ext uri="{FF2B5EF4-FFF2-40B4-BE49-F238E27FC236}">
                  <a16:creationId xmlns:a16="http://schemas.microsoft.com/office/drawing/2014/main" id="{F32EE61C-F585-8C08-33A2-11B98CD7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9" name="Rectangle 11">
              <a:extLst>
                <a:ext uri="{FF2B5EF4-FFF2-40B4-BE49-F238E27FC236}">
                  <a16:creationId xmlns:a16="http://schemas.microsoft.com/office/drawing/2014/main" id="{BC1595CE-9EA6-8EC9-C89B-8D2AD250B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0" name="AutoShape 12">
              <a:extLst>
                <a:ext uri="{FF2B5EF4-FFF2-40B4-BE49-F238E27FC236}">
                  <a16:creationId xmlns:a16="http://schemas.microsoft.com/office/drawing/2014/main" id="{6783B332-AE76-BD73-E43C-F9F13DA7F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1" name="Rectangle 13">
              <a:extLst>
                <a:ext uri="{FF2B5EF4-FFF2-40B4-BE49-F238E27FC236}">
                  <a16:creationId xmlns:a16="http://schemas.microsoft.com/office/drawing/2014/main" id="{0AB919DF-796F-BCBE-1699-B16DD84AF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2" name="AutoShape 14">
              <a:extLst>
                <a:ext uri="{FF2B5EF4-FFF2-40B4-BE49-F238E27FC236}">
                  <a16:creationId xmlns:a16="http://schemas.microsoft.com/office/drawing/2014/main" id="{1E1645D8-D199-C52B-9C65-CA7FB3DCC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3" name="AutoShape 15">
              <a:extLst>
                <a:ext uri="{FF2B5EF4-FFF2-40B4-BE49-F238E27FC236}">
                  <a16:creationId xmlns:a16="http://schemas.microsoft.com/office/drawing/2014/main" id="{7E410841-6A09-37BA-ADE6-8C31EEEB8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4" name="AutoShape 16">
              <a:extLst>
                <a:ext uri="{FF2B5EF4-FFF2-40B4-BE49-F238E27FC236}">
                  <a16:creationId xmlns:a16="http://schemas.microsoft.com/office/drawing/2014/main" id="{FAAC1423-40DB-36DF-51DA-572936AF9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5" name="Rectangle 17">
              <a:extLst>
                <a:ext uri="{FF2B5EF4-FFF2-40B4-BE49-F238E27FC236}">
                  <a16:creationId xmlns:a16="http://schemas.microsoft.com/office/drawing/2014/main" id="{45E26DA8-35AB-AD2D-665A-43C051AFB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6" name="Rectangle 18">
              <a:extLst>
                <a:ext uri="{FF2B5EF4-FFF2-40B4-BE49-F238E27FC236}">
                  <a16:creationId xmlns:a16="http://schemas.microsoft.com/office/drawing/2014/main" id="{DDD6D986-043B-6DAE-6BF8-DAFE6B249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47" name="AutoShape 19">
              <a:extLst>
                <a:ext uri="{FF2B5EF4-FFF2-40B4-BE49-F238E27FC236}">
                  <a16:creationId xmlns:a16="http://schemas.microsoft.com/office/drawing/2014/main" id="{BAC62B2E-7F60-9B5E-C196-A4FB923BE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8" name="Rectangle 20">
              <a:extLst>
                <a:ext uri="{FF2B5EF4-FFF2-40B4-BE49-F238E27FC236}">
                  <a16:creationId xmlns:a16="http://schemas.microsoft.com/office/drawing/2014/main" id="{7232EE96-6DA9-44BA-B927-71E076406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49" name="AutoShape 21">
              <a:extLst>
                <a:ext uri="{FF2B5EF4-FFF2-40B4-BE49-F238E27FC236}">
                  <a16:creationId xmlns:a16="http://schemas.microsoft.com/office/drawing/2014/main" id="{1A206496-9AC4-1AD1-0B9B-75F64817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50" name="Line 22">
              <a:extLst>
                <a:ext uri="{FF2B5EF4-FFF2-40B4-BE49-F238E27FC236}">
                  <a16:creationId xmlns:a16="http://schemas.microsoft.com/office/drawing/2014/main" id="{139AB7F6-9998-8B0D-0FB2-253E38C2F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1" name="Line 23">
              <a:extLst>
                <a:ext uri="{FF2B5EF4-FFF2-40B4-BE49-F238E27FC236}">
                  <a16:creationId xmlns:a16="http://schemas.microsoft.com/office/drawing/2014/main" id="{60A66257-B20F-6EA9-4DAC-B8C9C69B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2" name="Line 24">
              <a:extLst>
                <a:ext uri="{FF2B5EF4-FFF2-40B4-BE49-F238E27FC236}">
                  <a16:creationId xmlns:a16="http://schemas.microsoft.com/office/drawing/2014/main" id="{B9109591-B3B1-F501-D7E2-C0A82A4C0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3" name="Line 25">
              <a:extLst>
                <a:ext uri="{FF2B5EF4-FFF2-40B4-BE49-F238E27FC236}">
                  <a16:creationId xmlns:a16="http://schemas.microsoft.com/office/drawing/2014/main" id="{A13C7373-D2A4-90A0-1DB2-81907A243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4" name="Line 26">
              <a:extLst>
                <a:ext uri="{FF2B5EF4-FFF2-40B4-BE49-F238E27FC236}">
                  <a16:creationId xmlns:a16="http://schemas.microsoft.com/office/drawing/2014/main" id="{61EC1791-3916-6DED-909C-20C373137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5" name="Line 27">
              <a:extLst>
                <a:ext uri="{FF2B5EF4-FFF2-40B4-BE49-F238E27FC236}">
                  <a16:creationId xmlns:a16="http://schemas.microsoft.com/office/drawing/2014/main" id="{76498890-7B9A-A6FC-5E66-8294F016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6" name="Rectangle 28">
              <a:extLst>
                <a:ext uri="{FF2B5EF4-FFF2-40B4-BE49-F238E27FC236}">
                  <a16:creationId xmlns:a16="http://schemas.microsoft.com/office/drawing/2014/main" id="{96FFCCCC-0910-6742-E1AF-EE38EA8B6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5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    tjypf </a:t>
              </a:r>
            </a:p>
          </p:txBody>
        </p:sp>
        <p:sp>
          <p:nvSpPr>
            <p:cNvPr id="33057" name="Rectangle 29">
              <a:extLst>
                <a:ext uri="{FF2B5EF4-FFF2-40B4-BE49-F238E27FC236}">
                  <a16:creationId xmlns:a16="http://schemas.microsoft.com/office/drawing/2014/main" id="{7F9D01F9-E882-A516-1C69-0AB3EF893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owif;aumif;/ </a:t>
              </a:r>
            </a:p>
          </p:txBody>
        </p:sp>
        <p:sp>
          <p:nvSpPr>
            <p:cNvPr id="33058" name="Rectangle 30">
              <a:extLst>
                <a:ext uri="{FF2B5EF4-FFF2-40B4-BE49-F238E27FC236}">
                  <a16:creationId xmlns:a16="http://schemas.microsoft.com/office/drawing/2014/main" id="{DCA3FAF9-0D2F-2E17-7C00-3D81034BD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1st Family</a:t>
              </a:r>
            </a:p>
          </p:txBody>
        </p:sp>
        <p:sp>
          <p:nvSpPr>
            <p:cNvPr id="33059" name="Rectangle 31">
              <a:extLst>
                <a:ext uri="{FF2B5EF4-FFF2-40B4-BE49-F238E27FC236}">
                  <a16:creationId xmlns:a16="http://schemas.microsoft.com/office/drawing/2014/main" id="{7EB1B1FC-202A-6085-2A67-181137CCA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vlowfr_ </a:t>
              </a:r>
            </a:p>
          </p:txBody>
        </p:sp>
        <p:sp>
          <p:nvSpPr>
            <p:cNvPr id="33060" name="Rectangle 32">
              <a:extLst>
                <a:ext uri="{FF2B5EF4-FFF2-40B4-BE49-F238E27FC236}">
                  <a16:creationId xmlns:a16="http://schemas.microsoft.com/office/drawing/2014/main" id="{B4A74D0C-573E-4608-053F-B4DFC97CB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oufwef@ </a:t>
              </a:r>
            </a:p>
          </p:txBody>
        </p:sp>
        <p:sp>
          <p:nvSpPr>
            <p:cNvPr id="33061" name="Rectangle 33">
              <a:extLst>
                <a:ext uri="{FF2B5EF4-FFF2-40B4-BE49-F238E27FC236}">
                  <a16:creationId xmlns:a16="http://schemas.microsoft.com/office/drawing/2014/main" id="{ECF9D957-FA9E-970C-0773-4D2E7E6A0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&amp;Jwdkuf}uD;/ </a:t>
              </a:r>
            </a:p>
          </p:txBody>
        </p:sp>
        <p:sp>
          <p:nvSpPr>
            <p:cNvPr id="33062" name="Rectangle 34">
              <a:extLst>
                <a:ext uri="{FF2B5EF4-FFF2-40B4-BE49-F238E27FC236}">
                  <a16:creationId xmlns:a16="http://schemas.microsoft.com/office/drawing/2014/main" id="{B593060A-921C-CDBA-89C1-BF65DBDCA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6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zefqif;jcif;/ </a:t>
              </a:r>
            </a:p>
          </p:txBody>
        </p:sp>
        <p:sp>
          <p:nvSpPr>
            <p:cNvPr id="33063" name="Rectangle 35">
              <a:extLst>
                <a:ext uri="{FF2B5EF4-FFF2-40B4-BE49-F238E27FC236}">
                  <a16:creationId xmlns:a16="http://schemas.microsoft.com/office/drawing/2014/main" id="{315F2F85-6ED8-302D-57CE-296F132DF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4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vlom;/ </a:t>
              </a:r>
            </a:p>
          </p:txBody>
        </p:sp>
        <p:sp>
          <p:nvSpPr>
            <p:cNvPr id="33064" name="Line 36">
              <a:extLst>
                <a:ext uri="{FF2B5EF4-FFF2-40B4-BE49-F238E27FC236}">
                  <a16:creationId xmlns:a16="http://schemas.microsoft.com/office/drawing/2014/main" id="{CA14BB24-D58F-56EC-52CF-D250B4713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5" name="Line 37">
              <a:extLst>
                <a:ext uri="{FF2B5EF4-FFF2-40B4-BE49-F238E27FC236}">
                  <a16:creationId xmlns:a16="http://schemas.microsoft.com/office/drawing/2014/main" id="{42EFF6C6-193C-6E37-5657-1D10B3479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6" name="Rectangle 38">
              <a:extLst>
                <a:ext uri="{FF2B5EF4-FFF2-40B4-BE49-F238E27FC236}">
                  <a16:creationId xmlns:a16="http://schemas.microsoft.com/office/drawing/2014/main" id="{189B7C54-C059-A1DE-EE06-CD234CC56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67" name="Rectangle 39">
              <a:extLst>
                <a:ext uri="{FF2B5EF4-FFF2-40B4-BE49-F238E27FC236}">
                  <a16:creationId xmlns:a16="http://schemas.microsoft.com/office/drawing/2014/main" id="{A134150D-D47D-869C-17F3-024840690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L - S - B</a:t>
              </a:r>
            </a:p>
          </p:txBody>
        </p:sp>
        <p:sp>
          <p:nvSpPr>
            <p:cNvPr id="33068" name="Rectangle 40">
              <a:extLst>
                <a:ext uri="{FF2B5EF4-FFF2-40B4-BE49-F238E27FC236}">
                  <a16:creationId xmlns:a16="http://schemas.microsoft.com/office/drawing/2014/main" id="{EF8B886D-CF3B-A9BB-02A7-DB39EA1BA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33069" name="Rectangle 41">
              <a:extLst>
                <a:ext uri="{FF2B5EF4-FFF2-40B4-BE49-F238E27FC236}">
                  <a16:creationId xmlns:a16="http://schemas.microsoft.com/office/drawing/2014/main" id="{1953D1A3-CC2E-50C2-265F-E43DEBB8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33070" name="Rectangle 42">
              <a:extLst>
                <a:ext uri="{FF2B5EF4-FFF2-40B4-BE49-F238E27FC236}">
                  <a16:creationId xmlns:a16="http://schemas.microsoft.com/office/drawing/2014/main" id="{DD13F57D-9C7B-05E8-399C-97391C33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64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1A0004"/>
                  </a:solidFill>
                  <a:latin typeface="WinInnwa" pitchFamily="2" charset="0"/>
                </a:rPr>
                <a:t>a&amp;G;ac:awmfrljcif;/ </a:t>
              </a:r>
            </a:p>
          </p:txBody>
        </p:sp>
        <p:sp>
          <p:nvSpPr>
            <p:cNvPr id="33071" name="Rectangle 43">
              <a:extLst>
                <a:ext uri="{FF2B5EF4-FFF2-40B4-BE49-F238E27FC236}">
                  <a16:creationId xmlns:a16="http://schemas.microsoft.com/office/drawing/2014/main" id="{BBE97D3A-51B0-617B-C51F-AF54FACF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5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tm+AH[H/ </a:t>
              </a:r>
            </a:p>
          </p:txBody>
        </p:sp>
        <p:sp>
          <p:nvSpPr>
            <p:cNvPr id="33072" name="Rectangle 44">
              <a:extLst>
                <a:ext uri="{FF2B5EF4-FFF2-40B4-BE49-F238E27FC236}">
                  <a16:creationId xmlns:a16="http://schemas.microsoft.com/office/drawing/2014/main" id="{09138BD2-B136-7394-FDD4-96E501DA6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33073" name="Line 45">
              <a:extLst>
                <a:ext uri="{FF2B5EF4-FFF2-40B4-BE49-F238E27FC236}">
                  <a16:creationId xmlns:a16="http://schemas.microsoft.com/office/drawing/2014/main" id="{B07D2AFD-095C-78E4-36E3-17E16B3F2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4" name="Line 46">
              <a:extLst>
                <a:ext uri="{FF2B5EF4-FFF2-40B4-BE49-F238E27FC236}">
                  <a16:creationId xmlns:a16="http://schemas.microsoft.com/office/drawing/2014/main" id="{6F012FE1-F853-E3D5-BA35-8B3176FA5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5" name="Rectangle 47">
              <a:extLst>
                <a:ext uri="{FF2B5EF4-FFF2-40B4-BE49-F238E27FC236}">
                  <a16:creationId xmlns:a16="http://schemas.microsoft.com/office/drawing/2014/main" id="{F8EF0BF4-2A51-9EBC-8820-FEF1DE236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a,moyf </a:t>
              </a:r>
            </a:p>
          </p:txBody>
        </p:sp>
        <p:sp>
          <p:nvSpPr>
            <p:cNvPr id="33076" name="Rectangle 48">
              <a:extLst>
                <a:ext uri="{FF2B5EF4-FFF2-40B4-BE49-F238E27FC236}">
                  <a16:creationId xmlns:a16="http://schemas.microsoft.com/office/drawing/2014/main" id="{462468CB-E685-8B80-3EF1-EE09ED6CA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5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u|efb0 </a:t>
              </a:r>
            </a:p>
          </p:txBody>
        </p:sp>
        <p:sp>
          <p:nvSpPr>
            <p:cNvPr id="33077" name="Rectangle 49">
              <a:extLst>
                <a:ext uri="{FF2B5EF4-FFF2-40B4-BE49-F238E27FC236}">
                  <a16:creationId xmlns:a16="http://schemas.microsoft.com/office/drawing/2014/main" id="{1B0E2C71-87DD-3F23-CBC6-FB75DAE21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33078" name="Line 50">
              <a:extLst>
                <a:ext uri="{FF2B5EF4-FFF2-40B4-BE49-F238E27FC236}">
                  <a16:creationId xmlns:a16="http://schemas.microsoft.com/office/drawing/2014/main" id="{98DCF21B-0A78-C36F-E1DC-ECE234772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9" name="Line 51">
              <a:extLst>
                <a:ext uri="{FF2B5EF4-FFF2-40B4-BE49-F238E27FC236}">
                  <a16:creationId xmlns:a16="http://schemas.microsoft.com/office/drawing/2014/main" id="{A186698F-6A96-CC26-29CC-96FBBE797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0" name="Line 52">
              <a:extLst>
                <a:ext uri="{FF2B5EF4-FFF2-40B4-BE49-F238E27FC236}">
                  <a16:creationId xmlns:a16="http://schemas.microsoft.com/office/drawing/2014/main" id="{1AEBD96F-B60C-7142-F8CA-48A4BC777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1" name="Line 53">
              <a:extLst>
                <a:ext uri="{FF2B5EF4-FFF2-40B4-BE49-F238E27FC236}">
                  <a16:creationId xmlns:a16="http://schemas.microsoft.com/office/drawing/2014/main" id="{B7214A6D-49E1-DC6E-766C-FC3A89AB3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2" name="Line 54">
              <a:extLst>
                <a:ext uri="{FF2B5EF4-FFF2-40B4-BE49-F238E27FC236}">
                  <a16:creationId xmlns:a16="http://schemas.microsoft.com/office/drawing/2014/main" id="{EC462C75-CE15-6382-799F-2633E9C3A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3" name="Line 55">
              <a:extLst>
                <a:ext uri="{FF2B5EF4-FFF2-40B4-BE49-F238E27FC236}">
                  <a16:creationId xmlns:a16="http://schemas.microsoft.com/office/drawing/2014/main" id="{21EDCB7F-AA0C-3728-1276-1F20DD774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4" name="Line 56">
              <a:extLst>
                <a:ext uri="{FF2B5EF4-FFF2-40B4-BE49-F238E27FC236}">
                  <a16:creationId xmlns:a16="http://schemas.microsoft.com/office/drawing/2014/main" id="{4436A4E1-36F1-F006-E77D-15B032AA0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5" name="Line 57">
              <a:extLst>
                <a:ext uri="{FF2B5EF4-FFF2-40B4-BE49-F238E27FC236}">
                  <a16:creationId xmlns:a16="http://schemas.microsoft.com/office/drawing/2014/main" id="{2794315C-865C-5727-C6C5-6923A7EB1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6" name="Rectangle 58">
              <a:extLst>
                <a:ext uri="{FF2B5EF4-FFF2-40B4-BE49-F238E27FC236}">
                  <a16:creationId xmlns:a16="http://schemas.microsoft.com/office/drawing/2014/main" id="{78DEA520-69AF-E3A9-56E3-7EB573921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5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/ arma&amp;S/ </a:t>
              </a:r>
            </a:p>
          </p:txBody>
        </p:sp>
        <p:sp>
          <p:nvSpPr>
            <p:cNvPr id="33087" name="Rectangle 59">
              <a:extLst>
                <a:ext uri="{FF2B5EF4-FFF2-40B4-BE49-F238E27FC236}">
                  <a16:creationId xmlns:a16="http://schemas.microsoft.com/office/drawing/2014/main" id="{76A5F5FC-2CB8-6231-0FB0-5F2D2FF26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5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odemawmi </a:t>
              </a:r>
            </a:p>
          </p:txBody>
        </p:sp>
        <p:sp>
          <p:nvSpPr>
            <p:cNvPr id="33088" name="Rectangle 60">
              <a:extLst>
                <a:ext uri="{FF2B5EF4-FFF2-40B4-BE49-F238E27FC236}">
                  <a16:creationId xmlns:a16="http://schemas.microsoft.com/office/drawing/2014/main" id="{AFC6ED17-ED51-0533-6716-1DF4D4A0E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3089" name="Rectangle 61">
              <a:extLst>
                <a:ext uri="{FF2B5EF4-FFF2-40B4-BE49-F238E27FC236}">
                  <a16:creationId xmlns:a16="http://schemas.microsoft.com/office/drawing/2014/main" id="{36726B2B-4D09-B3A1-3358-EC517FA04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uma'&amp;S</a:t>
              </a:r>
            </a:p>
          </p:txBody>
        </p:sp>
        <p:sp>
          <p:nvSpPr>
            <p:cNvPr id="33090" name="Rectangle 62">
              <a:extLst>
                <a:ext uri="{FF2B5EF4-FFF2-40B4-BE49-F238E27FC236}">
                  <a16:creationId xmlns:a16="http://schemas.microsoft.com/office/drawing/2014/main" id="{9182DA29-BEEC-0971-31ED-D1A2C35D3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91" name="Rectangle 63">
              <a:extLst>
                <a:ext uri="{FF2B5EF4-FFF2-40B4-BE49-F238E27FC236}">
                  <a16:creationId xmlns:a16="http://schemas.microsoft.com/office/drawing/2014/main" id="{61D9F5B4-8ECE-D088-3824-447AD884B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3092" name="Line 64">
              <a:extLst>
                <a:ext uri="{FF2B5EF4-FFF2-40B4-BE49-F238E27FC236}">
                  <a16:creationId xmlns:a16="http://schemas.microsoft.com/office/drawing/2014/main" id="{A0DFC0EC-E637-648F-1B95-C231939C5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93" name="Rectangle 65">
              <a:extLst>
                <a:ext uri="{FF2B5EF4-FFF2-40B4-BE49-F238E27FC236}">
                  <a16:creationId xmlns:a16="http://schemas.microsoft.com/office/drawing/2014/main" id="{AA49770C-FF02-DE2E-7E37-4DE48D323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xGufajrmuf </a:t>
              </a:r>
            </a:p>
          </p:txBody>
        </p:sp>
        <p:sp>
          <p:nvSpPr>
            <p:cNvPr id="33094" name="Line 66">
              <a:extLst>
                <a:ext uri="{FF2B5EF4-FFF2-40B4-BE49-F238E27FC236}">
                  <a16:creationId xmlns:a16="http://schemas.microsoft.com/office/drawing/2014/main" id="{6EA35B96-4603-CF86-7CF5-3C95F953C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0" name="AutoShape 67">
            <a:extLst>
              <a:ext uri="{FF2B5EF4-FFF2-40B4-BE49-F238E27FC236}">
                <a16:creationId xmlns:a16="http://schemas.microsoft.com/office/drawing/2014/main" id="{7396F5D7-E879-B07B-5FC0-91DF1FEA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771" name="Freeform 68">
            <a:extLst>
              <a:ext uri="{FF2B5EF4-FFF2-40B4-BE49-F238E27FC236}">
                <a16:creationId xmlns:a16="http://schemas.microsoft.com/office/drawing/2014/main" id="{D64ADE48-16A8-76BE-AA92-9F61008125C6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Freeform 69">
            <a:extLst>
              <a:ext uri="{FF2B5EF4-FFF2-40B4-BE49-F238E27FC236}">
                <a16:creationId xmlns:a16="http://schemas.microsoft.com/office/drawing/2014/main" id="{9A4E8D35-C943-DCBC-CC20-923B185796B3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Freeform 70">
            <a:extLst>
              <a:ext uri="{FF2B5EF4-FFF2-40B4-BE49-F238E27FC236}">
                <a16:creationId xmlns:a16="http://schemas.microsoft.com/office/drawing/2014/main" id="{1082D24D-D194-57B7-900C-FA0075C030B1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Freeform 71">
            <a:extLst>
              <a:ext uri="{FF2B5EF4-FFF2-40B4-BE49-F238E27FC236}">
                <a16:creationId xmlns:a16="http://schemas.microsoft.com/office/drawing/2014/main" id="{3F6CCB57-FD80-0462-A99D-3E4B98F75F78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2">
            <a:extLst>
              <a:ext uri="{FF2B5EF4-FFF2-40B4-BE49-F238E27FC236}">
                <a16:creationId xmlns:a16="http://schemas.microsoft.com/office/drawing/2014/main" id="{9E22BA0E-7021-609E-9724-CF20A1337A4F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Freeform 73">
            <a:extLst>
              <a:ext uri="{FF2B5EF4-FFF2-40B4-BE49-F238E27FC236}">
                <a16:creationId xmlns:a16="http://schemas.microsoft.com/office/drawing/2014/main" id="{55ECDE39-9B6C-CDAB-FA26-62FE65C62C87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Freeform 74">
            <a:extLst>
              <a:ext uri="{FF2B5EF4-FFF2-40B4-BE49-F238E27FC236}">
                <a16:creationId xmlns:a16="http://schemas.microsoft.com/office/drawing/2014/main" id="{2459FE97-CF71-07CC-176E-ABA860C14850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Freeform 75">
            <a:extLst>
              <a:ext uri="{FF2B5EF4-FFF2-40B4-BE49-F238E27FC236}">
                <a16:creationId xmlns:a16="http://schemas.microsoft.com/office/drawing/2014/main" id="{0BB38CAD-1FE3-10A2-C225-F1CD75D7B249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Freeform 76">
            <a:extLst>
              <a:ext uri="{FF2B5EF4-FFF2-40B4-BE49-F238E27FC236}">
                <a16:creationId xmlns:a16="http://schemas.microsoft.com/office/drawing/2014/main" id="{11B8E65E-75D3-45D1-BF0B-DDB165C7FA0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77">
            <a:extLst>
              <a:ext uri="{FF2B5EF4-FFF2-40B4-BE49-F238E27FC236}">
                <a16:creationId xmlns:a16="http://schemas.microsoft.com/office/drawing/2014/main" id="{6BE95E78-29FE-3AB9-F419-F951965609D0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78">
            <a:extLst>
              <a:ext uri="{FF2B5EF4-FFF2-40B4-BE49-F238E27FC236}">
                <a16:creationId xmlns:a16="http://schemas.microsoft.com/office/drawing/2014/main" id="{86F1CD04-BAC7-5E80-9D3B-EBF9B116AB31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Freeform 79">
            <a:extLst>
              <a:ext uri="{FF2B5EF4-FFF2-40B4-BE49-F238E27FC236}">
                <a16:creationId xmlns:a16="http://schemas.microsoft.com/office/drawing/2014/main" id="{725BDA76-4FDE-F9E8-03AA-44F3E67C4F79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Freeform 80">
            <a:extLst>
              <a:ext uri="{FF2B5EF4-FFF2-40B4-BE49-F238E27FC236}">
                <a16:creationId xmlns:a16="http://schemas.microsoft.com/office/drawing/2014/main" id="{1F812D5F-16B5-6BD1-47E7-16C04522AA41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Freeform 81">
            <a:extLst>
              <a:ext uri="{FF2B5EF4-FFF2-40B4-BE49-F238E27FC236}">
                <a16:creationId xmlns:a16="http://schemas.microsoft.com/office/drawing/2014/main" id="{339314C8-4341-C1D6-F5BA-D710EBE568A2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Freeform 82">
            <a:extLst>
              <a:ext uri="{FF2B5EF4-FFF2-40B4-BE49-F238E27FC236}">
                <a16:creationId xmlns:a16="http://schemas.microsoft.com/office/drawing/2014/main" id="{38547976-68E1-005A-89D3-A341C19077DB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Freeform 83">
            <a:extLst>
              <a:ext uri="{FF2B5EF4-FFF2-40B4-BE49-F238E27FC236}">
                <a16:creationId xmlns:a16="http://schemas.microsoft.com/office/drawing/2014/main" id="{054543AA-C411-2120-B1D6-064178F3659A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7" name="Freeform 84">
            <a:extLst>
              <a:ext uri="{FF2B5EF4-FFF2-40B4-BE49-F238E27FC236}">
                <a16:creationId xmlns:a16="http://schemas.microsoft.com/office/drawing/2014/main" id="{3BD7DA81-D4C1-D888-7B9A-7196BB1DEE81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8" name="Freeform 85">
            <a:extLst>
              <a:ext uri="{FF2B5EF4-FFF2-40B4-BE49-F238E27FC236}">
                <a16:creationId xmlns:a16="http://schemas.microsoft.com/office/drawing/2014/main" id="{8FC228E9-C3A3-64E1-E89B-EF4D8DAA7EB6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9" name="Freeform 86">
            <a:extLst>
              <a:ext uri="{FF2B5EF4-FFF2-40B4-BE49-F238E27FC236}">
                <a16:creationId xmlns:a16="http://schemas.microsoft.com/office/drawing/2014/main" id="{5AEF003F-93F9-FD01-4991-74A6DC87223B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0" name="Freeform 87">
            <a:extLst>
              <a:ext uri="{FF2B5EF4-FFF2-40B4-BE49-F238E27FC236}">
                <a16:creationId xmlns:a16="http://schemas.microsoft.com/office/drawing/2014/main" id="{4FE3E882-A032-984F-8EF3-8827ADC1271F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Freeform 88">
            <a:extLst>
              <a:ext uri="{FF2B5EF4-FFF2-40B4-BE49-F238E27FC236}">
                <a16:creationId xmlns:a16="http://schemas.microsoft.com/office/drawing/2014/main" id="{42FD72D6-5275-75E8-E3A4-6A33B0CF218A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Freeform 89">
            <a:extLst>
              <a:ext uri="{FF2B5EF4-FFF2-40B4-BE49-F238E27FC236}">
                <a16:creationId xmlns:a16="http://schemas.microsoft.com/office/drawing/2014/main" id="{C9364376-73B0-1AF8-4242-EC067663B833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3" name="Freeform 90">
            <a:extLst>
              <a:ext uri="{FF2B5EF4-FFF2-40B4-BE49-F238E27FC236}">
                <a16:creationId xmlns:a16="http://schemas.microsoft.com/office/drawing/2014/main" id="{9C2E9B99-78AB-F08B-4B26-96AAB24D7D9A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Freeform 91">
            <a:extLst>
              <a:ext uri="{FF2B5EF4-FFF2-40B4-BE49-F238E27FC236}">
                <a16:creationId xmlns:a16="http://schemas.microsoft.com/office/drawing/2014/main" id="{A43239AE-7945-8CAB-6C51-EB7AC5C26A51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5" name="Freeform 92">
            <a:extLst>
              <a:ext uri="{FF2B5EF4-FFF2-40B4-BE49-F238E27FC236}">
                <a16:creationId xmlns:a16="http://schemas.microsoft.com/office/drawing/2014/main" id="{D40CC1E1-BBC9-F78E-1FDA-70A5BB4D0C14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Freeform 93">
            <a:extLst>
              <a:ext uri="{FF2B5EF4-FFF2-40B4-BE49-F238E27FC236}">
                <a16:creationId xmlns:a16="http://schemas.microsoft.com/office/drawing/2014/main" id="{977DB784-B24C-BEBE-0C50-E80EB0D2B689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Freeform 94">
            <a:extLst>
              <a:ext uri="{FF2B5EF4-FFF2-40B4-BE49-F238E27FC236}">
                <a16:creationId xmlns:a16="http://schemas.microsoft.com/office/drawing/2014/main" id="{E1D197AD-2B3A-253E-B774-24BC7262E7AE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Freeform 95">
            <a:extLst>
              <a:ext uri="{FF2B5EF4-FFF2-40B4-BE49-F238E27FC236}">
                <a16:creationId xmlns:a16="http://schemas.microsoft.com/office/drawing/2014/main" id="{96A7171F-4607-119D-0B45-9D84C58623A4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9" name="Freeform 96">
            <a:extLst>
              <a:ext uri="{FF2B5EF4-FFF2-40B4-BE49-F238E27FC236}">
                <a16:creationId xmlns:a16="http://schemas.microsoft.com/office/drawing/2014/main" id="{3DE0A661-5A51-F349-04CC-EF7CBCFB92FD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Freeform 97">
            <a:extLst>
              <a:ext uri="{FF2B5EF4-FFF2-40B4-BE49-F238E27FC236}">
                <a16:creationId xmlns:a16="http://schemas.microsoft.com/office/drawing/2014/main" id="{ABA60686-34B9-2EB8-86EF-9341891DC1B2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1" name="Freeform 98">
            <a:extLst>
              <a:ext uri="{FF2B5EF4-FFF2-40B4-BE49-F238E27FC236}">
                <a16:creationId xmlns:a16="http://schemas.microsoft.com/office/drawing/2014/main" id="{3070A0E3-C052-B951-C950-C49E456EB081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2" name="Freeform 99">
            <a:extLst>
              <a:ext uri="{FF2B5EF4-FFF2-40B4-BE49-F238E27FC236}">
                <a16:creationId xmlns:a16="http://schemas.microsoft.com/office/drawing/2014/main" id="{FFF495D7-50D0-96D0-FF3E-7A7BBA17E1F4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Freeform 100">
            <a:extLst>
              <a:ext uri="{FF2B5EF4-FFF2-40B4-BE49-F238E27FC236}">
                <a16:creationId xmlns:a16="http://schemas.microsoft.com/office/drawing/2014/main" id="{B78E4E2A-854D-7911-71A2-C74986C34E41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Freeform 101">
            <a:extLst>
              <a:ext uri="{FF2B5EF4-FFF2-40B4-BE49-F238E27FC236}">
                <a16:creationId xmlns:a16="http://schemas.microsoft.com/office/drawing/2014/main" id="{BB52DAE8-7101-3895-4815-0490E167CBDD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Freeform 102">
            <a:extLst>
              <a:ext uri="{FF2B5EF4-FFF2-40B4-BE49-F238E27FC236}">
                <a16:creationId xmlns:a16="http://schemas.microsoft.com/office/drawing/2014/main" id="{3EE1B058-BDC9-5528-1C65-25747D3A266D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Freeform 103">
            <a:extLst>
              <a:ext uri="{FF2B5EF4-FFF2-40B4-BE49-F238E27FC236}">
                <a16:creationId xmlns:a16="http://schemas.microsoft.com/office/drawing/2014/main" id="{938FD1C0-36E0-D0FE-5E3B-87A5E190E2C0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Freeform 104">
            <a:extLst>
              <a:ext uri="{FF2B5EF4-FFF2-40B4-BE49-F238E27FC236}">
                <a16:creationId xmlns:a16="http://schemas.microsoft.com/office/drawing/2014/main" id="{635979D1-CE3D-55C8-F1A7-173D60088EFA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Freeform 105">
            <a:extLst>
              <a:ext uri="{FF2B5EF4-FFF2-40B4-BE49-F238E27FC236}">
                <a16:creationId xmlns:a16="http://schemas.microsoft.com/office/drawing/2014/main" id="{E80BF05E-CC86-300E-A29B-2FB6D2C5D770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Freeform 106">
            <a:extLst>
              <a:ext uri="{FF2B5EF4-FFF2-40B4-BE49-F238E27FC236}">
                <a16:creationId xmlns:a16="http://schemas.microsoft.com/office/drawing/2014/main" id="{62A8E6C2-D606-A5D0-2E6D-69D1FEBBF70A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Freeform 107">
            <a:extLst>
              <a:ext uri="{FF2B5EF4-FFF2-40B4-BE49-F238E27FC236}">
                <a16:creationId xmlns:a16="http://schemas.microsoft.com/office/drawing/2014/main" id="{8F638BED-4BDB-D005-F81D-9CEBD31FD54C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Freeform 108">
            <a:extLst>
              <a:ext uri="{FF2B5EF4-FFF2-40B4-BE49-F238E27FC236}">
                <a16:creationId xmlns:a16="http://schemas.microsoft.com/office/drawing/2014/main" id="{929BCDA6-CEBB-8624-32DB-9D4133C7FBFA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2" name="Freeform 109">
            <a:extLst>
              <a:ext uri="{FF2B5EF4-FFF2-40B4-BE49-F238E27FC236}">
                <a16:creationId xmlns:a16="http://schemas.microsoft.com/office/drawing/2014/main" id="{436B4EFD-FB8B-8044-9B10-DE44FBFDE5BD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Freeform 110">
            <a:extLst>
              <a:ext uri="{FF2B5EF4-FFF2-40B4-BE49-F238E27FC236}">
                <a16:creationId xmlns:a16="http://schemas.microsoft.com/office/drawing/2014/main" id="{16823F8A-255F-28EE-CDFB-0F8CC768F203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Freeform 111">
            <a:extLst>
              <a:ext uri="{FF2B5EF4-FFF2-40B4-BE49-F238E27FC236}">
                <a16:creationId xmlns:a16="http://schemas.microsoft.com/office/drawing/2014/main" id="{69AACD71-A628-B10B-00AA-40C6C51454B3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815" name="Picture 112">
            <a:extLst>
              <a:ext uri="{FF2B5EF4-FFF2-40B4-BE49-F238E27FC236}">
                <a16:creationId xmlns:a16="http://schemas.microsoft.com/office/drawing/2014/main" id="{10FEE2C4-85AC-1C70-42FB-A254389D479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16" name="Freeform 113">
            <a:extLst>
              <a:ext uri="{FF2B5EF4-FFF2-40B4-BE49-F238E27FC236}">
                <a16:creationId xmlns:a16="http://schemas.microsoft.com/office/drawing/2014/main" id="{8C1B24E0-803B-1766-F8B3-C24922352F11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7" name="Freeform 114">
            <a:extLst>
              <a:ext uri="{FF2B5EF4-FFF2-40B4-BE49-F238E27FC236}">
                <a16:creationId xmlns:a16="http://schemas.microsoft.com/office/drawing/2014/main" id="{CD101797-B879-6FB9-E554-D016D4AC916E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8" name="Freeform 115">
            <a:extLst>
              <a:ext uri="{FF2B5EF4-FFF2-40B4-BE49-F238E27FC236}">
                <a16:creationId xmlns:a16="http://schemas.microsoft.com/office/drawing/2014/main" id="{3A66EE82-CF49-DE3A-CA36-ADB5FE4E2C15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9" name="Freeform 116">
            <a:extLst>
              <a:ext uri="{FF2B5EF4-FFF2-40B4-BE49-F238E27FC236}">
                <a16:creationId xmlns:a16="http://schemas.microsoft.com/office/drawing/2014/main" id="{E595E80D-9AAE-BFBA-2BDF-A774AAC51987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0" name="Freeform 117">
            <a:extLst>
              <a:ext uri="{FF2B5EF4-FFF2-40B4-BE49-F238E27FC236}">
                <a16:creationId xmlns:a16="http://schemas.microsoft.com/office/drawing/2014/main" id="{A7DCC073-C608-7ED2-68BE-4BE369857D82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1" name="Freeform 118">
            <a:extLst>
              <a:ext uri="{FF2B5EF4-FFF2-40B4-BE49-F238E27FC236}">
                <a16:creationId xmlns:a16="http://schemas.microsoft.com/office/drawing/2014/main" id="{A3D634BC-E7F7-3D3F-533C-F1A9312EFA3F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2" name="Freeform 119">
            <a:extLst>
              <a:ext uri="{FF2B5EF4-FFF2-40B4-BE49-F238E27FC236}">
                <a16:creationId xmlns:a16="http://schemas.microsoft.com/office/drawing/2014/main" id="{3EE055EC-E3F6-2CD0-7CBD-E7235350B21C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3" name="Freeform 120">
            <a:extLst>
              <a:ext uri="{FF2B5EF4-FFF2-40B4-BE49-F238E27FC236}">
                <a16:creationId xmlns:a16="http://schemas.microsoft.com/office/drawing/2014/main" id="{38E25851-223F-341B-0BF4-02A6FBC204C4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4" name="Freeform 121">
            <a:extLst>
              <a:ext uri="{FF2B5EF4-FFF2-40B4-BE49-F238E27FC236}">
                <a16:creationId xmlns:a16="http://schemas.microsoft.com/office/drawing/2014/main" id="{6D5479EC-B57A-3382-A0A3-BE27EC1E83B2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5" name="Freeform 122">
            <a:extLst>
              <a:ext uri="{FF2B5EF4-FFF2-40B4-BE49-F238E27FC236}">
                <a16:creationId xmlns:a16="http://schemas.microsoft.com/office/drawing/2014/main" id="{A91EA706-B877-90C8-B618-77F2E9528C6D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6" name="Freeform 123">
            <a:extLst>
              <a:ext uri="{FF2B5EF4-FFF2-40B4-BE49-F238E27FC236}">
                <a16:creationId xmlns:a16="http://schemas.microsoft.com/office/drawing/2014/main" id="{D0D49108-C1CA-D178-9948-3FDDC6C275D3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7" name="Freeform 124">
            <a:extLst>
              <a:ext uri="{FF2B5EF4-FFF2-40B4-BE49-F238E27FC236}">
                <a16:creationId xmlns:a16="http://schemas.microsoft.com/office/drawing/2014/main" id="{0E77AC1C-C32D-EEE9-BE46-2D0A8DE08367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8" name="Freeform 125">
            <a:extLst>
              <a:ext uri="{FF2B5EF4-FFF2-40B4-BE49-F238E27FC236}">
                <a16:creationId xmlns:a16="http://schemas.microsoft.com/office/drawing/2014/main" id="{D9B8DE09-7F4E-C3DC-A47A-E979E678BC09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9" name="Freeform 126">
            <a:extLst>
              <a:ext uri="{FF2B5EF4-FFF2-40B4-BE49-F238E27FC236}">
                <a16:creationId xmlns:a16="http://schemas.microsoft.com/office/drawing/2014/main" id="{9DC1E96E-71E2-7B7D-A37F-E95B4954C02D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0" name="Freeform 127">
            <a:extLst>
              <a:ext uri="{FF2B5EF4-FFF2-40B4-BE49-F238E27FC236}">
                <a16:creationId xmlns:a16="http://schemas.microsoft.com/office/drawing/2014/main" id="{76DF0C08-7ADC-164D-BB66-5C730184E88B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1" name="Freeform 128">
            <a:extLst>
              <a:ext uri="{FF2B5EF4-FFF2-40B4-BE49-F238E27FC236}">
                <a16:creationId xmlns:a16="http://schemas.microsoft.com/office/drawing/2014/main" id="{7DB83179-2B2E-4E21-FBB8-53E1773F5CDD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2" name="Freeform 129">
            <a:extLst>
              <a:ext uri="{FF2B5EF4-FFF2-40B4-BE49-F238E27FC236}">
                <a16:creationId xmlns:a16="http://schemas.microsoft.com/office/drawing/2014/main" id="{69089B20-6B00-B84B-46E2-998CCA8C241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3" name="Freeform 130">
            <a:extLst>
              <a:ext uri="{FF2B5EF4-FFF2-40B4-BE49-F238E27FC236}">
                <a16:creationId xmlns:a16="http://schemas.microsoft.com/office/drawing/2014/main" id="{96CDE5C4-326F-8C84-56AE-36E81D1B4153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4" name="Freeform 131">
            <a:extLst>
              <a:ext uri="{FF2B5EF4-FFF2-40B4-BE49-F238E27FC236}">
                <a16:creationId xmlns:a16="http://schemas.microsoft.com/office/drawing/2014/main" id="{787E1E59-18F1-E84E-63F6-E85924D092C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5" name="Freeform 132">
            <a:extLst>
              <a:ext uri="{FF2B5EF4-FFF2-40B4-BE49-F238E27FC236}">
                <a16:creationId xmlns:a16="http://schemas.microsoft.com/office/drawing/2014/main" id="{EBCB9710-019E-6397-9E33-CEABCE2104DE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6" name="Freeform 133">
            <a:extLst>
              <a:ext uri="{FF2B5EF4-FFF2-40B4-BE49-F238E27FC236}">
                <a16:creationId xmlns:a16="http://schemas.microsoft.com/office/drawing/2014/main" id="{B5111C79-8B98-FAD0-296D-6085E5BEB1E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7" name="Freeform 134">
            <a:extLst>
              <a:ext uri="{FF2B5EF4-FFF2-40B4-BE49-F238E27FC236}">
                <a16:creationId xmlns:a16="http://schemas.microsoft.com/office/drawing/2014/main" id="{34993A4A-8468-73D7-9289-FC9BA93CFC1B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8" name="Freeform 135">
            <a:extLst>
              <a:ext uri="{FF2B5EF4-FFF2-40B4-BE49-F238E27FC236}">
                <a16:creationId xmlns:a16="http://schemas.microsoft.com/office/drawing/2014/main" id="{30CD30AD-6A31-4464-24E6-F973E4F2300E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9" name="Freeform 136">
            <a:extLst>
              <a:ext uri="{FF2B5EF4-FFF2-40B4-BE49-F238E27FC236}">
                <a16:creationId xmlns:a16="http://schemas.microsoft.com/office/drawing/2014/main" id="{AD601879-27FB-EFEE-9A74-86270968345C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0" name="Freeform 137">
            <a:extLst>
              <a:ext uri="{FF2B5EF4-FFF2-40B4-BE49-F238E27FC236}">
                <a16:creationId xmlns:a16="http://schemas.microsoft.com/office/drawing/2014/main" id="{2D363343-5D2C-58B7-5114-9CAFFBA34385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1" name="Freeform 138">
            <a:extLst>
              <a:ext uri="{FF2B5EF4-FFF2-40B4-BE49-F238E27FC236}">
                <a16:creationId xmlns:a16="http://schemas.microsoft.com/office/drawing/2014/main" id="{FD392EB0-34BF-C7F1-A42B-EF96C089291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2" name="Freeform 139">
            <a:extLst>
              <a:ext uri="{FF2B5EF4-FFF2-40B4-BE49-F238E27FC236}">
                <a16:creationId xmlns:a16="http://schemas.microsoft.com/office/drawing/2014/main" id="{CD520AAA-8244-FB5B-22E4-5452CDFFF1C3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3" name="Freeform 140">
            <a:extLst>
              <a:ext uri="{FF2B5EF4-FFF2-40B4-BE49-F238E27FC236}">
                <a16:creationId xmlns:a16="http://schemas.microsoft.com/office/drawing/2014/main" id="{83973109-855E-032B-92DF-9EBF201EFC30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4" name="Freeform 141">
            <a:extLst>
              <a:ext uri="{FF2B5EF4-FFF2-40B4-BE49-F238E27FC236}">
                <a16:creationId xmlns:a16="http://schemas.microsoft.com/office/drawing/2014/main" id="{92E685D3-6E79-A782-7CEC-D7A4A867F930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5" name="Freeform 142">
            <a:extLst>
              <a:ext uri="{FF2B5EF4-FFF2-40B4-BE49-F238E27FC236}">
                <a16:creationId xmlns:a16="http://schemas.microsoft.com/office/drawing/2014/main" id="{2A1FCA83-A4B0-86D4-1919-A69C03651923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6" name="Freeform 143">
            <a:extLst>
              <a:ext uri="{FF2B5EF4-FFF2-40B4-BE49-F238E27FC236}">
                <a16:creationId xmlns:a16="http://schemas.microsoft.com/office/drawing/2014/main" id="{82DB8EC8-DE2A-475F-B6EF-C8047380FD6B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7" name="Freeform 144">
            <a:extLst>
              <a:ext uri="{FF2B5EF4-FFF2-40B4-BE49-F238E27FC236}">
                <a16:creationId xmlns:a16="http://schemas.microsoft.com/office/drawing/2014/main" id="{6A37E830-2061-A2DD-E0C2-074B930597D7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8" name="Freeform 145">
            <a:extLst>
              <a:ext uri="{FF2B5EF4-FFF2-40B4-BE49-F238E27FC236}">
                <a16:creationId xmlns:a16="http://schemas.microsoft.com/office/drawing/2014/main" id="{186D0DCA-A34D-DE28-CD4C-D02E526ECFB2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9" name="Freeform 146">
            <a:extLst>
              <a:ext uri="{FF2B5EF4-FFF2-40B4-BE49-F238E27FC236}">
                <a16:creationId xmlns:a16="http://schemas.microsoft.com/office/drawing/2014/main" id="{CA97193F-92AB-DEAE-39A1-3C0D891F5448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0" name="Freeform 147">
            <a:extLst>
              <a:ext uri="{FF2B5EF4-FFF2-40B4-BE49-F238E27FC236}">
                <a16:creationId xmlns:a16="http://schemas.microsoft.com/office/drawing/2014/main" id="{B5491684-5A4D-93D7-0F9A-DE72CE4A1D68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1" name="Freeform 148">
            <a:extLst>
              <a:ext uri="{FF2B5EF4-FFF2-40B4-BE49-F238E27FC236}">
                <a16:creationId xmlns:a16="http://schemas.microsoft.com/office/drawing/2014/main" id="{C10A9F96-BCFA-2183-D6E0-14E769B284C7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2" name="Freeform 149">
            <a:extLst>
              <a:ext uri="{FF2B5EF4-FFF2-40B4-BE49-F238E27FC236}">
                <a16:creationId xmlns:a16="http://schemas.microsoft.com/office/drawing/2014/main" id="{6F7A66C3-90D5-1173-5F5C-2641F23841C7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3" name="Freeform 150">
            <a:extLst>
              <a:ext uri="{FF2B5EF4-FFF2-40B4-BE49-F238E27FC236}">
                <a16:creationId xmlns:a16="http://schemas.microsoft.com/office/drawing/2014/main" id="{77D9A9B8-4CD7-AFC8-1C46-B1CFCBB53E94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4" name="Freeform 151">
            <a:extLst>
              <a:ext uri="{FF2B5EF4-FFF2-40B4-BE49-F238E27FC236}">
                <a16:creationId xmlns:a16="http://schemas.microsoft.com/office/drawing/2014/main" id="{ED6B75B2-CBF2-DB9C-5282-2195EC879FA8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5" name="Freeform 152">
            <a:extLst>
              <a:ext uri="{FF2B5EF4-FFF2-40B4-BE49-F238E27FC236}">
                <a16:creationId xmlns:a16="http://schemas.microsoft.com/office/drawing/2014/main" id="{D6AF71C4-BFDF-BB5C-3D84-FD3797A4FA48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6" name="Freeform 153">
            <a:extLst>
              <a:ext uri="{FF2B5EF4-FFF2-40B4-BE49-F238E27FC236}">
                <a16:creationId xmlns:a16="http://schemas.microsoft.com/office/drawing/2014/main" id="{2FC4D9E8-2B30-2749-790A-97BC688FBDEE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7" name="Freeform 154">
            <a:extLst>
              <a:ext uri="{FF2B5EF4-FFF2-40B4-BE49-F238E27FC236}">
                <a16:creationId xmlns:a16="http://schemas.microsoft.com/office/drawing/2014/main" id="{3BF37C3E-AA24-6266-C1B4-150165B105A1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8" name="Freeform 155">
            <a:extLst>
              <a:ext uri="{FF2B5EF4-FFF2-40B4-BE49-F238E27FC236}">
                <a16:creationId xmlns:a16="http://schemas.microsoft.com/office/drawing/2014/main" id="{E9ADFEBD-176E-EA41-5865-3B0DB9DC09DD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59" name="Freeform 156">
            <a:extLst>
              <a:ext uri="{FF2B5EF4-FFF2-40B4-BE49-F238E27FC236}">
                <a16:creationId xmlns:a16="http://schemas.microsoft.com/office/drawing/2014/main" id="{37D04DC4-32BE-4CAC-31E8-B4077835AAF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0" name="Freeform 157">
            <a:extLst>
              <a:ext uri="{FF2B5EF4-FFF2-40B4-BE49-F238E27FC236}">
                <a16:creationId xmlns:a16="http://schemas.microsoft.com/office/drawing/2014/main" id="{E2124177-62B2-3BA9-3156-F07301FA7A49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1" name="Freeform 158">
            <a:extLst>
              <a:ext uri="{FF2B5EF4-FFF2-40B4-BE49-F238E27FC236}">
                <a16:creationId xmlns:a16="http://schemas.microsoft.com/office/drawing/2014/main" id="{5987EB4B-6383-D686-BD0D-0114C9F3516F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2" name="Freeform 159">
            <a:extLst>
              <a:ext uri="{FF2B5EF4-FFF2-40B4-BE49-F238E27FC236}">
                <a16:creationId xmlns:a16="http://schemas.microsoft.com/office/drawing/2014/main" id="{09A06F8B-116A-131A-4D41-D0FACB6BBDAC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3" name="Freeform 160">
            <a:extLst>
              <a:ext uri="{FF2B5EF4-FFF2-40B4-BE49-F238E27FC236}">
                <a16:creationId xmlns:a16="http://schemas.microsoft.com/office/drawing/2014/main" id="{9ED3AA25-0E52-B663-2BB5-B674CFD03E16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864" name="Picture 161">
            <a:extLst>
              <a:ext uri="{FF2B5EF4-FFF2-40B4-BE49-F238E27FC236}">
                <a16:creationId xmlns:a16="http://schemas.microsoft.com/office/drawing/2014/main" id="{0AB2F0E9-F21B-4767-668D-9EA4EE59E25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65" name="Line 162">
            <a:extLst>
              <a:ext uri="{FF2B5EF4-FFF2-40B4-BE49-F238E27FC236}">
                <a16:creationId xmlns:a16="http://schemas.microsoft.com/office/drawing/2014/main" id="{A7F9F6AF-174A-F4F9-AB26-CCCE3DE48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6" name="Freeform 163">
            <a:extLst>
              <a:ext uri="{FF2B5EF4-FFF2-40B4-BE49-F238E27FC236}">
                <a16:creationId xmlns:a16="http://schemas.microsoft.com/office/drawing/2014/main" id="{D1E606B7-ADE8-E56A-9D5F-E86ACCD9A7CA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67" name="Rectangle 164">
            <a:extLst>
              <a:ext uri="{FF2B5EF4-FFF2-40B4-BE49-F238E27FC236}">
                <a16:creationId xmlns:a16="http://schemas.microsoft.com/office/drawing/2014/main" id="{23D19B36-219B-5474-3C0F-6F9ED894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>
                <a:solidFill>
                  <a:srgbClr val="000000"/>
                </a:solidFill>
                <a:latin typeface="Times" pitchFamily="1" charset="0"/>
              </a:rPr>
              <a:t> </a:t>
            </a:r>
          </a:p>
        </p:txBody>
      </p:sp>
      <p:sp>
        <p:nvSpPr>
          <p:cNvPr id="32868" name="Rectangle 165">
            <a:extLst>
              <a:ext uri="{FF2B5EF4-FFF2-40B4-BE49-F238E27FC236}">
                <a16:creationId xmlns:a16="http://schemas.microsoft.com/office/drawing/2014/main" id="{14442684-EA6B-4247-0C3B-12F7FB62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69" name="Rectangle 166">
            <a:extLst>
              <a:ext uri="{FF2B5EF4-FFF2-40B4-BE49-F238E27FC236}">
                <a16:creationId xmlns:a16="http://schemas.microsoft.com/office/drawing/2014/main" id="{C392D258-3F4D-8F50-E464-EE7366C3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0" name="Rectangle 167">
            <a:extLst>
              <a:ext uri="{FF2B5EF4-FFF2-40B4-BE49-F238E27FC236}">
                <a16:creationId xmlns:a16="http://schemas.microsoft.com/office/drawing/2014/main" id="{46444192-AF8F-8887-FF0B-7308AE01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1" name="Rectangle 168">
            <a:extLst>
              <a:ext uri="{FF2B5EF4-FFF2-40B4-BE49-F238E27FC236}">
                <a16:creationId xmlns:a16="http://schemas.microsoft.com/office/drawing/2014/main" id="{A011FE00-C197-8F52-7373-C33F6EDD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2" name="Rectangle 169">
            <a:extLst>
              <a:ext uri="{FF2B5EF4-FFF2-40B4-BE49-F238E27FC236}">
                <a16:creationId xmlns:a16="http://schemas.microsoft.com/office/drawing/2014/main" id="{9CB57476-AAB2-B812-4F4C-45D01CC33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3" name="Rectangle 170">
            <a:extLst>
              <a:ext uri="{FF2B5EF4-FFF2-40B4-BE49-F238E27FC236}">
                <a16:creationId xmlns:a16="http://schemas.microsoft.com/office/drawing/2014/main" id="{28EFC8D8-E08B-3D1F-8A7D-F0DCFE7E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000000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32874" name="Rectangle 171">
            <a:extLst>
              <a:ext uri="{FF2B5EF4-FFF2-40B4-BE49-F238E27FC236}">
                <a16:creationId xmlns:a16="http://schemas.microsoft.com/office/drawing/2014/main" id="{C1613432-CB98-F97E-6B9C-3335B40B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FAFD00"/>
                </a:solidFill>
                <a:latin typeface="Times" pitchFamily="1" charset="0"/>
              </a:rPr>
              <a:t>C 7 S J </a:t>
            </a:r>
          </a:p>
        </p:txBody>
      </p:sp>
      <p:sp>
        <p:nvSpPr>
          <p:cNvPr id="32875" name="Rectangle 172">
            <a:extLst>
              <a:ext uri="{FF2B5EF4-FFF2-40B4-BE49-F238E27FC236}">
                <a16:creationId xmlns:a16="http://schemas.microsoft.com/office/drawing/2014/main" id="{358692BE-BD1E-4E70-4C36-1875C1E34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2876" name="Rectangle 173">
            <a:extLst>
              <a:ext uri="{FF2B5EF4-FFF2-40B4-BE49-F238E27FC236}">
                <a16:creationId xmlns:a16="http://schemas.microsoft.com/office/drawing/2014/main" id="{65A698AD-F049-10D5-5550-32A51316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00FF00"/>
                </a:solidFill>
                <a:latin typeface="Times" pitchFamily="1" charset="0"/>
              </a:rPr>
              <a:t>7 = 4 + 3 </a:t>
            </a:r>
          </a:p>
        </p:txBody>
      </p:sp>
      <p:sp>
        <p:nvSpPr>
          <p:cNvPr id="32877" name="Line 174">
            <a:extLst>
              <a:ext uri="{FF2B5EF4-FFF2-40B4-BE49-F238E27FC236}">
                <a16:creationId xmlns:a16="http://schemas.microsoft.com/office/drawing/2014/main" id="{3CE7E1FD-A7BA-11F2-8441-84B15F479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78" name="Rectangle 175">
            <a:extLst>
              <a:ext uri="{FF2B5EF4-FFF2-40B4-BE49-F238E27FC236}">
                <a16:creationId xmlns:a16="http://schemas.microsoft.com/office/drawing/2014/main" id="{7FD4E5EB-58A2-F8AD-4DBD-1E5048C51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79" name="Line 176">
            <a:extLst>
              <a:ext uri="{FF2B5EF4-FFF2-40B4-BE49-F238E27FC236}">
                <a16:creationId xmlns:a16="http://schemas.microsoft.com/office/drawing/2014/main" id="{D23A08E1-41F2-A0F0-A82C-A5A06C7DD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80" name="Rectangle 177">
            <a:extLst>
              <a:ext uri="{FF2B5EF4-FFF2-40B4-BE49-F238E27FC236}">
                <a16:creationId xmlns:a16="http://schemas.microsoft.com/office/drawing/2014/main" id="{EA8ED1D1-0CED-BB37-EA0C-841136043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1" name="Text Box 178">
            <a:extLst>
              <a:ext uri="{FF2B5EF4-FFF2-40B4-BE49-F238E27FC236}">
                <a16:creationId xmlns:a16="http://schemas.microsoft.com/office/drawing/2014/main" id="{6CF08BD1-E38F-A596-6AC4-6630F3DE289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016500" y="2541588"/>
            <a:ext cx="2427287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jzpfpOf 3 &amp;yf </a:t>
            </a:r>
          </a:p>
        </p:txBody>
      </p:sp>
      <p:sp>
        <p:nvSpPr>
          <p:cNvPr id="32882" name="Rectangle 179">
            <a:extLst>
              <a:ext uri="{FF2B5EF4-FFF2-40B4-BE49-F238E27FC236}">
                <a16:creationId xmlns:a16="http://schemas.microsoft.com/office/drawing/2014/main" id="{9B163238-495C-8EC4-AFBD-5E8E528DDB9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3" name="Rectangle 180">
            <a:extLst>
              <a:ext uri="{FF2B5EF4-FFF2-40B4-BE49-F238E27FC236}">
                <a16:creationId xmlns:a16="http://schemas.microsoft.com/office/drawing/2014/main" id="{27F351CA-A1E1-CC6D-63F7-3DC5867E6F9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4" name="Text Box 181">
            <a:extLst>
              <a:ext uri="{FF2B5EF4-FFF2-40B4-BE49-F238E27FC236}">
                <a16:creationId xmlns:a16="http://schemas.microsoft.com/office/drawing/2014/main" id="{87E1DEA2-B7B3-5BEA-7019-E2069F482383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EEFF4B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32885" name="Text Box 182">
            <a:extLst>
              <a:ext uri="{FF2B5EF4-FFF2-40B4-BE49-F238E27FC236}">
                <a16:creationId xmlns:a16="http://schemas.microsoft.com/office/drawing/2014/main" id="{51318687-AA05-7FD2-D286-C886F5FB04A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63407" y="5233193"/>
            <a:ext cx="1111250" cy="10779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000" b="1">
                <a:solidFill>
                  <a:srgbClr val="FFFF66"/>
                </a:solidFill>
                <a:latin typeface="WinInnwa" pitchFamily="2" charset="0"/>
              </a:rPr>
              <a:t> </a:t>
            </a: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  a,±_</a:t>
            </a:r>
          </a:p>
        </p:txBody>
      </p:sp>
      <p:sp>
        <p:nvSpPr>
          <p:cNvPr id="32886" name="Rectangle 183">
            <a:extLst>
              <a:ext uri="{FF2B5EF4-FFF2-40B4-BE49-F238E27FC236}">
                <a16:creationId xmlns:a16="http://schemas.microsoft.com/office/drawing/2014/main" id="{4F67867D-702A-4B63-E498-2D5FCECD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7" name="Text Box 184">
            <a:extLst>
              <a:ext uri="{FF2B5EF4-FFF2-40B4-BE49-F238E27FC236}">
                <a16:creationId xmlns:a16="http://schemas.microsoft.com/office/drawing/2014/main" id="{42EE73D7-8827-CF07-4B9C-566017C5D048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652838"/>
            <a:ext cx="1966913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   yk*~dKvf av;OD; </a:t>
            </a:r>
          </a:p>
        </p:txBody>
      </p:sp>
      <p:sp>
        <p:nvSpPr>
          <p:cNvPr id="32888" name="Rectangle 185">
            <a:extLst>
              <a:ext uri="{FF2B5EF4-FFF2-40B4-BE49-F238E27FC236}">
                <a16:creationId xmlns:a16="http://schemas.microsoft.com/office/drawing/2014/main" id="{C849E1CA-CE41-0E3A-9CEC-8DC13C5AF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89" name="Rectangle 186">
            <a:extLst>
              <a:ext uri="{FF2B5EF4-FFF2-40B4-BE49-F238E27FC236}">
                <a16:creationId xmlns:a16="http://schemas.microsoft.com/office/drawing/2014/main" id="{72BE4ABB-7A1F-6FF5-578F-94AE50070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0" name="Rectangle 187">
            <a:extLst>
              <a:ext uri="{FF2B5EF4-FFF2-40B4-BE49-F238E27FC236}">
                <a16:creationId xmlns:a16="http://schemas.microsoft.com/office/drawing/2014/main" id="{BF03519A-0BF2-A80E-3CBC-5DA75085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1" name="Rectangle 188">
            <a:extLst>
              <a:ext uri="{FF2B5EF4-FFF2-40B4-BE49-F238E27FC236}">
                <a16:creationId xmlns:a16="http://schemas.microsoft.com/office/drawing/2014/main" id="{5FC0B4B8-8C4C-67EC-D5A9-C6F1B329341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2" name="Text Box 189">
            <a:extLst>
              <a:ext uri="{FF2B5EF4-FFF2-40B4-BE49-F238E27FC236}">
                <a16:creationId xmlns:a16="http://schemas.microsoft.com/office/drawing/2014/main" id="{66BE4400-7038-5128-4FAC-310FF6657D9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62300" y="776288"/>
            <a:ext cx="1152525" cy="83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zefqif;jcif</a:t>
            </a:r>
          </a:p>
        </p:txBody>
      </p:sp>
      <p:sp>
        <p:nvSpPr>
          <p:cNvPr id="32893" name="Freeform 190">
            <a:extLst>
              <a:ext uri="{FF2B5EF4-FFF2-40B4-BE49-F238E27FC236}">
                <a16:creationId xmlns:a16="http://schemas.microsoft.com/office/drawing/2014/main" id="{3147899E-BAF7-5474-1011-52404E3510CF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4" name="Freeform 191">
            <a:extLst>
              <a:ext uri="{FF2B5EF4-FFF2-40B4-BE49-F238E27FC236}">
                <a16:creationId xmlns:a16="http://schemas.microsoft.com/office/drawing/2014/main" id="{02D41A3B-95F7-A479-F6B2-4D73BDFB7F54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5" name="Rectangle 192">
            <a:extLst>
              <a:ext uri="{FF2B5EF4-FFF2-40B4-BE49-F238E27FC236}">
                <a16:creationId xmlns:a16="http://schemas.microsoft.com/office/drawing/2014/main" id="{8B7FB6AC-F7E5-5AAB-B191-81743D41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6" name="AutoShape 193">
            <a:extLst>
              <a:ext uri="{FF2B5EF4-FFF2-40B4-BE49-F238E27FC236}">
                <a16:creationId xmlns:a16="http://schemas.microsoft.com/office/drawing/2014/main" id="{9BCCEC12-AFF9-9CEE-4B39-A1ED0D4A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7" name="Freeform 194">
            <a:extLst>
              <a:ext uri="{FF2B5EF4-FFF2-40B4-BE49-F238E27FC236}">
                <a16:creationId xmlns:a16="http://schemas.microsoft.com/office/drawing/2014/main" id="{1C2C1D7F-C41F-C1A7-7FE0-C8F06B553D9A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8" name="AutoShape 195">
            <a:extLst>
              <a:ext uri="{FF2B5EF4-FFF2-40B4-BE49-F238E27FC236}">
                <a16:creationId xmlns:a16="http://schemas.microsoft.com/office/drawing/2014/main" id="{FAE7294B-A32B-B85C-8B9A-9EB037B3D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899" name="Rectangle 196">
            <a:extLst>
              <a:ext uri="{FF2B5EF4-FFF2-40B4-BE49-F238E27FC236}">
                <a16:creationId xmlns:a16="http://schemas.microsoft.com/office/drawing/2014/main" id="{E39A2E41-67B3-1CAF-D947-67B4DACF6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0" name="AutoShape 197">
            <a:extLst>
              <a:ext uri="{FF2B5EF4-FFF2-40B4-BE49-F238E27FC236}">
                <a16:creationId xmlns:a16="http://schemas.microsoft.com/office/drawing/2014/main" id="{B9681EB4-7563-D81F-3A26-245E5E5E2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1" name="Rectangle 198">
            <a:extLst>
              <a:ext uri="{FF2B5EF4-FFF2-40B4-BE49-F238E27FC236}">
                <a16:creationId xmlns:a16="http://schemas.microsoft.com/office/drawing/2014/main" id="{830C23E5-F626-C8F6-CFD2-CE3DE26C5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2" name="AutoShape 199">
            <a:extLst>
              <a:ext uri="{FF2B5EF4-FFF2-40B4-BE49-F238E27FC236}">
                <a16:creationId xmlns:a16="http://schemas.microsoft.com/office/drawing/2014/main" id="{43217B2D-173D-F84E-BF36-DE98CBDF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2903" name="Group 200">
            <a:extLst>
              <a:ext uri="{FF2B5EF4-FFF2-40B4-BE49-F238E27FC236}">
                <a16:creationId xmlns:a16="http://schemas.microsoft.com/office/drawing/2014/main" id="{5C667260-6E6E-4E6E-489F-412E11B2011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33028" name="AutoShape 201">
              <a:extLst>
                <a:ext uri="{FF2B5EF4-FFF2-40B4-BE49-F238E27FC236}">
                  <a16:creationId xmlns:a16="http://schemas.microsoft.com/office/drawing/2014/main" id="{8059047E-3A25-18A8-4E86-0E24609E8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29" name="Rectangle 202">
              <a:extLst>
                <a:ext uri="{FF2B5EF4-FFF2-40B4-BE49-F238E27FC236}">
                  <a16:creationId xmlns:a16="http://schemas.microsoft.com/office/drawing/2014/main" id="{3CF31690-A2E4-F3DA-4EB1-24F41AC4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30" name="AutoShape 203">
              <a:extLst>
                <a:ext uri="{FF2B5EF4-FFF2-40B4-BE49-F238E27FC236}">
                  <a16:creationId xmlns:a16="http://schemas.microsoft.com/office/drawing/2014/main" id="{47359A70-5AD3-E6B8-A781-B0BB061FD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32904" name="Freeform 204">
            <a:extLst>
              <a:ext uri="{FF2B5EF4-FFF2-40B4-BE49-F238E27FC236}">
                <a16:creationId xmlns:a16="http://schemas.microsoft.com/office/drawing/2014/main" id="{8AC04462-6651-9349-DC7F-3070E314A943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05" name="AutoShape 205">
            <a:extLst>
              <a:ext uri="{FF2B5EF4-FFF2-40B4-BE49-F238E27FC236}">
                <a16:creationId xmlns:a16="http://schemas.microsoft.com/office/drawing/2014/main" id="{6C3ABD97-3B6F-E51E-11D4-63D8D3382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06" name="Rectangle 206">
            <a:extLst>
              <a:ext uri="{FF2B5EF4-FFF2-40B4-BE49-F238E27FC236}">
                <a16:creationId xmlns:a16="http://schemas.microsoft.com/office/drawing/2014/main" id="{99624474-4D80-E5E5-AE4D-87D5F42E1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(500 B.C.)</a:t>
            </a:r>
          </a:p>
        </p:txBody>
      </p:sp>
      <p:sp>
        <p:nvSpPr>
          <p:cNvPr id="32907" name="Rectangle 207">
            <a:extLst>
              <a:ext uri="{FF2B5EF4-FFF2-40B4-BE49-F238E27FC236}">
                <a16:creationId xmlns:a16="http://schemas.microsoft.com/office/drawing/2014/main" id="{BA6DDEE0-4495-7495-66B1-D127B684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(1000 B.C.)</a:t>
            </a:r>
          </a:p>
        </p:txBody>
      </p:sp>
      <p:sp>
        <p:nvSpPr>
          <p:cNvPr id="32908" name="Line 208">
            <a:extLst>
              <a:ext uri="{FF2B5EF4-FFF2-40B4-BE49-F238E27FC236}">
                <a16:creationId xmlns:a16="http://schemas.microsoft.com/office/drawing/2014/main" id="{36F8029F-6E28-37BF-4809-BEF125C5D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09" name="Line 209">
            <a:extLst>
              <a:ext uri="{FF2B5EF4-FFF2-40B4-BE49-F238E27FC236}">
                <a16:creationId xmlns:a16="http://schemas.microsoft.com/office/drawing/2014/main" id="{3ABEE54D-7EC1-DB44-534C-892FB55BA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0" name="Line 210">
            <a:extLst>
              <a:ext uri="{FF2B5EF4-FFF2-40B4-BE49-F238E27FC236}">
                <a16:creationId xmlns:a16="http://schemas.microsoft.com/office/drawing/2014/main" id="{84B4D0DC-56F5-0B07-B755-3F826975D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1" name="Line 211">
            <a:extLst>
              <a:ext uri="{FF2B5EF4-FFF2-40B4-BE49-F238E27FC236}">
                <a16:creationId xmlns:a16="http://schemas.microsoft.com/office/drawing/2014/main" id="{15E7394C-8E5F-619C-11AD-8D9F0665B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2" name="Line 212">
            <a:extLst>
              <a:ext uri="{FF2B5EF4-FFF2-40B4-BE49-F238E27FC236}">
                <a16:creationId xmlns:a16="http://schemas.microsoft.com/office/drawing/2014/main" id="{AA2D4F34-3E2D-7498-E5F8-B566F6BB3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3" name="Line 213">
            <a:extLst>
              <a:ext uri="{FF2B5EF4-FFF2-40B4-BE49-F238E27FC236}">
                <a16:creationId xmlns:a16="http://schemas.microsoft.com/office/drawing/2014/main" id="{9258FFFA-36EB-1A0E-B594-A28AE6D60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4" name="Line 214">
            <a:extLst>
              <a:ext uri="{FF2B5EF4-FFF2-40B4-BE49-F238E27FC236}">
                <a16:creationId xmlns:a16="http://schemas.microsoft.com/office/drawing/2014/main" id="{7E6D8BDA-5A0C-9AE9-D45F-FA6B1C752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5" name="Line 215">
            <a:extLst>
              <a:ext uri="{FF2B5EF4-FFF2-40B4-BE49-F238E27FC236}">
                <a16:creationId xmlns:a16="http://schemas.microsoft.com/office/drawing/2014/main" id="{E353E578-BA82-0B47-D5EF-A003846D19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6" name="Line 216">
            <a:extLst>
              <a:ext uri="{FF2B5EF4-FFF2-40B4-BE49-F238E27FC236}">
                <a16:creationId xmlns:a16="http://schemas.microsoft.com/office/drawing/2014/main" id="{61B7807B-6A26-E888-F338-E99252C768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7" name="Line 217">
            <a:extLst>
              <a:ext uri="{FF2B5EF4-FFF2-40B4-BE49-F238E27FC236}">
                <a16:creationId xmlns:a16="http://schemas.microsoft.com/office/drawing/2014/main" id="{E6A883A2-61E2-03E7-5F8C-798123DD1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8" name="Line 218">
            <a:extLst>
              <a:ext uri="{FF2B5EF4-FFF2-40B4-BE49-F238E27FC236}">
                <a16:creationId xmlns:a16="http://schemas.microsoft.com/office/drawing/2014/main" id="{EC5B6FB8-07AA-CABF-AAE7-E4CDD1DDA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19" name="Line 219">
            <a:extLst>
              <a:ext uri="{FF2B5EF4-FFF2-40B4-BE49-F238E27FC236}">
                <a16:creationId xmlns:a16="http://schemas.microsoft.com/office/drawing/2014/main" id="{B23DC572-8CC7-E5BF-D68F-ADCFB88D1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0" name="Rectangle 220">
            <a:extLst>
              <a:ext uri="{FF2B5EF4-FFF2-40B4-BE49-F238E27FC236}">
                <a16:creationId xmlns:a16="http://schemas.microsoft.com/office/drawing/2014/main" id="{1E69CB52-EE57-AB3B-6DFF-FC6310660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zrf;qD;/ </a:t>
            </a:r>
          </a:p>
        </p:txBody>
      </p:sp>
      <p:sp>
        <p:nvSpPr>
          <p:cNvPr id="32921" name="Line 221">
            <a:extLst>
              <a:ext uri="{FF2B5EF4-FFF2-40B4-BE49-F238E27FC236}">
                <a16:creationId xmlns:a16="http://schemas.microsoft.com/office/drawing/2014/main" id="{4C451304-8799-FC37-447E-CCC94CFD1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2" name="Line 222">
            <a:extLst>
              <a:ext uri="{FF2B5EF4-FFF2-40B4-BE49-F238E27FC236}">
                <a16:creationId xmlns:a16="http://schemas.microsoft.com/office/drawing/2014/main" id="{EC0FDE93-5220-9542-663B-2C434FE2D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3" name="Line 223">
            <a:extLst>
              <a:ext uri="{FF2B5EF4-FFF2-40B4-BE49-F238E27FC236}">
                <a16:creationId xmlns:a16="http://schemas.microsoft.com/office/drawing/2014/main" id="{42E29632-7896-E8FE-FE4B-76097A19A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4" name="Rectangle 224">
            <a:extLst>
              <a:ext uri="{FF2B5EF4-FFF2-40B4-BE49-F238E27FC236}">
                <a16:creationId xmlns:a16="http://schemas.microsoft.com/office/drawing/2014/main" id="{C1E6CA3D-2DB2-EFD8-7A9F-C09404D6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qdwf+idrf </a:t>
            </a:r>
          </a:p>
        </p:txBody>
      </p:sp>
      <p:sp>
        <p:nvSpPr>
          <p:cNvPr id="32925" name="Line 225">
            <a:extLst>
              <a:ext uri="{FF2B5EF4-FFF2-40B4-BE49-F238E27FC236}">
                <a16:creationId xmlns:a16="http://schemas.microsoft.com/office/drawing/2014/main" id="{C9C3D268-91B4-D7C4-75D8-35E00343D0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6" name="Line 226">
            <a:extLst>
              <a:ext uri="{FF2B5EF4-FFF2-40B4-BE49-F238E27FC236}">
                <a16:creationId xmlns:a16="http://schemas.microsoft.com/office/drawing/2014/main" id="{C0990C0E-48AF-677E-0597-DF0F3188D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27" name="Rectangle 227">
            <a:extLst>
              <a:ext uri="{FF2B5EF4-FFF2-40B4-BE49-F238E27FC236}">
                <a16:creationId xmlns:a16="http://schemas.microsoft.com/office/drawing/2014/main" id="{AA41C9CF-1A20-5FB8-54A9-D7C8BC15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28" name="AutoShape 228">
            <a:extLst>
              <a:ext uri="{FF2B5EF4-FFF2-40B4-BE49-F238E27FC236}">
                <a16:creationId xmlns:a16="http://schemas.microsoft.com/office/drawing/2014/main" id="{EE26FDEA-878A-A127-060A-69A2E132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29" name="Rectangle 229">
            <a:extLst>
              <a:ext uri="{FF2B5EF4-FFF2-40B4-BE49-F238E27FC236}">
                <a16:creationId xmlns:a16="http://schemas.microsoft.com/office/drawing/2014/main" id="{CCFCE1C7-01DC-F162-96D8-A46B8C89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965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1A0004"/>
                </a:solidFill>
                <a:latin typeface="WinInnwa" pitchFamily="2" charset="0"/>
              </a:rPr>
              <a:t>a,±_/</a:t>
            </a:r>
          </a:p>
        </p:txBody>
      </p:sp>
      <p:sp>
        <p:nvSpPr>
          <p:cNvPr id="32930" name="Line 230">
            <a:extLst>
              <a:ext uri="{FF2B5EF4-FFF2-40B4-BE49-F238E27FC236}">
                <a16:creationId xmlns:a16="http://schemas.microsoft.com/office/drawing/2014/main" id="{553581E2-4450-E44C-A169-3EAA24262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1" name="Line 231">
            <a:extLst>
              <a:ext uri="{FF2B5EF4-FFF2-40B4-BE49-F238E27FC236}">
                <a16:creationId xmlns:a16="http://schemas.microsoft.com/office/drawing/2014/main" id="{353C55D2-EABA-868C-8BBA-922446F9C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2" name="Line 232">
            <a:extLst>
              <a:ext uri="{FF2B5EF4-FFF2-40B4-BE49-F238E27FC236}">
                <a16:creationId xmlns:a16="http://schemas.microsoft.com/office/drawing/2014/main" id="{12E16833-CF69-33BA-F4B8-22753533F8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3" name="Line 233">
            <a:extLst>
              <a:ext uri="{FF2B5EF4-FFF2-40B4-BE49-F238E27FC236}">
                <a16:creationId xmlns:a16="http://schemas.microsoft.com/office/drawing/2014/main" id="{AAF639C3-75C8-86EA-55C9-ECA8AD01C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4" name="Line 234">
            <a:extLst>
              <a:ext uri="{FF2B5EF4-FFF2-40B4-BE49-F238E27FC236}">
                <a16:creationId xmlns:a16="http://schemas.microsoft.com/office/drawing/2014/main" id="{A227D3D9-AC37-CD5E-F713-65D6A2F82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5" name="Line 235">
            <a:extLst>
              <a:ext uri="{FF2B5EF4-FFF2-40B4-BE49-F238E27FC236}">
                <a16:creationId xmlns:a16="http://schemas.microsoft.com/office/drawing/2014/main" id="{5EF7085F-F0A8-38EB-B40D-24B91C587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36" name="AutoShape 236">
            <a:extLst>
              <a:ext uri="{FF2B5EF4-FFF2-40B4-BE49-F238E27FC236}">
                <a16:creationId xmlns:a16="http://schemas.microsoft.com/office/drawing/2014/main" id="{0F9397B9-EBC1-1732-58A8-2A9D38E41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7" name="Rectangle 237">
            <a:extLst>
              <a:ext uri="{FF2B5EF4-FFF2-40B4-BE49-F238E27FC236}">
                <a16:creationId xmlns:a16="http://schemas.microsoft.com/office/drawing/2014/main" id="{E1BB4326-F2F7-5938-2E3E-CDB72911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8" name="AutoShape 238">
            <a:extLst>
              <a:ext uri="{FF2B5EF4-FFF2-40B4-BE49-F238E27FC236}">
                <a16:creationId xmlns:a16="http://schemas.microsoft.com/office/drawing/2014/main" id="{CA4C9E29-9E7E-6F85-8AE1-B4CBC2AC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39" name="Rectangle 239">
            <a:extLst>
              <a:ext uri="{FF2B5EF4-FFF2-40B4-BE49-F238E27FC236}">
                <a16:creationId xmlns:a16="http://schemas.microsoft.com/office/drawing/2014/main" id="{D2C0B4A0-EA89-6712-0794-9DD3A5B0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949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1A0004"/>
                </a:solidFill>
                <a:latin typeface="WinInnwa" pitchFamily="2" charset="0"/>
              </a:rPr>
              <a:t>rif;rJh/ </a:t>
            </a:r>
          </a:p>
        </p:txBody>
      </p:sp>
      <p:sp>
        <p:nvSpPr>
          <p:cNvPr id="32940" name="Line 240">
            <a:extLst>
              <a:ext uri="{FF2B5EF4-FFF2-40B4-BE49-F238E27FC236}">
                <a16:creationId xmlns:a16="http://schemas.microsoft.com/office/drawing/2014/main" id="{4BFD77E9-2080-B079-4AFD-72CA705AA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1" name="Line 241">
            <a:extLst>
              <a:ext uri="{FF2B5EF4-FFF2-40B4-BE49-F238E27FC236}">
                <a16:creationId xmlns:a16="http://schemas.microsoft.com/office/drawing/2014/main" id="{9100977D-6371-B585-3FC9-85AD1693BC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2" name="Rectangle 242">
            <a:extLst>
              <a:ext uri="{FF2B5EF4-FFF2-40B4-BE49-F238E27FC236}">
                <a16:creationId xmlns:a16="http://schemas.microsoft.com/office/drawing/2014/main" id="{576CB33E-34E4-01BE-3700-F097E873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941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1A0004"/>
                </a:solidFill>
                <a:latin typeface="WinInnwa" pitchFamily="2" charset="0"/>
              </a:rPr>
              <a:t>rif;pH/ </a:t>
            </a:r>
          </a:p>
        </p:txBody>
      </p:sp>
      <p:sp>
        <p:nvSpPr>
          <p:cNvPr id="32943" name="Rectangle 243">
            <a:extLst>
              <a:ext uri="{FF2B5EF4-FFF2-40B4-BE49-F238E27FC236}">
                <a16:creationId xmlns:a16="http://schemas.microsoft.com/office/drawing/2014/main" id="{2854C8FA-E5AD-B0F4-5B5D-02F87A94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44" name="AutoShape 244">
            <a:extLst>
              <a:ext uri="{FF2B5EF4-FFF2-40B4-BE49-F238E27FC236}">
                <a16:creationId xmlns:a16="http://schemas.microsoft.com/office/drawing/2014/main" id="{A4CA1A50-5DA9-F269-B310-CE2F8F61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45" name="Rectangle 245">
            <a:extLst>
              <a:ext uri="{FF2B5EF4-FFF2-40B4-BE49-F238E27FC236}">
                <a16:creationId xmlns:a16="http://schemas.microsoft.com/office/drawing/2014/main" id="{882FCCAD-48B2-31DD-076C-1A437BEE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Chicago" charset="0"/>
              </a:rPr>
              <a:t>JOSHUA</a:t>
            </a:r>
          </a:p>
        </p:txBody>
      </p:sp>
      <p:sp>
        <p:nvSpPr>
          <p:cNvPr id="32946" name="Line 246">
            <a:extLst>
              <a:ext uri="{FF2B5EF4-FFF2-40B4-BE49-F238E27FC236}">
                <a16:creationId xmlns:a16="http://schemas.microsoft.com/office/drawing/2014/main" id="{520822AD-7790-D448-D6B4-E2C71FD8E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7" name="Line 247">
            <a:extLst>
              <a:ext uri="{FF2B5EF4-FFF2-40B4-BE49-F238E27FC236}">
                <a16:creationId xmlns:a16="http://schemas.microsoft.com/office/drawing/2014/main" id="{C1D93C8E-2E44-3181-1997-E006391AFD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8" name="Line 248">
            <a:extLst>
              <a:ext uri="{FF2B5EF4-FFF2-40B4-BE49-F238E27FC236}">
                <a16:creationId xmlns:a16="http://schemas.microsoft.com/office/drawing/2014/main" id="{D0A4BDCF-81DF-4915-404F-4C4339F4D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949" name="Rectangle 249">
            <a:extLst>
              <a:ext uri="{FF2B5EF4-FFF2-40B4-BE49-F238E27FC236}">
                <a16:creationId xmlns:a16="http://schemas.microsoft.com/office/drawing/2014/main" id="{4A1CFED1-8D66-2227-36F1-7D55DE0BE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1514" name="Rectangle 250">
            <a:extLst>
              <a:ext uri="{FF2B5EF4-FFF2-40B4-BE49-F238E27FC236}">
                <a16:creationId xmlns:a16="http://schemas.microsoft.com/office/drawing/2014/main" id="{23CD83C8-8E7E-75DB-9B60-46BBA45B2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2951" name="Text Box 251">
            <a:extLst>
              <a:ext uri="{FF2B5EF4-FFF2-40B4-BE49-F238E27FC236}">
                <a16:creationId xmlns:a16="http://schemas.microsoft.com/office/drawing/2014/main" id="{3A9719B6-AFDA-7E54-27C4-1D05318F3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6038"/>
            <a:ext cx="3030538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  <a:latin typeface="WinInnwa" pitchFamily="2" charset="0"/>
              </a:rPr>
              <a:t>urBmOD;usrf; 1/ w&amp;m;a[m&amp;musrf; 34/ </a:t>
            </a:r>
          </a:p>
        </p:txBody>
      </p:sp>
      <p:grpSp>
        <p:nvGrpSpPr>
          <p:cNvPr id="32952" name="Group 252">
            <a:extLst>
              <a:ext uri="{FF2B5EF4-FFF2-40B4-BE49-F238E27FC236}">
                <a16:creationId xmlns:a16="http://schemas.microsoft.com/office/drawing/2014/main" id="{CC65AAD0-EFBE-9E40-B03F-717992C18720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3443288"/>
            <a:ext cx="1174750" cy="1349375"/>
            <a:chOff x="4984" y="2160"/>
            <a:chExt cx="740" cy="850"/>
          </a:xfrm>
        </p:grpSpPr>
        <p:sp>
          <p:nvSpPr>
            <p:cNvPr id="33010" name="Rectangle 253">
              <a:extLst>
                <a:ext uri="{FF2B5EF4-FFF2-40B4-BE49-F238E27FC236}">
                  <a16:creationId xmlns:a16="http://schemas.microsoft.com/office/drawing/2014/main" id="{D7651E76-2832-C85B-D587-A01E5C2BE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1" name="Rectangle 254">
              <a:extLst>
                <a:ext uri="{FF2B5EF4-FFF2-40B4-BE49-F238E27FC236}">
                  <a16:creationId xmlns:a16="http://schemas.microsoft.com/office/drawing/2014/main" id="{2BA4CD7E-6771-58AD-B94F-A610E24B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12" name="AutoShape 255">
              <a:extLst>
                <a:ext uri="{FF2B5EF4-FFF2-40B4-BE49-F238E27FC236}">
                  <a16:creationId xmlns:a16="http://schemas.microsoft.com/office/drawing/2014/main" id="{7AE91B3B-5C04-FB9D-1C6E-D7EB1432F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3" name="Rectangle 256">
              <a:extLst>
                <a:ext uri="{FF2B5EF4-FFF2-40B4-BE49-F238E27FC236}">
                  <a16:creationId xmlns:a16="http://schemas.microsoft.com/office/drawing/2014/main" id="{852F6DA8-AA2B-8452-F19D-53E49461A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4" name="AutoShape 257">
              <a:extLst>
                <a:ext uri="{FF2B5EF4-FFF2-40B4-BE49-F238E27FC236}">
                  <a16:creationId xmlns:a16="http://schemas.microsoft.com/office/drawing/2014/main" id="{38FD9345-7DFF-4460-A8C2-3C9F42B61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3015" name="Line 258">
              <a:extLst>
                <a:ext uri="{FF2B5EF4-FFF2-40B4-BE49-F238E27FC236}">
                  <a16:creationId xmlns:a16="http://schemas.microsoft.com/office/drawing/2014/main" id="{837ACC99-C63C-DC1E-107A-3F8A1B752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6" name="Line 259">
              <a:extLst>
                <a:ext uri="{FF2B5EF4-FFF2-40B4-BE49-F238E27FC236}">
                  <a16:creationId xmlns:a16="http://schemas.microsoft.com/office/drawing/2014/main" id="{54E464A6-2DA9-A56B-E21D-EF5577CA6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7" name="Line 260">
              <a:extLst>
                <a:ext uri="{FF2B5EF4-FFF2-40B4-BE49-F238E27FC236}">
                  <a16:creationId xmlns:a16="http://schemas.microsoft.com/office/drawing/2014/main" id="{6956E758-3EA9-D6DC-3C1C-F3DFB54C4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8" name="Line 261">
              <a:extLst>
                <a:ext uri="{FF2B5EF4-FFF2-40B4-BE49-F238E27FC236}">
                  <a16:creationId xmlns:a16="http://schemas.microsoft.com/office/drawing/2014/main" id="{AE83DE19-3B64-BC81-EDE0-EE9FF5F31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9" name="Line 262">
              <a:extLst>
                <a:ext uri="{FF2B5EF4-FFF2-40B4-BE49-F238E27FC236}">
                  <a16:creationId xmlns:a16="http://schemas.microsoft.com/office/drawing/2014/main" id="{AFC528A8-5912-E2BD-8760-324DA3A91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20" name="Rectangle 263">
              <a:extLst>
                <a:ext uri="{FF2B5EF4-FFF2-40B4-BE49-F238E27FC236}">
                  <a16:creationId xmlns:a16="http://schemas.microsoft.com/office/drawing/2014/main" id="{37513A6B-0821-9077-578A-C581E30D8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arma&amp;S</a:t>
              </a:r>
            </a:p>
          </p:txBody>
        </p:sp>
        <p:sp>
          <p:nvSpPr>
            <p:cNvPr id="33021" name="Rectangle 264">
              <a:extLst>
                <a:ext uri="{FF2B5EF4-FFF2-40B4-BE49-F238E27FC236}">
                  <a16:creationId xmlns:a16="http://schemas.microsoft.com/office/drawing/2014/main" id="{7744B7AE-19C4-8B96-17C0-57E40935C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5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 odemawmif</a:t>
              </a:r>
            </a:p>
          </p:txBody>
        </p:sp>
        <p:sp>
          <p:nvSpPr>
            <p:cNvPr id="33022" name="Rectangle 265">
              <a:extLst>
                <a:ext uri="{FF2B5EF4-FFF2-40B4-BE49-F238E27FC236}">
                  <a16:creationId xmlns:a16="http://schemas.microsoft.com/office/drawing/2014/main" id="{C595A942-6C1F-392D-414D-302BF4E62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33023" name="Rectangle 266">
              <a:extLst>
                <a:ext uri="{FF2B5EF4-FFF2-40B4-BE49-F238E27FC236}">
                  <a16:creationId xmlns:a16="http://schemas.microsoft.com/office/drawing/2014/main" id="{79E618FB-07B6-00DB-50D8-81CE24B7B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uma'&amp;S</a:t>
              </a:r>
            </a:p>
          </p:txBody>
        </p:sp>
        <p:sp>
          <p:nvSpPr>
            <p:cNvPr id="33024" name="Rectangle 267">
              <a:extLst>
                <a:ext uri="{FF2B5EF4-FFF2-40B4-BE49-F238E27FC236}">
                  <a16:creationId xmlns:a16="http://schemas.microsoft.com/office/drawing/2014/main" id="{8DF1D463-E9AB-27F3-DC75-1696DD93F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33025" name="Rectangle 268">
              <a:extLst>
                <a:ext uri="{FF2B5EF4-FFF2-40B4-BE49-F238E27FC236}">
                  <a16:creationId xmlns:a16="http://schemas.microsoft.com/office/drawing/2014/main" id="{D7FE518D-B349-7E0E-5933-C8F3AA5B8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5 Sermons</a:t>
              </a:r>
            </a:p>
          </p:txBody>
        </p:sp>
        <p:sp>
          <p:nvSpPr>
            <p:cNvPr id="33026" name="Line 269">
              <a:extLst>
                <a:ext uri="{FF2B5EF4-FFF2-40B4-BE49-F238E27FC236}">
                  <a16:creationId xmlns:a16="http://schemas.microsoft.com/office/drawing/2014/main" id="{3310D910-4A6A-8FA8-CDFB-798560B8B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27" name="Rectangle 270">
              <a:extLst>
                <a:ext uri="{FF2B5EF4-FFF2-40B4-BE49-F238E27FC236}">
                  <a16:creationId xmlns:a16="http://schemas.microsoft.com/office/drawing/2014/main" id="{50EC96BF-ADFE-B637-6C2B-AED534A64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60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xGufajrmuf&amp;m</a:t>
              </a:r>
              <a:r>
                <a:rPr lang="en-US" altLang="en-US" sz="12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32953" name="Text Box 271">
            <a:extLst>
              <a:ext uri="{FF2B5EF4-FFF2-40B4-BE49-F238E27FC236}">
                <a16:creationId xmlns:a16="http://schemas.microsoft.com/office/drawing/2014/main" id="{A6323885-CBA6-4697-3A65-16819A1D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51536" name="Rectangle 272">
            <a:extLst>
              <a:ext uri="{FF2B5EF4-FFF2-40B4-BE49-F238E27FC236}">
                <a16:creationId xmlns:a16="http://schemas.microsoft.com/office/drawing/2014/main" id="{283A8917-6A32-FC21-4163-C7478D23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31</a:t>
            </a:r>
          </a:p>
        </p:txBody>
      </p:sp>
      <p:grpSp>
        <p:nvGrpSpPr>
          <p:cNvPr id="32955" name="Group 273">
            <a:extLst>
              <a:ext uri="{FF2B5EF4-FFF2-40B4-BE49-F238E27FC236}">
                <a16:creationId xmlns:a16="http://schemas.microsoft.com/office/drawing/2014/main" id="{CC1195FE-3D25-E5E5-A851-CE4C14F324C0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32958" name="Group 274">
              <a:extLst>
                <a:ext uri="{FF2B5EF4-FFF2-40B4-BE49-F238E27FC236}">
                  <a16:creationId xmlns:a16="http://schemas.microsoft.com/office/drawing/2014/main" id="{6C0492A0-B5C1-3177-9566-FC7FCC548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32998" name="Group 275">
                <a:extLst>
                  <a:ext uri="{FF2B5EF4-FFF2-40B4-BE49-F238E27FC236}">
                    <a16:creationId xmlns:a16="http://schemas.microsoft.com/office/drawing/2014/main" id="{0AB1D13B-E559-6B9C-0192-5B3FF5D45F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3000" name="Group 276">
                  <a:extLst>
                    <a:ext uri="{FF2B5EF4-FFF2-40B4-BE49-F238E27FC236}">
                      <a16:creationId xmlns:a16="http://schemas.microsoft.com/office/drawing/2014/main" id="{06959B44-7C3F-AC2F-FE7F-E33925407E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3006" name="Group 277">
                    <a:extLst>
                      <a:ext uri="{FF2B5EF4-FFF2-40B4-BE49-F238E27FC236}">
                        <a16:creationId xmlns:a16="http://schemas.microsoft.com/office/drawing/2014/main" id="{091BBFEC-3EBF-36A7-2B18-9C0C218D4A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3008" name="Freeform 278" descr="Cork">
                      <a:extLst>
                        <a:ext uri="{FF2B5EF4-FFF2-40B4-BE49-F238E27FC236}">
                          <a16:creationId xmlns:a16="http://schemas.microsoft.com/office/drawing/2014/main" id="{6DEED50C-10E0-DC8E-158E-8FA22AD663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09" name="Freeform 279" descr="Cork">
                      <a:extLst>
                        <a:ext uri="{FF2B5EF4-FFF2-40B4-BE49-F238E27FC236}">
                          <a16:creationId xmlns:a16="http://schemas.microsoft.com/office/drawing/2014/main" id="{FF0705B4-B319-97F0-E925-A764A3BBE1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007" name="Picture 280">
                    <a:extLst>
                      <a:ext uri="{FF2B5EF4-FFF2-40B4-BE49-F238E27FC236}">
                        <a16:creationId xmlns:a16="http://schemas.microsoft.com/office/drawing/2014/main" id="{7B8DEEB3-0324-E907-7D07-E5FDAB4D991D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3001" name="Freeform 281">
                  <a:extLst>
                    <a:ext uri="{FF2B5EF4-FFF2-40B4-BE49-F238E27FC236}">
                      <a16:creationId xmlns:a16="http://schemas.microsoft.com/office/drawing/2014/main" id="{D655EF0F-9DEB-44A4-5FE6-346F2B829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2" name="Freeform 282">
                  <a:extLst>
                    <a:ext uri="{FF2B5EF4-FFF2-40B4-BE49-F238E27FC236}">
                      <a16:creationId xmlns:a16="http://schemas.microsoft.com/office/drawing/2014/main" id="{47D66F43-102F-92CC-0BFC-5CF865892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3" name="Freeform 283">
                  <a:extLst>
                    <a:ext uri="{FF2B5EF4-FFF2-40B4-BE49-F238E27FC236}">
                      <a16:creationId xmlns:a16="http://schemas.microsoft.com/office/drawing/2014/main" id="{D8E0342D-EA6E-6757-89D2-4D555B224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4" name="Freeform 284">
                  <a:extLst>
                    <a:ext uri="{FF2B5EF4-FFF2-40B4-BE49-F238E27FC236}">
                      <a16:creationId xmlns:a16="http://schemas.microsoft.com/office/drawing/2014/main" id="{D9D1E0FD-9BA2-DEC7-36D7-210911CEE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05" name="Freeform 285">
                  <a:extLst>
                    <a:ext uri="{FF2B5EF4-FFF2-40B4-BE49-F238E27FC236}">
                      <a16:creationId xmlns:a16="http://schemas.microsoft.com/office/drawing/2014/main" id="{E4AD3689-7585-4687-6968-CEF2AC0D5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99" name="Rectangle 286">
                <a:extLst>
                  <a:ext uri="{FF2B5EF4-FFF2-40B4-BE49-F238E27FC236}">
                    <a16:creationId xmlns:a16="http://schemas.microsoft.com/office/drawing/2014/main" id="{746D2946-77F5-CBAA-C5A8-DBD4F8B39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AC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59" name="Group 287">
              <a:extLst>
                <a:ext uri="{FF2B5EF4-FFF2-40B4-BE49-F238E27FC236}">
                  <a16:creationId xmlns:a16="http://schemas.microsoft.com/office/drawing/2014/main" id="{F3016966-767F-7294-DF01-1D0AECA5A6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32986" name="Group 288">
                <a:extLst>
                  <a:ext uri="{FF2B5EF4-FFF2-40B4-BE49-F238E27FC236}">
                    <a16:creationId xmlns:a16="http://schemas.microsoft.com/office/drawing/2014/main" id="{F4DC738A-D9AD-4F0A-4EE7-E18A481CAA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88" name="Group 289">
                  <a:extLst>
                    <a:ext uri="{FF2B5EF4-FFF2-40B4-BE49-F238E27FC236}">
                      <a16:creationId xmlns:a16="http://schemas.microsoft.com/office/drawing/2014/main" id="{167B6652-216C-DDB1-F35C-B6254F8B6B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94" name="Group 290">
                    <a:extLst>
                      <a:ext uri="{FF2B5EF4-FFF2-40B4-BE49-F238E27FC236}">
                        <a16:creationId xmlns:a16="http://schemas.microsoft.com/office/drawing/2014/main" id="{119A51F3-D14C-DABD-8638-0BC75605C1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96" name="Freeform 291" descr="Cork">
                      <a:extLst>
                        <a:ext uri="{FF2B5EF4-FFF2-40B4-BE49-F238E27FC236}">
                          <a16:creationId xmlns:a16="http://schemas.microsoft.com/office/drawing/2014/main" id="{67B884CD-1A60-0DBA-E2A6-3AE90B6AD1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97" name="Freeform 292" descr="Cork">
                      <a:extLst>
                        <a:ext uri="{FF2B5EF4-FFF2-40B4-BE49-F238E27FC236}">
                          <a16:creationId xmlns:a16="http://schemas.microsoft.com/office/drawing/2014/main" id="{C5C6C5F5-AA04-FA22-8672-F79B463DC2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95" name="Picture 293">
                    <a:extLst>
                      <a:ext uri="{FF2B5EF4-FFF2-40B4-BE49-F238E27FC236}">
                        <a16:creationId xmlns:a16="http://schemas.microsoft.com/office/drawing/2014/main" id="{E6F4A136-AE35-F27A-C108-25C7BD656494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89" name="Freeform 294">
                  <a:extLst>
                    <a:ext uri="{FF2B5EF4-FFF2-40B4-BE49-F238E27FC236}">
                      <a16:creationId xmlns:a16="http://schemas.microsoft.com/office/drawing/2014/main" id="{CBF287B4-7DEF-627F-EC63-F1BBFD5D7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0" name="Freeform 295">
                  <a:extLst>
                    <a:ext uri="{FF2B5EF4-FFF2-40B4-BE49-F238E27FC236}">
                      <a16:creationId xmlns:a16="http://schemas.microsoft.com/office/drawing/2014/main" id="{DF1D710A-368C-815C-8AAF-58AFDF295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1" name="Freeform 296">
                  <a:extLst>
                    <a:ext uri="{FF2B5EF4-FFF2-40B4-BE49-F238E27FC236}">
                      <a16:creationId xmlns:a16="http://schemas.microsoft.com/office/drawing/2014/main" id="{822DA2B8-0A9C-3056-68FC-7DED4846D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2" name="Freeform 297">
                  <a:extLst>
                    <a:ext uri="{FF2B5EF4-FFF2-40B4-BE49-F238E27FC236}">
                      <a16:creationId xmlns:a16="http://schemas.microsoft.com/office/drawing/2014/main" id="{8F8B4FE8-A4C2-B216-6812-446FBF8DA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3" name="Freeform 298">
                  <a:extLst>
                    <a:ext uri="{FF2B5EF4-FFF2-40B4-BE49-F238E27FC236}">
                      <a16:creationId xmlns:a16="http://schemas.microsoft.com/office/drawing/2014/main" id="{4CB1D0FC-C1CD-8601-29D3-0E0F9368F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87" name="Rectangle 299">
                <a:extLst>
                  <a:ext uri="{FF2B5EF4-FFF2-40B4-BE49-F238E27FC236}">
                    <a16:creationId xmlns:a16="http://schemas.microsoft.com/office/drawing/2014/main" id="{8CB74DCF-BE60-CF53-2AB7-C0CA8455E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LC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60" name="Group 300">
              <a:extLst>
                <a:ext uri="{FF2B5EF4-FFF2-40B4-BE49-F238E27FC236}">
                  <a16:creationId xmlns:a16="http://schemas.microsoft.com/office/drawing/2014/main" id="{9D0EA58F-E8CB-5A09-0FEA-2D1C5ECBA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32974" name="Group 301">
                <a:extLst>
                  <a:ext uri="{FF2B5EF4-FFF2-40B4-BE49-F238E27FC236}">
                    <a16:creationId xmlns:a16="http://schemas.microsoft.com/office/drawing/2014/main" id="{B0C0F06C-884C-E566-44FF-050916934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76" name="Group 302">
                  <a:extLst>
                    <a:ext uri="{FF2B5EF4-FFF2-40B4-BE49-F238E27FC236}">
                      <a16:creationId xmlns:a16="http://schemas.microsoft.com/office/drawing/2014/main" id="{4FA10BB7-4AAA-B83E-9FA1-DB1516014A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82" name="Group 303">
                    <a:extLst>
                      <a:ext uri="{FF2B5EF4-FFF2-40B4-BE49-F238E27FC236}">
                        <a16:creationId xmlns:a16="http://schemas.microsoft.com/office/drawing/2014/main" id="{3A7D8DA3-57D2-6B02-4AB1-93F853AE4F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84" name="Freeform 304" descr="Cork">
                      <a:extLst>
                        <a:ext uri="{FF2B5EF4-FFF2-40B4-BE49-F238E27FC236}">
                          <a16:creationId xmlns:a16="http://schemas.microsoft.com/office/drawing/2014/main" id="{15FA4C41-7A2C-8488-C0C7-485A6E2189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85" name="Freeform 305" descr="Cork">
                      <a:extLst>
                        <a:ext uri="{FF2B5EF4-FFF2-40B4-BE49-F238E27FC236}">
                          <a16:creationId xmlns:a16="http://schemas.microsoft.com/office/drawing/2014/main" id="{1112ED9D-FACC-4255-F129-B9154EC958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83" name="Picture 306">
                    <a:extLst>
                      <a:ext uri="{FF2B5EF4-FFF2-40B4-BE49-F238E27FC236}">
                        <a16:creationId xmlns:a16="http://schemas.microsoft.com/office/drawing/2014/main" id="{494F8764-D628-0C6E-626A-199EC96B569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77" name="Freeform 307">
                  <a:extLst>
                    <a:ext uri="{FF2B5EF4-FFF2-40B4-BE49-F238E27FC236}">
                      <a16:creationId xmlns:a16="http://schemas.microsoft.com/office/drawing/2014/main" id="{24B0E07F-0D3F-36A8-2C7E-31D44345C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8" name="Freeform 308">
                  <a:extLst>
                    <a:ext uri="{FF2B5EF4-FFF2-40B4-BE49-F238E27FC236}">
                      <a16:creationId xmlns:a16="http://schemas.microsoft.com/office/drawing/2014/main" id="{4059CE05-D572-3C5A-548D-FD25C968F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9" name="Freeform 309">
                  <a:extLst>
                    <a:ext uri="{FF2B5EF4-FFF2-40B4-BE49-F238E27FC236}">
                      <a16:creationId xmlns:a16="http://schemas.microsoft.com/office/drawing/2014/main" id="{94DBDF23-072C-5173-C8C9-C073CFD4E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0" name="Freeform 310">
                  <a:extLst>
                    <a:ext uri="{FF2B5EF4-FFF2-40B4-BE49-F238E27FC236}">
                      <a16:creationId xmlns:a16="http://schemas.microsoft.com/office/drawing/2014/main" id="{A9E38651-FC28-96FD-6262-5814B9E44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1" name="Freeform 311">
                  <a:extLst>
                    <a:ext uri="{FF2B5EF4-FFF2-40B4-BE49-F238E27FC236}">
                      <a16:creationId xmlns:a16="http://schemas.microsoft.com/office/drawing/2014/main" id="{247AEBC7-0599-FD6D-BA1D-22FD63D80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75" name="Rectangle 312">
                <a:extLst>
                  <a:ext uri="{FF2B5EF4-FFF2-40B4-BE49-F238E27FC236}">
                    <a16:creationId xmlns:a16="http://schemas.microsoft.com/office/drawing/2014/main" id="{180C3E9E-236D-05BA-BF23-BBF562F99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2961" name="Group 313">
              <a:extLst>
                <a:ext uri="{FF2B5EF4-FFF2-40B4-BE49-F238E27FC236}">
                  <a16:creationId xmlns:a16="http://schemas.microsoft.com/office/drawing/2014/main" id="{EF8D3501-B933-B873-F584-1CDA0E629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32962" name="Group 314">
                <a:extLst>
                  <a:ext uri="{FF2B5EF4-FFF2-40B4-BE49-F238E27FC236}">
                    <a16:creationId xmlns:a16="http://schemas.microsoft.com/office/drawing/2014/main" id="{5FE106C8-C26B-7F11-D7FC-4F7BCD612B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2964" name="Group 315">
                  <a:extLst>
                    <a:ext uri="{FF2B5EF4-FFF2-40B4-BE49-F238E27FC236}">
                      <a16:creationId xmlns:a16="http://schemas.microsoft.com/office/drawing/2014/main" id="{44ED64A7-054F-57DA-2C26-52DCEC8CD7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2970" name="Group 316">
                    <a:extLst>
                      <a:ext uri="{FF2B5EF4-FFF2-40B4-BE49-F238E27FC236}">
                        <a16:creationId xmlns:a16="http://schemas.microsoft.com/office/drawing/2014/main" id="{AC6A7AD3-9044-BFC2-4E1D-BE12112835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2972" name="Freeform 317" descr="Cork">
                      <a:extLst>
                        <a:ext uri="{FF2B5EF4-FFF2-40B4-BE49-F238E27FC236}">
                          <a16:creationId xmlns:a16="http://schemas.microsoft.com/office/drawing/2014/main" id="{9CBE5E9D-0D63-8196-6757-880D8EEA49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73" name="Freeform 318" descr="Cork">
                      <a:extLst>
                        <a:ext uri="{FF2B5EF4-FFF2-40B4-BE49-F238E27FC236}">
                          <a16:creationId xmlns:a16="http://schemas.microsoft.com/office/drawing/2014/main" id="{51F65098-B0AC-EEAF-E17F-9DB683572B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971" name="Picture 319">
                    <a:extLst>
                      <a:ext uri="{FF2B5EF4-FFF2-40B4-BE49-F238E27FC236}">
                        <a16:creationId xmlns:a16="http://schemas.microsoft.com/office/drawing/2014/main" id="{4FB2CCCB-2F56-EF34-1B9E-C53FB38EEF5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65" name="Freeform 320">
                  <a:extLst>
                    <a:ext uri="{FF2B5EF4-FFF2-40B4-BE49-F238E27FC236}">
                      <a16:creationId xmlns:a16="http://schemas.microsoft.com/office/drawing/2014/main" id="{65375476-9B99-5135-341F-C73410743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6" name="Freeform 321">
                  <a:extLst>
                    <a:ext uri="{FF2B5EF4-FFF2-40B4-BE49-F238E27FC236}">
                      <a16:creationId xmlns:a16="http://schemas.microsoft.com/office/drawing/2014/main" id="{A6B79C2B-4ADC-D40C-2FE1-20C4908F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7" name="Freeform 322">
                  <a:extLst>
                    <a:ext uri="{FF2B5EF4-FFF2-40B4-BE49-F238E27FC236}">
                      <a16:creationId xmlns:a16="http://schemas.microsoft.com/office/drawing/2014/main" id="{741E0F13-5940-F977-7B96-3C5B38E6D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8" name="Freeform 323">
                  <a:extLst>
                    <a:ext uri="{FF2B5EF4-FFF2-40B4-BE49-F238E27FC236}">
                      <a16:creationId xmlns:a16="http://schemas.microsoft.com/office/drawing/2014/main" id="{97924BBC-2D58-96C3-CEBF-ABBAC28A1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9" name="Freeform 324">
                  <a:extLst>
                    <a:ext uri="{FF2B5EF4-FFF2-40B4-BE49-F238E27FC236}">
                      <a16:creationId xmlns:a16="http://schemas.microsoft.com/office/drawing/2014/main" id="{D7341100-B4DB-E8C0-E156-9C831002B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63" name="Rectangle 325">
                <a:extLst>
                  <a:ext uri="{FF2B5EF4-FFF2-40B4-BE49-F238E27FC236}">
                    <a16:creationId xmlns:a16="http://schemas.microsoft.com/office/drawing/2014/main" id="{DB4C24FD-5DB8-E715-D039-488EC01C1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51590" name="Rectangle 326">
            <a:extLst>
              <a:ext uri="{FF2B5EF4-FFF2-40B4-BE49-F238E27FC236}">
                <a16:creationId xmlns:a16="http://schemas.microsoft.com/office/drawing/2014/main" id="{FD00520A-6777-7607-C802-FE1C73301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1591" name="AutoShape 327">
            <a:extLst>
              <a:ext uri="{FF2B5EF4-FFF2-40B4-BE49-F238E27FC236}">
                <a16:creationId xmlns:a16="http://schemas.microsoft.com/office/drawing/2014/main" id="{5E149651-B975-1CA7-5960-EB7DF12D0B78}"/>
              </a:ext>
            </a:extLst>
          </p:cNvPr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5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514" grpId="0" animBg="1"/>
      <p:bldP spid="651590" grpId="0" animBg="1"/>
      <p:bldP spid="6515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D2CE614-2EC9-B303-0011-EF8162B5B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1908175"/>
            <a:ext cx="2382838" cy="2552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3600" b="1">
                <a:solidFill>
                  <a:srgbClr val="00CC00"/>
                </a:solidFill>
                <a:latin typeface="WinInnwa" pitchFamily="2" charset="0"/>
              </a:rPr>
              <a:t>yk*~dKvf av;OD;teuf</a:t>
            </a:r>
            <a:r>
              <a:rPr lang="en-US" altLang="en-US" sz="360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400" b="1" i="1">
                <a:solidFill>
                  <a:srgbClr val="FFFF66"/>
                </a:solidFill>
                <a:latin typeface="WinInnwa" pitchFamily="2" charset="0"/>
              </a:rPr>
              <a:t>pwkwÎajrmuf </a:t>
            </a:r>
            <a:r>
              <a:rPr lang="en-US" altLang="en-US" sz="3600" b="1" i="1">
                <a:solidFill>
                  <a:srgbClr val="FFFF66"/>
                </a:solidFill>
                <a:latin typeface="WinInnwa" pitchFamily="2" charset="0"/>
              </a:rPr>
              <a:t>yk*~dKvf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C11F1F7-6981-19EF-5946-3E1FA6EE7847}"/>
              </a:ext>
            </a:extLst>
          </p:cNvPr>
          <p:cNvGrpSpPr>
            <a:grpSpLocks/>
          </p:cNvGrpSpPr>
          <p:nvPr/>
        </p:nvGrpSpPr>
        <p:grpSpPr bwMode="auto">
          <a:xfrm>
            <a:off x="1539875" y="1203325"/>
            <a:ext cx="6183313" cy="5362575"/>
            <a:chOff x="759" y="838"/>
            <a:chExt cx="3895" cy="3378"/>
          </a:xfrm>
        </p:grpSpPr>
        <p:sp>
          <p:nvSpPr>
            <p:cNvPr id="33799" name="Rectangle 3">
              <a:extLst>
                <a:ext uri="{FF2B5EF4-FFF2-40B4-BE49-F238E27FC236}">
                  <a16:creationId xmlns:a16="http://schemas.microsoft.com/office/drawing/2014/main" id="{FBE3502A-D0E4-08D9-8B98-6D94F368D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838"/>
              <a:ext cx="2184" cy="100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2800" b="1" i="1">
                  <a:solidFill>
                    <a:srgbClr val="FEE600"/>
                  </a:solidFill>
                  <a:latin typeface="WinInnwa" pitchFamily="2" charset="0"/>
                </a:rPr>
                <a:t>tm+AH[H a,moyf arma&amp;S</a:t>
              </a:r>
              <a:r>
                <a:rPr lang="en-US" altLang="en-US" sz="3200" b="1">
                  <a:solidFill>
                    <a:srgbClr val="FEE600"/>
                  </a:solidFill>
                  <a:latin typeface="WinInnwa" pitchFamily="2" charset="0"/>
                </a:rPr>
                <a:t> </a:t>
              </a:r>
            </a:p>
            <a:p>
              <a:pPr defTabSz="914400" eaLnBrk="0" hangingPunct="0"/>
              <a:r>
                <a:rPr lang="en-US" altLang="en-US" sz="6600" b="1">
                  <a:solidFill>
                    <a:srgbClr val="FEE600"/>
                  </a:solidFill>
                  <a:latin typeface="WinInnwa" pitchFamily="2" charset="0"/>
                </a:rPr>
                <a:t>a,m±_</a:t>
              </a:r>
              <a:r>
                <a:rPr lang="en-US" altLang="en-US" sz="6600" b="1">
                  <a:solidFill>
                    <a:srgbClr val="FFFFFF"/>
                  </a:solidFill>
                  <a:latin typeface="WinInnwa" pitchFamily="2" charset="0"/>
                </a:rPr>
                <a:t>	</a:t>
              </a:r>
            </a:p>
          </p:txBody>
        </p:sp>
        <p:sp>
          <p:nvSpPr>
            <p:cNvPr id="33800" name="Rectangle 4">
              <a:extLst>
                <a:ext uri="{FF2B5EF4-FFF2-40B4-BE49-F238E27FC236}">
                  <a16:creationId xmlns:a16="http://schemas.microsoft.com/office/drawing/2014/main" id="{FB41096C-7745-F721-5801-3118B869F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15600">
                  <a:solidFill>
                    <a:srgbClr val="D83104"/>
                  </a:solidFill>
                  <a:latin typeface="Times" pitchFamily="1" charset="0"/>
                </a:rPr>
                <a:t>?</a:t>
              </a:r>
              <a:endParaRPr lang="en-US" altLang="en-US" sz="15600">
                <a:solidFill>
                  <a:srgbClr val="51DC00"/>
                </a:solidFill>
                <a:latin typeface="Times" pitchFamily="1" charset="0"/>
              </a:endParaRPr>
            </a:p>
          </p:txBody>
        </p:sp>
      </p:grpSp>
      <p:sp>
        <p:nvSpPr>
          <p:cNvPr id="33795" name="Rectangle 5">
            <a:extLst>
              <a:ext uri="{FF2B5EF4-FFF2-40B4-BE49-F238E27FC236}">
                <a16:creationId xmlns:a16="http://schemas.microsoft.com/office/drawing/2014/main" id="{CBAAA792-B5F1-2E88-D6F2-AEEF1D80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3796" name="Line 6">
            <a:extLst>
              <a:ext uri="{FF2B5EF4-FFF2-40B4-BE49-F238E27FC236}">
                <a16:creationId xmlns:a16="http://schemas.microsoft.com/office/drawing/2014/main" id="{193FAA93-CEF1-3B1C-F125-F245948E6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9">
            <a:extLst>
              <a:ext uri="{FF2B5EF4-FFF2-40B4-BE49-F238E27FC236}">
                <a16:creationId xmlns:a16="http://schemas.microsoft.com/office/drawing/2014/main" id="{0FB7BF41-276E-875C-C66A-E7C20C69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E7754747-F5EC-83E1-A8B1-A8427BDB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3B0B1F2F-6D39-BDC1-1B17-3DF7AE44A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5" y="1330325"/>
            <a:ext cx="3913188" cy="1598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 i="1">
                <a:solidFill>
                  <a:srgbClr val="FEE600"/>
                </a:solidFill>
                <a:latin typeface="WinInnwa" pitchFamily="2" charset="0"/>
              </a:rPr>
              <a:t>tm+AH[H a,moyf arma&amp;S</a:t>
            </a:r>
            <a:r>
              <a:rPr lang="en-US" altLang="en-US" sz="3200" b="1">
                <a:solidFill>
                  <a:srgbClr val="FEE600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r>
              <a:rPr lang="en-US" altLang="en-US" sz="6600" b="1">
                <a:solidFill>
                  <a:srgbClr val="00CC00"/>
                </a:solidFill>
                <a:latin typeface="WinInnwa" pitchFamily="2" charset="0"/>
              </a:rPr>
              <a:t>a,m±_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	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3FEC63DF-5C25-74EE-C26F-761B2E8E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8" y="3938588"/>
            <a:ext cx="5283200" cy="1890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ja-JP" altLang="en-US" sz="8000" i="1">
                <a:solidFill>
                  <a:srgbClr val="00FF00"/>
                </a:solidFill>
                <a:latin typeface="Times" pitchFamily="1" charset="0"/>
              </a:rPr>
              <a:t>“</a:t>
            </a:r>
            <a:r>
              <a:rPr lang="en-US" altLang="ja-JP" sz="11700" b="1">
                <a:solidFill>
                  <a:srgbClr val="00CC00"/>
                </a:solidFill>
                <a:latin typeface="WinInnwa" pitchFamily="2" charset="0"/>
              </a:rPr>
              <a:t>a,m±_</a:t>
            </a:r>
            <a:r>
              <a:rPr lang="en-US" altLang="ja-JP" sz="1600" b="1">
                <a:solidFill>
                  <a:srgbClr val="00CC00"/>
                </a:solidFill>
                <a:latin typeface="Comic Sans MS" panose="030F0902030302020204" pitchFamily="66" charset="0"/>
              </a:rPr>
              <a:t> </a:t>
            </a:r>
            <a:r>
              <a:rPr lang="ja-JP" altLang="en-US" sz="8000" i="1">
                <a:solidFill>
                  <a:srgbClr val="00FF00"/>
                </a:solidFill>
                <a:latin typeface="Times" pitchFamily="1" charset="0"/>
              </a:rPr>
              <a:t>”</a:t>
            </a:r>
            <a:endParaRPr lang="en-US" altLang="en-US" sz="8000" i="1">
              <a:solidFill>
                <a:srgbClr val="00FF00"/>
              </a:solidFill>
              <a:latin typeface="Times" pitchFamily="1" charset="0"/>
            </a:endParaRP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21D9A639-0954-6B50-2622-D1C3C3993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4820" name="Line 6">
            <a:extLst>
              <a:ext uri="{FF2B5EF4-FFF2-40B4-BE49-F238E27FC236}">
                <a16:creationId xmlns:a16="http://schemas.microsoft.com/office/drawing/2014/main" id="{4AA99A96-0C1F-532B-7400-5407DE8B6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74596A7F-99C3-0D6F-E960-11D7976A3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1908175"/>
            <a:ext cx="2382838" cy="34750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b="1">
                <a:solidFill>
                  <a:srgbClr val="00CC00"/>
                </a:solidFill>
                <a:latin typeface="WinInnwa" pitchFamily="2" charset="0"/>
              </a:rPr>
              <a:t>yk*~dKvf av;OD;t</a:t>
            </a:r>
          </a:p>
          <a:p>
            <a:pPr defTabSz="914400" eaLnBrk="0" hangingPunct="0"/>
            <a:r>
              <a:rPr lang="en-US" altLang="en-US" sz="4400" b="1">
                <a:solidFill>
                  <a:srgbClr val="00CC00"/>
                </a:solidFill>
                <a:latin typeface="WinInnwa" pitchFamily="2" charset="0"/>
              </a:rPr>
              <a:t>euf</a:t>
            </a:r>
            <a:r>
              <a:rPr lang="en-US" altLang="en-US" sz="440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400" b="1" i="1">
                <a:solidFill>
                  <a:srgbClr val="FFFF66"/>
                </a:solidFill>
                <a:latin typeface="WinInnwa" pitchFamily="2" charset="0"/>
              </a:rPr>
              <a:t>pwkwÎ</a:t>
            </a:r>
          </a:p>
          <a:p>
            <a:pPr defTabSz="914400" eaLnBrk="0" hangingPunct="0"/>
            <a:r>
              <a:rPr lang="en-US" altLang="en-US" sz="4400" b="1" i="1">
                <a:solidFill>
                  <a:srgbClr val="FFFF66"/>
                </a:solidFill>
                <a:latin typeface="WinInnwa" pitchFamily="2" charset="0"/>
              </a:rPr>
              <a:t>ajrmuf </a:t>
            </a:r>
            <a:r>
              <a:rPr lang="en-US" altLang="en-US" sz="4400" i="1">
                <a:solidFill>
                  <a:srgbClr val="FFFF66"/>
                </a:solidFill>
                <a:latin typeface="WinInnwa" pitchFamily="2" charset="0"/>
              </a:rPr>
              <a:t>yk</a:t>
            </a:r>
            <a:r>
              <a:rPr lang="en-US" altLang="en-US" sz="4400" b="1" i="1">
                <a:solidFill>
                  <a:srgbClr val="FFFF66"/>
                </a:solidFill>
                <a:latin typeface="WinInnwa" pitchFamily="2" charset="0"/>
              </a:rPr>
              <a:t>*~dKvf</a:t>
            </a:r>
          </a:p>
        </p:txBody>
      </p:sp>
      <p:sp>
        <p:nvSpPr>
          <p:cNvPr id="34822" name="Text Box 9">
            <a:extLst>
              <a:ext uri="{FF2B5EF4-FFF2-40B4-BE49-F238E27FC236}">
                <a16:creationId xmlns:a16="http://schemas.microsoft.com/office/drawing/2014/main" id="{4657BAF9-9198-6251-B80C-7F3F2D821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2413" name="Rectangle 13">
            <a:extLst>
              <a:ext uri="{FF2B5EF4-FFF2-40B4-BE49-F238E27FC236}">
                <a16:creationId xmlns:a16="http://schemas.microsoft.com/office/drawing/2014/main" id="{0EBEB762-7BB1-94D9-D56D-C83A8B01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33</a:t>
            </a: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2">
            <a:extLst>
              <a:ext uri="{FF2B5EF4-FFF2-40B4-BE49-F238E27FC236}">
                <a16:creationId xmlns:a16="http://schemas.microsoft.com/office/drawing/2014/main" id="{5FC356A4-AEEA-E0C0-CB54-D40AD0307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3A3FF41-97B8-5101-656B-43765DF63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A01BAB3A-A763-00EB-E110-A01153EC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5383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000" b="1">
                <a:solidFill>
                  <a:srgbClr val="00CC00"/>
                </a:solidFill>
                <a:latin typeface="WinInnwa" pitchFamily="2" charset="0"/>
              </a:rPr>
              <a:t> </a:t>
            </a:r>
            <a:r>
              <a:rPr lang="en-AU" altLang="en-US" sz="6000" b="1">
                <a:solidFill>
                  <a:srgbClr val="00CC00"/>
                </a:solidFill>
                <a:latin typeface="WinInnwa" pitchFamily="2" charset="0"/>
              </a:rPr>
              <a:t>usrf;ordkif;{/f ckeSpf oufwrf;rsm;</a:t>
            </a:r>
            <a:r>
              <a:rPr lang="en-US" altLang="en-US" sz="4800" b="1">
                <a:solidFill>
                  <a:srgbClr val="FF0000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endParaRPr lang="en-US" altLang="en-US" sz="4800" b="1">
              <a:solidFill>
                <a:srgbClr val="FF0000"/>
              </a:solidFill>
              <a:latin typeface="WinInnwa" pitchFamily="2" charset="0"/>
            </a:endParaRPr>
          </a:p>
          <a:p>
            <a:pPr defTabSz="914400" eaLnBrk="0" hangingPunct="0"/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tm+AH[HrS a,moyf/</a:t>
            </a:r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 	</a:t>
            </a:r>
            <a:r>
              <a:rPr lang="en-US" altLang="en-US" sz="4800" b="1">
                <a:solidFill>
                  <a:srgbClr val="FAFD00"/>
                </a:solidFill>
                <a:latin typeface="WinInnwa" pitchFamily="2" charset="0"/>
              </a:rPr>
              <a:t>  	</a:t>
            </a:r>
            <a:r>
              <a:rPr lang="en-US" altLang="en-US" sz="3600" b="1">
                <a:solidFill>
                  <a:srgbClr val="FAFD00"/>
                </a:solidFill>
                <a:latin typeface="Century Gothic" panose="020B0502020202020204" pitchFamily="34" charset="0"/>
              </a:rPr>
              <a:t>2000</a:t>
            </a:r>
            <a:r>
              <a:rPr lang="en-US" altLang="en-US" sz="3600" b="1">
                <a:solidFill>
                  <a:srgbClr val="00DFCA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3600" b="1">
                <a:solidFill>
                  <a:srgbClr val="FAFD00"/>
                </a:solidFill>
                <a:latin typeface="Century Gothic" panose="020B0502020202020204" pitchFamily="34" charset="0"/>
              </a:rPr>
              <a:t>B.C.</a:t>
            </a:r>
          </a:p>
          <a:p>
            <a:pPr defTabSz="914400" eaLnBrk="0" hangingPunct="0"/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 arma&amp;S rS a,m±_/</a:t>
            </a:r>
            <a:r>
              <a:rPr lang="en-US" altLang="en-US" sz="48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800" b="1">
                <a:solidFill>
                  <a:srgbClr val="FFFFFF"/>
                </a:solidFill>
                <a:latin typeface="WinInnwa" pitchFamily="2" charset="0"/>
              </a:rPr>
              <a:t>              </a:t>
            </a:r>
            <a:r>
              <a:rPr lang="en-US" altLang="en-US" sz="3600" b="1">
                <a:solidFill>
                  <a:srgbClr val="FAFD00"/>
                </a:solidFill>
                <a:latin typeface="Century Gothic" panose="020B0502020202020204" pitchFamily="34" charset="0"/>
              </a:rPr>
              <a:t>1500 B.C</a:t>
            </a:r>
            <a:r>
              <a:rPr lang="en-US" altLang="en-US" sz="3600" b="1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en-US" sz="3600" b="1">
              <a:solidFill>
                <a:srgbClr val="FAFD00"/>
              </a:solidFill>
              <a:latin typeface="Century Gothic" panose="020B0502020202020204" pitchFamily="34" charset="0"/>
            </a:endParaRPr>
          </a:p>
          <a:p>
            <a:pPr algn="ctr" defTabSz="914400" eaLnBrk="0" hangingPunct="0"/>
            <a:endParaRPr lang="en-US" altLang="en-US" sz="4400" b="1">
              <a:solidFill>
                <a:srgbClr val="FAFD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F3A0C60C-CEFC-4153-EEEF-B25B2755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083AFFCA-B29F-4D14-5DA2-F5403123C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D6B56444-C467-961E-B634-EA938264B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34</a:t>
            </a: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2">
            <a:extLst>
              <a:ext uri="{FF2B5EF4-FFF2-40B4-BE49-F238E27FC236}">
                <a16:creationId xmlns:a16="http://schemas.microsoft.com/office/drawing/2014/main" id="{009A6C05-7AED-ED99-AFF2-E77E867DE428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1512" y="1397"/>
            <a:chExt cx="2748" cy="2267"/>
          </a:xfrm>
        </p:grpSpPr>
        <p:sp>
          <p:nvSpPr>
            <p:cNvPr id="36881" name="Rectangle 3">
              <a:extLst>
                <a:ext uri="{FF2B5EF4-FFF2-40B4-BE49-F238E27FC236}">
                  <a16:creationId xmlns:a16="http://schemas.microsoft.com/office/drawing/2014/main" id="{2C562390-5935-70E6-C347-800A650A8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44100" name="Rectangle 4">
              <a:extLst>
                <a:ext uri="{FF2B5EF4-FFF2-40B4-BE49-F238E27FC236}">
                  <a16:creationId xmlns:a16="http://schemas.microsoft.com/office/drawing/2014/main" id="{AC003E5F-1A8B-8D89-B926-EB855A550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6883" name="Rectangle 5">
              <a:extLst>
                <a:ext uri="{FF2B5EF4-FFF2-40B4-BE49-F238E27FC236}">
                  <a16:creationId xmlns:a16="http://schemas.microsoft.com/office/drawing/2014/main" id="{DDBB6F81-7BFD-CB2E-810F-CCE908B26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84" name="AutoShape 6">
              <a:extLst>
                <a:ext uri="{FF2B5EF4-FFF2-40B4-BE49-F238E27FC236}">
                  <a16:creationId xmlns:a16="http://schemas.microsoft.com/office/drawing/2014/main" id="{0818D3B4-433A-0715-8646-47227ADB6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85" name="Rectangle 7">
              <a:extLst>
                <a:ext uri="{FF2B5EF4-FFF2-40B4-BE49-F238E27FC236}">
                  <a16:creationId xmlns:a16="http://schemas.microsoft.com/office/drawing/2014/main" id="{FDF6E7B8-2595-0983-64BF-95ABB562B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86" name="Rectangle 8">
              <a:extLst>
                <a:ext uri="{FF2B5EF4-FFF2-40B4-BE49-F238E27FC236}">
                  <a16:creationId xmlns:a16="http://schemas.microsoft.com/office/drawing/2014/main" id="{5C6175B9-837A-820C-BCA3-8F25FFC68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139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87" name="Line 9">
              <a:extLst>
                <a:ext uri="{FF2B5EF4-FFF2-40B4-BE49-F238E27FC236}">
                  <a16:creationId xmlns:a16="http://schemas.microsoft.com/office/drawing/2014/main" id="{7D17A1EF-BBCA-EA63-2625-D4CEAEEF6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8" name="Line 10">
              <a:extLst>
                <a:ext uri="{FF2B5EF4-FFF2-40B4-BE49-F238E27FC236}">
                  <a16:creationId xmlns:a16="http://schemas.microsoft.com/office/drawing/2014/main" id="{0C7C4356-955D-B0DD-08BC-C66829E5F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9" name="Rectangle 11">
              <a:extLst>
                <a:ext uri="{FF2B5EF4-FFF2-40B4-BE49-F238E27FC236}">
                  <a16:creationId xmlns:a16="http://schemas.microsoft.com/office/drawing/2014/main" id="{9F4FE4C5-DED0-88E0-CB27-06DEE820B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44108" name="Rectangle 12">
              <a:extLst>
                <a:ext uri="{FF2B5EF4-FFF2-40B4-BE49-F238E27FC236}">
                  <a16:creationId xmlns:a16="http://schemas.microsoft.com/office/drawing/2014/main" id="{37BC25DD-158C-FBCA-8343-9C5F3577D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6891" name="Rectangle 13">
              <a:extLst>
                <a:ext uri="{FF2B5EF4-FFF2-40B4-BE49-F238E27FC236}">
                  <a16:creationId xmlns:a16="http://schemas.microsoft.com/office/drawing/2014/main" id="{B55ED85F-9F25-B784-94BA-1422C0C96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92" name="AutoShape 14">
              <a:extLst>
                <a:ext uri="{FF2B5EF4-FFF2-40B4-BE49-F238E27FC236}">
                  <a16:creationId xmlns:a16="http://schemas.microsoft.com/office/drawing/2014/main" id="{162F7C16-123D-C7A8-D230-696871D48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93" name="Rectangle 15">
              <a:extLst>
                <a:ext uri="{FF2B5EF4-FFF2-40B4-BE49-F238E27FC236}">
                  <a16:creationId xmlns:a16="http://schemas.microsoft.com/office/drawing/2014/main" id="{CCC4E1DE-CAB9-7F65-DE86-9E8D99E8E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894" name="Rectangle 16">
              <a:extLst>
                <a:ext uri="{FF2B5EF4-FFF2-40B4-BE49-F238E27FC236}">
                  <a16:creationId xmlns:a16="http://schemas.microsoft.com/office/drawing/2014/main" id="{386B35C4-BD6E-304E-3257-EB6273478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1566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WinInnwa" pitchFamily="2" charset="0"/>
                </a:rPr>
                <a:t>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tm+AH[</a:t>
              </a:r>
              <a:r>
                <a:rPr lang="en-US" altLang="en-US" sz="20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6895" name="Line 17">
              <a:extLst>
                <a:ext uri="{FF2B5EF4-FFF2-40B4-BE49-F238E27FC236}">
                  <a16:creationId xmlns:a16="http://schemas.microsoft.com/office/drawing/2014/main" id="{F7222D07-3FC7-FF49-3156-837185A94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6" name="Line 18">
              <a:extLst>
                <a:ext uri="{FF2B5EF4-FFF2-40B4-BE49-F238E27FC236}">
                  <a16:creationId xmlns:a16="http://schemas.microsoft.com/office/drawing/2014/main" id="{3916A1A7-FC21-891C-89DF-36F90C5D1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7" name="Rectangle 19">
              <a:extLst>
                <a:ext uri="{FF2B5EF4-FFF2-40B4-BE49-F238E27FC236}">
                  <a16:creationId xmlns:a16="http://schemas.microsoft.com/office/drawing/2014/main" id="{732CA88A-6FC3-B3DD-9825-40988EB59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44116" name="Rectangle 20">
              <a:extLst>
                <a:ext uri="{FF2B5EF4-FFF2-40B4-BE49-F238E27FC236}">
                  <a16:creationId xmlns:a16="http://schemas.microsoft.com/office/drawing/2014/main" id="{B5C44F83-5399-FAC4-89B1-C11E37EBD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6899" name="Rectangle 21">
              <a:extLst>
                <a:ext uri="{FF2B5EF4-FFF2-40B4-BE49-F238E27FC236}">
                  <a16:creationId xmlns:a16="http://schemas.microsoft.com/office/drawing/2014/main" id="{32FF4178-925A-1532-EB45-E3D89BAFF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0" name="AutoShape 22">
              <a:extLst>
                <a:ext uri="{FF2B5EF4-FFF2-40B4-BE49-F238E27FC236}">
                  <a16:creationId xmlns:a16="http://schemas.microsoft.com/office/drawing/2014/main" id="{117579BF-D173-E2E0-3129-972D135EC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1" name="Rectangle 23">
              <a:extLst>
                <a:ext uri="{FF2B5EF4-FFF2-40B4-BE49-F238E27FC236}">
                  <a16:creationId xmlns:a16="http://schemas.microsoft.com/office/drawing/2014/main" id="{1AA49647-880B-3C66-A4D4-29CB24298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2" name="Rectangle 24">
              <a:extLst>
                <a:ext uri="{FF2B5EF4-FFF2-40B4-BE49-F238E27FC236}">
                  <a16:creationId xmlns:a16="http://schemas.microsoft.com/office/drawing/2014/main" id="{1883EEBC-2D0E-FABF-B11E-59518A63E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735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a,moyf</a:t>
              </a:r>
              <a:r>
                <a:rPr lang="en-US" altLang="en-US" sz="20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6903" name="Line 25">
              <a:extLst>
                <a:ext uri="{FF2B5EF4-FFF2-40B4-BE49-F238E27FC236}">
                  <a16:creationId xmlns:a16="http://schemas.microsoft.com/office/drawing/2014/main" id="{89289A27-7FD6-978C-A0E6-498E3CB18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4" name="Line 26">
              <a:extLst>
                <a:ext uri="{FF2B5EF4-FFF2-40B4-BE49-F238E27FC236}">
                  <a16:creationId xmlns:a16="http://schemas.microsoft.com/office/drawing/2014/main" id="{22ED0DA9-477C-9E7C-9B16-AEC4A22C5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Rectangle 27">
              <a:extLst>
                <a:ext uri="{FF2B5EF4-FFF2-40B4-BE49-F238E27FC236}">
                  <a16:creationId xmlns:a16="http://schemas.microsoft.com/office/drawing/2014/main" id="{46B23F2F-59BD-4BED-F535-F9703CB92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6" name="AutoShape 28">
              <a:extLst>
                <a:ext uri="{FF2B5EF4-FFF2-40B4-BE49-F238E27FC236}">
                  <a16:creationId xmlns:a16="http://schemas.microsoft.com/office/drawing/2014/main" id="{044F5A54-F85D-0787-1DDE-C1F3CD001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7" name="Rectangle 29">
              <a:extLst>
                <a:ext uri="{FF2B5EF4-FFF2-40B4-BE49-F238E27FC236}">
                  <a16:creationId xmlns:a16="http://schemas.microsoft.com/office/drawing/2014/main" id="{FA592ABC-A995-61CB-F150-9FC4CF618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08" name="Rectangle 30">
              <a:extLst>
                <a:ext uri="{FF2B5EF4-FFF2-40B4-BE49-F238E27FC236}">
                  <a16:creationId xmlns:a16="http://schemas.microsoft.com/office/drawing/2014/main" id="{6A8C652C-D33C-86FC-B636-3B35FB8F7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96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arma&amp;S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6909" name="Line 31">
              <a:extLst>
                <a:ext uri="{FF2B5EF4-FFF2-40B4-BE49-F238E27FC236}">
                  <a16:creationId xmlns:a16="http://schemas.microsoft.com/office/drawing/2014/main" id="{5E8DCEEF-FBB5-7D5E-3973-B13B0E4F1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0" name="Line 32">
              <a:extLst>
                <a:ext uri="{FF2B5EF4-FFF2-40B4-BE49-F238E27FC236}">
                  <a16:creationId xmlns:a16="http://schemas.microsoft.com/office/drawing/2014/main" id="{DC70C1F4-245B-B862-27E5-F8C75E89C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Rectangle 33">
              <a:extLst>
                <a:ext uri="{FF2B5EF4-FFF2-40B4-BE49-F238E27FC236}">
                  <a16:creationId xmlns:a16="http://schemas.microsoft.com/office/drawing/2014/main" id="{7F7A91FD-B0DF-DC23-B679-F721F246D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2" name="AutoShape 34">
              <a:extLst>
                <a:ext uri="{FF2B5EF4-FFF2-40B4-BE49-F238E27FC236}">
                  <a16:creationId xmlns:a16="http://schemas.microsoft.com/office/drawing/2014/main" id="{8755981E-A2BD-CCB1-D0D9-7325F6403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3" name="Rectangle 35">
              <a:extLst>
                <a:ext uri="{FF2B5EF4-FFF2-40B4-BE49-F238E27FC236}">
                  <a16:creationId xmlns:a16="http://schemas.microsoft.com/office/drawing/2014/main" id="{6EF5652A-3921-164F-29EF-047ECDA08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4" name="Rectangle 36">
              <a:extLst>
                <a:ext uri="{FF2B5EF4-FFF2-40B4-BE49-F238E27FC236}">
                  <a16:creationId xmlns:a16="http://schemas.microsoft.com/office/drawing/2014/main" id="{49FB14A1-F56F-6A3C-23B5-A9B1A18E3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2071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a,m±_ </a:t>
              </a:r>
            </a:p>
          </p:txBody>
        </p:sp>
        <p:sp>
          <p:nvSpPr>
            <p:cNvPr id="36915" name="Line 37">
              <a:extLst>
                <a:ext uri="{FF2B5EF4-FFF2-40B4-BE49-F238E27FC236}">
                  <a16:creationId xmlns:a16="http://schemas.microsoft.com/office/drawing/2014/main" id="{D53590E0-ACF2-30B2-952D-DC05E6AD7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6" name="Rectangle 38">
              <a:extLst>
                <a:ext uri="{FF2B5EF4-FFF2-40B4-BE49-F238E27FC236}">
                  <a16:creationId xmlns:a16="http://schemas.microsoft.com/office/drawing/2014/main" id="{3E15F489-DD9A-7A86-C2F5-31437BA76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7" name="AutoShape 39">
              <a:extLst>
                <a:ext uri="{FF2B5EF4-FFF2-40B4-BE49-F238E27FC236}">
                  <a16:creationId xmlns:a16="http://schemas.microsoft.com/office/drawing/2014/main" id="{78310415-78A5-61F1-D88B-D5A685077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8" name="Rectangle 40">
              <a:extLst>
                <a:ext uri="{FF2B5EF4-FFF2-40B4-BE49-F238E27FC236}">
                  <a16:creationId xmlns:a16="http://schemas.microsoft.com/office/drawing/2014/main" id="{2410BE6E-091D-DF2A-2444-8B132D867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19" name="Rectangle 41">
              <a:extLst>
                <a:ext uri="{FF2B5EF4-FFF2-40B4-BE49-F238E27FC236}">
                  <a16:creationId xmlns:a16="http://schemas.microsoft.com/office/drawing/2014/main" id="{8DD29223-EEA8-0883-815D-B770F333A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5" y="2233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rif;rJhumv </a:t>
              </a:r>
            </a:p>
          </p:txBody>
        </p:sp>
        <p:sp>
          <p:nvSpPr>
            <p:cNvPr id="36920" name="Line 42">
              <a:extLst>
                <a:ext uri="{FF2B5EF4-FFF2-40B4-BE49-F238E27FC236}">
                  <a16:creationId xmlns:a16="http://schemas.microsoft.com/office/drawing/2014/main" id="{C470AED1-6159-E35D-F8A6-2544EBF54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Rectangle 43">
              <a:extLst>
                <a:ext uri="{FF2B5EF4-FFF2-40B4-BE49-F238E27FC236}">
                  <a16:creationId xmlns:a16="http://schemas.microsoft.com/office/drawing/2014/main" id="{24D4BF7C-07EE-875C-F339-181832C62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22" name="AutoShape 44">
              <a:extLst>
                <a:ext uri="{FF2B5EF4-FFF2-40B4-BE49-F238E27FC236}">
                  <a16:creationId xmlns:a16="http://schemas.microsoft.com/office/drawing/2014/main" id="{C2F5592D-C98F-C139-BE89-64CC53586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23" name="Rectangle 45">
              <a:extLst>
                <a:ext uri="{FF2B5EF4-FFF2-40B4-BE49-F238E27FC236}">
                  <a16:creationId xmlns:a16="http://schemas.microsoft.com/office/drawing/2014/main" id="{3C09AB2D-6DC0-4FE2-BBBF-3E14129C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44142" name="Rectangle 46">
              <a:extLst>
                <a:ext uri="{FF2B5EF4-FFF2-40B4-BE49-F238E27FC236}">
                  <a16:creationId xmlns:a16="http://schemas.microsoft.com/office/drawing/2014/main" id="{431AFD2D-AD0A-2BFD-65F6-F72A7BCEB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416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</a:rPr>
                <a:t>   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36925" name="Line 47">
              <a:extLst>
                <a:ext uri="{FF2B5EF4-FFF2-40B4-BE49-F238E27FC236}">
                  <a16:creationId xmlns:a16="http://schemas.microsoft.com/office/drawing/2014/main" id="{BC9A7522-FF4B-EC11-3E74-91CC6AD0A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6" name="Rectangle 48">
              <a:extLst>
                <a:ext uri="{FF2B5EF4-FFF2-40B4-BE49-F238E27FC236}">
                  <a16:creationId xmlns:a16="http://schemas.microsoft.com/office/drawing/2014/main" id="{AED20891-E3B0-E100-1443-8F10A1CD3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27" name="AutoShape 49">
              <a:extLst>
                <a:ext uri="{FF2B5EF4-FFF2-40B4-BE49-F238E27FC236}">
                  <a16:creationId xmlns:a16="http://schemas.microsoft.com/office/drawing/2014/main" id="{DA213C47-169D-37C3-533E-A9AAF6FA5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28" name="Rectangle 50">
              <a:extLst>
                <a:ext uri="{FF2B5EF4-FFF2-40B4-BE49-F238E27FC236}">
                  <a16:creationId xmlns:a16="http://schemas.microsoft.com/office/drawing/2014/main" id="{49A0CD4F-ACFA-B767-3B73-CA7FFC9C3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29" name="Rectangle 51">
              <a:extLst>
                <a:ext uri="{FF2B5EF4-FFF2-40B4-BE49-F238E27FC236}">
                  <a16:creationId xmlns:a16="http://schemas.microsoft.com/office/drawing/2014/main" id="{0C309C60-533B-3DCF-3B7E-F2EC46630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591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zrf;qD; umv/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6930" name="Line 52">
              <a:extLst>
                <a:ext uri="{FF2B5EF4-FFF2-40B4-BE49-F238E27FC236}">
                  <a16:creationId xmlns:a16="http://schemas.microsoft.com/office/drawing/2014/main" id="{AD927737-7EC0-CF91-BE64-E031A932D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Line 53">
              <a:extLst>
                <a:ext uri="{FF2B5EF4-FFF2-40B4-BE49-F238E27FC236}">
                  <a16:creationId xmlns:a16="http://schemas.microsoft.com/office/drawing/2014/main" id="{A4BD57AC-F4C9-40AD-493A-B0722FB55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Rectangle 54">
              <a:extLst>
                <a:ext uri="{FF2B5EF4-FFF2-40B4-BE49-F238E27FC236}">
                  <a16:creationId xmlns:a16="http://schemas.microsoft.com/office/drawing/2014/main" id="{E04CA77C-7128-A27D-9341-9F990167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33" name="AutoShape 55">
              <a:extLst>
                <a:ext uri="{FF2B5EF4-FFF2-40B4-BE49-F238E27FC236}">
                  <a16:creationId xmlns:a16="http://schemas.microsoft.com/office/drawing/2014/main" id="{1AAC4ECE-6FA0-DE62-B14F-3B80F251C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34" name="Rectangle 56">
              <a:extLst>
                <a:ext uri="{FF2B5EF4-FFF2-40B4-BE49-F238E27FC236}">
                  <a16:creationId xmlns:a16="http://schemas.microsoft.com/office/drawing/2014/main" id="{1F278A46-FC6F-D615-28DA-410E63F81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35" name="Rectangle 57">
              <a:extLst>
                <a:ext uri="{FF2B5EF4-FFF2-40B4-BE49-F238E27FC236}">
                  <a16:creationId xmlns:a16="http://schemas.microsoft.com/office/drawing/2014/main" id="{15D0C5A6-0D33-BC9C-16B6-BF46DDD5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2777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qdwf+idrfumv </a:t>
              </a:r>
            </a:p>
          </p:txBody>
        </p:sp>
        <p:sp>
          <p:nvSpPr>
            <p:cNvPr id="36936" name="Line 58">
              <a:extLst>
                <a:ext uri="{FF2B5EF4-FFF2-40B4-BE49-F238E27FC236}">
                  <a16:creationId xmlns:a16="http://schemas.microsoft.com/office/drawing/2014/main" id="{6A8A0370-05AD-E67B-754C-1ABCCB0962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7" name="Line 59">
              <a:extLst>
                <a:ext uri="{FF2B5EF4-FFF2-40B4-BE49-F238E27FC236}">
                  <a16:creationId xmlns:a16="http://schemas.microsoft.com/office/drawing/2014/main" id="{353DFF2E-865B-1A3A-C4D9-FC89CCC0E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8" name="Rectangle 60">
              <a:extLst>
                <a:ext uri="{FF2B5EF4-FFF2-40B4-BE49-F238E27FC236}">
                  <a16:creationId xmlns:a16="http://schemas.microsoft.com/office/drawing/2014/main" id="{78A62138-B3B9-09E5-6D67-687AB5D2F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39" name="AutoShape 61">
              <a:extLst>
                <a:ext uri="{FF2B5EF4-FFF2-40B4-BE49-F238E27FC236}">
                  <a16:creationId xmlns:a16="http://schemas.microsoft.com/office/drawing/2014/main" id="{DD0DDFB4-2523-36FE-602E-B6F702A53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6940" name="Rectangle 62">
              <a:extLst>
                <a:ext uri="{FF2B5EF4-FFF2-40B4-BE49-F238E27FC236}">
                  <a16:creationId xmlns:a16="http://schemas.microsoft.com/office/drawing/2014/main" id="{29B70500-792E-ABB4-ABC6-E8178B21F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36941" name="Group 63">
              <a:extLst>
                <a:ext uri="{FF2B5EF4-FFF2-40B4-BE49-F238E27FC236}">
                  <a16:creationId xmlns:a16="http://schemas.microsoft.com/office/drawing/2014/main" id="{24AE9199-1B6C-4CE3-AA2F-96AD695E3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65"/>
              <a:ext cx="814" cy="388"/>
              <a:chOff x="3062" y="3101"/>
              <a:chExt cx="814" cy="388"/>
            </a:xfrm>
          </p:grpSpPr>
          <p:sp>
            <p:nvSpPr>
              <p:cNvPr id="644160" name="Rectangle 64">
                <a:extLst>
                  <a:ext uri="{FF2B5EF4-FFF2-40B4-BE49-F238E27FC236}">
                    <a16:creationId xmlns:a16="http://schemas.microsoft.com/office/drawing/2014/main" id="{88F907F1-210F-F9EB-95AC-1A12D01A0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36945" name="Rectangle 65">
                <a:extLst>
                  <a:ext uri="{FF2B5EF4-FFF2-40B4-BE49-F238E27FC236}">
                    <a16:creationId xmlns:a16="http://schemas.microsoft.com/office/drawing/2014/main" id="{0FD6CA75-B510-F122-6261-9ABC09724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101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1600" b="1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4000" b="1">
                    <a:solidFill>
                      <a:srgbClr val="790015"/>
                    </a:solidFill>
                    <a:latin typeface="WinInnwa" pitchFamily="2" charset="0"/>
                  </a:rPr>
                  <a:t>a,±_</a:t>
                </a:r>
              </a:p>
            </p:txBody>
          </p:sp>
        </p:grpSp>
        <p:sp>
          <p:nvSpPr>
            <p:cNvPr id="36942" name="Line 66">
              <a:extLst>
                <a:ext uri="{FF2B5EF4-FFF2-40B4-BE49-F238E27FC236}">
                  <a16:creationId xmlns:a16="http://schemas.microsoft.com/office/drawing/2014/main" id="{D78C720E-C201-A0C1-4472-6489C72A8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3" name="Line 67">
              <a:extLst>
                <a:ext uri="{FF2B5EF4-FFF2-40B4-BE49-F238E27FC236}">
                  <a16:creationId xmlns:a16="http://schemas.microsoft.com/office/drawing/2014/main" id="{D237ACBA-FC64-E515-B84B-1F27B9260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4164" name="AutoShape 68">
            <a:extLst>
              <a:ext uri="{FF2B5EF4-FFF2-40B4-BE49-F238E27FC236}">
                <a16:creationId xmlns:a16="http://schemas.microsoft.com/office/drawing/2014/main" id="{3B191411-4B81-97D6-871D-5D127293FCB6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6867" name="Text Box 69">
            <a:extLst>
              <a:ext uri="{FF2B5EF4-FFF2-40B4-BE49-F238E27FC236}">
                <a16:creationId xmlns:a16="http://schemas.microsoft.com/office/drawing/2014/main" id="{6622D15D-D65B-FEF2-1EE7-EE2C19B4D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2208212" cy="646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xGufajrmuf&amp;musrf; 2 ; 10 </a:t>
            </a:r>
          </a:p>
        </p:txBody>
      </p:sp>
      <p:sp>
        <p:nvSpPr>
          <p:cNvPr id="36868" name="Text Box 70">
            <a:extLst>
              <a:ext uri="{FF2B5EF4-FFF2-40B4-BE49-F238E27FC236}">
                <a16:creationId xmlns:a16="http://schemas.microsoft.com/office/drawing/2014/main" id="{8C421962-8486-F279-A757-627DB7E39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6869" name="Rectangle 71">
            <a:extLst>
              <a:ext uri="{FF2B5EF4-FFF2-40B4-BE49-F238E27FC236}">
                <a16:creationId xmlns:a16="http://schemas.microsoft.com/office/drawing/2014/main" id="{E36ED217-2F26-D7CC-1AD1-43C4EDBCD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6870" name="Line 72">
            <a:extLst>
              <a:ext uri="{FF2B5EF4-FFF2-40B4-BE49-F238E27FC236}">
                <a16:creationId xmlns:a16="http://schemas.microsoft.com/office/drawing/2014/main" id="{02F23C4E-C381-12FF-1B83-F2BF4BF4B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69" name="Rectangle 73">
            <a:extLst>
              <a:ext uri="{FF2B5EF4-FFF2-40B4-BE49-F238E27FC236}">
                <a16:creationId xmlns:a16="http://schemas.microsoft.com/office/drawing/2014/main" id="{56A61A0B-7820-CABE-3BA3-067E742F5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02</a:t>
            </a:r>
          </a:p>
        </p:txBody>
      </p:sp>
      <p:sp>
        <p:nvSpPr>
          <p:cNvPr id="36872" name="Text Box 74">
            <a:extLst>
              <a:ext uri="{FF2B5EF4-FFF2-40B4-BE49-F238E27FC236}">
                <a16:creationId xmlns:a16="http://schemas.microsoft.com/office/drawing/2014/main" id="{A60C7596-5B78-2A01-713C-FF614E92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75">
            <a:extLst>
              <a:ext uri="{FF2B5EF4-FFF2-40B4-BE49-F238E27FC236}">
                <a16:creationId xmlns:a16="http://schemas.microsoft.com/office/drawing/2014/main" id="{C77E9AEB-D5BC-636F-89BF-3F21AB4BDE20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1233488"/>
            <a:ext cx="4025900" cy="1804987"/>
            <a:chOff x="2900" y="753"/>
            <a:chExt cx="2240" cy="1182"/>
          </a:xfrm>
        </p:grpSpPr>
        <p:grpSp>
          <p:nvGrpSpPr>
            <p:cNvPr id="36877" name="Group 76">
              <a:extLst>
                <a:ext uri="{FF2B5EF4-FFF2-40B4-BE49-F238E27FC236}">
                  <a16:creationId xmlns:a16="http://schemas.microsoft.com/office/drawing/2014/main" id="{0448D374-B21D-E0DF-FAC1-84ABCFE51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753"/>
              <a:ext cx="808" cy="1182"/>
              <a:chOff x="4491" y="1861"/>
              <a:chExt cx="808" cy="1182"/>
            </a:xfrm>
          </p:grpSpPr>
          <p:sp>
            <p:nvSpPr>
              <p:cNvPr id="36879" name="AutoShape 77">
                <a:extLst>
                  <a:ext uri="{FF2B5EF4-FFF2-40B4-BE49-F238E27FC236}">
                    <a16:creationId xmlns:a16="http://schemas.microsoft.com/office/drawing/2014/main" id="{A2448C5C-C143-B442-2C61-6394958B7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6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36880" name="Rectangle 78">
                <a:extLst>
                  <a:ext uri="{FF2B5EF4-FFF2-40B4-BE49-F238E27FC236}">
                    <a16:creationId xmlns:a16="http://schemas.microsoft.com/office/drawing/2014/main" id="{56E663E2-9621-F1C1-8E57-A9963F915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110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2400" b="1">
                    <a:solidFill>
                      <a:srgbClr val="66FF33"/>
                    </a:solidFill>
                    <a:latin typeface="WinInnwa" pitchFamily="2" charset="0"/>
                  </a:rPr>
                  <a:t>w&amp;m;ol}uD;wpfOD;tkyfcsLyf&amp;rnf? </a:t>
                </a:r>
              </a:p>
              <a:p>
                <a:pPr algn="ctr" defTabSz="914400" eaLnBrk="0" hangingPunct="0"/>
                <a:endParaRPr lang="en-US" altLang="en-US" sz="3200" b="1">
                  <a:solidFill>
                    <a:srgbClr val="66FF33"/>
                  </a:solidFill>
                  <a:latin typeface="WinInnwa" pitchFamily="2" charset="0"/>
                </a:endParaRPr>
              </a:p>
            </p:txBody>
          </p:sp>
        </p:grpSp>
        <p:sp>
          <p:nvSpPr>
            <p:cNvPr id="36878" name="Line 79">
              <a:extLst>
                <a:ext uri="{FF2B5EF4-FFF2-40B4-BE49-F238E27FC236}">
                  <a16:creationId xmlns:a16="http://schemas.microsoft.com/office/drawing/2014/main" id="{E6CCB833-DE52-D02B-973A-5D701AE8C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176" name="Oval 80">
            <a:extLst>
              <a:ext uri="{FF2B5EF4-FFF2-40B4-BE49-F238E27FC236}">
                <a16:creationId xmlns:a16="http://schemas.microsoft.com/office/drawing/2014/main" id="{D6541B2F-851D-FB3D-235A-67E3A3BF6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214563"/>
            <a:ext cx="12461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6875" name="Rectangle 81">
            <a:extLst>
              <a:ext uri="{FF2B5EF4-FFF2-40B4-BE49-F238E27FC236}">
                <a16:creationId xmlns:a16="http://schemas.microsoft.com/office/drawing/2014/main" id="{F7DB2013-11F2-E499-762C-2F082F7AF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790015"/>
                </a:solidFill>
                <a:latin typeface="WinInnwa" pitchFamily="2" charset="0"/>
              </a:rPr>
              <a:t>zefqif;jcif;/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6876" name="Rectangle 82">
            <a:extLst>
              <a:ext uri="{FF2B5EF4-FFF2-40B4-BE49-F238E27FC236}">
                <a16:creationId xmlns:a16="http://schemas.microsoft.com/office/drawing/2014/main" id="{ED4210B9-2CCC-BC25-EFA2-410209DC5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790015"/>
                </a:solidFill>
                <a:latin typeface="WinInnwa" pitchFamily="2" charset="0"/>
              </a:rPr>
              <a:t> rif;pHumv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64" grpId="0" animBg="1"/>
      <p:bldP spid="6441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3864BEB-83E7-D8A4-EA7F-82571291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0" name="AutoShape 3">
            <a:extLst>
              <a:ext uri="{FF2B5EF4-FFF2-40B4-BE49-F238E27FC236}">
                <a16:creationId xmlns:a16="http://schemas.microsoft.com/office/drawing/2014/main" id="{6BF51033-11ED-4ECB-4497-1AC7D684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43F43669-A4B8-DCEB-B769-798671DE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660400"/>
            <a:ext cx="30813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6600" b="1">
                <a:solidFill>
                  <a:srgbClr val="790015"/>
                </a:solidFill>
                <a:latin typeface="WinInnwa" pitchFamily="2" charset="0"/>
              </a:rPr>
              <a:t>  </a:t>
            </a:r>
            <a:r>
              <a:rPr lang="en-US" altLang="en-US" sz="4400" b="1">
                <a:solidFill>
                  <a:srgbClr val="790015"/>
                </a:solidFill>
                <a:latin typeface="WinInnwa" pitchFamily="2" charset="0"/>
              </a:rPr>
              <a:t> a,m±_  </a:t>
            </a: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3ED4608D-7053-7D9D-EE28-6A1A204E5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3416300"/>
            <a:ext cx="4376738" cy="4306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 i="1">
                <a:solidFill>
                  <a:srgbClr val="FEE600"/>
                </a:solidFill>
                <a:latin typeface="WinInnwa" pitchFamily="2" charset="0"/>
              </a:rPr>
              <a:t>tm+AH[H a,moyf arma&amp;S</a:t>
            </a:r>
            <a:r>
              <a:rPr lang="en-US" altLang="en-US" sz="3600" b="1">
                <a:solidFill>
                  <a:srgbClr val="FEE600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r>
              <a:rPr lang="en-US" altLang="en-US" sz="9600" b="1">
                <a:solidFill>
                  <a:srgbClr val="00CC00"/>
                </a:solidFill>
                <a:latin typeface="WinInnwa" pitchFamily="2" charset="0"/>
              </a:rPr>
              <a:t>a,m±_</a:t>
            </a:r>
            <a:r>
              <a:rPr lang="en-US" altLang="en-US" sz="9600" b="1">
                <a:solidFill>
                  <a:srgbClr val="FFFFFF"/>
                </a:solidFill>
                <a:latin typeface="WinInnwa" pitchFamily="2" charset="0"/>
              </a:rPr>
              <a:t>	</a:t>
            </a:r>
          </a:p>
          <a:p>
            <a:pPr defTabSz="914400" eaLnBrk="0" hangingPunct="0"/>
            <a:endParaRPr lang="en-US" altLang="en-US" sz="14200">
              <a:solidFill>
                <a:srgbClr val="00FF00"/>
              </a:solidFill>
              <a:latin typeface="WinInnwa" pitchFamily="2" charset="0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9F6D735E-CC6D-3715-0BA3-019E3290F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4" name="Line 7">
            <a:extLst>
              <a:ext uri="{FF2B5EF4-FFF2-40B4-BE49-F238E27FC236}">
                <a16:creationId xmlns:a16="http://schemas.microsoft.com/office/drawing/2014/main" id="{397ED4A5-45C7-1ECE-6563-0BB266A15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EAD24CF6-1130-7E2B-3CBB-5D79497C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896" name="Line 9">
            <a:extLst>
              <a:ext uri="{FF2B5EF4-FFF2-40B4-BE49-F238E27FC236}">
                <a16:creationId xmlns:a16="http://schemas.microsoft.com/office/drawing/2014/main" id="{F732F426-FBCB-8D08-9D87-160380421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2C66158B-7B78-67E2-BEE7-E54955FF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7898" name="Line 11">
            <a:extLst>
              <a:ext uri="{FF2B5EF4-FFF2-40B4-BE49-F238E27FC236}">
                <a16:creationId xmlns:a16="http://schemas.microsoft.com/office/drawing/2014/main" id="{637A03D7-AFBD-99D7-260B-DDA8B9C92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Text Box 28">
            <a:extLst>
              <a:ext uri="{FF2B5EF4-FFF2-40B4-BE49-F238E27FC236}">
                <a16:creationId xmlns:a16="http://schemas.microsoft.com/office/drawing/2014/main" id="{268C73FB-BAED-8204-28F7-7E630868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>
                <a:solidFill>
                  <a:srgbClr val="FFFF66"/>
                </a:solidFill>
                <a:latin typeface="WinInnwa" pitchFamily="2" charset="0"/>
              </a:rPr>
              <a:t>? a,m±_ 1 ; 1</a:t>
            </a: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7900" name="Freeform 29">
            <a:extLst>
              <a:ext uri="{FF2B5EF4-FFF2-40B4-BE49-F238E27FC236}">
                <a16:creationId xmlns:a16="http://schemas.microsoft.com/office/drawing/2014/main" id="{1D89CBCB-A9FF-50DC-D71C-CD81085451B1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Rectangle 30">
            <a:extLst>
              <a:ext uri="{FF2B5EF4-FFF2-40B4-BE49-F238E27FC236}">
                <a16:creationId xmlns:a16="http://schemas.microsoft.com/office/drawing/2014/main" id="{1662FB88-39B6-E42B-C889-29F6FDF2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2" name="Freeform 31">
            <a:extLst>
              <a:ext uri="{FF2B5EF4-FFF2-40B4-BE49-F238E27FC236}">
                <a16:creationId xmlns:a16="http://schemas.microsoft.com/office/drawing/2014/main" id="{AA5C78FA-11D1-65D8-DEED-A37B0F6A991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AutoShape 32">
            <a:extLst>
              <a:ext uri="{FF2B5EF4-FFF2-40B4-BE49-F238E27FC236}">
                <a16:creationId xmlns:a16="http://schemas.microsoft.com/office/drawing/2014/main" id="{B5A80285-FE26-70F8-FB9C-74373736A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4" name="Rectangle 33">
            <a:extLst>
              <a:ext uri="{FF2B5EF4-FFF2-40B4-BE49-F238E27FC236}">
                <a16:creationId xmlns:a16="http://schemas.microsoft.com/office/drawing/2014/main" id="{AD83D195-0514-831E-BA39-2652A72A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5" name="Rectangle 34">
            <a:extLst>
              <a:ext uri="{FF2B5EF4-FFF2-40B4-BE49-F238E27FC236}">
                <a16:creationId xmlns:a16="http://schemas.microsoft.com/office/drawing/2014/main" id="{C58D5E02-E4A5-569C-9482-4C602A71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6" name="AutoShape 35">
            <a:extLst>
              <a:ext uri="{FF2B5EF4-FFF2-40B4-BE49-F238E27FC236}">
                <a16:creationId xmlns:a16="http://schemas.microsoft.com/office/drawing/2014/main" id="{20D8122E-777D-52A8-D4A2-71A125144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7907" name="Line 36">
            <a:extLst>
              <a:ext uri="{FF2B5EF4-FFF2-40B4-BE49-F238E27FC236}">
                <a16:creationId xmlns:a16="http://schemas.microsoft.com/office/drawing/2014/main" id="{6AE88D7A-BA38-AA6E-116E-A44932429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Line 37">
            <a:extLst>
              <a:ext uri="{FF2B5EF4-FFF2-40B4-BE49-F238E27FC236}">
                <a16:creationId xmlns:a16="http://schemas.microsoft.com/office/drawing/2014/main" id="{ABD10228-6346-8532-B1A1-14ED2D031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38">
            <a:extLst>
              <a:ext uri="{FF2B5EF4-FFF2-40B4-BE49-F238E27FC236}">
                <a16:creationId xmlns:a16="http://schemas.microsoft.com/office/drawing/2014/main" id="{26E0EE77-9AAB-DD34-9CF8-000252BBD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37910" name="Text Box 39">
            <a:extLst>
              <a:ext uri="{FF2B5EF4-FFF2-40B4-BE49-F238E27FC236}">
                <a16:creationId xmlns:a16="http://schemas.microsoft.com/office/drawing/2014/main" id="{F3CE2EB8-8157-4883-152C-B03F07E5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5517" name="Rectangle 45">
            <a:extLst>
              <a:ext uri="{FF2B5EF4-FFF2-40B4-BE49-F238E27FC236}">
                <a16:creationId xmlns:a16="http://schemas.microsoft.com/office/drawing/2014/main" id="{F100E102-34E9-C1C4-B972-1BCCF4C31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36</a:t>
            </a:r>
          </a:p>
        </p:txBody>
      </p:sp>
      <p:sp>
        <p:nvSpPr>
          <p:cNvPr id="37912" name="Text Box 46">
            <a:extLst>
              <a:ext uri="{FF2B5EF4-FFF2-40B4-BE49-F238E27FC236}">
                <a16:creationId xmlns:a16="http://schemas.microsoft.com/office/drawing/2014/main" id="{9B7319EF-0203-E63C-5AD6-A3E21275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94">
            <a:extLst>
              <a:ext uri="{FF2B5EF4-FFF2-40B4-BE49-F238E27FC236}">
                <a16:creationId xmlns:a16="http://schemas.microsoft.com/office/drawing/2014/main" id="{5D5E48A6-6CCD-C926-01E3-A62E1C6EA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4" name="Freeform 3">
            <a:extLst>
              <a:ext uri="{FF2B5EF4-FFF2-40B4-BE49-F238E27FC236}">
                <a16:creationId xmlns:a16="http://schemas.microsoft.com/office/drawing/2014/main" id="{025E9E00-9CB5-C6F8-7772-D2E40955A902}"/>
              </a:ext>
            </a:extLst>
          </p:cNvPr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BC007168-6804-9FFA-50C0-670C8A34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6" name="Rectangle 5">
            <a:extLst>
              <a:ext uri="{FF2B5EF4-FFF2-40B4-BE49-F238E27FC236}">
                <a16:creationId xmlns:a16="http://schemas.microsoft.com/office/drawing/2014/main" id="{2D90A119-DDB7-ED35-017A-7F75B8288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17" name="Freeform 6">
            <a:extLst>
              <a:ext uri="{FF2B5EF4-FFF2-40B4-BE49-F238E27FC236}">
                <a16:creationId xmlns:a16="http://schemas.microsoft.com/office/drawing/2014/main" id="{384FADA9-2EA1-A495-A01C-173870E9599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Freeform 7">
            <a:extLst>
              <a:ext uri="{FF2B5EF4-FFF2-40B4-BE49-F238E27FC236}">
                <a16:creationId xmlns:a16="http://schemas.microsoft.com/office/drawing/2014/main" id="{E6BA0FC9-EDDA-3F8C-28B8-BA8A572D2B1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B75397F6-C914-CB74-3759-4DB7941DDA64}"/>
              </a:ext>
            </a:extLst>
          </p:cNvPr>
          <p:cNvSpPr>
            <a:spLocks noChangeArrowheads="1"/>
          </p:cNvSpPr>
          <p:nvPr/>
        </p:nvSpPr>
        <p:spPr bwMode="auto">
          <a:xfrm rot="2702702">
            <a:off x="4747419" y="2685257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CECECE"/>
                </a:solidFill>
                <a:latin typeface="WinInnwa" pitchFamily="2" charset="0"/>
              </a:rPr>
              <a:t> ,lza&amp;;wD;</a:t>
            </a:r>
          </a:p>
        </p:txBody>
      </p:sp>
      <p:sp>
        <p:nvSpPr>
          <p:cNvPr id="38920" name="Freeform 9">
            <a:extLst>
              <a:ext uri="{FF2B5EF4-FFF2-40B4-BE49-F238E27FC236}">
                <a16:creationId xmlns:a16="http://schemas.microsoft.com/office/drawing/2014/main" id="{808805F4-B994-1C1A-738D-D09587797CF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AB10FE65-4EE8-AB2E-1567-45AF6AC5F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5238750"/>
            <a:ext cx="2555875" cy="45878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yg;&amp;Sm;yifv,fauG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22" name="Freeform 11">
            <a:extLst>
              <a:ext uri="{FF2B5EF4-FFF2-40B4-BE49-F238E27FC236}">
                <a16:creationId xmlns:a16="http://schemas.microsoft.com/office/drawing/2014/main" id="{21472FF4-A2FB-57CA-43B0-084102D6B83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2">
            <a:extLst>
              <a:ext uri="{FF2B5EF4-FFF2-40B4-BE49-F238E27FC236}">
                <a16:creationId xmlns:a16="http://schemas.microsoft.com/office/drawing/2014/main" id="{3F8905B1-0FE0-E1EF-C9CE-1A0F230CC1D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3">
            <a:extLst>
              <a:ext uri="{FF2B5EF4-FFF2-40B4-BE49-F238E27FC236}">
                <a16:creationId xmlns:a16="http://schemas.microsoft.com/office/drawing/2014/main" id="{42EA7A0E-0026-0DA0-E760-63FAF14926C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Rectangle 14">
            <a:extLst>
              <a:ext uri="{FF2B5EF4-FFF2-40B4-BE49-F238E27FC236}">
                <a16:creationId xmlns:a16="http://schemas.microsoft.com/office/drawing/2014/main" id="{CC2BBC32-931E-C84A-1082-2355320F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*gvdvJtdkif/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26" name="Rectangle 15">
            <a:extLst>
              <a:ext uri="{FF2B5EF4-FFF2-40B4-BE49-F238E27FC236}">
                <a16:creationId xmlns:a16="http://schemas.microsoft.com/office/drawing/2014/main" id="{BCFAEF06-24AC-F271-DD38-97F2BB657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452687" cy="45878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yifv,feD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27" name="Rectangle 16">
            <a:extLst>
              <a:ext uri="{FF2B5EF4-FFF2-40B4-BE49-F238E27FC236}">
                <a16:creationId xmlns:a16="http://schemas.microsoft.com/office/drawing/2014/main" id="{9DB1A07C-3664-DB65-9D04-A9469802E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279876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 ajrxJyifv,f/ </a:t>
            </a:r>
          </a:p>
        </p:txBody>
      </p:sp>
      <p:sp>
        <p:nvSpPr>
          <p:cNvPr id="38928" name="Rectangle 17">
            <a:extLst>
              <a:ext uri="{FF2B5EF4-FFF2-40B4-BE49-F238E27FC236}">
                <a16:creationId xmlns:a16="http://schemas.microsoft.com/office/drawing/2014/main" id="{4556A3F9-E619-5912-EC45-0AA7B2EF5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29" name="Line 18">
            <a:extLst>
              <a:ext uri="{FF2B5EF4-FFF2-40B4-BE49-F238E27FC236}">
                <a16:creationId xmlns:a16="http://schemas.microsoft.com/office/drawing/2014/main" id="{2A96427B-97A9-50ED-DC62-932F07DF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9">
            <a:extLst>
              <a:ext uri="{FF2B5EF4-FFF2-40B4-BE49-F238E27FC236}">
                <a16:creationId xmlns:a16="http://schemas.microsoft.com/office/drawing/2014/main" id="{07B0E03D-7B54-72E7-32C4-DA29744E7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Rectangle 20">
            <a:extLst>
              <a:ext uri="{FF2B5EF4-FFF2-40B4-BE49-F238E27FC236}">
                <a16:creationId xmlns:a16="http://schemas.microsoft.com/office/drawing/2014/main" id="{381F7035-D03B-48BB-460D-FCF88D37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4388"/>
            <a:ext cx="2825750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jcm;avhvmjcif;/ </a:t>
            </a:r>
          </a:p>
        </p:txBody>
      </p:sp>
      <p:sp>
        <p:nvSpPr>
          <p:cNvPr id="38932" name="Rectangle 21">
            <a:extLst>
              <a:ext uri="{FF2B5EF4-FFF2-40B4-BE49-F238E27FC236}">
                <a16:creationId xmlns:a16="http://schemas.microsoft.com/office/drawing/2014/main" id="{2FAC5FAA-21E7-62E1-923C-21D67D51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yifv,fao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33" name="Line 22">
            <a:extLst>
              <a:ext uri="{FF2B5EF4-FFF2-40B4-BE49-F238E27FC236}">
                <a16:creationId xmlns:a16="http://schemas.microsoft.com/office/drawing/2014/main" id="{65CB6805-0235-CFF6-FE8E-9C5D7F6FE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3">
            <a:extLst>
              <a:ext uri="{FF2B5EF4-FFF2-40B4-BE49-F238E27FC236}">
                <a16:creationId xmlns:a16="http://schemas.microsoft.com/office/drawing/2014/main" id="{A222514A-FBAD-4CA3-D82B-EAC464F05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35" name="Rectangle 24">
            <a:extLst>
              <a:ext uri="{FF2B5EF4-FFF2-40B4-BE49-F238E27FC236}">
                <a16:creationId xmlns:a16="http://schemas.microsoft.com/office/drawing/2014/main" id="{A4563582-8752-2625-0869-EF23B482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582612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CECECE"/>
                </a:solidFill>
                <a:latin typeface="WinInnwa" pitchFamily="2" charset="0"/>
              </a:rPr>
              <a:t>O±k/</a:t>
            </a:r>
          </a:p>
        </p:txBody>
      </p:sp>
      <p:sp>
        <p:nvSpPr>
          <p:cNvPr id="38936" name="Rectangle 25">
            <a:extLst>
              <a:ext uri="{FF2B5EF4-FFF2-40B4-BE49-F238E27FC236}">
                <a16:creationId xmlns:a16="http://schemas.microsoft.com/office/drawing/2014/main" id="{D472D7F8-E528-BB7C-D71B-F21FE9E9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282700" cy="7048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AmAkvkef+rdK@/ </a:t>
            </a:r>
          </a:p>
        </p:txBody>
      </p:sp>
      <p:sp>
        <p:nvSpPr>
          <p:cNvPr id="38937" name="Rectangle 26">
            <a:extLst>
              <a:ext uri="{FF2B5EF4-FFF2-40B4-BE49-F238E27FC236}">
                <a16:creationId xmlns:a16="http://schemas.microsoft.com/office/drawing/2014/main" id="{3D5F687C-1878-9CAC-81E1-1A2EE75C1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18446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44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38938" name="Rectangle 27">
            <a:extLst>
              <a:ext uri="{FF2B5EF4-FFF2-40B4-BE49-F238E27FC236}">
                <a16:creationId xmlns:a16="http://schemas.microsoft.com/office/drawing/2014/main" id="{B299EE0F-6990-E1BB-03ED-26CD0146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edea0+rdK@/ </a:t>
            </a:r>
          </a:p>
        </p:txBody>
      </p:sp>
      <p:sp>
        <p:nvSpPr>
          <p:cNvPr id="38939" name="Oval 28">
            <a:extLst>
              <a:ext uri="{FF2B5EF4-FFF2-40B4-BE49-F238E27FC236}">
                <a16:creationId xmlns:a16="http://schemas.microsoft.com/office/drawing/2014/main" id="{6C4BCDF6-9ABD-E3C3-38CB-65A3F27B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40" name="Rectangle 29">
            <a:extLst>
              <a:ext uri="{FF2B5EF4-FFF2-40B4-BE49-F238E27FC236}">
                <a16:creationId xmlns:a16="http://schemas.microsoft.com/office/drawing/2014/main" id="{110A571C-F9E3-8D56-C97F-09DB750A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2568575"/>
            <a:ext cx="1368425" cy="45878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*aeFo&amp;uf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1" name="Rectangle 30">
            <a:extLst>
              <a:ext uri="{FF2B5EF4-FFF2-40B4-BE49-F238E27FC236}">
                <a16:creationId xmlns:a16="http://schemas.microsoft.com/office/drawing/2014/main" id="{534D44F6-9B78-DC01-1D78-7F2417B1D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3294063"/>
            <a:ext cx="1900238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/ a,&amp;dacg +rdK@/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2" name="Rectangle 31">
            <a:extLst>
              <a:ext uri="{FF2B5EF4-FFF2-40B4-BE49-F238E27FC236}">
                <a16:creationId xmlns:a16="http://schemas.microsoft.com/office/drawing/2014/main" id="{F15F1307-F627-BF03-1E51-8AFBD7EAE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4083050"/>
            <a:ext cx="11112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uma'&amp;S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3" name="Rectangle 32">
            <a:extLst>
              <a:ext uri="{FF2B5EF4-FFF2-40B4-BE49-F238E27FC236}">
                <a16:creationId xmlns:a16="http://schemas.microsoft.com/office/drawing/2014/main" id="{3A1FCEDA-A39B-1EB7-93F0-376EA428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5138738"/>
            <a:ext cx="1776413" cy="5207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odemawmif/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4" name="Rectangle 33">
            <a:extLst>
              <a:ext uri="{FF2B5EF4-FFF2-40B4-BE49-F238E27FC236}">
                <a16:creationId xmlns:a16="http://schemas.microsoft.com/office/drawing/2014/main" id="{7DA99876-B6FC-FCC6-E0F5-C18045EE2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4081463"/>
            <a:ext cx="1249363" cy="3968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tJ*kwWKjynf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5" name="Rectangle 34">
            <a:extLst>
              <a:ext uri="{FF2B5EF4-FFF2-40B4-BE49-F238E27FC236}">
                <a16:creationId xmlns:a16="http://schemas.microsoft.com/office/drawing/2014/main" id="{12855B63-7215-42A8-57C8-62902855D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078163"/>
            <a:ext cx="1595438" cy="45878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aeaAmawmif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8946" name="Freeform 35">
            <a:extLst>
              <a:ext uri="{FF2B5EF4-FFF2-40B4-BE49-F238E27FC236}">
                <a16:creationId xmlns:a16="http://schemas.microsoft.com/office/drawing/2014/main" id="{577A24BE-09F8-4CD9-FA45-B563F75C6318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Freeform 36">
            <a:extLst>
              <a:ext uri="{FF2B5EF4-FFF2-40B4-BE49-F238E27FC236}">
                <a16:creationId xmlns:a16="http://schemas.microsoft.com/office/drawing/2014/main" id="{562FD2F8-1AFE-CE21-E473-41D7C8EF434E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Freeform 37">
            <a:extLst>
              <a:ext uri="{FF2B5EF4-FFF2-40B4-BE49-F238E27FC236}">
                <a16:creationId xmlns:a16="http://schemas.microsoft.com/office/drawing/2014/main" id="{90C43497-875A-7751-2CF5-F12124A06D72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Freeform 38">
            <a:extLst>
              <a:ext uri="{FF2B5EF4-FFF2-40B4-BE49-F238E27FC236}">
                <a16:creationId xmlns:a16="http://schemas.microsoft.com/office/drawing/2014/main" id="{FD5F546E-2AAC-0ECB-2224-E85231E64D3C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Freeform 39">
            <a:extLst>
              <a:ext uri="{FF2B5EF4-FFF2-40B4-BE49-F238E27FC236}">
                <a16:creationId xmlns:a16="http://schemas.microsoft.com/office/drawing/2014/main" id="{50A90704-F18E-BBBD-82EC-EBC4BCD106A2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Freeform 40">
            <a:extLst>
              <a:ext uri="{FF2B5EF4-FFF2-40B4-BE49-F238E27FC236}">
                <a16:creationId xmlns:a16="http://schemas.microsoft.com/office/drawing/2014/main" id="{4963291D-686C-FA11-8BAF-6D0714996185}"/>
              </a:ext>
            </a:extLst>
          </p:cNvPr>
          <p:cNvSpPr>
            <a:spLocks/>
          </p:cNvSpPr>
          <p:nvPr/>
        </p:nvSpPr>
        <p:spPr bwMode="auto">
          <a:xfrm>
            <a:off x="2959100" y="34163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1">
            <a:extLst>
              <a:ext uri="{FF2B5EF4-FFF2-40B4-BE49-F238E27FC236}">
                <a16:creationId xmlns:a16="http://schemas.microsoft.com/office/drawing/2014/main" id="{7961E860-64C6-A4D4-5CBB-4FC5C452B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3" name="Oval 42">
            <a:extLst>
              <a:ext uri="{FF2B5EF4-FFF2-40B4-BE49-F238E27FC236}">
                <a16:creationId xmlns:a16="http://schemas.microsoft.com/office/drawing/2014/main" id="{A4F87E63-80E8-A389-E439-CA4041560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4" name="Oval 43">
            <a:extLst>
              <a:ext uri="{FF2B5EF4-FFF2-40B4-BE49-F238E27FC236}">
                <a16:creationId xmlns:a16="http://schemas.microsoft.com/office/drawing/2014/main" id="{E1EAA295-47F7-3754-73E6-3C82BE4E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5" name="Oval 44">
            <a:extLst>
              <a:ext uri="{FF2B5EF4-FFF2-40B4-BE49-F238E27FC236}">
                <a16:creationId xmlns:a16="http://schemas.microsoft.com/office/drawing/2014/main" id="{F6C3F4DD-1808-5DF0-D95D-D23654B23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6" name="Oval 45">
            <a:extLst>
              <a:ext uri="{FF2B5EF4-FFF2-40B4-BE49-F238E27FC236}">
                <a16:creationId xmlns:a16="http://schemas.microsoft.com/office/drawing/2014/main" id="{C5C2C1C9-82E0-6AF7-2235-847CFF70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7" name="Oval 46">
            <a:extLst>
              <a:ext uri="{FF2B5EF4-FFF2-40B4-BE49-F238E27FC236}">
                <a16:creationId xmlns:a16="http://schemas.microsoft.com/office/drawing/2014/main" id="{FBF12B7C-3987-8A62-04CB-3E8E6B153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8" name="Oval 47">
            <a:extLst>
              <a:ext uri="{FF2B5EF4-FFF2-40B4-BE49-F238E27FC236}">
                <a16:creationId xmlns:a16="http://schemas.microsoft.com/office/drawing/2014/main" id="{C9035588-0057-FA75-13B1-7E79E2A41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59" name="Oval 48">
            <a:extLst>
              <a:ext uri="{FF2B5EF4-FFF2-40B4-BE49-F238E27FC236}">
                <a16:creationId xmlns:a16="http://schemas.microsoft.com/office/drawing/2014/main" id="{16DAAB68-31B7-231A-4098-E40BA7E9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60" name="Oval 49">
            <a:extLst>
              <a:ext uri="{FF2B5EF4-FFF2-40B4-BE49-F238E27FC236}">
                <a16:creationId xmlns:a16="http://schemas.microsoft.com/office/drawing/2014/main" id="{F0464691-F41B-7EB6-7377-AAC428E5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4846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272443" name="Line 59">
            <a:extLst>
              <a:ext uri="{FF2B5EF4-FFF2-40B4-BE49-F238E27FC236}">
                <a16:creationId xmlns:a16="http://schemas.microsoft.com/office/drawing/2014/main" id="{B05F1EB7-57CE-13BA-3A0E-4EE9C3701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4" name="Text Box 60">
            <a:extLst>
              <a:ext uri="{FF2B5EF4-FFF2-40B4-BE49-F238E27FC236}">
                <a16:creationId xmlns:a16="http://schemas.microsoft.com/office/drawing/2014/main" id="{C2D64F0E-063A-B6D6-4AAF-F9C0AE52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798513"/>
            <a:ext cx="3187700" cy="15700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a,m±_twGuf bk&amp;m;ocifjyKawmfrlaom uwdawmf </a:t>
            </a:r>
          </a:p>
        </p:txBody>
      </p:sp>
      <p:sp>
        <p:nvSpPr>
          <p:cNvPr id="272445" name="Text Box 61">
            <a:extLst>
              <a:ext uri="{FF2B5EF4-FFF2-40B4-BE49-F238E27FC236}">
                <a16:creationId xmlns:a16="http://schemas.microsoft.com/office/drawing/2014/main" id="{F59DA505-AB90-DD53-045A-4FB959BFE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577975"/>
            <a:ext cx="2997200" cy="14462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oJuEWm&amp;rS avAEkef </a:t>
            </a:r>
          </a:p>
        </p:txBody>
      </p:sp>
      <p:sp>
        <p:nvSpPr>
          <p:cNvPr id="272446" name="Text Box 62">
            <a:extLst>
              <a:ext uri="{FF2B5EF4-FFF2-40B4-BE49-F238E27FC236}">
                <a16:creationId xmlns:a16="http://schemas.microsoft.com/office/drawing/2014/main" id="{C95A0543-5A44-5863-6578-7505FB9D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3460750"/>
            <a:ext cx="5553075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Oz&amp;wfjrpfrS ajrxJyifv,f</a:t>
            </a:r>
          </a:p>
        </p:txBody>
      </p:sp>
      <p:sp>
        <p:nvSpPr>
          <p:cNvPr id="38965" name="Text Box 78">
            <a:extLst>
              <a:ext uri="{FF2B5EF4-FFF2-40B4-BE49-F238E27FC236}">
                <a16:creationId xmlns:a16="http://schemas.microsoft.com/office/drawing/2014/main" id="{92B06F5E-B14B-A3DA-DF58-B834FC33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66"/>
                </a:solidFill>
                <a:latin typeface="WinInnwa" pitchFamily="2" charset="0"/>
              </a:rPr>
              <a:t> a,m±_rSwfpm 1 ; 11 </a:t>
            </a:r>
          </a:p>
        </p:txBody>
      </p:sp>
      <p:sp>
        <p:nvSpPr>
          <p:cNvPr id="38966" name="Freeform 79">
            <a:extLst>
              <a:ext uri="{FF2B5EF4-FFF2-40B4-BE49-F238E27FC236}">
                <a16:creationId xmlns:a16="http://schemas.microsoft.com/office/drawing/2014/main" id="{18F1DE34-90E9-EF51-AC98-157410078235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7" name="Rectangle 80">
            <a:extLst>
              <a:ext uri="{FF2B5EF4-FFF2-40B4-BE49-F238E27FC236}">
                <a16:creationId xmlns:a16="http://schemas.microsoft.com/office/drawing/2014/main" id="{CCFC0936-556F-31C1-3CA4-BB3AEF76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68" name="Freeform 81">
            <a:extLst>
              <a:ext uri="{FF2B5EF4-FFF2-40B4-BE49-F238E27FC236}">
                <a16:creationId xmlns:a16="http://schemas.microsoft.com/office/drawing/2014/main" id="{213AF627-0835-7E03-D980-9B772FB3605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AutoShape 82">
            <a:extLst>
              <a:ext uri="{FF2B5EF4-FFF2-40B4-BE49-F238E27FC236}">
                <a16:creationId xmlns:a16="http://schemas.microsoft.com/office/drawing/2014/main" id="{C1F7DCF1-6657-5FF2-71BC-DF86188C2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0" name="Rectangle 83">
            <a:extLst>
              <a:ext uri="{FF2B5EF4-FFF2-40B4-BE49-F238E27FC236}">
                <a16:creationId xmlns:a16="http://schemas.microsoft.com/office/drawing/2014/main" id="{FAECDD2F-0460-32BC-22D7-05273C50C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1" name="Rectangle 84">
            <a:extLst>
              <a:ext uri="{FF2B5EF4-FFF2-40B4-BE49-F238E27FC236}">
                <a16:creationId xmlns:a16="http://schemas.microsoft.com/office/drawing/2014/main" id="{7B968B0F-A96A-EBD1-E0F9-B4E6CBC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2" name="AutoShape 85">
            <a:extLst>
              <a:ext uri="{FF2B5EF4-FFF2-40B4-BE49-F238E27FC236}">
                <a16:creationId xmlns:a16="http://schemas.microsoft.com/office/drawing/2014/main" id="{799AE090-0C76-ADDE-D6B9-39E7E0469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8973" name="Line 86">
            <a:extLst>
              <a:ext uri="{FF2B5EF4-FFF2-40B4-BE49-F238E27FC236}">
                <a16:creationId xmlns:a16="http://schemas.microsoft.com/office/drawing/2014/main" id="{AABC087E-D625-347E-D7F7-1C9EFA545C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Line 87">
            <a:extLst>
              <a:ext uri="{FF2B5EF4-FFF2-40B4-BE49-F238E27FC236}">
                <a16:creationId xmlns:a16="http://schemas.microsoft.com/office/drawing/2014/main" id="{F728C4AB-1612-048B-697F-4224DB3F2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Rectangle 88">
            <a:extLst>
              <a:ext uri="{FF2B5EF4-FFF2-40B4-BE49-F238E27FC236}">
                <a16:creationId xmlns:a16="http://schemas.microsoft.com/office/drawing/2014/main" id="{8486D323-9A11-B8C9-D7C8-571D102BB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38976" name="Text Box 89">
            <a:extLst>
              <a:ext uri="{FF2B5EF4-FFF2-40B4-BE49-F238E27FC236}">
                <a16:creationId xmlns:a16="http://schemas.microsoft.com/office/drawing/2014/main" id="{70E00590-80BE-D353-E236-5053930B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8977" name="Text Box 92">
            <a:extLst>
              <a:ext uri="{FF2B5EF4-FFF2-40B4-BE49-F238E27FC236}">
                <a16:creationId xmlns:a16="http://schemas.microsoft.com/office/drawing/2014/main" id="{8F262CEF-B813-B504-AFB6-97DDDC5EC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2477" name="Rectangle 93">
            <a:extLst>
              <a:ext uri="{FF2B5EF4-FFF2-40B4-BE49-F238E27FC236}">
                <a16:creationId xmlns:a16="http://schemas.microsoft.com/office/drawing/2014/main" id="{DC3A8E3B-12A5-6539-F719-A1C9F1DCA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37</a:t>
            </a:r>
          </a:p>
        </p:txBody>
      </p:sp>
      <p:sp>
        <p:nvSpPr>
          <p:cNvPr id="38979" name="Text Box 95">
            <a:extLst>
              <a:ext uri="{FF2B5EF4-FFF2-40B4-BE49-F238E27FC236}">
                <a16:creationId xmlns:a16="http://schemas.microsoft.com/office/drawing/2014/main" id="{3AB8A4DC-F835-5424-EDD8-0B2455A2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272481" name="Line 97">
            <a:extLst>
              <a:ext uri="{FF2B5EF4-FFF2-40B4-BE49-F238E27FC236}">
                <a16:creationId xmlns:a16="http://schemas.microsoft.com/office/drawing/2014/main" id="{85B04BA7-7815-E84D-BD92-533D1198CA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4">
            <a:extLst>
              <a:ext uri="{FF2B5EF4-FFF2-40B4-BE49-F238E27FC236}">
                <a16:creationId xmlns:a16="http://schemas.microsoft.com/office/drawing/2014/main" id="{E8FC5E9A-BB82-6E4C-3894-304800753AEA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1512" y="1397"/>
            <a:chExt cx="2748" cy="2267"/>
          </a:xfrm>
        </p:grpSpPr>
        <p:sp>
          <p:nvSpPr>
            <p:cNvPr id="3089" name="Rectangle 5">
              <a:extLst>
                <a:ext uri="{FF2B5EF4-FFF2-40B4-BE49-F238E27FC236}">
                  <a16:creationId xmlns:a16="http://schemas.microsoft.com/office/drawing/2014/main" id="{4EEA212A-FECB-CAD3-3B68-5DDA688FD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41EB1275-BFEC-63FB-BBF4-B0EF76D13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1" name="Rectangle 7">
              <a:extLst>
                <a:ext uri="{FF2B5EF4-FFF2-40B4-BE49-F238E27FC236}">
                  <a16:creationId xmlns:a16="http://schemas.microsoft.com/office/drawing/2014/main" id="{DF972CC0-0C11-19CD-F777-298880208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2" name="AutoShape 8">
              <a:extLst>
                <a:ext uri="{FF2B5EF4-FFF2-40B4-BE49-F238E27FC236}">
                  <a16:creationId xmlns:a16="http://schemas.microsoft.com/office/drawing/2014/main" id="{C235078C-CBD4-7B49-5D07-331DD2D3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3" name="Rectangle 9">
              <a:extLst>
                <a:ext uri="{FF2B5EF4-FFF2-40B4-BE49-F238E27FC236}">
                  <a16:creationId xmlns:a16="http://schemas.microsoft.com/office/drawing/2014/main" id="{2A252DE7-C34B-FD42-FA61-7B844BB8D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4" name="Rectangle 10">
              <a:extLst>
                <a:ext uri="{FF2B5EF4-FFF2-40B4-BE49-F238E27FC236}">
                  <a16:creationId xmlns:a16="http://schemas.microsoft.com/office/drawing/2014/main" id="{D11B47EA-6C82-2A2D-C937-D790194C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139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95" name="Line 11">
              <a:extLst>
                <a:ext uri="{FF2B5EF4-FFF2-40B4-BE49-F238E27FC236}">
                  <a16:creationId xmlns:a16="http://schemas.microsoft.com/office/drawing/2014/main" id="{8CDD7AE7-13E6-BF37-98AA-51620FC65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2">
              <a:extLst>
                <a:ext uri="{FF2B5EF4-FFF2-40B4-BE49-F238E27FC236}">
                  <a16:creationId xmlns:a16="http://schemas.microsoft.com/office/drawing/2014/main" id="{56E02494-E79A-EE07-9969-FB5294B23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Rectangle 13">
              <a:extLst>
                <a:ext uri="{FF2B5EF4-FFF2-40B4-BE49-F238E27FC236}">
                  <a16:creationId xmlns:a16="http://schemas.microsoft.com/office/drawing/2014/main" id="{980F9BB3-38BB-8554-C70A-AE72486D9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14" name="Rectangle 14">
              <a:extLst>
                <a:ext uri="{FF2B5EF4-FFF2-40B4-BE49-F238E27FC236}">
                  <a16:creationId xmlns:a16="http://schemas.microsoft.com/office/drawing/2014/main" id="{BD96CBF8-D9F0-6D7F-AC86-BCF5665B9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099" name="Rectangle 15">
              <a:extLst>
                <a:ext uri="{FF2B5EF4-FFF2-40B4-BE49-F238E27FC236}">
                  <a16:creationId xmlns:a16="http://schemas.microsoft.com/office/drawing/2014/main" id="{994ED8A1-D5A8-D7B2-7A85-60AEC3531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0" name="AutoShape 16">
              <a:extLst>
                <a:ext uri="{FF2B5EF4-FFF2-40B4-BE49-F238E27FC236}">
                  <a16:creationId xmlns:a16="http://schemas.microsoft.com/office/drawing/2014/main" id="{9B0E8919-A359-86B8-962C-9C563DB8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1" name="Rectangle 17">
              <a:extLst>
                <a:ext uri="{FF2B5EF4-FFF2-40B4-BE49-F238E27FC236}">
                  <a16:creationId xmlns:a16="http://schemas.microsoft.com/office/drawing/2014/main" id="{BE5A0FB4-640E-0EBF-41B6-3834F6E9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2" name="Rectangle 18">
              <a:extLst>
                <a:ext uri="{FF2B5EF4-FFF2-40B4-BE49-F238E27FC236}">
                  <a16:creationId xmlns:a16="http://schemas.microsoft.com/office/drawing/2014/main" id="{542A87B2-86F6-C89D-90A0-2BD8055C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1566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WinInnwa" pitchFamily="2" charset="0"/>
                </a:rPr>
                <a:t>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tm+AH[</a:t>
              </a:r>
              <a:r>
                <a:rPr lang="en-US" altLang="en-US" sz="20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03" name="Line 19">
              <a:extLst>
                <a:ext uri="{FF2B5EF4-FFF2-40B4-BE49-F238E27FC236}">
                  <a16:creationId xmlns:a16="http://schemas.microsoft.com/office/drawing/2014/main" id="{9C7723C0-99D3-F2CA-F4A9-F35DB8C71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Line 20">
              <a:extLst>
                <a:ext uri="{FF2B5EF4-FFF2-40B4-BE49-F238E27FC236}">
                  <a16:creationId xmlns:a16="http://schemas.microsoft.com/office/drawing/2014/main" id="{0B424721-2B61-2D92-ED56-9D6594F8A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Rectangle 21">
              <a:extLst>
                <a:ext uri="{FF2B5EF4-FFF2-40B4-BE49-F238E27FC236}">
                  <a16:creationId xmlns:a16="http://schemas.microsoft.com/office/drawing/2014/main" id="{79AF7141-5F22-F922-7652-CED5733CA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55952879-8F77-AFA2-0C39-2416EDF22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endParaRPr>
            </a:p>
          </p:txBody>
        </p:sp>
        <p:sp>
          <p:nvSpPr>
            <p:cNvPr id="3107" name="Rectangle 23">
              <a:extLst>
                <a:ext uri="{FF2B5EF4-FFF2-40B4-BE49-F238E27FC236}">
                  <a16:creationId xmlns:a16="http://schemas.microsoft.com/office/drawing/2014/main" id="{72C70EF5-3139-0E93-2E8E-889A854F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8" name="AutoShape 24">
              <a:extLst>
                <a:ext uri="{FF2B5EF4-FFF2-40B4-BE49-F238E27FC236}">
                  <a16:creationId xmlns:a16="http://schemas.microsoft.com/office/drawing/2014/main" id="{E62E42BF-6C2F-2EA4-5612-3DB9452E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09" name="Rectangle 25">
              <a:extLst>
                <a:ext uri="{FF2B5EF4-FFF2-40B4-BE49-F238E27FC236}">
                  <a16:creationId xmlns:a16="http://schemas.microsoft.com/office/drawing/2014/main" id="{B50C2EAB-5886-51A6-5D12-822063F4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0" name="Rectangle 26">
              <a:extLst>
                <a:ext uri="{FF2B5EF4-FFF2-40B4-BE49-F238E27FC236}">
                  <a16:creationId xmlns:a16="http://schemas.microsoft.com/office/drawing/2014/main" id="{3E1D5E6C-F8DF-D26B-D8EB-0B660871C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735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a,moyf</a:t>
              </a:r>
              <a:r>
                <a:rPr lang="en-US" altLang="en-US" sz="20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3111" name="Line 27">
              <a:extLst>
                <a:ext uri="{FF2B5EF4-FFF2-40B4-BE49-F238E27FC236}">
                  <a16:creationId xmlns:a16="http://schemas.microsoft.com/office/drawing/2014/main" id="{E277A784-556B-946B-90A2-412851B5C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28">
              <a:extLst>
                <a:ext uri="{FF2B5EF4-FFF2-40B4-BE49-F238E27FC236}">
                  <a16:creationId xmlns:a16="http://schemas.microsoft.com/office/drawing/2014/main" id="{0AD1ACED-FF34-BE67-D09C-C6B2F1099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Rectangle 29">
              <a:extLst>
                <a:ext uri="{FF2B5EF4-FFF2-40B4-BE49-F238E27FC236}">
                  <a16:creationId xmlns:a16="http://schemas.microsoft.com/office/drawing/2014/main" id="{6F7EC7B5-11A2-0359-E11F-CBFB0ADAE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4" name="AutoShape 30">
              <a:extLst>
                <a:ext uri="{FF2B5EF4-FFF2-40B4-BE49-F238E27FC236}">
                  <a16:creationId xmlns:a16="http://schemas.microsoft.com/office/drawing/2014/main" id="{2444A669-31DC-964A-7B47-EAC5DC2E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5" name="Rectangle 31">
              <a:extLst>
                <a:ext uri="{FF2B5EF4-FFF2-40B4-BE49-F238E27FC236}">
                  <a16:creationId xmlns:a16="http://schemas.microsoft.com/office/drawing/2014/main" id="{A9CC17D6-66E7-D4AC-0A4E-57A11521F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16" name="Rectangle 32">
              <a:extLst>
                <a:ext uri="{FF2B5EF4-FFF2-40B4-BE49-F238E27FC236}">
                  <a16:creationId xmlns:a16="http://schemas.microsoft.com/office/drawing/2014/main" id="{4C5AB215-363C-B0E8-C340-155B4D3C8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96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arma&amp;S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17" name="Line 33">
              <a:extLst>
                <a:ext uri="{FF2B5EF4-FFF2-40B4-BE49-F238E27FC236}">
                  <a16:creationId xmlns:a16="http://schemas.microsoft.com/office/drawing/2014/main" id="{7CFE89F1-A704-240F-517E-92F6EC644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Line 34">
              <a:extLst>
                <a:ext uri="{FF2B5EF4-FFF2-40B4-BE49-F238E27FC236}">
                  <a16:creationId xmlns:a16="http://schemas.microsoft.com/office/drawing/2014/main" id="{0F3EF395-2A28-78DB-D6F1-36F37B8F1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Rectangle 35">
              <a:extLst>
                <a:ext uri="{FF2B5EF4-FFF2-40B4-BE49-F238E27FC236}">
                  <a16:creationId xmlns:a16="http://schemas.microsoft.com/office/drawing/2014/main" id="{7F36527A-3DFC-9EBF-0A8B-81596875C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0" name="AutoShape 36">
              <a:extLst>
                <a:ext uri="{FF2B5EF4-FFF2-40B4-BE49-F238E27FC236}">
                  <a16:creationId xmlns:a16="http://schemas.microsoft.com/office/drawing/2014/main" id="{9A82BF4B-ADAB-9F85-E8EF-F0C309DC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1" name="Rectangle 37">
              <a:extLst>
                <a:ext uri="{FF2B5EF4-FFF2-40B4-BE49-F238E27FC236}">
                  <a16:creationId xmlns:a16="http://schemas.microsoft.com/office/drawing/2014/main" id="{63F8E682-6E3A-61A0-8E82-145F81542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2" name="Rectangle 38">
              <a:extLst>
                <a:ext uri="{FF2B5EF4-FFF2-40B4-BE49-F238E27FC236}">
                  <a16:creationId xmlns:a16="http://schemas.microsoft.com/office/drawing/2014/main" id="{45E60421-D4A9-715B-68D1-DB1F6C70A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2071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a,m±_ </a:t>
              </a:r>
            </a:p>
          </p:txBody>
        </p:sp>
        <p:sp>
          <p:nvSpPr>
            <p:cNvPr id="3123" name="Line 39">
              <a:extLst>
                <a:ext uri="{FF2B5EF4-FFF2-40B4-BE49-F238E27FC236}">
                  <a16:creationId xmlns:a16="http://schemas.microsoft.com/office/drawing/2014/main" id="{45C1F882-2A4B-8DE5-FC01-D0D518ED8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40">
              <a:extLst>
                <a:ext uri="{FF2B5EF4-FFF2-40B4-BE49-F238E27FC236}">
                  <a16:creationId xmlns:a16="http://schemas.microsoft.com/office/drawing/2014/main" id="{1849E085-6082-BCE6-1E73-A95BAE868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5" name="AutoShape 41">
              <a:extLst>
                <a:ext uri="{FF2B5EF4-FFF2-40B4-BE49-F238E27FC236}">
                  <a16:creationId xmlns:a16="http://schemas.microsoft.com/office/drawing/2014/main" id="{4A8585A7-D98F-5306-FCF1-65656FEE2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6" name="Rectangle 42">
              <a:extLst>
                <a:ext uri="{FF2B5EF4-FFF2-40B4-BE49-F238E27FC236}">
                  <a16:creationId xmlns:a16="http://schemas.microsoft.com/office/drawing/2014/main" id="{BD690FF0-4C4E-F14C-8F0D-62D193561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27" name="Rectangle 43">
              <a:extLst>
                <a:ext uri="{FF2B5EF4-FFF2-40B4-BE49-F238E27FC236}">
                  <a16:creationId xmlns:a16="http://schemas.microsoft.com/office/drawing/2014/main" id="{04AC09DA-5346-0C2D-87FA-C73079D2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5" y="2233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rif;rJhumv </a:t>
              </a:r>
            </a:p>
          </p:txBody>
        </p:sp>
        <p:sp>
          <p:nvSpPr>
            <p:cNvPr id="3128" name="Line 44">
              <a:extLst>
                <a:ext uri="{FF2B5EF4-FFF2-40B4-BE49-F238E27FC236}">
                  <a16:creationId xmlns:a16="http://schemas.microsoft.com/office/drawing/2014/main" id="{9A0701F5-FAEA-460E-5EDA-D89CC56C7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Rectangle 45">
              <a:extLst>
                <a:ext uri="{FF2B5EF4-FFF2-40B4-BE49-F238E27FC236}">
                  <a16:creationId xmlns:a16="http://schemas.microsoft.com/office/drawing/2014/main" id="{8CF55F1A-9EE8-8109-B9BA-831D989C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0" name="AutoShape 46">
              <a:extLst>
                <a:ext uri="{FF2B5EF4-FFF2-40B4-BE49-F238E27FC236}">
                  <a16:creationId xmlns:a16="http://schemas.microsoft.com/office/drawing/2014/main" id="{718AA6E6-646E-4286-77B2-605F83C5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1" name="Rectangle 47">
              <a:extLst>
                <a:ext uri="{FF2B5EF4-FFF2-40B4-BE49-F238E27FC236}">
                  <a16:creationId xmlns:a16="http://schemas.microsoft.com/office/drawing/2014/main" id="{F79EC6B3-EB1C-A084-58BA-CEFC7A340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76848" name="Rectangle 48">
              <a:extLst>
                <a:ext uri="{FF2B5EF4-FFF2-40B4-BE49-F238E27FC236}">
                  <a16:creationId xmlns:a16="http://schemas.microsoft.com/office/drawing/2014/main" id="{34D3CA42-7301-1EEE-89EE-FB6FFD50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416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</a:rPr>
                <a:t>   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3133" name="Line 49">
              <a:extLst>
                <a:ext uri="{FF2B5EF4-FFF2-40B4-BE49-F238E27FC236}">
                  <a16:creationId xmlns:a16="http://schemas.microsoft.com/office/drawing/2014/main" id="{AD0401F7-5FC0-CED5-C61A-A5817C9AC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Rectangle 50">
              <a:extLst>
                <a:ext uri="{FF2B5EF4-FFF2-40B4-BE49-F238E27FC236}">
                  <a16:creationId xmlns:a16="http://schemas.microsoft.com/office/drawing/2014/main" id="{0634D607-FF90-BD34-C9B3-0C4EA219E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5" name="AutoShape 51">
              <a:extLst>
                <a:ext uri="{FF2B5EF4-FFF2-40B4-BE49-F238E27FC236}">
                  <a16:creationId xmlns:a16="http://schemas.microsoft.com/office/drawing/2014/main" id="{95893195-5C65-2AC8-77AD-3C6A30A6D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6" name="Rectangle 52">
              <a:extLst>
                <a:ext uri="{FF2B5EF4-FFF2-40B4-BE49-F238E27FC236}">
                  <a16:creationId xmlns:a16="http://schemas.microsoft.com/office/drawing/2014/main" id="{C84D7C69-4321-AF0A-E022-EACB9F30E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37" name="Rectangle 53">
              <a:extLst>
                <a:ext uri="{FF2B5EF4-FFF2-40B4-BE49-F238E27FC236}">
                  <a16:creationId xmlns:a16="http://schemas.microsoft.com/office/drawing/2014/main" id="{6BC903E6-63C5-83E5-289E-AD388D71D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591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zrf;qD; umv/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3138" name="Line 54">
              <a:extLst>
                <a:ext uri="{FF2B5EF4-FFF2-40B4-BE49-F238E27FC236}">
                  <a16:creationId xmlns:a16="http://schemas.microsoft.com/office/drawing/2014/main" id="{31DD8927-532A-2D77-ED4C-018F36E9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Line 55">
              <a:extLst>
                <a:ext uri="{FF2B5EF4-FFF2-40B4-BE49-F238E27FC236}">
                  <a16:creationId xmlns:a16="http://schemas.microsoft.com/office/drawing/2014/main" id="{3A2F6E8E-FE0A-F53F-0C99-4388F934B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Rectangle 56">
              <a:extLst>
                <a:ext uri="{FF2B5EF4-FFF2-40B4-BE49-F238E27FC236}">
                  <a16:creationId xmlns:a16="http://schemas.microsoft.com/office/drawing/2014/main" id="{2F829651-61CB-CFD9-ADFA-A8B48760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1" name="AutoShape 57">
              <a:extLst>
                <a:ext uri="{FF2B5EF4-FFF2-40B4-BE49-F238E27FC236}">
                  <a16:creationId xmlns:a16="http://schemas.microsoft.com/office/drawing/2014/main" id="{54AEFDC0-34AC-F44D-3319-61F73F056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2" name="Rectangle 58">
              <a:extLst>
                <a:ext uri="{FF2B5EF4-FFF2-40B4-BE49-F238E27FC236}">
                  <a16:creationId xmlns:a16="http://schemas.microsoft.com/office/drawing/2014/main" id="{5E1602F7-E3C5-BF44-C6CB-48FE43E0E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3" name="Rectangle 59">
              <a:extLst>
                <a:ext uri="{FF2B5EF4-FFF2-40B4-BE49-F238E27FC236}">
                  <a16:creationId xmlns:a16="http://schemas.microsoft.com/office/drawing/2014/main" id="{D418BED0-4EBE-E63B-9DF0-8F99B353E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2777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/>
              <a:r>
                <a:rPr lang="en-US" altLang="en-US" b="1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 sz="2000" b="1">
                  <a:solidFill>
                    <a:srgbClr val="790015"/>
                  </a:solidFill>
                  <a:latin typeface="WinInnwa" pitchFamily="2" charset="0"/>
                </a:rPr>
                <a:t>qdwf+idrfumv </a:t>
              </a:r>
            </a:p>
          </p:txBody>
        </p:sp>
        <p:sp>
          <p:nvSpPr>
            <p:cNvPr id="3144" name="Line 60">
              <a:extLst>
                <a:ext uri="{FF2B5EF4-FFF2-40B4-BE49-F238E27FC236}">
                  <a16:creationId xmlns:a16="http://schemas.microsoft.com/office/drawing/2014/main" id="{4AF996A1-9197-083A-0B88-83BF65531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Line 61">
              <a:extLst>
                <a:ext uri="{FF2B5EF4-FFF2-40B4-BE49-F238E27FC236}">
                  <a16:creationId xmlns:a16="http://schemas.microsoft.com/office/drawing/2014/main" id="{02EC8CED-406C-8DBF-AF2C-C8B38F6D3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62">
              <a:extLst>
                <a:ext uri="{FF2B5EF4-FFF2-40B4-BE49-F238E27FC236}">
                  <a16:creationId xmlns:a16="http://schemas.microsoft.com/office/drawing/2014/main" id="{7B2BD2D7-F601-8D22-BC45-BDA67B965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7" name="AutoShape 63">
              <a:extLst>
                <a:ext uri="{FF2B5EF4-FFF2-40B4-BE49-F238E27FC236}">
                  <a16:creationId xmlns:a16="http://schemas.microsoft.com/office/drawing/2014/main" id="{98EDAA71-1BFD-98DB-B946-FDB599B6D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48" name="Rectangle 64">
              <a:extLst>
                <a:ext uri="{FF2B5EF4-FFF2-40B4-BE49-F238E27FC236}">
                  <a16:creationId xmlns:a16="http://schemas.microsoft.com/office/drawing/2014/main" id="{5646A47B-96ED-89AD-FA30-00A874946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3149" name="Group 65">
              <a:extLst>
                <a:ext uri="{FF2B5EF4-FFF2-40B4-BE49-F238E27FC236}">
                  <a16:creationId xmlns:a16="http://schemas.microsoft.com/office/drawing/2014/main" id="{A066133D-C7DE-1431-7507-998C13B1F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65"/>
              <a:ext cx="814" cy="388"/>
              <a:chOff x="3062" y="3101"/>
              <a:chExt cx="814" cy="388"/>
            </a:xfrm>
          </p:grpSpPr>
          <p:sp>
            <p:nvSpPr>
              <p:cNvPr id="76866" name="Rectangle 66">
                <a:extLst>
                  <a:ext uri="{FF2B5EF4-FFF2-40B4-BE49-F238E27FC236}">
                    <a16:creationId xmlns:a16="http://schemas.microsoft.com/office/drawing/2014/main" id="{46ABA0DD-6866-7E64-BA33-6D958C3EC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3153" name="Rectangle 67">
                <a:extLst>
                  <a:ext uri="{FF2B5EF4-FFF2-40B4-BE49-F238E27FC236}">
                    <a16:creationId xmlns:a16="http://schemas.microsoft.com/office/drawing/2014/main" id="{5C40C6F9-1E8E-AA2B-ACDC-ABE8D5E69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101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1600" b="1">
                    <a:solidFill>
                      <a:srgbClr val="00DFCA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altLang="en-US" sz="4000" b="1">
                    <a:solidFill>
                      <a:srgbClr val="790015"/>
                    </a:solidFill>
                    <a:latin typeface="WinInnwa" pitchFamily="2" charset="0"/>
                  </a:rPr>
                  <a:t>a,±_</a:t>
                </a:r>
              </a:p>
            </p:txBody>
          </p:sp>
        </p:grpSp>
        <p:sp>
          <p:nvSpPr>
            <p:cNvPr id="3150" name="Line 68">
              <a:extLst>
                <a:ext uri="{FF2B5EF4-FFF2-40B4-BE49-F238E27FC236}">
                  <a16:creationId xmlns:a16="http://schemas.microsoft.com/office/drawing/2014/main" id="{063FFC69-8B13-BE1A-0E3C-0FA71148A7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Line 69">
              <a:extLst>
                <a:ext uri="{FF2B5EF4-FFF2-40B4-BE49-F238E27FC236}">
                  <a16:creationId xmlns:a16="http://schemas.microsoft.com/office/drawing/2014/main" id="{A5CB9A14-3D46-4619-E8D3-634EB1767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5C4CF80F-977C-E3FC-1055-793C404A0A5D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75" name="Text Box 71">
            <a:extLst>
              <a:ext uri="{FF2B5EF4-FFF2-40B4-BE49-F238E27FC236}">
                <a16:creationId xmlns:a16="http://schemas.microsoft.com/office/drawing/2014/main" id="{B03F86C1-DE06-456D-3C1A-B56B18F2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2208212" cy="646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xGufajrmuf&amp;musrf; 2 ; 10 </a:t>
            </a:r>
          </a:p>
        </p:txBody>
      </p:sp>
      <p:sp>
        <p:nvSpPr>
          <p:cNvPr id="3076" name="Text Box 72">
            <a:extLst>
              <a:ext uri="{FF2B5EF4-FFF2-40B4-BE49-F238E27FC236}">
                <a16:creationId xmlns:a16="http://schemas.microsoft.com/office/drawing/2014/main" id="{F8216F8B-8E8C-92B5-F44F-BD7BEECD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077" name="Rectangle 75">
            <a:extLst>
              <a:ext uri="{FF2B5EF4-FFF2-40B4-BE49-F238E27FC236}">
                <a16:creationId xmlns:a16="http://schemas.microsoft.com/office/drawing/2014/main" id="{7474F765-361E-7B24-52F5-003442E7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3078" name="Line 76">
            <a:extLst>
              <a:ext uri="{FF2B5EF4-FFF2-40B4-BE49-F238E27FC236}">
                <a16:creationId xmlns:a16="http://schemas.microsoft.com/office/drawing/2014/main" id="{974938BF-50C4-7D6A-3F10-CA93A3992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8F8223C6-A338-E4B1-2E17-CAC87583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02</a:t>
            </a:r>
          </a:p>
        </p:txBody>
      </p:sp>
      <p:sp>
        <p:nvSpPr>
          <p:cNvPr id="3080" name="Text Box 83">
            <a:extLst>
              <a:ext uri="{FF2B5EF4-FFF2-40B4-BE49-F238E27FC236}">
                <a16:creationId xmlns:a16="http://schemas.microsoft.com/office/drawing/2014/main" id="{A9C66103-5D15-33B5-7D68-2BB805F26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89">
            <a:extLst>
              <a:ext uri="{FF2B5EF4-FFF2-40B4-BE49-F238E27FC236}">
                <a16:creationId xmlns:a16="http://schemas.microsoft.com/office/drawing/2014/main" id="{5D034DE0-C5D8-6DAC-234A-E28269685277}"/>
              </a:ext>
            </a:extLst>
          </p:cNvPr>
          <p:cNvGrpSpPr>
            <a:grpSpLocks/>
          </p:cNvGrpSpPr>
          <p:nvPr/>
        </p:nvGrpSpPr>
        <p:grpSpPr bwMode="auto">
          <a:xfrm>
            <a:off x="4108450" y="1004888"/>
            <a:ext cx="4127500" cy="1876425"/>
            <a:chOff x="2900" y="753"/>
            <a:chExt cx="2240" cy="985"/>
          </a:xfrm>
        </p:grpSpPr>
        <p:grpSp>
          <p:nvGrpSpPr>
            <p:cNvPr id="3085" name="Group 85">
              <a:extLst>
                <a:ext uri="{FF2B5EF4-FFF2-40B4-BE49-F238E27FC236}">
                  <a16:creationId xmlns:a16="http://schemas.microsoft.com/office/drawing/2014/main" id="{5BA6C923-FC70-2FCC-05C2-B1A8F549E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753"/>
              <a:ext cx="808" cy="985"/>
              <a:chOff x="4491" y="1861"/>
              <a:chExt cx="808" cy="985"/>
            </a:xfrm>
          </p:grpSpPr>
          <p:sp>
            <p:nvSpPr>
              <p:cNvPr id="3087" name="AutoShape 86">
                <a:extLst>
                  <a:ext uri="{FF2B5EF4-FFF2-40B4-BE49-F238E27FC236}">
                    <a16:creationId xmlns:a16="http://schemas.microsoft.com/office/drawing/2014/main" id="{5045C366-9A5D-6EBE-DA47-664402DB4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2278E"/>
                  </a:gs>
                  <a:gs pos="100000">
                    <a:srgbClr val="00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3088" name="Rectangle 87">
                <a:extLst>
                  <a:ext uri="{FF2B5EF4-FFF2-40B4-BE49-F238E27FC236}">
                    <a16:creationId xmlns:a16="http://schemas.microsoft.com/office/drawing/2014/main" id="{B206DB51-D608-7960-C663-D46A96358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62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/>
                <a:r>
                  <a:rPr lang="en-US" altLang="en-US" sz="2400" b="1">
                    <a:solidFill>
                      <a:srgbClr val="66FF33"/>
                    </a:solidFill>
                    <a:latin typeface="WinInnwa" pitchFamily="2" charset="0"/>
                  </a:rPr>
                  <a:t>w&amp;m;ol}uD;wpfOD;tkyfcsLyf&amp;rnf? </a:t>
                </a:r>
              </a:p>
            </p:txBody>
          </p:sp>
        </p:grpSp>
        <p:sp>
          <p:nvSpPr>
            <p:cNvPr id="3086" name="Line 88">
              <a:extLst>
                <a:ext uri="{FF2B5EF4-FFF2-40B4-BE49-F238E27FC236}">
                  <a16:creationId xmlns:a16="http://schemas.microsoft.com/office/drawing/2014/main" id="{9363DC98-EA44-313E-436C-21113C19D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90" name="Oval 90">
            <a:extLst>
              <a:ext uri="{FF2B5EF4-FFF2-40B4-BE49-F238E27FC236}">
                <a16:creationId xmlns:a16="http://schemas.microsoft.com/office/drawing/2014/main" id="{EA80DA43-BB5F-7805-AE5A-7FD78AFA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1585913"/>
            <a:ext cx="1576388" cy="487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083" name="Rectangle 91">
            <a:extLst>
              <a:ext uri="{FF2B5EF4-FFF2-40B4-BE49-F238E27FC236}">
                <a16:creationId xmlns:a16="http://schemas.microsoft.com/office/drawing/2014/main" id="{37D64FEA-A0DD-B228-4482-12FFB7BA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790015"/>
                </a:solidFill>
                <a:latin typeface="WinInnwa" pitchFamily="2" charset="0"/>
              </a:rPr>
              <a:t>zefqif;jcif;/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084" name="Rectangle 92">
            <a:extLst>
              <a:ext uri="{FF2B5EF4-FFF2-40B4-BE49-F238E27FC236}">
                <a16:creationId xmlns:a16="http://schemas.microsoft.com/office/drawing/2014/main" id="{065233BC-9FD8-31F5-4DDE-2AD9B0198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790015"/>
                </a:solidFill>
                <a:latin typeface="WinInnwa" pitchFamily="2" charset="0"/>
              </a:rPr>
              <a:t> rif;pHumv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C4526EBE-7044-C3C8-9759-A44DCCF8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287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38" name="Freeform 3">
            <a:extLst>
              <a:ext uri="{FF2B5EF4-FFF2-40B4-BE49-F238E27FC236}">
                <a16:creationId xmlns:a16="http://schemas.microsoft.com/office/drawing/2014/main" id="{C3FA175F-F64A-CD41-ECC0-430F352D67A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92E5311-B937-F8DC-48E7-19B782007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4A13AC0A-ACA7-139A-5D71-82D95259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41" name="Freeform 6">
            <a:extLst>
              <a:ext uri="{FF2B5EF4-FFF2-40B4-BE49-F238E27FC236}">
                <a16:creationId xmlns:a16="http://schemas.microsoft.com/office/drawing/2014/main" id="{0A6683A4-7185-7F41-31B8-B0AB731C47E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Freeform 7">
            <a:extLst>
              <a:ext uri="{FF2B5EF4-FFF2-40B4-BE49-F238E27FC236}">
                <a16:creationId xmlns:a16="http://schemas.microsoft.com/office/drawing/2014/main" id="{A7B83E12-2D26-0671-4E3F-070E28FBA04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A2FCA891-4F57-C0C9-955F-BC20D6F1D293}"/>
              </a:ext>
            </a:extLst>
          </p:cNvPr>
          <p:cNvSpPr>
            <a:spLocks noChangeArrowheads="1"/>
          </p:cNvSpPr>
          <p:nvPr/>
        </p:nvSpPr>
        <p:spPr bwMode="auto">
          <a:xfrm rot="2220389">
            <a:off x="4630738" y="2644775"/>
            <a:ext cx="15208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114FFB"/>
                </a:solidFill>
                <a:latin typeface="WinInnwa" pitchFamily="2" charset="0"/>
              </a:rPr>
              <a:t> </a:t>
            </a:r>
            <a:r>
              <a:rPr lang="en-US" altLang="en-US" sz="3200">
                <a:solidFill>
                  <a:srgbClr val="114FFB"/>
                </a:solidFill>
                <a:latin typeface="WinInnwa" pitchFamily="2" charset="0"/>
              </a:rPr>
              <a:t>,lza&amp;;wD;</a:t>
            </a:r>
          </a:p>
        </p:txBody>
      </p:sp>
      <p:sp>
        <p:nvSpPr>
          <p:cNvPr id="39944" name="Freeform 9">
            <a:extLst>
              <a:ext uri="{FF2B5EF4-FFF2-40B4-BE49-F238E27FC236}">
                <a16:creationId xmlns:a16="http://schemas.microsoft.com/office/drawing/2014/main" id="{1444A703-E151-C027-5DBE-069CD24061C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9794CD74-EC8D-8531-858A-9AA1F7CF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5259388"/>
            <a:ext cx="21875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yg;&amp;Sm;yifv,fauG </a:t>
            </a:r>
          </a:p>
        </p:txBody>
      </p:sp>
      <p:sp>
        <p:nvSpPr>
          <p:cNvPr id="39946" name="Freeform 11">
            <a:extLst>
              <a:ext uri="{FF2B5EF4-FFF2-40B4-BE49-F238E27FC236}">
                <a16:creationId xmlns:a16="http://schemas.microsoft.com/office/drawing/2014/main" id="{6FE8A925-5726-5935-A31E-69A66E2AD8D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Freeform 12">
            <a:extLst>
              <a:ext uri="{FF2B5EF4-FFF2-40B4-BE49-F238E27FC236}">
                <a16:creationId xmlns:a16="http://schemas.microsoft.com/office/drawing/2014/main" id="{B4A26FC3-67AE-A16B-5591-3F405238798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3">
            <a:extLst>
              <a:ext uri="{FF2B5EF4-FFF2-40B4-BE49-F238E27FC236}">
                <a16:creationId xmlns:a16="http://schemas.microsoft.com/office/drawing/2014/main" id="{BCBB93EF-0BD2-BDE3-5456-695C0205A5F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871C1E1F-80A9-CB9A-20B4-E732EDD46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*gvdvJtdkif/ </a:t>
            </a: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69984E1D-9C7E-7902-9FA4-9BE3DFF23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5970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yifv,feD </a:t>
            </a: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405C18F6-2FA2-2B44-3A4E-262045687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223678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 ajrxJyifv,f/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85F77BAF-ED24-C677-9F85-2D09E0F7E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53" name="Line 18">
            <a:extLst>
              <a:ext uri="{FF2B5EF4-FFF2-40B4-BE49-F238E27FC236}">
                <a16:creationId xmlns:a16="http://schemas.microsoft.com/office/drawing/2014/main" id="{C54DCBD7-23CC-230B-5962-9F3F2221D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9">
            <a:extLst>
              <a:ext uri="{FF2B5EF4-FFF2-40B4-BE49-F238E27FC236}">
                <a16:creationId xmlns:a16="http://schemas.microsoft.com/office/drawing/2014/main" id="{C61C04A2-BEE8-14F8-3B22-5CB49CF41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A78FF4A2-D17F-6623-D752-7E5DB1AB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"/>
            <a:ext cx="2747963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tqifhqifhydkif;jcm;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avhvmjcif;/ </a:t>
            </a: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7F5787C5-2DEC-EFD4-F717-C991A829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yifv,fao </a:t>
            </a:r>
          </a:p>
        </p:txBody>
      </p:sp>
      <p:sp>
        <p:nvSpPr>
          <p:cNvPr id="39957" name="Line 22">
            <a:extLst>
              <a:ext uri="{FF2B5EF4-FFF2-40B4-BE49-F238E27FC236}">
                <a16:creationId xmlns:a16="http://schemas.microsoft.com/office/drawing/2014/main" id="{F0162BA2-4E5A-C841-9153-19EEE1269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6336B38-7E5A-6044-7053-177A45683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64883C32-0F24-994C-3BCF-74AAFACC4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CECECE"/>
                </a:solidFill>
                <a:latin typeface="WinInnwa" pitchFamily="2" charset="0"/>
              </a:rPr>
              <a:t>O±k/</a:t>
            </a: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7BBE6F5E-2314-7065-360B-0FB86C52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263775" cy="11366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>
                <a:solidFill>
                  <a:srgbClr val="114FFB"/>
                </a:solidFill>
                <a:latin typeface="WinInnwa" pitchFamily="2" charset="0"/>
              </a:rPr>
              <a:t>AmAkvkef+rdK@/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2400" b="1">
              <a:solidFill>
                <a:srgbClr val="114FFB"/>
              </a:solidFill>
              <a:latin typeface="Times" pitchFamily="1" charset="0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2ED2CA09-D143-E3F9-26CD-C47426CD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</a:t>
            </a:r>
            <a:endParaRPr lang="en-US" altLang="en-US" sz="60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D5FBAD6E-AB05-2D21-E542-A7ED85B1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edea0+rdK@/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39963" name="Oval 28">
            <a:extLst>
              <a:ext uri="{FF2B5EF4-FFF2-40B4-BE49-F238E27FC236}">
                <a16:creationId xmlns:a16="http://schemas.microsoft.com/office/drawing/2014/main" id="{11BF0E10-C8BF-386B-AA14-48A65076D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64" name="Rectangle 29">
            <a:extLst>
              <a:ext uri="{FF2B5EF4-FFF2-40B4-BE49-F238E27FC236}">
                <a16:creationId xmlns:a16="http://schemas.microsoft.com/office/drawing/2014/main" id="{A036BFF6-F92E-5895-12A4-05873F5D2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568575"/>
            <a:ext cx="1169987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*aeFo&amp;uf </a:t>
            </a: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3F3DF1E4-CB48-4317-5AEC-6C547546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3311525"/>
            <a:ext cx="1900237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/ a,&amp;dacg +rdK@/ </a:t>
            </a: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369D122B-EEE5-BDD4-1E8D-A99AFA25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4451350"/>
            <a:ext cx="1389063" cy="582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uma'&amp;S </a:t>
            </a: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BEA33187-0322-3CB6-57BB-1AB699BD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5164138"/>
            <a:ext cx="177641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odemawmif/ </a:t>
            </a: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20E2AE48-7D7C-7314-07D4-87937B26F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333875"/>
            <a:ext cx="1249362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tJ*kwWKjynf </a:t>
            </a:r>
          </a:p>
        </p:txBody>
      </p:sp>
      <p:sp>
        <p:nvSpPr>
          <p:cNvPr id="39969" name="Rectangle 34">
            <a:extLst>
              <a:ext uri="{FF2B5EF4-FFF2-40B4-BE49-F238E27FC236}">
                <a16:creationId xmlns:a16="http://schemas.microsoft.com/office/drawing/2014/main" id="{42BFBF07-F258-3E7E-05DF-B90980E4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3078163"/>
            <a:ext cx="18192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aeaAmawmi </a:t>
            </a:r>
          </a:p>
        </p:txBody>
      </p:sp>
      <p:sp>
        <p:nvSpPr>
          <p:cNvPr id="39970" name="Freeform 35">
            <a:extLst>
              <a:ext uri="{FF2B5EF4-FFF2-40B4-BE49-F238E27FC236}">
                <a16:creationId xmlns:a16="http://schemas.microsoft.com/office/drawing/2014/main" id="{ED5028B9-440E-4348-B349-0779F1C5AED9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Freeform 36">
            <a:extLst>
              <a:ext uri="{FF2B5EF4-FFF2-40B4-BE49-F238E27FC236}">
                <a16:creationId xmlns:a16="http://schemas.microsoft.com/office/drawing/2014/main" id="{88187892-81AC-E3CA-55BB-EBFC07FE39A1}"/>
              </a:ext>
            </a:extLst>
          </p:cNvPr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Freeform 37">
            <a:extLst>
              <a:ext uri="{FF2B5EF4-FFF2-40B4-BE49-F238E27FC236}">
                <a16:creationId xmlns:a16="http://schemas.microsoft.com/office/drawing/2014/main" id="{3F2F3156-3820-C869-F94B-097B051129FC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Freeform 38">
            <a:extLst>
              <a:ext uri="{FF2B5EF4-FFF2-40B4-BE49-F238E27FC236}">
                <a16:creationId xmlns:a16="http://schemas.microsoft.com/office/drawing/2014/main" id="{E36212B4-0FD2-E853-172D-7D20EE842C8F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Freeform 39">
            <a:extLst>
              <a:ext uri="{FF2B5EF4-FFF2-40B4-BE49-F238E27FC236}">
                <a16:creationId xmlns:a16="http://schemas.microsoft.com/office/drawing/2014/main" id="{9EB6F98C-364F-E6DD-7A33-3281CA126603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Freeform 40">
            <a:extLst>
              <a:ext uri="{FF2B5EF4-FFF2-40B4-BE49-F238E27FC236}">
                <a16:creationId xmlns:a16="http://schemas.microsoft.com/office/drawing/2014/main" id="{5AA5DA9F-3692-7237-D9C6-58444A0DA9EB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1">
            <a:extLst>
              <a:ext uri="{FF2B5EF4-FFF2-40B4-BE49-F238E27FC236}">
                <a16:creationId xmlns:a16="http://schemas.microsoft.com/office/drawing/2014/main" id="{E907D921-FDED-AE35-0F21-2DC4401D0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7" name="Oval 42">
            <a:extLst>
              <a:ext uri="{FF2B5EF4-FFF2-40B4-BE49-F238E27FC236}">
                <a16:creationId xmlns:a16="http://schemas.microsoft.com/office/drawing/2014/main" id="{C04110A0-06E3-9FB5-1A12-31CE3F0DA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8" name="Oval 43">
            <a:extLst>
              <a:ext uri="{FF2B5EF4-FFF2-40B4-BE49-F238E27FC236}">
                <a16:creationId xmlns:a16="http://schemas.microsoft.com/office/drawing/2014/main" id="{DCAE7F2D-5112-11E4-F9A5-E2275A8CC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79" name="Oval 44">
            <a:extLst>
              <a:ext uri="{FF2B5EF4-FFF2-40B4-BE49-F238E27FC236}">
                <a16:creationId xmlns:a16="http://schemas.microsoft.com/office/drawing/2014/main" id="{1F2768D6-838A-8B77-D3F4-BC7626181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0" name="Oval 45">
            <a:extLst>
              <a:ext uri="{FF2B5EF4-FFF2-40B4-BE49-F238E27FC236}">
                <a16:creationId xmlns:a16="http://schemas.microsoft.com/office/drawing/2014/main" id="{1DAB70B5-B465-8E80-B3E8-ED61A731A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1" name="Oval 46">
            <a:extLst>
              <a:ext uri="{FF2B5EF4-FFF2-40B4-BE49-F238E27FC236}">
                <a16:creationId xmlns:a16="http://schemas.microsoft.com/office/drawing/2014/main" id="{A5A3645D-3460-4D27-C45B-AE4B374D0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2" name="Oval 47">
            <a:extLst>
              <a:ext uri="{FF2B5EF4-FFF2-40B4-BE49-F238E27FC236}">
                <a16:creationId xmlns:a16="http://schemas.microsoft.com/office/drawing/2014/main" id="{F222B4BF-36D4-6910-9E21-BBBA19476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3" name="Oval 48">
            <a:extLst>
              <a:ext uri="{FF2B5EF4-FFF2-40B4-BE49-F238E27FC236}">
                <a16:creationId xmlns:a16="http://schemas.microsoft.com/office/drawing/2014/main" id="{DCD1C2BB-B331-9727-73DE-53E325D6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4" name="Oval 49">
            <a:extLst>
              <a:ext uri="{FF2B5EF4-FFF2-40B4-BE49-F238E27FC236}">
                <a16:creationId xmlns:a16="http://schemas.microsoft.com/office/drawing/2014/main" id="{0A239517-74F0-F2C9-5F3E-2211948D6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85" name="Text Box 76">
            <a:extLst>
              <a:ext uri="{FF2B5EF4-FFF2-40B4-BE49-F238E27FC236}">
                <a16:creationId xmlns:a16="http://schemas.microsoft.com/office/drawing/2014/main" id="{C57F6143-C9FB-B084-96B2-93C57709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587750"/>
            <a:ext cx="3390900" cy="28622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altLang="en-US" sz="7200" b="1">
                <a:solidFill>
                  <a:srgbClr val="FFFF66"/>
                </a:solidFill>
                <a:latin typeface="WinInnwa" pitchFamily="2" charset="0"/>
              </a:rPr>
              <a:t>xdkjynfodk@ 0ifpm;avmh</a:t>
            </a:r>
          </a:p>
        </p:txBody>
      </p:sp>
      <p:grpSp>
        <p:nvGrpSpPr>
          <p:cNvPr id="2" name="Group 77">
            <a:extLst>
              <a:ext uri="{FF2B5EF4-FFF2-40B4-BE49-F238E27FC236}">
                <a16:creationId xmlns:a16="http://schemas.microsoft.com/office/drawing/2014/main" id="{94DAC4B1-D87C-87EE-B53B-1B64BA98CEF8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715963"/>
            <a:ext cx="2576513" cy="4021137"/>
            <a:chOff x="1017" y="422"/>
            <a:chExt cx="1623" cy="2533"/>
          </a:xfrm>
        </p:grpSpPr>
        <p:sp>
          <p:nvSpPr>
            <p:cNvPr id="40001" name="Oval 78">
              <a:extLst>
                <a:ext uri="{FF2B5EF4-FFF2-40B4-BE49-F238E27FC236}">
                  <a16:creationId xmlns:a16="http://schemas.microsoft.com/office/drawing/2014/main" id="{2CD2C5DA-DF64-0163-957D-A0323678EA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24015" name="Rectangle 79">
              <a:extLst>
                <a:ext uri="{FF2B5EF4-FFF2-40B4-BE49-F238E27FC236}">
                  <a16:creationId xmlns:a16="http://schemas.microsoft.com/office/drawing/2014/main" id="{DC977D39-F235-3178-8D0F-1A9D10F67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00000">
              <a:off x="199" y="1342"/>
              <a:ext cx="2324" cy="483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4400" b="1" i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wdkif; edkifiH</a:t>
              </a:r>
              <a:endParaRPr lang="en-US" altLang="en-US" sz="4400" b="1">
                <a:solidFill>
                  <a:srgbClr val="FFFF66"/>
                </a:solidFill>
                <a:latin typeface="WinInnwa" pitchFamily="2" charset="0"/>
              </a:endParaRPr>
            </a:p>
          </p:txBody>
        </p:sp>
        <p:sp>
          <p:nvSpPr>
            <p:cNvPr id="40003" name="Line 80">
              <a:extLst>
                <a:ext uri="{FF2B5EF4-FFF2-40B4-BE49-F238E27FC236}">
                  <a16:creationId xmlns:a16="http://schemas.microsoft.com/office/drawing/2014/main" id="{F9B84ED6-364E-2B5C-BB90-7707ECDD1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4" name="Line 81">
              <a:extLst>
                <a:ext uri="{FF2B5EF4-FFF2-40B4-BE49-F238E27FC236}">
                  <a16:creationId xmlns:a16="http://schemas.microsoft.com/office/drawing/2014/main" id="{80AE3E0F-7DCD-F085-3207-C58C78B08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87" name="Text Box 83">
            <a:extLst>
              <a:ext uri="{FF2B5EF4-FFF2-40B4-BE49-F238E27FC236}">
                <a16:creationId xmlns:a16="http://schemas.microsoft.com/office/drawing/2014/main" id="{AD223F3C-B53C-89D5-11A4-A6775C81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66"/>
                </a:solidFill>
                <a:latin typeface="WinInnwa" pitchFamily="2" charset="0"/>
              </a:rPr>
              <a:t>a,m±_rSwfpm 1 ; 1 1 </a:t>
            </a:r>
          </a:p>
        </p:txBody>
      </p:sp>
      <p:sp>
        <p:nvSpPr>
          <p:cNvPr id="39988" name="Freeform 84">
            <a:extLst>
              <a:ext uri="{FF2B5EF4-FFF2-40B4-BE49-F238E27FC236}">
                <a16:creationId xmlns:a16="http://schemas.microsoft.com/office/drawing/2014/main" id="{3508B439-6E84-ED6B-1A35-4A5C2900222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9" name="Rectangle 85">
            <a:extLst>
              <a:ext uri="{FF2B5EF4-FFF2-40B4-BE49-F238E27FC236}">
                <a16:creationId xmlns:a16="http://schemas.microsoft.com/office/drawing/2014/main" id="{7178EECE-7338-C3EF-B105-519AF698F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0" name="Freeform 86">
            <a:extLst>
              <a:ext uri="{FF2B5EF4-FFF2-40B4-BE49-F238E27FC236}">
                <a16:creationId xmlns:a16="http://schemas.microsoft.com/office/drawing/2014/main" id="{1184BD88-BCE2-3EB1-B09E-ED108B56CBF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1" name="AutoShape 87">
            <a:extLst>
              <a:ext uri="{FF2B5EF4-FFF2-40B4-BE49-F238E27FC236}">
                <a16:creationId xmlns:a16="http://schemas.microsoft.com/office/drawing/2014/main" id="{0E9C1795-9ED8-1FC1-B12A-6B918A66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2" name="Rectangle 88">
            <a:extLst>
              <a:ext uri="{FF2B5EF4-FFF2-40B4-BE49-F238E27FC236}">
                <a16:creationId xmlns:a16="http://schemas.microsoft.com/office/drawing/2014/main" id="{B38EC7EE-5B62-2033-1277-50EF58B1B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3" name="Rectangle 89">
            <a:extLst>
              <a:ext uri="{FF2B5EF4-FFF2-40B4-BE49-F238E27FC236}">
                <a16:creationId xmlns:a16="http://schemas.microsoft.com/office/drawing/2014/main" id="{92AD73D2-85B2-7740-3E44-A7B834EBB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4" name="AutoShape 90">
            <a:extLst>
              <a:ext uri="{FF2B5EF4-FFF2-40B4-BE49-F238E27FC236}">
                <a16:creationId xmlns:a16="http://schemas.microsoft.com/office/drawing/2014/main" id="{C59D9E84-1194-5F0B-F6E1-6097CCEB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39995" name="Line 91">
            <a:extLst>
              <a:ext uri="{FF2B5EF4-FFF2-40B4-BE49-F238E27FC236}">
                <a16:creationId xmlns:a16="http://schemas.microsoft.com/office/drawing/2014/main" id="{87029290-A4BA-46BD-3D56-C6D70780F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Line 92">
            <a:extLst>
              <a:ext uri="{FF2B5EF4-FFF2-40B4-BE49-F238E27FC236}">
                <a16:creationId xmlns:a16="http://schemas.microsoft.com/office/drawing/2014/main" id="{C29BCC40-B9D4-F687-84E2-498F3C1B2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Rectangle 93">
            <a:extLst>
              <a:ext uri="{FF2B5EF4-FFF2-40B4-BE49-F238E27FC236}">
                <a16:creationId xmlns:a16="http://schemas.microsoft.com/office/drawing/2014/main" id="{8C40D3BA-86DF-8B9E-AEB9-416BF3E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39998" name="Text Box 95">
            <a:extLst>
              <a:ext uri="{FF2B5EF4-FFF2-40B4-BE49-F238E27FC236}">
                <a16:creationId xmlns:a16="http://schemas.microsoft.com/office/drawing/2014/main" id="{EE78283C-D222-D7CC-88DE-959E9BD5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24035" name="Rectangle 99">
            <a:extLst>
              <a:ext uri="{FF2B5EF4-FFF2-40B4-BE49-F238E27FC236}">
                <a16:creationId xmlns:a16="http://schemas.microsoft.com/office/drawing/2014/main" id="{3F8C924D-A5E1-9464-E6AE-E282980B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38</a:t>
            </a:r>
          </a:p>
        </p:txBody>
      </p:sp>
      <p:sp>
        <p:nvSpPr>
          <p:cNvPr id="40000" name="Text Box 100">
            <a:extLst>
              <a:ext uri="{FF2B5EF4-FFF2-40B4-BE49-F238E27FC236}">
                <a16:creationId xmlns:a16="http://schemas.microsoft.com/office/drawing/2014/main" id="{209424FC-CA61-21E0-9339-D6CB0B9C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41A7AFA-D626-EBD9-1BDA-23C9C8AC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2" name="Freeform 3">
            <a:extLst>
              <a:ext uri="{FF2B5EF4-FFF2-40B4-BE49-F238E27FC236}">
                <a16:creationId xmlns:a16="http://schemas.microsoft.com/office/drawing/2014/main" id="{1FCE7DE1-E22D-9B50-89B3-97C213A0D2A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3505E03D-4156-3211-6045-58B75143F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6D96895B-138E-B2B1-3C76-A248A8E7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65" name="Freeform 6">
            <a:extLst>
              <a:ext uri="{FF2B5EF4-FFF2-40B4-BE49-F238E27FC236}">
                <a16:creationId xmlns:a16="http://schemas.microsoft.com/office/drawing/2014/main" id="{CCA76D22-2DBC-44BB-5DDB-9B0242F5AAA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Freeform 7">
            <a:extLst>
              <a:ext uri="{FF2B5EF4-FFF2-40B4-BE49-F238E27FC236}">
                <a16:creationId xmlns:a16="http://schemas.microsoft.com/office/drawing/2014/main" id="{8465546E-8CC5-6284-407D-A8ADB0D0585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Rectangle 8">
            <a:extLst>
              <a:ext uri="{FF2B5EF4-FFF2-40B4-BE49-F238E27FC236}">
                <a16:creationId xmlns:a16="http://schemas.microsoft.com/office/drawing/2014/main" id="{246A8779-2886-5C36-EBB1-FB0FF25E6D4A}"/>
              </a:ext>
            </a:extLst>
          </p:cNvPr>
          <p:cNvSpPr>
            <a:spLocks noChangeArrowheads="1"/>
          </p:cNvSpPr>
          <p:nvPr/>
        </p:nvSpPr>
        <p:spPr bwMode="auto">
          <a:xfrm rot="1688064">
            <a:off x="4344988" y="234473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800">
                <a:solidFill>
                  <a:srgbClr val="CECECE"/>
                </a:solidFill>
                <a:latin typeface="WinInnwa" pitchFamily="2" charset="0"/>
              </a:rPr>
              <a:t>,lza&amp;;wD;</a:t>
            </a:r>
          </a:p>
        </p:txBody>
      </p:sp>
      <p:sp>
        <p:nvSpPr>
          <p:cNvPr id="40968" name="Freeform 9">
            <a:extLst>
              <a:ext uri="{FF2B5EF4-FFF2-40B4-BE49-F238E27FC236}">
                <a16:creationId xmlns:a16="http://schemas.microsoft.com/office/drawing/2014/main" id="{244397D2-332C-54CC-3BBB-ABE0CEFF52F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0">
            <a:extLst>
              <a:ext uri="{FF2B5EF4-FFF2-40B4-BE49-F238E27FC236}">
                <a16:creationId xmlns:a16="http://schemas.microsoft.com/office/drawing/2014/main" id="{3F6385B5-21B4-1E47-3966-BE0B6C6FF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375275"/>
            <a:ext cx="24384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yg;&amp;Sm;yifv,fauG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70" name="Freeform 11">
            <a:extLst>
              <a:ext uri="{FF2B5EF4-FFF2-40B4-BE49-F238E27FC236}">
                <a16:creationId xmlns:a16="http://schemas.microsoft.com/office/drawing/2014/main" id="{A990CC1C-56D5-D063-8EFB-CB37D5C377D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Freeform 12">
            <a:extLst>
              <a:ext uri="{FF2B5EF4-FFF2-40B4-BE49-F238E27FC236}">
                <a16:creationId xmlns:a16="http://schemas.microsoft.com/office/drawing/2014/main" id="{C3BA8857-BB32-1A88-DB2E-5128FF25B40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3">
            <a:extLst>
              <a:ext uri="{FF2B5EF4-FFF2-40B4-BE49-F238E27FC236}">
                <a16:creationId xmlns:a16="http://schemas.microsoft.com/office/drawing/2014/main" id="{CC050EC7-F721-CA74-A5A4-C6D7C5E31AF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Rectangle 14">
            <a:extLst>
              <a:ext uri="{FF2B5EF4-FFF2-40B4-BE49-F238E27FC236}">
                <a16:creationId xmlns:a16="http://schemas.microsoft.com/office/drawing/2014/main" id="{B041C6BF-1E8C-934F-0010-CB6AA38CC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*gvdvJtdkif/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74" name="Rectangle 15">
            <a:extLst>
              <a:ext uri="{FF2B5EF4-FFF2-40B4-BE49-F238E27FC236}">
                <a16:creationId xmlns:a16="http://schemas.microsoft.com/office/drawing/2014/main" id="{763C91BC-FDD1-629F-FA1E-F5EE322A9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20050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yifv,feD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75" name="Rectangle 16">
            <a:extLst>
              <a:ext uri="{FF2B5EF4-FFF2-40B4-BE49-F238E27FC236}">
                <a16:creationId xmlns:a16="http://schemas.microsoft.com/office/drawing/2014/main" id="{B2B0E00E-2853-AB30-74A0-C4A7341D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3170237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ajrxJyifv,f/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76" name="Rectangle 17">
            <a:extLst>
              <a:ext uri="{FF2B5EF4-FFF2-40B4-BE49-F238E27FC236}">
                <a16:creationId xmlns:a16="http://schemas.microsoft.com/office/drawing/2014/main" id="{C1F52BEF-9E9B-0EE1-95F9-77BBBDFDB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77" name="Line 18">
            <a:extLst>
              <a:ext uri="{FF2B5EF4-FFF2-40B4-BE49-F238E27FC236}">
                <a16:creationId xmlns:a16="http://schemas.microsoft.com/office/drawing/2014/main" id="{183878F6-65D6-4FA6-E808-245F0E53B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9">
            <a:extLst>
              <a:ext uri="{FF2B5EF4-FFF2-40B4-BE49-F238E27FC236}">
                <a16:creationId xmlns:a16="http://schemas.microsoft.com/office/drawing/2014/main" id="{29EC1150-60FA-B440-8FCF-188B6F87E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20">
            <a:extLst>
              <a:ext uri="{FF2B5EF4-FFF2-40B4-BE49-F238E27FC236}">
                <a16:creationId xmlns:a16="http://schemas.microsoft.com/office/drawing/2014/main" id="{5DA97452-876F-AFED-8A87-BA7BE410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038"/>
            <a:ext cx="2825750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D34A"/>
                </a:solidFill>
                <a:latin typeface="WinInnwa" pitchFamily="2" charset="0"/>
              </a:rPr>
              <a:t>tqifhqifhydkif;jcm;</a:t>
            </a:r>
          </a:p>
          <a:p>
            <a:pPr defTabSz="914400" eaLnBrk="0" hangingPunct="0"/>
            <a:r>
              <a:rPr lang="en-US" altLang="en-US" sz="3200" b="1">
                <a:solidFill>
                  <a:srgbClr val="FFD34A"/>
                </a:solidFill>
                <a:latin typeface="WinInnwa" pitchFamily="2" charset="0"/>
              </a:rPr>
              <a:t>avhvmjcif;/ </a:t>
            </a:r>
          </a:p>
        </p:txBody>
      </p:sp>
      <p:sp>
        <p:nvSpPr>
          <p:cNvPr id="40980" name="Rectangle 21">
            <a:extLst>
              <a:ext uri="{FF2B5EF4-FFF2-40B4-BE49-F238E27FC236}">
                <a16:creationId xmlns:a16="http://schemas.microsoft.com/office/drawing/2014/main" id="{CE489D1D-4885-A4BA-3C18-4B638355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yifv,fao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81" name="Line 22">
            <a:extLst>
              <a:ext uri="{FF2B5EF4-FFF2-40B4-BE49-F238E27FC236}">
                <a16:creationId xmlns:a16="http://schemas.microsoft.com/office/drawing/2014/main" id="{DC87D2F8-0CBB-0C19-ACE7-FB2D6444A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3">
            <a:extLst>
              <a:ext uri="{FF2B5EF4-FFF2-40B4-BE49-F238E27FC236}">
                <a16:creationId xmlns:a16="http://schemas.microsoft.com/office/drawing/2014/main" id="{274983E9-EC24-2E41-9E59-8714E533B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3" name="Rectangle 24">
            <a:extLst>
              <a:ext uri="{FF2B5EF4-FFF2-40B4-BE49-F238E27FC236}">
                <a16:creationId xmlns:a16="http://schemas.microsoft.com/office/drawing/2014/main" id="{F83942B1-D4F3-1C0E-F501-AF3D3888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CECECE"/>
                </a:solidFill>
                <a:latin typeface="WinInnwa" pitchFamily="2" charset="0"/>
              </a:rPr>
              <a:t>O±k/</a:t>
            </a:r>
          </a:p>
        </p:txBody>
      </p:sp>
      <p:sp>
        <p:nvSpPr>
          <p:cNvPr id="40984" name="Rectangle 25">
            <a:extLst>
              <a:ext uri="{FF2B5EF4-FFF2-40B4-BE49-F238E27FC236}">
                <a16:creationId xmlns:a16="http://schemas.microsoft.com/office/drawing/2014/main" id="{DACD57DF-0F78-D23F-2D06-CBC862447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165225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AmAkvkef+rdK@/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85" name="Rectangle 27">
            <a:extLst>
              <a:ext uri="{FF2B5EF4-FFF2-40B4-BE49-F238E27FC236}">
                <a16:creationId xmlns:a16="http://schemas.microsoft.com/office/drawing/2014/main" id="{E1D7D985-571D-B100-F4B5-3C980CF3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1125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edea0+rdK@/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3200" b="1">
              <a:solidFill>
                <a:srgbClr val="CECECE"/>
              </a:solidFill>
              <a:latin typeface="WinInnwa" pitchFamily="2" charset="0"/>
            </a:endParaRPr>
          </a:p>
        </p:txBody>
      </p:sp>
      <p:sp>
        <p:nvSpPr>
          <p:cNvPr id="40986" name="Oval 28">
            <a:extLst>
              <a:ext uri="{FF2B5EF4-FFF2-40B4-BE49-F238E27FC236}">
                <a16:creationId xmlns:a16="http://schemas.microsoft.com/office/drawing/2014/main" id="{45DC8330-892E-CC5E-3633-AFF43423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7" name="Rectangle 29">
            <a:extLst>
              <a:ext uri="{FF2B5EF4-FFF2-40B4-BE49-F238E27FC236}">
                <a16:creationId xmlns:a16="http://schemas.microsoft.com/office/drawing/2014/main" id="{126EF627-91D4-541D-2251-B270C620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568575"/>
            <a:ext cx="1069975" cy="366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*aeFo&amp;uf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88" name="Rectangle 30">
            <a:extLst>
              <a:ext uri="{FF2B5EF4-FFF2-40B4-BE49-F238E27FC236}">
                <a16:creationId xmlns:a16="http://schemas.microsoft.com/office/drawing/2014/main" id="{7F0E19C4-B521-61DD-DC4D-E29719C04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3078163"/>
            <a:ext cx="1900238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/ a,&amp;dacg +rdK@/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89" name="Rectangle 31">
            <a:extLst>
              <a:ext uri="{FF2B5EF4-FFF2-40B4-BE49-F238E27FC236}">
                <a16:creationId xmlns:a16="http://schemas.microsoft.com/office/drawing/2014/main" id="{8CC229F7-0A08-61DD-FF12-CE505AA8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4392613"/>
            <a:ext cx="1389062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uma'&amp;S</a:t>
            </a:r>
            <a:r>
              <a:rPr lang="en-US" altLang="en-US" sz="32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90" name="Rectangle 32">
            <a:extLst>
              <a:ext uri="{FF2B5EF4-FFF2-40B4-BE49-F238E27FC236}">
                <a16:creationId xmlns:a16="http://schemas.microsoft.com/office/drawing/2014/main" id="{1C31C23F-F275-E5B2-85BF-058BB544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4989513"/>
            <a:ext cx="2005012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odemawmif/</a:t>
            </a:r>
            <a:r>
              <a:rPr lang="en-US" altLang="en-US" sz="32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91" name="Rectangle 33">
            <a:extLst>
              <a:ext uri="{FF2B5EF4-FFF2-40B4-BE49-F238E27FC236}">
                <a16:creationId xmlns:a16="http://schemas.microsoft.com/office/drawing/2014/main" id="{3D294FED-27CD-9B66-B161-3AEC9C3ED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4081463"/>
            <a:ext cx="1249363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WinInnwa" pitchFamily="2" charset="0"/>
              </a:rPr>
              <a:t>tJ*kwWKjynf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92" name="Rectangle 34">
            <a:extLst>
              <a:ext uri="{FF2B5EF4-FFF2-40B4-BE49-F238E27FC236}">
                <a16:creationId xmlns:a16="http://schemas.microsoft.com/office/drawing/2014/main" id="{9CFD6BE0-BB7B-8CAC-E859-D2AD9C77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3078163"/>
            <a:ext cx="1587500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aeaAmawmi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0993" name="Freeform 35">
            <a:extLst>
              <a:ext uri="{FF2B5EF4-FFF2-40B4-BE49-F238E27FC236}">
                <a16:creationId xmlns:a16="http://schemas.microsoft.com/office/drawing/2014/main" id="{30E83F92-131B-5480-8814-CA2505D292BD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Freeform 36">
            <a:extLst>
              <a:ext uri="{FF2B5EF4-FFF2-40B4-BE49-F238E27FC236}">
                <a16:creationId xmlns:a16="http://schemas.microsoft.com/office/drawing/2014/main" id="{0F8A13BF-E8D2-F8C4-5127-A2A6F8B5017F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Freeform 37">
            <a:extLst>
              <a:ext uri="{FF2B5EF4-FFF2-40B4-BE49-F238E27FC236}">
                <a16:creationId xmlns:a16="http://schemas.microsoft.com/office/drawing/2014/main" id="{E46375CD-A622-70DC-47DA-C3B726E5811A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Freeform 38">
            <a:extLst>
              <a:ext uri="{FF2B5EF4-FFF2-40B4-BE49-F238E27FC236}">
                <a16:creationId xmlns:a16="http://schemas.microsoft.com/office/drawing/2014/main" id="{29BA855D-2EF0-04CE-BCE1-5279BEA4733D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Freeform 39">
            <a:extLst>
              <a:ext uri="{FF2B5EF4-FFF2-40B4-BE49-F238E27FC236}">
                <a16:creationId xmlns:a16="http://schemas.microsoft.com/office/drawing/2014/main" id="{A214F694-562C-F666-1A80-D6CF75C4A494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Freeform 40">
            <a:extLst>
              <a:ext uri="{FF2B5EF4-FFF2-40B4-BE49-F238E27FC236}">
                <a16:creationId xmlns:a16="http://schemas.microsoft.com/office/drawing/2014/main" id="{DD91886D-E7E8-EC10-1E49-CBB3A9FC4FDE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41">
            <a:extLst>
              <a:ext uri="{FF2B5EF4-FFF2-40B4-BE49-F238E27FC236}">
                <a16:creationId xmlns:a16="http://schemas.microsoft.com/office/drawing/2014/main" id="{8ED53E2D-3B83-876E-7551-BA4CBF287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0" name="Oval 42">
            <a:extLst>
              <a:ext uri="{FF2B5EF4-FFF2-40B4-BE49-F238E27FC236}">
                <a16:creationId xmlns:a16="http://schemas.microsoft.com/office/drawing/2014/main" id="{DCC04CB1-D530-2F33-FD3C-AD9A4993E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1" name="Oval 43">
            <a:extLst>
              <a:ext uri="{FF2B5EF4-FFF2-40B4-BE49-F238E27FC236}">
                <a16:creationId xmlns:a16="http://schemas.microsoft.com/office/drawing/2014/main" id="{A1B4D22B-E068-852A-9F0F-43755BD92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2" name="Oval 44">
            <a:extLst>
              <a:ext uri="{FF2B5EF4-FFF2-40B4-BE49-F238E27FC236}">
                <a16:creationId xmlns:a16="http://schemas.microsoft.com/office/drawing/2014/main" id="{115D0EE5-A764-7B40-D711-D5C7674B9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3" name="Oval 45">
            <a:extLst>
              <a:ext uri="{FF2B5EF4-FFF2-40B4-BE49-F238E27FC236}">
                <a16:creationId xmlns:a16="http://schemas.microsoft.com/office/drawing/2014/main" id="{ACEAA6CF-6BD3-151E-89D1-BA2327D2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4" name="Oval 46">
            <a:extLst>
              <a:ext uri="{FF2B5EF4-FFF2-40B4-BE49-F238E27FC236}">
                <a16:creationId xmlns:a16="http://schemas.microsoft.com/office/drawing/2014/main" id="{0F1F7498-2BA1-02DF-24FD-8C5D3FD6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5" name="Oval 47">
            <a:extLst>
              <a:ext uri="{FF2B5EF4-FFF2-40B4-BE49-F238E27FC236}">
                <a16:creationId xmlns:a16="http://schemas.microsoft.com/office/drawing/2014/main" id="{A039DE37-2852-0D94-0941-9FAA0271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6" name="Oval 48">
            <a:extLst>
              <a:ext uri="{FF2B5EF4-FFF2-40B4-BE49-F238E27FC236}">
                <a16:creationId xmlns:a16="http://schemas.microsoft.com/office/drawing/2014/main" id="{46CA5C69-EDBD-715B-2913-6FA5D32A6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7" name="Oval 49">
            <a:extLst>
              <a:ext uri="{FF2B5EF4-FFF2-40B4-BE49-F238E27FC236}">
                <a16:creationId xmlns:a16="http://schemas.microsoft.com/office/drawing/2014/main" id="{7C84BE9D-2D11-5E41-AD7C-9F3D67F4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5251" name="Text Box 51">
            <a:extLst>
              <a:ext uri="{FF2B5EF4-FFF2-40B4-BE49-F238E27FC236}">
                <a16:creationId xmlns:a16="http://schemas.microsoft.com/office/drawing/2014/main" id="{3DFF5055-0DCC-BF03-2BD8-55CC6B1DE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1847850"/>
            <a:ext cx="3900487" cy="6924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  aeaAmawmifrS xGuf+yD;</a:t>
            </a:r>
          </a:p>
          <a:p>
            <a:pPr defTabSz="914400"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     v#if a,m±_tzGJ@</a:t>
            </a:r>
          </a:p>
          <a:p>
            <a:pPr defTabSz="914400"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    onf  a,m'efjrpf </a:t>
            </a:r>
          </a:p>
          <a:p>
            <a:pPr defTabSz="914400"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       udk jzwf&amp;onf </a:t>
            </a:r>
          </a:p>
        </p:txBody>
      </p:sp>
      <p:sp>
        <p:nvSpPr>
          <p:cNvPr id="435266" name="AutoShape 66">
            <a:extLst>
              <a:ext uri="{FF2B5EF4-FFF2-40B4-BE49-F238E27FC236}">
                <a16:creationId xmlns:a16="http://schemas.microsoft.com/office/drawing/2014/main" id="{6B817F38-0A32-730F-2FA6-1D67DF4BEC3F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5267" name="AutoShape 67">
            <a:extLst>
              <a:ext uri="{FF2B5EF4-FFF2-40B4-BE49-F238E27FC236}">
                <a16:creationId xmlns:a16="http://schemas.microsoft.com/office/drawing/2014/main" id="{F1B286CB-29B4-B7D5-E570-09AB9021AD1A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41011" name="Group 68">
            <a:extLst>
              <a:ext uri="{FF2B5EF4-FFF2-40B4-BE49-F238E27FC236}">
                <a16:creationId xmlns:a16="http://schemas.microsoft.com/office/drawing/2014/main" id="{33184617-F537-CC0F-2743-DF16DAB5C7E3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344488"/>
            <a:ext cx="2576512" cy="4041775"/>
            <a:chOff x="1017" y="409"/>
            <a:chExt cx="1623" cy="2546"/>
          </a:xfrm>
        </p:grpSpPr>
        <p:sp>
          <p:nvSpPr>
            <p:cNvPr id="41029" name="Oval 69">
              <a:extLst>
                <a:ext uri="{FF2B5EF4-FFF2-40B4-BE49-F238E27FC236}">
                  <a16:creationId xmlns:a16="http://schemas.microsoft.com/office/drawing/2014/main" id="{AE9D9644-391E-90A3-7B76-BC4E9A45BE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05184B"/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35270" name="Rectangle 70">
              <a:extLst>
                <a:ext uri="{FF2B5EF4-FFF2-40B4-BE49-F238E27FC236}">
                  <a16:creationId xmlns:a16="http://schemas.microsoft.com/office/drawing/2014/main" id="{F414A0BE-41AA-1FF7-515C-DE33626EFB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00000">
              <a:off x="182" y="1351"/>
              <a:ext cx="2324" cy="44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4000" i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wdkif; edkifiH</a:t>
              </a:r>
              <a:endParaRPr lang="en-US" altLang="en-US" sz="4000">
                <a:solidFill>
                  <a:srgbClr val="00DFCA"/>
                </a:solidFill>
                <a:latin typeface="WinInnwa" pitchFamily="2" charset="0"/>
              </a:endParaRPr>
            </a:p>
          </p:txBody>
        </p:sp>
        <p:sp>
          <p:nvSpPr>
            <p:cNvPr id="41031" name="Line 71">
              <a:extLst>
                <a:ext uri="{FF2B5EF4-FFF2-40B4-BE49-F238E27FC236}">
                  <a16:creationId xmlns:a16="http://schemas.microsoft.com/office/drawing/2014/main" id="{7E7BF630-C271-5F31-D4B1-48DE7DFC0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72">
              <a:extLst>
                <a:ext uri="{FF2B5EF4-FFF2-40B4-BE49-F238E27FC236}">
                  <a16:creationId xmlns:a16="http://schemas.microsoft.com/office/drawing/2014/main" id="{F0C2AF5E-9A15-BE36-4732-EFA13508B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2" name="Text Box 74">
            <a:extLst>
              <a:ext uri="{FF2B5EF4-FFF2-40B4-BE49-F238E27FC236}">
                <a16:creationId xmlns:a16="http://schemas.microsoft.com/office/drawing/2014/main" id="{03425191-8C40-B323-78FD-A8AE45A9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3" name="Text Box 75">
            <a:extLst>
              <a:ext uri="{FF2B5EF4-FFF2-40B4-BE49-F238E27FC236}">
                <a16:creationId xmlns:a16="http://schemas.microsoft.com/office/drawing/2014/main" id="{0EF337C9-A9E3-F946-D3AA-510D897B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7625"/>
            <a:ext cx="2989263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>
                <a:solidFill>
                  <a:srgbClr val="FFD34A"/>
                </a:solidFill>
                <a:latin typeface="WinInnwa" pitchFamily="2" charset="0"/>
              </a:rPr>
              <a:t>a,m±_rSwfpm 1 ; 1 1 </a:t>
            </a:r>
          </a:p>
        </p:txBody>
      </p:sp>
      <p:sp>
        <p:nvSpPr>
          <p:cNvPr id="41014" name="Freeform 76">
            <a:extLst>
              <a:ext uri="{FF2B5EF4-FFF2-40B4-BE49-F238E27FC236}">
                <a16:creationId xmlns:a16="http://schemas.microsoft.com/office/drawing/2014/main" id="{3C75F5F8-5532-0E31-2A4C-CB7CDCFA301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5" name="Rectangle 77">
            <a:extLst>
              <a:ext uri="{FF2B5EF4-FFF2-40B4-BE49-F238E27FC236}">
                <a16:creationId xmlns:a16="http://schemas.microsoft.com/office/drawing/2014/main" id="{60BF1ECB-A41C-A9E1-4367-7486CA20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6" name="Freeform 78">
            <a:extLst>
              <a:ext uri="{FF2B5EF4-FFF2-40B4-BE49-F238E27FC236}">
                <a16:creationId xmlns:a16="http://schemas.microsoft.com/office/drawing/2014/main" id="{5492EDC4-0456-9EA7-E587-6E76C86900AF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7" name="AutoShape 79">
            <a:extLst>
              <a:ext uri="{FF2B5EF4-FFF2-40B4-BE49-F238E27FC236}">
                <a16:creationId xmlns:a16="http://schemas.microsoft.com/office/drawing/2014/main" id="{0834C276-E8FC-BDE5-2C95-5666B2325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8" name="Rectangle 80">
            <a:extLst>
              <a:ext uri="{FF2B5EF4-FFF2-40B4-BE49-F238E27FC236}">
                <a16:creationId xmlns:a16="http://schemas.microsoft.com/office/drawing/2014/main" id="{B62761AD-C596-1235-D366-E88D9BD9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19" name="Rectangle 81">
            <a:extLst>
              <a:ext uri="{FF2B5EF4-FFF2-40B4-BE49-F238E27FC236}">
                <a16:creationId xmlns:a16="http://schemas.microsoft.com/office/drawing/2014/main" id="{7F2F9BA1-2F32-A501-8034-99610417E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20" name="AutoShape 82">
            <a:extLst>
              <a:ext uri="{FF2B5EF4-FFF2-40B4-BE49-F238E27FC236}">
                <a16:creationId xmlns:a16="http://schemas.microsoft.com/office/drawing/2014/main" id="{545E007D-3A84-22B0-431C-BBD4BD3F1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21" name="Line 83">
            <a:extLst>
              <a:ext uri="{FF2B5EF4-FFF2-40B4-BE49-F238E27FC236}">
                <a16:creationId xmlns:a16="http://schemas.microsoft.com/office/drawing/2014/main" id="{EE4020B4-ABB4-2DD1-A45F-4D0F05B0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Line 84">
            <a:extLst>
              <a:ext uri="{FF2B5EF4-FFF2-40B4-BE49-F238E27FC236}">
                <a16:creationId xmlns:a16="http://schemas.microsoft.com/office/drawing/2014/main" id="{D5ECAB19-9BC7-0B5A-8008-DB307CABC3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Rectangle 85">
            <a:extLst>
              <a:ext uri="{FF2B5EF4-FFF2-40B4-BE49-F238E27FC236}">
                <a16:creationId xmlns:a16="http://schemas.microsoft.com/office/drawing/2014/main" id="{233061ED-68F4-BFF4-C1B9-D6A342AB2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1024" name="Rectangle 86">
            <a:extLst>
              <a:ext uri="{FF2B5EF4-FFF2-40B4-BE49-F238E27FC236}">
                <a16:creationId xmlns:a16="http://schemas.microsoft.com/office/drawing/2014/main" id="{712B8957-1E30-44E8-5032-D7B106A3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2" charset="0"/>
              </a:rPr>
              <a:t>Jericho/Ai</a:t>
            </a:r>
          </a:p>
        </p:txBody>
      </p:sp>
      <p:sp>
        <p:nvSpPr>
          <p:cNvPr id="41025" name="Text Box 87">
            <a:extLst>
              <a:ext uri="{FF2B5EF4-FFF2-40B4-BE49-F238E27FC236}">
                <a16:creationId xmlns:a16="http://schemas.microsoft.com/office/drawing/2014/main" id="{756A4198-E14A-B9DB-36AE-0831AE6B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35291" name="Rectangle 91">
            <a:extLst>
              <a:ext uri="{FF2B5EF4-FFF2-40B4-BE49-F238E27FC236}">
                <a16:creationId xmlns:a16="http://schemas.microsoft.com/office/drawing/2014/main" id="{41088EA2-7803-3536-7460-CE58ADB8D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39</a:t>
            </a:r>
          </a:p>
        </p:txBody>
      </p:sp>
      <p:sp>
        <p:nvSpPr>
          <p:cNvPr id="41027" name="Text Box 92">
            <a:extLst>
              <a:ext uri="{FF2B5EF4-FFF2-40B4-BE49-F238E27FC236}">
                <a16:creationId xmlns:a16="http://schemas.microsoft.com/office/drawing/2014/main" id="{C7F38442-4D46-B383-D0D8-FCD56D1FC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41028" name="Rectangle 93">
            <a:extLst>
              <a:ext uri="{FF2B5EF4-FFF2-40B4-BE49-F238E27FC236}">
                <a16:creationId xmlns:a16="http://schemas.microsoft.com/office/drawing/2014/main" id="{D06D373A-2628-9A09-FAB9-639CAA7F2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773238"/>
            <a:ext cx="835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</a:t>
            </a:r>
            <a:endParaRPr lang="en-US" altLang="en-US" sz="8000" b="1">
              <a:solidFill>
                <a:srgbClr val="CECECE"/>
              </a:solidFill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8">
            <a:extLst>
              <a:ext uri="{FF2B5EF4-FFF2-40B4-BE49-F238E27FC236}">
                <a16:creationId xmlns:a16="http://schemas.microsoft.com/office/drawing/2014/main" id="{E1542A28-A24E-D5A3-C5D9-516E07BF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1986" name="Rectangle 4">
            <a:extLst>
              <a:ext uri="{FF2B5EF4-FFF2-40B4-BE49-F238E27FC236}">
                <a16:creationId xmlns:a16="http://schemas.microsoft.com/office/drawing/2014/main" id="{7D5EDEC8-BFB7-3AE3-FA50-A76F78BA2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5F5BED35-7621-2C17-ADA6-3A6475CB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88" name="Line 9">
            <a:extLst>
              <a:ext uri="{FF2B5EF4-FFF2-40B4-BE49-F238E27FC236}">
                <a16:creationId xmlns:a16="http://schemas.microsoft.com/office/drawing/2014/main" id="{F93E2402-5165-3F8C-72D5-1998674A4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ext Box 36">
            <a:extLst>
              <a:ext uri="{FF2B5EF4-FFF2-40B4-BE49-F238E27FC236}">
                <a16:creationId xmlns:a16="http://schemas.microsoft.com/office/drawing/2014/main" id="{BBB87385-5B04-3B23-F6C9-1A68EFE30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50800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>
                <a:solidFill>
                  <a:srgbClr val="FFFF66"/>
                </a:solidFill>
                <a:latin typeface="WinInnwa" pitchFamily="2" charset="0"/>
              </a:rPr>
              <a:t>a,m±_ 1; 16</a:t>
            </a:r>
          </a:p>
        </p:txBody>
      </p:sp>
      <p:pic>
        <p:nvPicPr>
          <p:cNvPr id="107575" name="Picture 55">
            <a:extLst>
              <a:ext uri="{FF2B5EF4-FFF2-40B4-BE49-F238E27FC236}">
                <a16:creationId xmlns:a16="http://schemas.microsoft.com/office/drawing/2014/main" id="{27C0036C-797B-8989-FA96-48FB5136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Freeform 39">
            <a:extLst>
              <a:ext uri="{FF2B5EF4-FFF2-40B4-BE49-F238E27FC236}">
                <a16:creationId xmlns:a16="http://schemas.microsoft.com/office/drawing/2014/main" id="{DCF8AC15-A549-D55B-CAF2-EE916D5455F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40">
            <a:extLst>
              <a:ext uri="{FF2B5EF4-FFF2-40B4-BE49-F238E27FC236}">
                <a16:creationId xmlns:a16="http://schemas.microsoft.com/office/drawing/2014/main" id="{7614391C-F73B-58FB-7025-D2E870F50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3" name="Freeform 41">
            <a:extLst>
              <a:ext uri="{FF2B5EF4-FFF2-40B4-BE49-F238E27FC236}">
                <a16:creationId xmlns:a16="http://schemas.microsoft.com/office/drawing/2014/main" id="{F26FEE2C-0575-DEF1-FA31-3921988D14E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AutoShape 42">
            <a:extLst>
              <a:ext uri="{FF2B5EF4-FFF2-40B4-BE49-F238E27FC236}">
                <a16:creationId xmlns:a16="http://schemas.microsoft.com/office/drawing/2014/main" id="{7D3D4646-94E2-26DF-D70E-E52786E7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5" name="Rectangle 43">
            <a:extLst>
              <a:ext uri="{FF2B5EF4-FFF2-40B4-BE49-F238E27FC236}">
                <a16:creationId xmlns:a16="http://schemas.microsoft.com/office/drawing/2014/main" id="{25357147-961B-FBB0-B980-497B67D49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6" name="Rectangle 44">
            <a:extLst>
              <a:ext uri="{FF2B5EF4-FFF2-40B4-BE49-F238E27FC236}">
                <a16:creationId xmlns:a16="http://schemas.microsoft.com/office/drawing/2014/main" id="{2C8BAC7A-D34F-0B2B-34C4-272BB56AB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7" name="AutoShape 45">
            <a:extLst>
              <a:ext uri="{FF2B5EF4-FFF2-40B4-BE49-F238E27FC236}">
                <a16:creationId xmlns:a16="http://schemas.microsoft.com/office/drawing/2014/main" id="{A82C812B-24EC-7AEA-CB3E-F8477F20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998" name="Line 46">
            <a:extLst>
              <a:ext uri="{FF2B5EF4-FFF2-40B4-BE49-F238E27FC236}">
                <a16:creationId xmlns:a16="http://schemas.microsoft.com/office/drawing/2014/main" id="{F8F94DA1-E38F-41D7-ED80-A7854BFB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47">
            <a:extLst>
              <a:ext uri="{FF2B5EF4-FFF2-40B4-BE49-F238E27FC236}">
                <a16:creationId xmlns:a16="http://schemas.microsoft.com/office/drawing/2014/main" id="{2EC93724-568B-D38C-34DD-93AA3D1C0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Rectangle 48">
            <a:extLst>
              <a:ext uri="{FF2B5EF4-FFF2-40B4-BE49-F238E27FC236}">
                <a16:creationId xmlns:a16="http://schemas.microsoft.com/office/drawing/2014/main" id="{5B3F3B1E-35EA-388D-CDE4-F7459392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2001" name="Rectangle 49">
            <a:extLst>
              <a:ext uri="{FF2B5EF4-FFF2-40B4-BE49-F238E27FC236}">
                <a16:creationId xmlns:a16="http://schemas.microsoft.com/office/drawing/2014/main" id="{2DD6B745-CF3A-7F8E-FAFC-66830EA9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107577" name="Rectangle 57">
            <a:extLst>
              <a:ext uri="{FF2B5EF4-FFF2-40B4-BE49-F238E27FC236}">
                <a16:creationId xmlns:a16="http://schemas.microsoft.com/office/drawing/2014/main" id="{D2A3024C-0F1E-EADB-5F8D-99510B5D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40</a:t>
            </a:r>
          </a:p>
        </p:txBody>
      </p:sp>
      <p:pic>
        <p:nvPicPr>
          <p:cNvPr id="107574" name="Picture 54">
            <a:extLst>
              <a:ext uri="{FF2B5EF4-FFF2-40B4-BE49-F238E27FC236}">
                <a16:creationId xmlns:a16="http://schemas.microsoft.com/office/drawing/2014/main" id="{C998C14A-0ED7-9B6B-C9D5-47F16318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004" name="Group 14">
            <a:extLst>
              <a:ext uri="{FF2B5EF4-FFF2-40B4-BE49-F238E27FC236}">
                <a16:creationId xmlns:a16="http://schemas.microsoft.com/office/drawing/2014/main" id="{8F902227-96B6-7A53-772E-448EB62922D5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42011" name="Picture 15">
              <a:extLst>
                <a:ext uri="{FF2B5EF4-FFF2-40B4-BE49-F238E27FC236}">
                  <a16:creationId xmlns:a16="http://schemas.microsoft.com/office/drawing/2014/main" id="{6FB4A333-3C17-7DB6-A1CC-6B49B4D548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2" name="Rectangle 16">
              <a:extLst>
                <a:ext uri="{FF2B5EF4-FFF2-40B4-BE49-F238E27FC236}">
                  <a16:creationId xmlns:a16="http://schemas.microsoft.com/office/drawing/2014/main" id="{AB5CF0BC-8963-8AE8-4217-D2B883543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107537" name="Freeform 17">
            <a:extLst>
              <a:ext uri="{FF2B5EF4-FFF2-40B4-BE49-F238E27FC236}">
                <a16:creationId xmlns:a16="http://schemas.microsoft.com/office/drawing/2014/main" id="{6256E3B6-8A53-20C9-144E-56C183F9B63C}"/>
              </a:ext>
            </a:extLst>
          </p:cNvPr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>
            <a:extLst>
              <a:ext uri="{FF2B5EF4-FFF2-40B4-BE49-F238E27FC236}">
                <a16:creationId xmlns:a16="http://schemas.microsoft.com/office/drawing/2014/main" id="{8B8D776A-09F9-7F46-2CC3-D7A2D7CD52CA}"/>
              </a:ext>
            </a:extLst>
          </p:cNvPr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Text Box 20">
            <a:extLst>
              <a:ext uri="{FF2B5EF4-FFF2-40B4-BE49-F238E27FC236}">
                <a16:creationId xmlns:a16="http://schemas.microsoft.com/office/drawing/2014/main" id="{8AC8A1E2-8C3C-F14C-3896-0DF1073ED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578100"/>
            <a:ext cx="5308600" cy="1323975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150C36"/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D34A"/>
                </a:solidFill>
                <a:latin typeface="WinInnwa" pitchFamily="2" charset="0"/>
              </a:rPr>
              <a:t>pGef@pm;Edkif&amp;ef v_H@aqmfcsufrsm;</a:t>
            </a:r>
          </a:p>
        </p:txBody>
      </p:sp>
      <p:sp>
        <p:nvSpPr>
          <p:cNvPr id="42008" name="Text Box 58">
            <a:extLst>
              <a:ext uri="{FF2B5EF4-FFF2-40B4-BE49-F238E27FC236}">
                <a16:creationId xmlns:a16="http://schemas.microsoft.com/office/drawing/2014/main" id="{A5E4A051-0D6A-4224-6CEA-38A571AA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pic>
        <p:nvPicPr>
          <p:cNvPr id="107579" name="Picture 59">
            <a:extLst>
              <a:ext uri="{FF2B5EF4-FFF2-40B4-BE49-F238E27FC236}">
                <a16:creationId xmlns:a16="http://schemas.microsoft.com/office/drawing/2014/main" id="{F10AE8A4-863B-7702-AB7F-946A49F1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10" name="Text Box 60">
            <a:extLst>
              <a:ext uri="{FF2B5EF4-FFF2-40B4-BE49-F238E27FC236}">
                <a16:creationId xmlns:a16="http://schemas.microsoft.com/office/drawing/2014/main" id="{F52EA87D-898E-4B52-D852-3E7849D2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4C1975B-A7E9-80D3-E21A-EDAEE2DA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4B22B27-6771-513D-38DD-C72040BB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1714500"/>
            <a:ext cx="1854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>
                <a:solidFill>
                  <a:srgbClr val="790015"/>
                </a:solidFill>
                <a:latin typeface="WinInnwa" pitchFamily="2" charset="0"/>
              </a:rPr>
              <a:t>a,&amp;dacg </a:t>
            </a:r>
          </a:p>
        </p:txBody>
      </p:sp>
      <p:sp>
        <p:nvSpPr>
          <p:cNvPr id="43011" name="AutoShape 4">
            <a:extLst>
              <a:ext uri="{FF2B5EF4-FFF2-40B4-BE49-F238E27FC236}">
                <a16:creationId xmlns:a16="http://schemas.microsoft.com/office/drawing/2014/main" id="{ADD8F257-4FC1-A72A-E734-4ADC052D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922DBAC9-1BDC-4663-9377-9457E50E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795338"/>
            <a:ext cx="223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>
                <a:solidFill>
                  <a:srgbClr val="790015"/>
                </a:solidFill>
                <a:latin typeface="WinInnwa" pitchFamily="2" charset="0"/>
              </a:rPr>
              <a:t>a,m±_/ </a:t>
            </a:r>
          </a:p>
        </p:txBody>
      </p:sp>
      <p:sp>
        <p:nvSpPr>
          <p:cNvPr id="43013" name="Rectangle 6">
            <a:extLst>
              <a:ext uri="{FF2B5EF4-FFF2-40B4-BE49-F238E27FC236}">
                <a16:creationId xmlns:a16="http://schemas.microsoft.com/office/drawing/2014/main" id="{8F98D02A-60BA-EE61-1C7C-4D02432C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3338513"/>
            <a:ext cx="5307012" cy="19986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b="1" i="1">
                <a:solidFill>
                  <a:srgbClr val="FEE600"/>
                </a:solidFill>
                <a:latin typeface="WinInnwa" pitchFamily="2" charset="0"/>
              </a:rPr>
              <a:t>tm+AH[H a,moyf arma&amp;S</a:t>
            </a:r>
            <a:r>
              <a:rPr lang="en-US" altLang="en-US" sz="4400" b="1">
                <a:solidFill>
                  <a:srgbClr val="FEE600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r>
              <a:rPr lang="en-US" altLang="en-US" sz="8000" b="1">
                <a:solidFill>
                  <a:srgbClr val="66FF33"/>
                </a:solidFill>
                <a:latin typeface="WinInnwa" pitchFamily="2" charset="0"/>
              </a:rPr>
              <a:t>a,m±_</a:t>
            </a:r>
            <a:r>
              <a:rPr lang="en-US" altLang="en-US" sz="4400" b="1">
                <a:solidFill>
                  <a:srgbClr val="FFFFFF"/>
                </a:solidFill>
                <a:latin typeface="WinInnwa" pitchFamily="2" charset="0"/>
              </a:rPr>
              <a:t>	</a:t>
            </a:r>
          </a:p>
        </p:txBody>
      </p:sp>
      <p:sp>
        <p:nvSpPr>
          <p:cNvPr id="43014" name="Rectangle 7">
            <a:extLst>
              <a:ext uri="{FF2B5EF4-FFF2-40B4-BE49-F238E27FC236}">
                <a16:creationId xmlns:a16="http://schemas.microsoft.com/office/drawing/2014/main" id="{E338D0C0-75D5-B690-05F5-889009580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5" name="Line 8">
            <a:extLst>
              <a:ext uri="{FF2B5EF4-FFF2-40B4-BE49-F238E27FC236}">
                <a16:creationId xmlns:a16="http://schemas.microsoft.com/office/drawing/2014/main" id="{EE36AD63-F418-0157-58FB-6853B5433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9">
            <a:extLst>
              <a:ext uri="{FF2B5EF4-FFF2-40B4-BE49-F238E27FC236}">
                <a16:creationId xmlns:a16="http://schemas.microsoft.com/office/drawing/2014/main" id="{767E54DE-D8B0-6655-7194-8D172DB1E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7" name="Line 10">
            <a:extLst>
              <a:ext uri="{FF2B5EF4-FFF2-40B4-BE49-F238E27FC236}">
                <a16:creationId xmlns:a16="http://schemas.microsoft.com/office/drawing/2014/main" id="{B906E3DF-BA92-55CB-49BF-99A8D83C2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1">
            <a:extLst>
              <a:ext uri="{FF2B5EF4-FFF2-40B4-BE49-F238E27FC236}">
                <a16:creationId xmlns:a16="http://schemas.microsoft.com/office/drawing/2014/main" id="{F7E69DAB-FB34-2DED-1F4E-BEC82C45F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3019" name="Line 12">
            <a:extLst>
              <a:ext uri="{FF2B5EF4-FFF2-40B4-BE49-F238E27FC236}">
                <a16:creationId xmlns:a16="http://schemas.microsoft.com/office/drawing/2014/main" id="{9D0EB63B-E753-4340-EB9C-6CABB6782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Text Box 28">
            <a:extLst>
              <a:ext uri="{FF2B5EF4-FFF2-40B4-BE49-F238E27FC236}">
                <a16:creationId xmlns:a16="http://schemas.microsoft.com/office/drawing/2014/main" id="{8E26AD83-1E86-3C0B-E4AF-02CDDF99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en-US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defTabSz="914400" eaLnBrk="0" hangingPunct="0">
              <a:spcBef>
                <a:spcPct val="50000"/>
              </a:spcBef>
            </a:pPr>
            <a:endParaRPr lang="en-US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1" name="Text Box 29">
            <a:extLst>
              <a:ext uri="{FF2B5EF4-FFF2-40B4-BE49-F238E27FC236}">
                <a16:creationId xmlns:a16="http://schemas.microsoft.com/office/drawing/2014/main" id="{9A96EF08-12E4-B94D-D526-DE791B7F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50800"/>
            <a:ext cx="19939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? a,m±_ 6; 2/ 8; 26 </a:t>
            </a:r>
          </a:p>
        </p:txBody>
      </p:sp>
      <p:sp>
        <p:nvSpPr>
          <p:cNvPr id="43022" name="Freeform 30">
            <a:extLst>
              <a:ext uri="{FF2B5EF4-FFF2-40B4-BE49-F238E27FC236}">
                <a16:creationId xmlns:a16="http://schemas.microsoft.com/office/drawing/2014/main" id="{87151371-72DB-FC87-E9D3-0CA0A140FC9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Rectangle 31">
            <a:extLst>
              <a:ext uri="{FF2B5EF4-FFF2-40B4-BE49-F238E27FC236}">
                <a16:creationId xmlns:a16="http://schemas.microsoft.com/office/drawing/2014/main" id="{CB497F96-D79C-660E-C822-006419894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4" name="Freeform 32">
            <a:extLst>
              <a:ext uri="{FF2B5EF4-FFF2-40B4-BE49-F238E27FC236}">
                <a16:creationId xmlns:a16="http://schemas.microsoft.com/office/drawing/2014/main" id="{6B517730-7D29-E106-A9E2-2976048FCE7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AutoShape 33">
            <a:extLst>
              <a:ext uri="{FF2B5EF4-FFF2-40B4-BE49-F238E27FC236}">
                <a16:creationId xmlns:a16="http://schemas.microsoft.com/office/drawing/2014/main" id="{EAB84CF8-A294-D61C-443A-81154672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6" name="Rectangle 34">
            <a:extLst>
              <a:ext uri="{FF2B5EF4-FFF2-40B4-BE49-F238E27FC236}">
                <a16:creationId xmlns:a16="http://schemas.microsoft.com/office/drawing/2014/main" id="{7ACD5D5C-5B9E-ABA8-76B4-1D8987B6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7" name="Rectangle 35">
            <a:extLst>
              <a:ext uri="{FF2B5EF4-FFF2-40B4-BE49-F238E27FC236}">
                <a16:creationId xmlns:a16="http://schemas.microsoft.com/office/drawing/2014/main" id="{475C0EA1-E435-3ABE-34A0-E0846CEB1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8" name="AutoShape 36">
            <a:extLst>
              <a:ext uri="{FF2B5EF4-FFF2-40B4-BE49-F238E27FC236}">
                <a16:creationId xmlns:a16="http://schemas.microsoft.com/office/drawing/2014/main" id="{36CB07E7-5A7E-CAFE-CBE9-B15EC17B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029" name="Line 37">
            <a:extLst>
              <a:ext uri="{FF2B5EF4-FFF2-40B4-BE49-F238E27FC236}">
                <a16:creationId xmlns:a16="http://schemas.microsoft.com/office/drawing/2014/main" id="{5DA321E2-CCDD-EB27-312C-D2E44FF85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Line 38">
            <a:extLst>
              <a:ext uri="{FF2B5EF4-FFF2-40B4-BE49-F238E27FC236}">
                <a16:creationId xmlns:a16="http://schemas.microsoft.com/office/drawing/2014/main" id="{A099762F-7663-DBC5-5232-B7F216777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Rectangle 39">
            <a:extLst>
              <a:ext uri="{FF2B5EF4-FFF2-40B4-BE49-F238E27FC236}">
                <a16:creationId xmlns:a16="http://schemas.microsoft.com/office/drawing/2014/main" id="{BCFC89C7-13B5-EEDE-2604-E46922438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3032" name="Rectangle 40">
            <a:extLst>
              <a:ext uri="{FF2B5EF4-FFF2-40B4-BE49-F238E27FC236}">
                <a16:creationId xmlns:a16="http://schemas.microsoft.com/office/drawing/2014/main" id="{894B1707-2A60-F89F-703E-195C4F817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 </a:t>
            </a:r>
          </a:p>
        </p:txBody>
      </p:sp>
      <p:sp>
        <p:nvSpPr>
          <p:cNvPr id="43033" name="Text Box 41">
            <a:extLst>
              <a:ext uri="{FF2B5EF4-FFF2-40B4-BE49-F238E27FC236}">
                <a16:creationId xmlns:a16="http://schemas.microsoft.com/office/drawing/2014/main" id="{7D75CB59-D6E5-03D1-35D6-BA498193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8589" name="Rectangle 45">
            <a:extLst>
              <a:ext uri="{FF2B5EF4-FFF2-40B4-BE49-F238E27FC236}">
                <a16:creationId xmlns:a16="http://schemas.microsoft.com/office/drawing/2014/main" id="{5C5BAEA2-863D-6327-D626-1E9177670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41</a:t>
            </a:r>
          </a:p>
        </p:txBody>
      </p:sp>
      <p:sp>
        <p:nvSpPr>
          <p:cNvPr id="43035" name="Text Box 46">
            <a:extLst>
              <a:ext uri="{FF2B5EF4-FFF2-40B4-BE49-F238E27FC236}">
                <a16:creationId xmlns:a16="http://schemas.microsoft.com/office/drawing/2014/main" id="{84B5648B-89B7-C4A3-39C9-5D6463D3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42</a:t>
            </a:r>
          </a:p>
        </p:txBody>
      </p:sp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26-29</a:t>
            </a:r>
          </a:p>
        </p:txBody>
      </p:sp>
      <p:pic>
        <p:nvPicPr>
          <p:cNvPr id="88068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ANCIENT JERICHO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DEAD SEA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JORDAN RIVER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1636713" y="5167313"/>
            <a:ext cx="592455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From Jericho...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Looking East Across the Jordan River 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MODERN JERICHO</a:t>
            </a:r>
          </a:p>
        </p:txBody>
      </p:sp>
      <p:sp>
        <p:nvSpPr>
          <p:cNvPr id="88078" name="Freeform 4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79" name="Rectangle 4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0" name="Freeform 4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1" name="AutoShape 4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2" name="Rectangle 4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3" name="Rectangle 4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4" name="AutoShape 4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5" name="Line 4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6" name="Line 4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8087" name="Rectangle 50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ＭＳ Ｐゴシック" charset="0"/>
              </a:rPr>
              <a:t>JOSHUA</a:t>
            </a:r>
          </a:p>
        </p:txBody>
      </p:sp>
      <p:sp>
        <p:nvSpPr>
          <p:cNvPr id="88088" name="Rectangle 51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Jericho/Ai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43</a:t>
            </a:r>
          </a:p>
        </p:txBody>
      </p:sp>
      <p:pic>
        <p:nvPicPr>
          <p:cNvPr id="90115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6445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D34A"/>
                </a:solidFill>
                <a:effectLst>
                  <a:glow rad="139700">
                    <a:srgbClr val="1A0004"/>
                  </a:glow>
                </a:effectLst>
                <a:uLnTx/>
                <a:uFillTx/>
                <a:latin typeface="Comic Sans MS" pitchFamily="-107" charset="0"/>
                <a:ea typeface="ＭＳ Ｐゴシック" charset="0"/>
                <a:cs typeface="+mn-cs"/>
              </a:rPr>
              <a:t>Jericho: Its Ancient Remains</a:t>
            </a: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-107" charset="0"/>
              <a:ea typeface="ＭＳ Ｐゴシック" charset="0"/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0120" name="Text Box 3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29-31</a:t>
            </a:r>
          </a:p>
        </p:txBody>
      </p:sp>
      <p:sp>
        <p:nvSpPr>
          <p:cNvPr id="9012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2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0130" name="Rectangle 28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ＭＳ Ｐゴシック" charset="0"/>
              </a:rPr>
              <a:t>JOSHUA</a:t>
            </a:r>
          </a:p>
        </p:txBody>
      </p:sp>
      <p:sp>
        <p:nvSpPr>
          <p:cNvPr id="9013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Jericho/Ai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6E8DDA7-02F5-2840-02A9-E84A307B2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6082" name="Line 8">
            <a:extLst>
              <a:ext uri="{FF2B5EF4-FFF2-40B4-BE49-F238E27FC236}">
                <a16:creationId xmlns:a16="http://schemas.microsoft.com/office/drawing/2014/main" id="{2BB95027-99DD-969D-66CB-3B7432F4D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3" name="Group 15">
            <a:extLst>
              <a:ext uri="{FF2B5EF4-FFF2-40B4-BE49-F238E27FC236}">
                <a16:creationId xmlns:a16="http://schemas.microsoft.com/office/drawing/2014/main" id="{C2F2C025-00BE-6901-4CCD-0890302D3C7C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595313"/>
            <a:ext cx="7969250" cy="5745162"/>
            <a:chOff x="360" y="352"/>
            <a:chExt cx="5020" cy="3619"/>
          </a:xfrm>
        </p:grpSpPr>
        <p:pic>
          <p:nvPicPr>
            <p:cNvPr id="46101" name="Picture 16">
              <a:extLst>
                <a:ext uri="{FF2B5EF4-FFF2-40B4-BE49-F238E27FC236}">
                  <a16:creationId xmlns:a16="http://schemas.microsoft.com/office/drawing/2014/main" id="{2BECBCB5-FF58-3090-CED0-729EF178DE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102" name="Rectangle 17">
              <a:extLst>
                <a:ext uri="{FF2B5EF4-FFF2-40B4-BE49-F238E27FC236}">
                  <a16:creationId xmlns:a16="http://schemas.microsoft.com/office/drawing/2014/main" id="{08529C48-6FB9-8B42-5194-0BD029287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459"/>
              <a:ext cx="4267" cy="1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4000" b="1">
                  <a:solidFill>
                    <a:srgbClr val="790015"/>
                  </a:solidFill>
                  <a:latin typeface="WinInnwa" pitchFamily="2" charset="0"/>
                </a:rPr>
                <a:t>        a,Za&amp;v csdKifh0Srf;tm; aeaAmawmif</a:t>
              </a:r>
            </a:p>
            <a:p>
              <a:pPr defTabSz="914400" eaLnBrk="0" hangingPunct="0"/>
              <a:r>
                <a:rPr lang="en-US" altLang="en-US" sz="4000" b="1">
                  <a:solidFill>
                    <a:srgbClr val="790015"/>
                  </a:solidFill>
                  <a:latin typeface="WinInnwa" pitchFamily="2" charset="0"/>
                </a:rPr>
                <a:t>                   rS vSrf;Ijrif&amp;yHk </a:t>
              </a:r>
            </a:p>
          </p:txBody>
        </p:sp>
      </p:grpSp>
      <p:sp>
        <p:nvSpPr>
          <p:cNvPr id="46084" name="Text Box 31">
            <a:extLst>
              <a:ext uri="{FF2B5EF4-FFF2-40B4-BE49-F238E27FC236}">
                <a16:creationId xmlns:a16="http://schemas.microsoft.com/office/drawing/2014/main" id="{4F43D254-A135-B2B3-F040-94B8F6040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46085" name="Text Box 32">
            <a:extLst>
              <a:ext uri="{FF2B5EF4-FFF2-40B4-BE49-F238E27FC236}">
                <a16:creationId xmlns:a16="http://schemas.microsoft.com/office/drawing/2014/main" id="{77B2FC68-0542-9C40-2478-47A638A5A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a,m±_ 17; 16 </a:t>
            </a:r>
          </a:p>
        </p:txBody>
      </p:sp>
      <p:sp>
        <p:nvSpPr>
          <p:cNvPr id="46086" name="Freeform 33">
            <a:extLst>
              <a:ext uri="{FF2B5EF4-FFF2-40B4-BE49-F238E27FC236}">
                <a16:creationId xmlns:a16="http://schemas.microsoft.com/office/drawing/2014/main" id="{F34F1EA4-F085-AE4B-A198-C548B050CB4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34">
            <a:extLst>
              <a:ext uri="{FF2B5EF4-FFF2-40B4-BE49-F238E27FC236}">
                <a16:creationId xmlns:a16="http://schemas.microsoft.com/office/drawing/2014/main" id="{3BC48A1F-D8F1-21D4-0D2F-B21BCA0D3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88" name="Freeform 35">
            <a:extLst>
              <a:ext uri="{FF2B5EF4-FFF2-40B4-BE49-F238E27FC236}">
                <a16:creationId xmlns:a16="http://schemas.microsoft.com/office/drawing/2014/main" id="{F04C1313-B786-CF5A-B3BD-2282A779D72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AutoShape 36">
            <a:extLst>
              <a:ext uri="{FF2B5EF4-FFF2-40B4-BE49-F238E27FC236}">
                <a16:creationId xmlns:a16="http://schemas.microsoft.com/office/drawing/2014/main" id="{9812E8C7-32C6-ADA5-FFD5-CD8F9EEF3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0" name="Rectangle 37">
            <a:extLst>
              <a:ext uri="{FF2B5EF4-FFF2-40B4-BE49-F238E27FC236}">
                <a16:creationId xmlns:a16="http://schemas.microsoft.com/office/drawing/2014/main" id="{D0A0F35A-756C-6222-0169-8762EAA10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1" name="Rectangle 38">
            <a:extLst>
              <a:ext uri="{FF2B5EF4-FFF2-40B4-BE49-F238E27FC236}">
                <a16:creationId xmlns:a16="http://schemas.microsoft.com/office/drawing/2014/main" id="{AC3BDD7C-F1E1-493C-B4C3-55DE3827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2" name="AutoShape 39">
            <a:extLst>
              <a:ext uri="{FF2B5EF4-FFF2-40B4-BE49-F238E27FC236}">
                <a16:creationId xmlns:a16="http://schemas.microsoft.com/office/drawing/2014/main" id="{A01A19A8-B465-2D01-A90D-C66A687E3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093" name="Line 40">
            <a:extLst>
              <a:ext uri="{FF2B5EF4-FFF2-40B4-BE49-F238E27FC236}">
                <a16:creationId xmlns:a16="http://schemas.microsoft.com/office/drawing/2014/main" id="{E3D2A50E-6DAF-E787-D0EE-EA624B437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41">
            <a:extLst>
              <a:ext uri="{FF2B5EF4-FFF2-40B4-BE49-F238E27FC236}">
                <a16:creationId xmlns:a16="http://schemas.microsoft.com/office/drawing/2014/main" id="{F8E739B8-01FC-EED4-E681-9C653B1C6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42">
            <a:extLst>
              <a:ext uri="{FF2B5EF4-FFF2-40B4-BE49-F238E27FC236}">
                <a16:creationId xmlns:a16="http://schemas.microsoft.com/office/drawing/2014/main" id="{7B58422E-3E4F-668D-EFBA-EF42E805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6096" name="Rectangle 43">
            <a:extLst>
              <a:ext uri="{FF2B5EF4-FFF2-40B4-BE49-F238E27FC236}">
                <a16:creationId xmlns:a16="http://schemas.microsoft.com/office/drawing/2014/main" id="{E17F3F67-50CB-2115-C84B-1DE27D078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6097" name="Text Box 45">
            <a:extLst>
              <a:ext uri="{FF2B5EF4-FFF2-40B4-BE49-F238E27FC236}">
                <a16:creationId xmlns:a16="http://schemas.microsoft.com/office/drawing/2014/main" id="{FDB2114A-CB2F-FDFD-7976-50F38A3F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64593" name="Rectangle 49">
            <a:extLst>
              <a:ext uri="{FF2B5EF4-FFF2-40B4-BE49-F238E27FC236}">
                <a16:creationId xmlns:a16="http://schemas.microsoft.com/office/drawing/2014/main" id="{744C6BB9-C03D-34A1-D534-B40C8547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44</a:t>
            </a:r>
          </a:p>
        </p:txBody>
      </p:sp>
      <p:sp>
        <p:nvSpPr>
          <p:cNvPr id="46099" name="Text Box 50">
            <a:extLst>
              <a:ext uri="{FF2B5EF4-FFF2-40B4-BE49-F238E27FC236}">
                <a16:creationId xmlns:a16="http://schemas.microsoft.com/office/drawing/2014/main" id="{7D80F4AF-9F50-D804-703E-9B1A08E5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364595" name="Text Box 51">
            <a:extLst>
              <a:ext uri="{FF2B5EF4-FFF2-40B4-BE49-F238E27FC236}">
                <a16:creationId xmlns:a16="http://schemas.microsoft.com/office/drawing/2014/main" id="{241DAB26-D770-65BB-2658-932AF9433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865688"/>
            <a:ext cx="7513638" cy="8239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 Edk@ESifh ysm;&amp;nfpD;qif;&amp;mae&amp;m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9">
            <a:extLst>
              <a:ext uri="{FF2B5EF4-FFF2-40B4-BE49-F238E27FC236}">
                <a16:creationId xmlns:a16="http://schemas.microsoft.com/office/drawing/2014/main" id="{4B0AC751-658B-F3D1-E9B1-36E7CEF15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>
                <a:solidFill>
                  <a:srgbClr val="FFFF66"/>
                </a:solidFill>
                <a:latin typeface="WinInnwa" pitchFamily="2" charset="0"/>
              </a:rPr>
              <a:t>a,m±_ 3; 1 -12 ; 24</a:t>
            </a: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7106" name="Text Box 48">
            <a:extLst>
              <a:ext uri="{FF2B5EF4-FFF2-40B4-BE49-F238E27FC236}">
                <a16:creationId xmlns:a16="http://schemas.microsoft.com/office/drawing/2014/main" id="{8F3E0CA8-0439-BC38-05B8-3C81DAF2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112691" name="Picture 51">
            <a:extLst>
              <a:ext uri="{FF2B5EF4-FFF2-40B4-BE49-F238E27FC236}">
                <a16:creationId xmlns:a16="http://schemas.microsoft.com/office/drawing/2014/main" id="{78F9694F-BC35-4E7F-9E81-3E3892B1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>
            <a:extLst>
              <a:ext uri="{FF2B5EF4-FFF2-40B4-BE49-F238E27FC236}">
                <a16:creationId xmlns:a16="http://schemas.microsoft.com/office/drawing/2014/main" id="{BEB44A82-0D04-F409-3AAD-3C5E9AAC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>
            <a:extLst>
              <a:ext uri="{FF2B5EF4-FFF2-40B4-BE49-F238E27FC236}">
                <a16:creationId xmlns:a16="http://schemas.microsoft.com/office/drawing/2014/main" id="{B8A63EA2-A306-5E74-404B-3940D4696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7048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000" b="1">
                <a:solidFill>
                  <a:srgbClr val="790015"/>
                </a:solidFill>
                <a:latin typeface="WinInnwa" pitchFamily="2" charset="0"/>
              </a:rPr>
              <a:t>ajrmufydkif; 'ef rS </a:t>
            </a: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4D0F1345-6EEB-9D55-6E23-85688C598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5360988"/>
            <a:ext cx="5116512" cy="119697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awmifydkif; aA&amp;a&amp;Sb+rdK@wdkifatmif </a:t>
            </a:r>
          </a:p>
        </p:txBody>
      </p:sp>
      <p:sp>
        <p:nvSpPr>
          <p:cNvPr id="47111" name="Freeform 35">
            <a:extLst>
              <a:ext uri="{FF2B5EF4-FFF2-40B4-BE49-F238E27FC236}">
                <a16:creationId xmlns:a16="http://schemas.microsoft.com/office/drawing/2014/main" id="{FB74875E-2B54-8C9A-7E0E-1F4BECD06B7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36">
            <a:extLst>
              <a:ext uri="{FF2B5EF4-FFF2-40B4-BE49-F238E27FC236}">
                <a16:creationId xmlns:a16="http://schemas.microsoft.com/office/drawing/2014/main" id="{3AEDEF96-EB30-1F37-D1FB-692D33C21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3" name="Freeform 37">
            <a:extLst>
              <a:ext uri="{FF2B5EF4-FFF2-40B4-BE49-F238E27FC236}">
                <a16:creationId xmlns:a16="http://schemas.microsoft.com/office/drawing/2014/main" id="{32B40DF0-4A6D-10AA-38A9-6025A0F0E20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AutoShape 38">
            <a:extLst>
              <a:ext uri="{FF2B5EF4-FFF2-40B4-BE49-F238E27FC236}">
                <a16:creationId xmlns:a16="http://schemas.microsoft.com/office/drawing/2014/main" id="{D6F31BB9-E27E-9531-5083-10DD9E1A3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5" name="Rectangle 39">
            <a:extLst>
              <a:ext uri="{FF2B5EF4-FFF2-40B4-BE49-F238E27FC236}">
                <a16:creationId xmlns:a16="http://schemas.microsoft.com/office/drawing/2014/main" id="{9C8B4EAF-72DC-3FFF-CA56-E49F35D5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6" name="Rectangle 40">
            <a:extLst>
              <a:ext uri="{FF2B5EF4-FFF2-40B4-BE49-F238E27FC236}">
                <a16:creationId xmlns:a16="http://schemas.microsoft.com/office/drawing/2014/main" id="{1F63A670-FFCA-6585-CD1F-433308AF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7" name="AutoShape 41">
            <a:extLst>
              <a:ext uri="{FF2B5EF4-FFF2-40B4-BE49-F238E27FC236}">
                <a16:creationId xmlns:a16="http://schemas.microsoft.com/office/drawing/2014/main" id="{B784140F-9789-D8C3-3125-6D34D7400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7118" name="Line 42">
            <a:extLst>
              <a:ext uri="{FF2B5EF4-FFF2-40B4-BE49-F238E27FC236}">
                <a16:creationId xmlns:a16="http://schemas.microsoft.com/office/drawing/2014/main" id="{672D23C5-2525-27E4-9E25-6EBE00F23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43">
            <a:extLst>
              <a:ext uri="{FF2B5EF4-FFF2-40B4-BE49-F238E27FC236}">
                <a16:creationId xmlns:a16="http://schemas.microsoft.com/office/drawing/2014/main" id="{550D1DEF-B4E9-2E3A-8130-ABDD04218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44">
            <a:extLst>
              <a:ext uri="{FF2B5EF4-FFF2-40B4-BE49-F238E27FC236}">
                <a16:creationId xmlns:a16="http://schemas.microsoft.com/office/drawing/2014/main" id="{C1FCEB69-4791-9B2B-2B72-5F002749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7121" name="Rectangle 45">
            <a:extLst>
              <a:ext uri="{FF2B5EF4-FFF2-40B4-BE49-F238E27FC236}">
                <a16:creationId xmlns:a16="http://schemas.microsoft.com/office/drawing/2014/main" id="{1B070D88-3E2C-5D3C-B738-2CE180BF3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7122" name="Rectangle 46">
            <a:extLst>
              <a:ext uri="{FF2B5EF4-FFF2-40B4-BE49-F238E27FC236}">
                <a16:creationId xmlns:a16="http://schemas.microsoft.com/office/drawing/2014/main" id="{260DA101-C933-355A-7F99-1CD32694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e,fajra0cGJjcif;</a:t>
            </a:r>
          </a:p>
        </p:txBody>
      </p:sp>
      <p:pic>
        <p:nvPicPr>
          <p:cNvPr id="47123" name="Picture 4">
            <a:extLst>
              <a:ext uri="{FF2B5EF4-FFF2-40B4-BE49-F238E27FC236}">
                <a16:creationId xmlns:a16="http://schemas.microsoft.com/office/drawing/2014/main" id="{6F06F50A-75ED-2B88-35B5-B4BC5E24E09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1" name="AutoShape 31">
            <a:extLst>
              <a:ext uri="{FF2B5EF4-FFF2-40B4-BE49-F238E27FC236}">
                <a16:creationId xmlns:a16="http://schemas.microsoft.com/office/drawing/2014/main" id="{5D6F1D32-AD60-135B-3BC2-2BE9F1F788FD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72" name="AutoShape 32">
            <a:extLst>
              <a:ext uri="{FF2B5EF4-FFF2-40B4-BE49-F238E27FC236}">
                <a16:creationId xmlns:a16="http://schemas.microsoft.com/office/drawing/2014/main" id="{86034C41-A9DB-1925-9FF8-C919DCBAAC1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000000"/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112695" name="Rectangle 55">
            <a:extLst>
              <a:ext uri="{FF2B5EF4-FFF2-40B4-BE49-F238E27FC236}">
                <a16:creationId xmlns:a16="http://schemas.microsoft.com/office/drawing/2014/main" id="{A8C28CCE-D7A5-42D1-F0DE-F60DFCFCA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45</a:t>
            </a:r>
          </a:p>
        </p:txBody>
      </p:sp>
      <p:sp>
        <p:nvSpPr>
          <p:cNvPr id="47127" name="Text Box 56">
            <a:extLst>
              <a:ext uri="{FF2B5EF4-FFF2-40B4-BE49-F238E27FC236}">
                <a16:creationId xmlns:a16="http://schemas.microsoft.com/office/drawing/2014/main" id="{1CBCD4C8-0650-81AC-4DD2-95E8C9BB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47128" name="Text Box 58">
            <a:extLst>
              <a:ext uri="{FF2B5EF4-FFF2-40B4-BE49-F238E27FC236}">
                <a16:creationId xmlns:a16="http://schemas.microsoft.com/office/drawing/2014/main" id="{3EB2C7E7-9BBB-8DD6-EF6E-E1829E93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FB426C2E-9EE1-A14B-8DAC-868E0EAA6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308FC6B6-7AE9-4D03-8697-52A0DC0BE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1636713"/>
            <a:ext cx="2020888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b="1">
                <a:solidFill>
                  <a:srgbClr val="1A0004"/>
                </a:solidFill>
                <a:latin typeface="WinInnwa" pitchFamily="2" charset="0"/>
              </a:rPr>
              <a:t>a,&amp;dacg 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DBE1BDC5-EF82-D8D9-5BD8-66D1EAAE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2174875"/>
            <a:ext cx="25177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790015"/>
                </a:solidFill>
                <a:latin typeface="WinInnwa" pitchFamily="2" charset="0"/>
              </a:rPr>
              <a:t>e,fajra0cGJjcif;</a:t>
            </a:r>
          </a:p>
        </p:txBody>
      </p:sp>
      <p:sp>
        <p:nvSpPr>
          <p:cNvPr id="48132" name="AutoShape 5">
            <a:extLst>
              <a:ext uri="{FF2B5EF4-FFF2-40B4-BE49-F238E27FC236}">
                <a16:creationId xmlns:a16="http://schemas.microsoft.com/office/drawing/2014/main" id="{213FF3D2-DB71-8E0B-BBB9-EF36236BF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3" name="Rectangle 6">
            <a:extLst>
              <a:ext uri="{FF2B5EF4-FFF2-40B4-BE49-F238E27FC236}">
                <a16:creationId xmlns:a16="http://schemas.microsoft.com/office/drawing/2014/main" id="{04488677-F445-C8C9-168F-2B60AFDA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776288"/>
            <a:ext cx="223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>
                <a:solidFill>
                  <a:srgbClr val="790015"/>
                </a:solidFill>
                <a:latin typeface="WinInnwa" pitchFamily="2" charset="0"/>
              </a:rPr>
              <a:t>a,m±_/</a:t>
            </a:r>
            <a:r>
              <a:rPr lang="en-US" altLang="en-US" sz="4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8134" name="Rectangle 7">
            <a:extLst>
              <a:ext uri="{FF2B5EF4-FFF2-40B4-BE49-F238E27FC236}">
                <a16:creationId xmlns:a16="http://schemas.microsoft.com/office/drawing/2014/main" id="{759FCEA4-25C0-4334-D127-B231CB2DC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3767138"/>
            <a:ext cx="5772150" cy="20589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 i="1">
                <a:solidFill>
                  <a:srgbClr val="FEE600"/>
                </a:solidFill>
                <a:latin typeface="WinInnwa" pitchFamily="2" charset="0"/>
              </a:rPr>
              <a:t>tm+AH[H a,moyf arma&amp;S</a:t>
            </a:r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 </a:t>
            </a:r>
          </a:p>
          <a:p>
            <a:pPr defTabSz="914400" eaLnBrk="0" hangingPunct="0"/>
            <a:r>
              <a:rPr lang="en-US" altLang="en-US" sz="8000" b="1">
                <a:solidFill>
                  <a:srgbClr val="66FF33"/>
                </a:solidFill>
                <a:latin typeface="WinInnwa" pitchFamily="2" charset="0"/>
              </a:rPr>
              <a:t>a,m±_</a:t>
            </a:r>
            <a:r>
              <a:rPr lang="en-US" altLang="en-US" sz="4800" b="1">
                <a:solidFill>
                  <a:srgbClr val="FFFFFF"/>
                </a:solidFill>
                <a:latin typeface="WinInnwa" pitchFamily="2" charset="0"/>
              </a:rPr>
              <a:t>	</a:t>
            </a:r>
          </a:p>
        </p:txBody>
      </p:sp>
      <p:sp>
        <p:nvSpPr>
          <p:cNvPr id="48135" name="Line 9">
            <a:extLst>
              <a:ext uri="{FF2B5EF4-FFF2-40B4-BE49-F238E27FC236}">
                <a16:creationId xmlns:a16="http://schemas.microsoft.com/office/drawing/2014/main" id="{2AD077FE-1F56-B50A-6091-33690887C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10">
            <a:extLst>
              <a:ext uri="{FF2B5EF4-FFF2-40B4-BE49-F238E27FC236}">
                <a16:creationId xmlns:a16="http://schemas.microsoft.com/office/drawing/2014/main" id="{A8DEFDDD-CC22-F092-E9F3-ED613F8C7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7" name="Line 11">
            <a:extLst>
              <a:ext uri="{FF2B5EF4-FFF2-40B4-BE49-F238E27FC236}">
                <a16:creationId xmlns:a16="http://schemas.microsoft.com/office/drawing/2014/main" id="{1CDAE6B6-2D10-F897-CC11-DFC6EA60D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Rectangle 12">
            <a:extLst>
              <a:ext uri="{FF2B5EF4-FFF2-40B4-BE49-F238E27FC236}">
                <a16:creationId xmlns:a16="http://schemas.microsoft.com/office/drawing/2014/main" id="{26AFE08D-E4DA-8BE2-70E5-BEF9F02DC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8139" name="Line 13">
            <a:extLst>
              <a:ext uri="{FF2B5EF4-FFF2-40B4-BE49-F238E27FC236}">
                <a16:creationId xmlns:a16="http://schemas.microsoft.com/office/drawing/2014/main" id="{36C7AE71-0EB4-56D5-B406-7D36E06FC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42">
            <a:extLst>
              <a:ext uri="{FF2B5EF4-FFF2-40B4-BE49-F238E27FC236}">
                <a16:creationId xmlns:a16="http://schemas.microsoft.com/office/drawing/2014/main" id="{3A2E66D8-0177-33A2-BFE2-CC6EF1AF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 u="sng">
                <a:solidFill>
                  <a:srgbClr val="FFFF66"/>
                </a:solidFill>
                <a:latin typeface="WinInnwa" pitchFamily="2" charset="0"/>
              </a:rPr>
              <a:t>? a,m±_ 14;5</a:t>
            </a:r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8141" name="Freeform 43">
            <a:extLst>
              <a:ext uri="{FF2B5EF4-FFF2-40B4-BE49-F238E27FC236}">
                <a16:creationId xmlns:a16="http://schemas.microsoft.com/office/drawing/2014/main" id="{A7EE0903-8AD4-5798-35E6-4420AEDB596A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Rectangle 44">
            <a:extLst>
              <a:ext uri="{FF2B5EF4-FFF2-40B4-BE49-F238E27FC236}">
                <a16:creationId xmlns:a16="http://schemas.microsoft.com/office/drawing/2014/main" id="{40E9A01E-A43C-8958-FB9E-E997317E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3" name="Freeform 45">
            <a:extLst>
              <a:ext uri="{FF2B5EF4-FFF2-40B4-BE49-F238E27FC236}">
                <a16:creationId xmlns:a16="http://schemas.microsoft.com/office/drawing/2014/main" id="{BE4A29D5-7A58-44EA-F0F9-A7385EC080A0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AutoShape 46">
            <a:extLst>
              <a:ext uri="{FF2B5EF4-FFF2-40B4-BE49-F238E27FC236}">
                <a16:creationId xmlns:a16="http://schemas.microsoft.com/office/drawing/2014/main" id="{C42D4F49-A9CC-254E-38FE-AD19ECA9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85BBB9B2-ABDF-A3C4-6146-7435A7BA6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2A535937-C5B1-59ED-4FC0-347F5E510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7" name="AutoShape 49">
            <a:extLst>
              <a:ext uri="{FF2B5EF4-FFF2-40B4-BE49-F238E27FC236}">
                <a16:creationId xmlns:a16="http://schemas.microsoft.com/office/drawing/2014/main" id="{652E9D6C-03FD-B7C1-157E-7A8810AC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8148" name="Line 50">
            <a:extLst>
              <a:ext uri="{FF2B5EF4-FFF2-40B4-BE49-F238E27FC236}">
                <a16:creationId xmlns:a16="http://schemas.microsoft.com/office/drawing/2014/main" id="{DE67E00F-AFD3-9428-92F3-3D3C3850B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Line 51">
            <a:extLst>
              <a:ext uri="{FF2B5EF4-FFF2-40B4-BE49-F238E27FC236}">
                <a16:creationId xmlns:a16="http://schemas.microsoft.com/office/drawing/2014/main" id="{52777F08-81B8-3396-7363-0A29841DD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52">
            <a:extLst>
              <a:ext uri="{FF2B5EF4-FFF2-40B4-BE49-F238E27FC236}">
                <a16:creationId xmlns:a16="http://schemas.microsoft.com/office/drawing/2014/main" id="{47E99AD6-7273-7579-E87B-6C67E600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8151" name="Rectangle 53">
            <a:extLst>
              <a:ext uri="{FF2B5EF4-FFF2-40B4-BE49-F238E27FC236}">
                <a16:creationId xmlns:a16="http://schemas.microsoft.com/office/drawing/2014/main" id="{6BBA34B5-A4C4-7C4D-B5B8-208393131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8152" name="Rectangle 54">
            <a:extLst>
              <a:ext uri="{FF2B5EF4-FFF2-40B4-BE49-F238E27FC236}">
                <a16:creationId xmlns:a16="http://schemas.microsoft.com/office/drawing/2014/main" id="{24B2C583-08FB-3185-3557-83423E946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e,fajra0cGJjcif;</a:t>
            </a:r>
          </a:p>
        </p:txBody>
      </p:sp>
      <p:sp>
        <p:nvSpPr>
          <p:cNvPr id="48153" name="Text Box 55">
            <a:extLst>
              <a:ext uri="{FF2B5EF4-FFF2-40B4-BE49-F238E27FC236}">
                <a16:creationId xmlns:a16="http://schemas.microsoft.com/office/drawing/2014/main" id="{8E5DCD4D-45FD-9205-AF01-8240ABABF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9267EFD9-465A-249B-7586-A90C4D496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46</a:t>
            </a:r>
          </a:p>
        </p:txBody>
      </p:sp>
      <p:sp>
        <p:nvSpPr>
          <p:cNvPr id="48155" name="Text Box 60">
            <a:extLst>
              <a:ext uri="{FF2B5EF4-FFF2-40B4-BE49-F238E27FC236}">
                <a16:creationId xmlns:a16="http://schemas.microsoft.com/office/drawing/2014/main" id="{DE6AF71B-8378-4CA9-2175-C0707A7D6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6">
            <a:extLst>
              <a:ext uri="{FF2B5EF4-FFF2-40B4-BE49-F238E27FC236}">
                <a16:creationId xmlns:a16="http://schemas.microsoft.com/office/drawing/2014/main" id="{CAEFA7BE-0563-A5DA-9555-8CF36AC57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674688"/>
            <a:ext cx="6870700" cy="5740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851C10E8-8F0A-3B93-D619-05F8E9EF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9155" name="Line 5">
            <a:extLst>
              <a:ext uri="{FF2B5EF4-FFF2-40B4-BE49-F238E27FC236}">
                <a16:creationId xmlns:a16="http://schemas.microsoft.com/office/drawing/2014/main" id="{446FEE3F-C95D-5919-6EBA-F206F22BA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56" name="Group 59">
            <a:extLst>
              <a:ext uri="{FF2B5EF4-FFF2-40B4-BE49-F238E27FC236}">
                <a16:creationId xmlns:a16="http://schemas.microsoft.com/office/drawing/2014/main" id="{C18BC24F-06EB-E9FF-F635-B9386CF48987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49209" name="Group 58">
              <a:extLst>
                <a:ext uri="{FF2B5EF4-FFF2-40B4-BE49-F238E27FC236}">
                  <a16:creationId xmlns:a16="http://schemas.microsoft.com/office/drawing/2014/main" id="{41707F82-2E21-17D5-C6FD-CA0B83E59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49211" name="Freeform 32" descr="Large confetti">
                <a:extLst>
                  <a:ext uri="{FF2B5EF4-FFF2-40B4-BE49-F238E27FC236}">
                    <a16:creationId xmlns:a16="http://schemas.microsoft.com/office/drawing/2014/main" id="{EFB998D3-F617-714D-BA14-76261877F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12" name="Freeform 33">
                <a:extLst>
                  <a:ext uri="{FF2B5EF4-FFF2-40B4-BE49-F238E27FC236}">
                    <a16:creationId xmlns:a16="http://schemas.microsoft.com/office/drawing/2014/main" id="{72724908-BEE8-5EDE-558D-91D71FF81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210" name="Freeform 34" descr="Large confetti">
              <a:extLst>
                <a:ext uri="{FF2B5EF4-FFF2-40B4-BE49-F238E27FC236}">
                  <a16:creationId xmlns:a16="http://schemas.microsoft.com/office/drawing/2014/main" id="{7AE909BF-AE1B-3611-B740-D0FB6A6E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157" name="Group 57">
            <a:extLst>
              <a:ext uri="{FF2B5EF4-FFF2-40B4-BE49-F238E27FC236}">
                <a16:creationId xmlns:a16="http://schemas.microsoft.com/office/drawing/2014/main" id="{6D9CE69E-893F-D80D-6E2F-B6CC1C744ED2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49207" name="Freeform 35">
              <a:extLst>
                <a:ext uri="{FF2B5EF4-FFF2-40B4-BE49-F238E27FC236}">
                  <a16:creationId xmlns:a16="http://schemas.microsoft.com/office/drawing/2014/main" id="{AC98E016-2624-6601-3823-432FDF92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8" name="Freeform 36">
              <a:extLst>
                <a:ext uri="{FF2B5EF4-FFF2-40B4-BE49-F238E27FC236}">
                  <a16:creationId xmlns:a16="http://schemas.microsoft.com/office/drawing/2014/main" id="{37A21822-7A71-9F0C-6E77-CCECAF431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8" name="Text Box 37">
            <a:extLst>
              <a:ext uri="{FF2B5EF4-FFF2-40B4-BE49-F238E27FC236}">
                <a16:creationId xmlns:a16="http://schemas.microsoft.com/office/drawing/2014/main" id="{73F2C83E-AC4A-7416-E507-B0048EBC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*gvdvJtdkif/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59" name="Text Box 38">
            <a:extLst>
              <a:ext uri="{FF2B5EF4-FFF2-40B4-BE49-F238E27FC236}">
                <a16:creationId xmlns:a16="http://schemas.microsoft.com/office/drawing/2014/main" id="{45CE1981-BC2D-50C4-11B1-2300CABA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*dvaAmawmif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60" name="Text Box 39">
            <a:extLst>
              <a:ext uri="{FF2B5EF4-FFF2-40B4-BE49-F238E27FC236}">
                <a16:creationId xmlns:a16="http://schemas.microsoft.com/office/drawing/2014/main" id="{AB231330-57AE-F963-B090-5F16FB40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/ a[jAKef+rdK@/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EA2DD34E-679D-382E-0E85-BE86AED0F858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/ tm&amp;Sm </a:t>
            </a:r>
          </a:p>
        </p:txBody>
      </p:sp>
      <p:sp>
        <p:nvSpPr>
          <p:cNvPr id="525353" name="Text Box 41">
            <a:extLst>
              <a:ext uri="{FF2B5EF4-FFF2-40B4-BE49-F238E27FC236}">
                <a16:creationId xmlns:a16="http://schemas.microsoft.com/office/drawing/2014/main" id="{80488317-1F64-C5C9-7037-B6B153DC52B9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105400" y="2235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 Áocg </a:t>
            </a: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CBD09057-5B59-5FB2-FFC2-4941CA8F937A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 *'f </a:t>
            </a: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2FABC84F-FF6E-1D15-4E5E-D91741F64344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854575" y="3498850"/>
            <a:ext cx="1612900" cy="1311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{ z &amp;drf </a:t>
            </a:r>
          </a:p>
          <a:p>
            <a:pPr algn="ctr" defTabSz="914400" eaLnBrk="0" hangingPunct="0">
              <a:spcBef>
                <a:spcPct val="50000"/>
              </a:spcBef>
            </a:pPr>
            <a:endParaRPr lang="en-US" altLang="en-US" sz="3200" b="1">
              <a:solidFill>
                <a:srgbClr val="FFFF66"/>
              </a:solidFill>
              <a:latin typeface="WinInnwa" pitchFamily="2" charset="0"/>
            </a:endParaRP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73859EB9-5BA8-B105-ADBC-0E55B1BE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A,Fmrdef </a:t>
            </a: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B815A821-22F9-C582-40BD-D4C13EF05D8D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±kAif </a:t>
            </a: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3BD914F8-8CC6-AB5F-EB11-6D41468609E8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  <a:latin typeface="WinInnwa" pitchFamily="2" charset="0"/>
              </a:rPr>
              <a:t> 'ef 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72EB9E37-6C5E-F512-CA4B-2E30D069308C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 ,k' </a:t>
            </a: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BD99CFB1-669B-9B5E-F366-1813FA9CC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 &amp;Sdarmif/ </a:t>
            </a:r>
          </a:p>
        </p:txBody>
      </p:sp>
      <p:grpSp>
        <p:nvGrpSpPr>
          <p:cNvPr id="5" name="Group 70">
            <a:extLst>
              <a:ext uri="{FF2B5EF4-FFF2-40B4-BE49-F238E27FC236}">
                <a16:creationId xmlns:a16="http://schemas.microsoft.com/office/drawing/2014/main" id="{5DDEDDA3-28DC-770A-5C39-AC88EB2538DD}"/>
              </a:ext>
            </a:extLst>
          </p:cNvPr>
          <p:cNvGrpSpPr>
            <a:grpSpLocks/>
          </p:cNvGrpSpPr>
          <p:nvPr/>
        </p:nvGrpSpPr>
        <p:grpSpPr bwMode="auto">
          <a:xfrm>
            <a:off x="4314825" y="2990850"/>
            <a:ext cx="3049588" cy="763588"/>
            <a:chOff x="2778" y="1920"/>
            <a:chExt cx="1921" cy="481"/>
          </a:xfrm>
        </p:grpSpPr>
        <p:sp>
          <p:nvSpPr>
            <p:cNvPr id="49205" name="Text Box 42">
              <a:extLst>
                <a:ext uri="{FF2B5EF4-FFF2-40B4-BE49-F238E27FC236}">
                  <a16:creationId xmlns:a16="http://schemas.microsoft.com/office/drawing/2014/main" id="{51720BAE-8A88-CFF1-A44F-963C901EE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78" y="1920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FF66"/>
                  </a:solidFill>
                  <a:latin typeface="WinInnwa" pitchFamily="2" charset="0"/>
                </a:rPr>
                <a:t>r em a&amp;S </a:t>
              </a:r>
            </a:p>
          </p:txBody>
        </p:sp>
        <p:sp>
          <p:nvSpPr>
            <p:cNvPr id="49206" name="Text Box 50">
              <a:extLst>
                <a:ext uri="{FF2B5EF4-FFF2-40B4-BE49-F238E27FC236}">
                  <a16:creationId xmlns:a16="http://schemas.microsoft.com/office/drawing/2014/main" id="{80F2BD46-E41A-F25C-E41B-B7D0C0CDA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71107">
              <a:off x="3683" y="2036"/>
              <a:ext cx="1016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66"/>
                  </a:solidFill>
                  <a:latin typeface="WinInnwa" pitchFamily="2" charset="0"/>
                </a:rPr>
                <a:t>r em a&amp;S </a:t>
              </a: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C4FFF161-01FE-E8AD-5563-EBF961CAEC65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e\vd </a:t>
            </a: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D1166B06-DBE0-96B5-CDE7-65AB95B428D3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ZmAkvkef </a:t>
            </a:r>
          </a:p>
        </p:txBody>
      </p:sp>
      <p:sp>
        <p:nvSpPr>
          <p:cNvPr id="49173" name="Text Box 53">
            <a:extLst>
              <a:ext uri="{FF2B5EF4-FFF2-40B4-BE49-F238E27FC236}">
                <a16:creationId xmlns:a16="http://schemas.microsoft.com/office/drawing/2014/main" id="{CA97EB66-825F-794C-415D-A75FCF36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i="1">
                <a:solidFill>
                  <a:srgbClr val="66FF33"/>
                </a:solidFill>
                <a:latin typeface="WinInnwa" pitchFamily="2" charset="0"/>
              </a:rPr>
              <a:t>u&amp;arvawmif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74" name="Text Box 54">
            <a:extLst>
              <a:ext uri="{FF2B5EF4-FFF2-40B4-BE49-F238E27FC236}">
                <a16:creationId xmlns:a16="http://schemas.microsoft.com/office/drawing/2014/main" id="{47E3AC09-F399-64AA-6951-C6C89BED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wmaAmfawmif/ </a:t>
            </a:r>
          </a:p>
        </p:txBody>
      </p:sp>
      <p:sp>
        <p:nvSpPr>
          <p:cNvPr id="49175" name="Text Box 55">
            <a:extLst>
              <a:ext uri="{FF2B5EF4-FFF2-40B4-BE49-F238E27FC236}">
                <a16:creationId xmlns:a16="http://schemas.microsoft.com/office/drawing/2014/main" id="{345F48A6-2001-8B75-82B5-876FAC9A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yifv,fao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76" name="Text Box 60">
            <a:extLst>
              <a:ext uri="{FF2B5EF4-FFF2-40B4-BE49-F238E27FC236}">
                <a16:creationId xmlns:a16="http://schemas.microsoft.com/office/drawing/2014/main" id="{6C132D0C-6C70-AF80-ED3D-0CBBD242E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66FF33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49177" name="Oval 61">
            <a:extLst>
              <a:ext uri="{FF2B5EF4-FFF2-40B4-BE49-F238E27FC236}">
                <a16:creationId xmlns:a16="http://schemas.microsoft.com/office/drawing/2014/main" id="{2D5475A6-ACE8-01B5-B994-D7635587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8" name="Oval 62">
            <a:extLst>
              <a:ext uri="{FF2B5EF4-FFF2-40B4-BE49-F238E27FC236}">
                <a16:creationId xmlns:a16="http://schemas.microsoft.com/office/drawing/2014/main" id="{4EE4DF92-A140-AAB9-A58E-2CE4825E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79" name="Oval 63">
            <a:extLst>
              <a:ext uri="{FF2B5EF4-FFF2-40B4-BE49-F238E27FC236}">
                <a16:creationId xmlns:a16="http://schemas.microsoft.com/office/drawing/2014/main" id="{AB0FE14F-6A86-A9DA-CD7A-063F43FCB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0" name="Oval 64">
            <a:extLst>
              <a:ext uri="{FF2B5EF4-FFF2-40B4-BE49-F238E27FC236}">
                <a16:creationId xmlns:a16="http://schemas.microsoft.com/office/drawing/2014/main" id="{8B60E2B1-8C51-1CE9-90B0-CF53F466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5EF389EE-262C-4A54-A1E1-EFB28BEE1260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350000" y="4421188"/>
            <a:ext cx="1717675" cy="1343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endParaRPr lang="en-US" altLang="en-US" sz="2000" b="1" i="1">
              <a:solidFill>
                <a:srgbClr val="FFFF66"/>
              </a:solidFill>
              <a:latin typeface="WinInnwa" pitchFamily="2" charset="0"/>
            </a:endParaRPr>
          </a:p>
          <a:p>
            <a:pPr algn="ct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wJawmfwnf&amp;m    </a:t>
            </a:r>
          </a:p>
          <a:p>
            <a:pPr algn="ct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+rdK@ wdkif; Y</a:t>
            </a:r>
          </a:p>
          <a:p>
            <a:pPr algn="ct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aexdkif&amp;rnf</a:t>
            </a:r>
            <a:r>
              <a:rPr lang="en-US" altLang="en-US" sz="2000" b="1" i="1">
                <a:solidFill>
                  <a:srgbClr val="FFFF66"/>
                </a:solidFill>
                <a:latin typeface="WinInnwa" pitchFamily="2" charset="0"/>
              </a:rPr>
              <a:t>?</a:t>
            </a: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82" name="Text Box 68">
            <a:extLst>
              <a:ext uri="{FF2B5EF4-FFF2-40B4-BE49-F238E27FC236}">
                <a16:creationId xmlns:a16="http://schemas.microsoft.com/office/drawing/2014/main" id="{0D5E9E1F-F6BA-9BEE-D4FA-EC468ADD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0"/>
            <a:ext cx="4895850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/ a,m±_ 13; 1 -21; 43/ 13;14 (av0d)/ </a:t>
            </a: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70F3CE04-D084-B4BF-A119-DDA01EC1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5383" name="Text Box 71">
            <a:extLst>
              <a:ext uri="{FF2B5EF4-FFF2-40B4-BE49-F238E27FC236}">
                <a16:creationId xmlns:a16="http://schemas.microsoft.com/office/drawing/2014/main" id="{79E24898-BB03-396B-CD97-6BC78319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2997200"/>
            <a:ext cx="3238500" cy="20637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vlrsdK;EG,fpkwdkif;onf 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tmjA[Htm;</a:t>
            </a:r>
          </a:p>
          <a:p>
            <a:pPr algn="ctr" defTabSz="914400" eaLnBrk="0" hangingPunct="0">
              <a:lnSpc>
                <a:spcPct val="3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 uwdxm;awmfrl</a:t>
            </a:r>
          </a:p>
          <a:p>
            <a:pPr algn="ctr" defTabSz="914400" eaLnBrk="0" hangingPunct="0">
              <a:lnSpc>
                <a:spcPct val="3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aome,fajrü</a:t>
            </a:r>
          </a:p>
          <a:p>
            <a:pPr algn="ctr" defTabSz="914400"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tajccsavhvmaexdkifBu</a:t>
            </a:r>
          </a:p>
          <a:p>
            <a:pPr algn="ctr" defTabSz="914400" eaLnBrk="0" hangingPunct="0">
              <a:lnSpc>
                <a:spcPct val="30000"/>
              </a:lnSpc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WinInnwa" pitchFamily="2" charset="0"/>
              </a:rPr>
              <a:t>onf?</a:t>
            </a:r>
            <a:r>
              <a:rPr lang="en-US" altLang="en-US" sz="2800" b="1">
                <a:solidFill>
                  <a:srgbClr val="FFFF00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85" name="Freeform 72">
            <a:extLst>
              <a:ext uri="{FF2B5EF4-FFF2-40B4-BE49-F238E27FC236}">
                <a16:creationId xmlns:a16="http://schemas.microsoft.com/office/drawing/2014/main" id="{37CBAA51-28E6-AD5D-17E8-8E062904692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6" name="Rectangle 73">
            <a:extLst>
              <a:ext uri="{FF2B5EF4-FFF2-40B4-BE49-F238E27FC236}">
                <a16:creationId xmlns:a16="http://schemas.microsoft.com/office/drawing/2014/main" id="{12923770-813A-0B60-B456-9957BBEF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7" name="Freeform 74">
            <a:extLst>
              <a:ext uri="{FF2B5EF4-FFF2-40B4-BE49-F238E27FC236}">
                <a16:creationId xmlns:a16="http://schemas.microsoft.com/office/drawing/2014/main" id="{EF71FA91-CA2B-475A-A500-82885E7F70C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8" name="AutoShape 75">
            <a:extLst>
              <a:ext uri="{FF2B5EF4-FFF2-40B4-BE49-F238E27FC236}">
                <a16:creationId xmlns:a16="http://schemas.microsoft.com/office/drawing/2014/main" id="{61EB593C-ADF6-DBC2-F320-13B0FC13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89" name="Rectangle 76">
            <a:extLst>
              <a:ext uri="{FF2B5EF4-FFF2-40B4-BE49-F238E27FC236}">
                <a16:creationId xmlns:a16="http://schemas.microsoft.com/office/drawing/2014/main" id="{B4BFC958-4FEE-5454-7E70-C557C829A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0" name="Rectangle 77">
            <a:extLst>
              <a:ext uri="{FF2B5EF4-FFF2-40B4-BE49-F238E27FC236}">
                <a16:creationId xmlns:a16="http://schemas.microsoft.com/office/drawing/2014/main" id="{17BB5EE5-6857-B85D-491D-F2E88104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1" name="AutoShape 78">
            <a:extLst>
              <a:ext uri="{FF2B5EF4-FFF2-40B4-BE49-F238E27FC236}">
                <a16:creationId xmlns:a16="http://schemas.microsoft.com/office/drawing/2014/main" id="{0211C53C-03F4-CDA3-DB7F-4A1C65DC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9192" name="Line 79">
            <a:extLst>
              <a:ext uri="{FF2B5EF4-FFF2-40B4-BE49-F238E27FC236}">
                <a16:creationId xmlns:a16="http://schemas.microsoft.com/office/drawing/2014/main" id="{EF73632E-125E-8259-E648-A02C84AF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3" name="Line 80">
            <a:extLst>
              <a:ext uri="{FF2B5EF4-FFF2-40B4-BE49-F238E27FC236}">
                <a16:creationId xmlns:a16="http://schemas.microsoft.com/office/drawing/2014/main" id="{2F3239E7-D0BC-B925-7773-CA349D820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4" name="Rectangle 81">
            <a:extLst>
              <a:ext uri="{FF2B5EF4-FFF2-40B4-BE49-F238E27FC236}">
                <a16:creationId xmlns:a16="http://schemas.microsoft.com/office/drawing/2014/main" id="{CA85ABAE-835D-004C-9B07-50D42EE7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49195" name="Rectangle 82">
            <a:extLst>
              <a:ext uri="{FF2B5EF4-FFF2-40B4-BE49-F238E27FC236}">
                <a16:creationId xmlns:a16="http://schemas.microsoft.com/office/drawing/2014/main" id="{7A1DF7A7-35F0-8892-A701-639BC14D9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9196" name="Rectangle 83">
            <a:extLst>
              <a:ext uri="{FF2B5EF4-FFF2-40B4-BE49-F238E27FC236}">
                <a16:creationId xmlns:a16="http://schemas.microsoft.com/office/drawing/2014/main" id="{5D01ADAD-F76F-07F4-F1B6-8EEEC4CD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e,fajra0cGJjcif;</a:t>
            </a:r>
          </a:p>
        </p:txBody>
      </p:sp>
      <p:sp>
        <p:nvSpPr>
          <p:cNvPr id="49197" name="Text Box 84">
            <a:extLst>
              <a:ext uri="{FF2B5EF4-FFF2-40B4-BE49-F238E27FC236}">
                <a16:creationId xmlns:a16="http://schemas.microsoft.com/office/drawing/2014/main" id="{7E7A4FA6-3A9A-2E4C-8591-13CCAF61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198" name="Text Box 87">
            <a:extLst>
              <a:ext uri="{FF2B5EF4-FFF2-40B4-BE49-F238E27FC236}">
                <a16:creationId xmlns:a16="http://schemas.microsoft.com/office/drawing/2014/main" id="{2C515470-14FD-7619-46B9-69980F15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FA563C72-A888-675B-9622-324566C2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47</a:t>
            </a:r>
          </a:p>
        </p:txBody>
      </p:sp>
      <p:grpSp>
        <p:nvGrpSpPr>
          <p:cNvPr id="6" name="Group 89">
            <a:extLst>
              <a:ext uri="{FF2B5EF4-FFF2-40B4-BE49-F238E27FC236}">
                <a16:creationId xmlns:a16="http://schemas.microsoft.com/office/drawing/2014/main" id="{613F9E76-6F11-4E7F-3579-818C6B39787E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376488"/>
            <a:ext cx="3800475" cy="1992312"/>
            <a:chOff x="2693" y="1509"/>
            <a:chExt cx="2394" cy="1255"/>
          </a:xfrm>
        </p:grpSpPr>
        <p:sp>
          <p:nvSpPr>
            <p:cNvPr id="49203" name="Text Box 90">
              <a:extLst>
                <a:ext uri="{FF2B5EF4-FFF2-40B4-BE49-F238E27FC236}">
                  <a16:creationId xmlns:a16="http://schemas.microsoft.com/office/drawing/2014/main" id="{A4707D2B-E75E-1DFC-32BE-78107AA00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52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WinInnwa" pitchFamily="2" charset="0"/>
                </a:rPr>
                <a:t>a,m o yf . om; rsm;  </a:t>
              </a:r>
            </a:p>
          </p:txBody>
        </p:sp>
        <p:sp>
          <p:nvSpPr>
            <p:cNvPr id="49204" name="Freeform 91">
              <a:extLst>
                <a:ext uri="{FF2B5EF4-FFF2-40B4-BE49-F238E27FC236}">
                  <a16:creationId xmlns:a16="http://schemas.microsoft.com/office/drawing/2014/main" id="{F7179AED-D92E-1257-422D-5BBBABD2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01" name="Text Box 92">
            <a:extLst>
              <a:ext uri="{FF2B5EF4-FFF2-40B4-BE49-F238E27FC236}">
                <a16:creationId xmlns:a16="http://schemas.microsoft.com/office/drawing/2014/main" id="{54405C58-100C-984D-512B-EFB9894E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  <p:sp>
        <p:nvSpPr>
          <p:cNvPr id="525405" name="Text Box 93">
            <a:extLst>
              <a:ext uri="{FF2B5EF4-FFF2-40B4-BE49-F238E27FC236}">
                <a16:creationId xmlns:a16="http://schemas.microsoft.com/office/drawing/2014/main" id="{F3242C39-92EF-34E0-CA27-55279C948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357313"/>
            <a:ext cx="3149600" cy="13890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 b="1" i="1">
                <a:solidFill>
                  <a:srgbClr val="FFFF66"/>
                </a:solidFill>
                <a:latin typeface="WinInnwa" pitchFamily="2" charset="0"/>
              </a:rPr>
              <a:t>cgeefe,fajrtm;ydkif;jcm;jcif;/</a:t>
            </a:r>
            <a:r>
              <a:rPr lang="en-US" altLang="en-US" sz="54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 autoUpdateAnimBg="0"/>
      <p:bldP spid="525383" grpId="0" autoUpdateAnimBg="0"/>
      <p:bldP spid="525405" grpId="0" autoUpdateAnimBg="0"/>
      <p:bldP spid="525405" grpId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FA315EFB-3FA4-710A-F55B-29C85715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8" name="AutoShape 3">
            <a:extLst>
              <a:ext uri="{FF2B5EF4-FFF2-40B4-BE49-F238E27FC236}">
                <a16:creationId xmlns:a16="http://schemas.microsoft.com/office/drawing/2014/main" id="{F5C452BE-3AFB-7128-07F0-2520AC28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265EDED2-2C12-1486-5713-AB1C7FDE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31544371-773C-3602-213D-AC2EFA4F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6573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Times" pitchFamily="1" charset="0"/>
              </a:rPr>
              <a:t>  </a:t>
            </a:r>
            <a:r>
              <a:rPr lang="en-US" altLang="en-US" sz="4400" b="1">
                <a:solidFill>
                  <a:srgbClr val="790015"/>
                </a:solidFill>
                <a:latin typeface="WinInnwa" pitchFamily="2" charset="0"/>
              </a:rPr>
              <a:t>arma&amp;S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FA6DDBCB-59A9-59A5-922E-154FDA310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8F22D698-9E30-C137-4245-E2282C585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id="{A3825C8F-A085-B1CC-7815-185A6B674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id="{B482FCEE-E06A-F75C-FC64-B121218C8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10">
            <a:extLst>
              <a:ext uri="{FF2B5EF4-FFF2-40B4-BE49-F238E27FC236}">
                <a16:creationId xmlns:a16="http://schemas.microsoft.com/office/drawing/2014/main" id="{5C33EB9C-01B1-C995-CD4E-6C85BE782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11">
            <a:extLst>
              <a:ext uri="{FF2B5EF4-FFF2-40B4-BE49-F238E27FC236}">
                <a16:creationId xmlns:a16="http://schemas.microsoft.com/office/drawing/2014/main" id="{D5538D27-3AD1-4255-EB1C-5754C3D6D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Rectangle 14">
            <a:extLst>
              <a:ext uri="{FF2B5EF4-FFF2-40B4-BE49-F238E27FC236}">
                <a16:creationId xmlns:a16="http://schemas.microsoft.com/office/drawing/2014/main" id="{61538C5A-5419-D06C-961E-3103772CB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08" name="Rectangle 16">
            <a:extLst>
              <a:ext uri="{FF2B5EF4-FFF2-40B4-BE49-F238E27FC236}">
                <a16:creationId xmlns:a16="http://schemas.microsoft.com/office/drawing/2014/main" id="{5081442F-860A-11F8-DF9B-56D104EE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4109" name="Line 17">
            <a:extLst>
              <a:ext uri="{FF2B5EF4-FFF2-40B4-BE49-F238E27FC236}">
                <a16:creationId xmlns:a16="http://schemas.microsoft.com/office/drawing/2014/main" id="{F5500E01-8E15-FE79-15D1-09EF1036D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Rectangle 19">
            <a:extLst>
              <a:ext uri="{FF2B5EF4-FFF2-40B4-BE49-F238E27FC236}">
                <a16:creationId xmlns:a16="http://schemas.microsoft.com/office/drawing/2014/main" id="{355A56EE-C75B-77C8-5F3E-560983D9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2865438"/>
            <a:ext cx="4799013" cy="3721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vlav;OD;xJrS </a:t>
            </a:r>
          </a:p>
          <a:p>
            <a:pPr defTabSz="914400" eaLnBrk="0" hangingPunct="0"/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wwd,yk*~dKvf</a:t>
            </a:r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  <a:p>
            <a:pPr defTabSz="914400" eaLnBrk="0" hangingPunct="0"/>
            <a:endParaRPr lang="en-US" altLang="en-US" sz="3200" b="1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4400" b="1" i="1">
                <a:solidFill>
                  <a:srgbClr val="FEE600"/>
                </a:solidFill>
                <a:latin typeface="WinInnwa" pitchFamily="2" charset="0"/>
              </a:rPr>
              <a:t>tm+AH[H a,moyf </a:t>
            </a:r>
          </a:p>
          <a:p>
            <a:pPr defTabSz="914400" eaLnBrk="0" hangingPunct="0"/>
            <a:r>
              <a:rPr lang="en-US" altLang="en-US" sz="7200" b="1" i="1">
                <a:solidFill>
                  <a:srgbClr val="66FF33"/>
                </a:solidFill>
                <a:latin typeface="WinInnwa" pitchFamily="2" charset="0"/>
              </a:rPr>
              <a:t>arma&amp;S </a:t>
            </a:r>
            <a:r>
              <a:rPr lang="en-US" altLang="en-US" sz="4400" b="1" i="1">
                <a:solidFill>
                  <a:srgbClr val="FEE600"/>
                </a:solidFill>
                <a:latin typeface="WinInnwa" pitchFamily="2" charset="0"/>
              </a:rPr>
              <a:t>a,m±_	</a:t>
            </a:r>
            <a:endParaRPr lang="en-US" altLang="en-US" sz="4000" b="1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4111" name="Rectangle 20">
            <a:extLst>
              <a:ext uri="{FF2B5EF4-FFF2-40B4-BE49-F238E27FC236}">
                <a16:creationId xmlns:a16="http://schemas.microsoft.com/office/drawing/2014/main" id="{17FCAF78-DCF9-76F5-B964-A15C3172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AFD00"/>
                </a:solidFill>
                <a:latin typeface="Times" pitchFamily="1" charset="0"/>
              </a:rPr>
              <a:t>ca. 1500 B.C.</a:t>
            </a: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8505DCB0-F6BC-6F00-043C-E8046B2CD954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35200"/>
            <a:ext cx="4864100" cy="1003300"/>
            <a:chOff x="1976" y="2328"/>
            <a:chExt cx="3064" cy="632"/>
          </a:xfrm>
        </p:grpSpPr>
        <p:sp>
          <p:nvSpPr>
            <p:cNvPr id="561188" name="Rectangle 36">
              <a:extLst>
                <a:ext uri="{FF2B5EF4-FFF2-40B4-BE49-F238E27FC236}">
                  <a16:creationId xmlns:a16="http://schemas.microsoft.com/office/drawing/2014/main" id="{B631D361-4345-8CAD-1BB0-734EEEE1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4142" name="Text Box 37">
              <a:extLst>
                <a:ext uri="{FF2B5EF4-FFF2-40B4-BE49-F238E27FC236}">
                  <a16:creationId xmlns:a16="http://schemas.microsoft.com/office/drawing/2014/main" id="{EF2C3830-5819-103B-E6EA-13F0011A5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4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D34A"/>
                  </a:solidFill>
                  <a:latin typeface="WinInnwa" pitchFamily="2" charset="0"/>
                </a:rPr>
                <a:t>ig. vlrsdK;udk oGm;cGifhjyK&amp;rnf</a:t>
              </a:r>
              <a:r>
                <a:rPr lang="en-US" altLang="en-US" sz="3600" b="1">
                  <a:solidFill>
                    <a:srgbClr val="FFD34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4113" name="Text Box 40">
            <a:extLst>
              <a:ext uri="{FF2B5EF4-FFF2-40B4-BE49-F238E27FC236}">
                <a16:creationId xmlns:a16="http://schemas.microsoft.com/office/drawing/2014/main" id="{C815DE0D-7B4F-939A-6701-65026FE2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2225"/>
            <a:ext cx="19939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xGufajrmuf&amp;m 7 ; 8 </a:t>
            </a:r>
          </a:p>
        </p:txBody>
      </p:sp>
      <p:sp>
        <p:nvSpPr>
          <p:cNvPr id="4114" name="Rectangle 42">
            <a:extLst>
              <a:ext uri="{FF2B5EF4-FFF2-40B4-BE49-F238E27FC236}">
                <a16:creationId xmlns:a16="http://schemas.microsoft.com/office/drawing/2014/main" id="{2E2E17EF-D816-6FC0-8496-677AFBC6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5" name="Rectangle 43">
            <a:extLst>
              <a:ext uri="{FF2B5EF4-FFF2-40B4-BE49-F238E27FC236}">
                <a16:creationId xmlns:a16="http://schemas.microsoft.com/office/drawing/2014/main" id="{323A6DEE-6F07-3E51-4000-B9491DF8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4116" name="AutoShape 44">
            <a:extLst>
              <a:ext uri="{FF2B5EF4-FFF2-40B4-BE49-F238E27FC236}">
                <a16:creationId xmlns:a16="http://schemas.microsoft.com/office/drawing/2014/main" id="{28695E5E-7D60-024B-BAED-568E15E8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7" name="Rectangle 45">
            <a:extLst>
              <a:ext uri="{FF2B5EF4-FFF2-40B4-BE49-F238E27FC236}">
                <a16:creationId xmlns:a16="http://schemas.microsoft.com/office/drawing/2014/main" id="{2F2961E1-CCBD-0C25-6A73-35B576C14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8" name="AutoShape 46">
            <a:extLst>
              <a:ext uri="{FF2B5EF4-FFF2-40B4-BE49-F238E27FC236}">
                <a16:creationId xmlns:a16="http://schemas.microsoft.com/office/drawing/2014/main" id="{6B26DE64-F076-7C48-CDEA-D2B29A01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4119" name="Line 47">
            <a:extLst>
              <a:ext uri="{FF2B5EF4-FFF2-40B4-BE49-F238E27FC236}">
                <a16:creationId xmlns:a16="http://schemas.microsoft.com/office/drawing/2014/main" id="{2AD1E478-1611-7160-F06D-B9F18CB1D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48">
            <a:extLst>
              <a:ext uri="{FF2B5EF4-FFF2-40B4-BE49-F238E27FC236}">
                <a16:creationId xmlns:a16="http://schemas.microsoft.com/office/drawing/2014/main" id="{943AF4D1-1BF8-BA97-E8C5-E0E3A100F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49">
            <a:extLst>
              <a:ext uri="{FF2B5EF4-FFF2-40B4-BE49-F238E27FC236}">
                <a16:creationId xmlns:a16="http://schemas.microsoft.com/office/drawing/2014/main" id="{4CBAD116-454B-BC4B-42B2-AAC7BC8DD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50">
            <a:extLst>
              <a:ext uri="{FF2B5EF4-FFF2-40B4-BE49-F238E27FC236}">
                <a16:creationId xmlns:a16="http://schemas.microsoft.com/office/drawing/2014/main" id="{9ECFD38F-07CB-D93A-0E83-1C0B06B6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Line 51">
            <a:extLst>
              <a:ext uri="{FF2B5EF4-FFF2-40B4-BE49-F238E27FC236}">
                <a16:creationId xmlns:a16="http://schemas.microsoft.com/office/drawing/2014/main" id="{0826F3BA-3581-82BE-DBF7-D80F1DC98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52">
            <a:extLst>
              <a:ext uri="{FF2B5EF4-FFF2-40B4-BE49-F238E27FC236}">
                <a16:creationId xmlns:a16="http://schemas.microsoft.com/office/drawing/2014/main" id="{81BF8015-C3B2-ADED-F492-36853D870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79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4125" name="Line 53">
            <a:extLst>
              <a:ext uri="{FF2B5EF4-FFF2-40B4-BE49-F238E27FC236}">
                <a16:creationId xmlns:a16="http://schemas.microsoft.com/office/drawing/2014/main" id="{6BCB8204-469E-38E0-B57A-E1C69584F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Text Box 55">
            <a:extLst>
              <a:ext uri="{FF2B5EF4-FFF2-40B4-BE49-F238E27FC236}">
                <a16:creationId xmlns:a16="http://schemas.microsoft.com/office/drawing/2014/main" id="{C6179DD2-507B-F77C-DD47-7FCDFAEA3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E4A4D96E-2181-42C3-94C9-59BA9C3A8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03</a:t>
            </a:r>
          </a:p>
        </p:txBody>
      </p:sp>
      <p:sp>
        <p:nvSpPr>
          <p:cNvPr id="4128" name="Text Box 62">
            <a:extLst>
              <a:ext uri="{FF2B5EF4-FFF2-40B4-BE49-F238E27FC236}">
                <a16:creationId xmlns:a16="http://schemas.microsoft.com/office/drawing/2014/main" id="{03AFA8E9-DC83-F172-741E-F23D7F93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129" name="Group 100">
            <a:extLst>
              <a:ext uri="{FF2B5EF4-FFF2-40B4-BE49-F238E27FC236}">
                <a16:creationId xmlns:a16="http://schemas.microsoft.com/office/drawing/2014/main" id="{A15B1B7D-9929-CA9D-B3C0-465143C3C05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4131" name="Group 101">
              <a:extLst>
                <a:ext uri="{FF2B5EF4-FFF2-40B4-BE49-F238E27FC236}">
                  <a16:creationId xmlns:a16="http://schemas.microsoft.com/office/drawing/2014/main" id="{D5788B70-078D-0D5C-B845-5F1F6236D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137" name="Group 102">
                <a:extLst>
                  <a:ext uri="{FF2B5EF4-FFF2-40B4-BE49-F238E27FC236}">
                    <a16:creationId xmlns:a16="http://schemas.microsoft.com/office/drawing/2014/main" id="{E700DA51-C690-0F8B-3143-5EB2C94C3A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139" name="Freeform 103" descr="Cork">
                  <a:extLst>
                    <a:ext uri="{FF2B5EF4-FFF2-40B4-BE49-F238E27FC236}">
                      <a16:creationId xmlns:a16="http://schemas.microsoft.com/office/drawing/2014/main" id="{8698692F-38CF-A1B9-750C-91F76ACAC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0" name="Freeform 104" descr="Cork">
                  <a:extLst>
                    <a:ext uri="{FF2B5EF4-FFF2-40B4-BE49-F238E27FC236}">
                      <a16:creationId xmlns:a16="http://schemas.microsoft.com/office/drawing/2014/main" id="{21012927-9503-A861-EA11-91CB47F38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138" name="Picture 105">
                <a:extLst>
                  <a:ext uri="{FF2B5EF4-FFF2-40B4-BE49-F238E27FC236}">
                    <a16:creationId xmlns:a16="http://schemas.microsoft.com/office/drawing/2014/main" id="{7E2C9253-A4D9-C36C-A179-9F4D1131E19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2" name="Freeform 106">
              <a:extLst>
                <a:ext uri="{FF2B5EF4-FFF2-40B4-BE49-F238E27FC236}">
                  <a16:creationId xmlns:a16="http://schemas.microsoft.com/office/drawing/2014/main" id="{31ABB2CF-BF9C-18B7-ACA6-2704E104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107">
              <a:extLst>
                <a:ext uri="{FF2B5EF4-FFF2-40B4-BE49-F238E27FC236}">
                  <a16:creationId xmlns:a16="http://schemas.microsoft.com/office/drawing/2014/main" id="{6B789355-0DDF-7520-1792-356126AB4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Freeform 108">
              <a:extLst>
                <a:ext uri="{FF2B5EF4-FFF2-40B4-BE49-F238E27FC236}">
                  <a16:creationId xmlns:a16="http://schemas.microsoft.com/office/drawing/2014/main" id="{D6A93631-51E7-2D0F-3293-2DF8BBE31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Freeform 109">
              <a:extLst>
                <a:ext uri="{FF2B5EF4-FFF2-40B4-BE49-F238E27FC236}">
                  <a16:creationId xmlns:a16="http://schemas.microsoft.com/office/drawing/2014/main" id="{FBC8D264-571D-D4F7-0ABF-37B5FF57F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Freeform 110">
              <a:extLst>
                <a:ext uri="{FF2B5EF4-FFF2-40B4-BE49-F238E27FC236}">
                  <a16:creationId xmlns:a16="http://schemas.microsoft.com/office/drawing/2014/main" id="{B4B673A3-F26D-F054-05B3-0E49400E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30" name="Text Box 113">
            <a:extLst>
              <a:ext uri="{FF2B5EF4-FFF2-40B4-BE49-F238E27FC236}">
                <a16:creationId xmlns:a16="http://schemas.microsoft.com/office/drawing/2014/main" id="{4783C835-D298-468B-F183-A26BB6269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77AC2DB-7E46-6EE4-9486-50088F999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8" y="674688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FE2DE6F8-5899-A26D-22D5-CA97F0E3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50179" name="Line 4">
            <a:extLst>
              <a:ext uri="{FF2B5EF4-FFF2-40B4-BE49-F238E27FC236}">
                <a16:creationId xmlns:a16="http://schemas.microsoft.com/office/drawing/2014/main" id="{A58D7F4C-D424-EB53-9B16-BB740F4E1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0" name="Group 5">
            <a:extLst>
              <a:ext uri="{FF2B5EF4-FFF2-40B4-BE49-F238E27FC236}">
                <a16:creationId xmlns:a16="http://schemas.microsoft.com/office/drawing/2014/main" id="{922A6086-FB32-A04A-2BEF-10ECE0AF5EF9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0232" name="Group 6">
              <a:extLst>
                <a:ext uri="{FF2B5EF4-FFF2-40B4-BE49-F238E27FC236}">
                  <a16:creationId xmlns:a16="http://schemas.microsoft.com/office/drawing/2014/main" id="{98B1B7A5-A57A-6988-A503-596DB00F8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0234" name="Freeform 7" descr="Large confetti">
                <a:extLst>
                  <a:ext uri="{FF2B5EF4-FFF2-40B4-BE49-F238E27FC236}">
                    <a16:creationId xmlns:a16="http://schemas.microsoft.com/office/drawing/2014/main" id="{119B9E83-C79C-A264-51D5-97C4542BF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5" name="Freeform 8">
                <a:extLst>
                  <a:ext uri="{FF2B5EF4-FFF2-40B4-BE49-F238E27FC236}">
                    <a16:creationId xmlns:a16="http://schemas.microsoft.com/office/drawing/2014/main" id="{E373871A-64F5-6366-F916-46F4AAB64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233" name="Freeform 9" descr="Large confetti">
              <a:extLst>
                <a:ext uri="{FF2B5EF4-FFF2-40B4-BE49-F238E27FC236}">
                  <a16:creationId xmlns:a16="http://schemas.microsoft.com/office/drawing/2014/main" id="{34052B43-2175-33EA-D94E-742FAB46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181" name="Group 10">
            <a:extLst>
              <a:ext uri="{FF2B5EF4-FFF2-40B4-BE49-F238E27FC236}">
                <a16:creationId xmlns:a16="http://schemas.microsoft.com/office/drawing/2014/main" id="{49362CEB-8F68-3A22-9649-C4E2ACBE2083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0230" name="Freeform 11">
              <a:extLst>
                <a:ext uri="{FF2B5EF4-FFF2-40B4-BE49-F238E27FC236}">
                  <a16:creationId xmlns:a16="http://schemas.microsoft.com/office/drawing/2014/main" id="{D146B2BB-7ABA-3753-8A1F-BFB8CEFF1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1" name="Freeform 12">
              <a:extLst>
                <a:ext uri="{FF2B5EF4-FFF2-40B4-BE49-F238E27FC236}">
                  <a16:creationId xmlns:a16="http://schemas.microsoft.com/office/drawing/2014/main" id="{FDF23F7C-14C4-8FD9-9128-CF0EBABD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2" name="Text Box 13">
            <a:extLst>
              <a:ext uri="{FF2B5EF4-FFF2-40B4-BE49-F238E27FC236}">
                <a16:creationId xmlns:a16="http://schemas.microsoft.com/office/drawing/2014/main" id="{341F17DB-C2F0-987F-4C72-A8C00D4F0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*gvdvJtdkif/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183" name="Text Box 14">
            <a:extLst>
              <a:ext uri="{FF2B5EF4-FFF2-40B4-BE49-F238E27FC236}">
                <a16:creationId xmlns:a16="http://schemas.microsoft.com/office/drawing/2014/main" id="{263CB801-1D74-D7A2-F85B-5E456CAC8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*dvaAmawmif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184" name="Text Box 15">
            <a:extLst>
              <a:ext uri="{FF2B5EF4-FFF2-40B4-BE49-F238E27FC236}">
                <a16:creationId xmlns:a16="http://schemas.microsoft.com/office/drawing/2014/main" id="{FEFF8E70-3DFF-99C9-8350-00D21452C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/ a[jAKef+rdK@/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49232" name="Text Box 16">
            <a:extLst>
              <a:ext uri="{FF2B5EF4-FFF2-40B4-BE49-F238E27FC236}">
                <a16:creationId xmlns:a16="http://schemas.microsoft.com/office/drawing/2014/main" id="{1953A205-C563-44A8-C754-EB6D69A9DB06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WinInnwa" pitchFamily="2" charset="0"/>
              </a:rPr>
              <a:t>/ tm&amp;Sm </a:t>
            </a:r>
          </a:p>
        </p:txBody>
      </p:sp>
      <p:sp>
        <p:nvSpPr>
          <p:cNvPr id="649233" name="Text Box 17">
            <a:extLst>
              <a:ext uri="{FF2B5EF4-FFF2-40B4-BE49-F238E27FC236}">
                <a16:creationId xmlns:a16="http://schemas.microsoft.com/office/drawing/2014/main" id="{7B565A12-69F1-C1F5-789C-32359C590747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3948113" y="2212975"/>
            <a:ext cx="1612900" cy="1077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a,moyf\om;rsm; </a:t>
            </a: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49234" name="Text Box 18">
            <a:extLst>
              <a:ext uri="{FF2B5EF4-FFF2-40B4-BE49-F238E27FC236}">
                <a16:creationId xmlns:a16="http://schemas.microsoft.com/office/drawing/2014/main" id="{EC6A68F0-6DAC-B93B-F586-F735696982DB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 *'f </a:t>
            </a:r>
          </a:p>
        </p:txBody>
      </p:sp>
      <p:sp>
        <p:nvSpPr>
          <p:cNvPr id="649235" name="Text Box 19">
            <a:extLst>
              <a:ext uri="{FF2B5EF4-FFF2-40B4-BE49-F238E27FC236}">
                <a16:creationId xmlns:a16="http://schemas.microsoft.com/office/drawing/2014/main" id="{CE8E0AA2-FB8D-3573-6AE8-7DD4D362D16B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614863" y="357822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FF00FF"/>
                </a:solidFill>
                <a:latin typeface="WinInnwa" pitchFamily="2" charset="0"/>
              </a:rPr>
              <a:t>{ z &amp;drf </a:t>
            </a:r>
          </a:p>
        </p:txBody>
      </p:sp>
      <p:sp>
        <p:nvSpPr>
          <p:cNvPr id="649236" name="Text Box 20">
            <a:extLst>
              <a:ext uri="{FF2B5EF4-FFF2-40B4-BE49-F238E27FC236}">
                <a16:creationId xmlns:a16="http://schemas.microsoft.com/office/drawing/2014/main" id="{31701921-A693-CE03-0766-E709BCDFB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D34A"/>
                </a:solidFill>
                <a:latin typeface="WinInnwa" pitchFamily="2" charset="0"/>
              </a:rPr>
              <a:t>A,Fmrdef </a:t>
            </a:r>
          </a:p>
        </p:txBody>
      </p:sp>
      <p:sp>
        <p:nvSpPr>
          <p:cNvPr id="649237" name="Text Box 21">
            <a:extLst>
              <a:ext uri="{FF2B5EF4-FFF2-40B4-BE49-F238E27FC236}">
                <a16:creationId xmlns:a16="http://schemas.microsoft.com/office/drawing/2014/main" id="{954AD1EC-D573-494E-8A3E-0083DDEE7266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WinInnwa" pitchFamily="2" charset="0"/>
              </a:rPr>
              <a:t>±kAif </a:t>
            </a:r>
          </a:p>
        </p:txBody>
      </p:sp>
      <p:sp>
        <p:nvSpPr>
          <p:cNvPr id="649238" name="Text Box 22">
            <a:extLst>
              <a:ext uri="{FF2B5EF4-FFF2-40B4-BE49-F238E27FC236}">
                <a16:creationId xmlns:a16="http://schemas.microsoft.com/office/drawing/2014/main" id="{A35E9E41-26F6-3A9A-E0AB-B86B4D006562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WinInnwa" pitchFamily="2" charset="0"/>
              </a:rPr>
              <a:t> 'ef </a:t>
            </a:r>
          </a:p>
        </p:txBody>
      </p:sp>
      <p:sp>
        <p:nvSpPr>
          <p:cNvPr id="649239" name="Text Box 23">
            <a:extLst>
              <a:ext uri="{FF2B5EF4-FFF2-40B4-BE49-F238E27FC236}">
                <a16:creationId xmlns:a16="http://schemas.microsoft.com/office/drawing/2014/main" id="{E02F78DA-5B3B-A366-9E5F-6E2DD01C8B44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FF"/>
                </a:solidFill>
                <a:latin typeface="WinInnwa" pitchFamily="2" charset="0"/>
              </a:rPr>
              <a:t> ,k' </a:t>
            </a:r>
          </a:p>
        </p:txBody>
      </p:sp>
      <p:sp>
        <p:nvSpPr>
          <p:cNvPr id="649240" name="Text Box 24">
            <a:extLst>
              <a:ext uri="{FF2B5EF4-FFF2-40B4-BE49-F238E27FC236}">
                <a16:creationId xmlns:a16="http://schemas.microsoft.com/office/drawing/2014/main" id="{34BF8A41-B3E0-19D3-E5EF-D06EAA767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66FF33"/>
                </a:solidFill>
                <a:latin typeface="WinInnwa" pitchFamily="2" charset="0"/>
              </a:rPr>
              <a:t> &amp;Sdarmif/ </a:t>
            </a:r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68CA3BA7-6DC8-C382-4612-D2665B786542}"/>
              </a:ext>
            </a:extLst>
          </p:cNvPr>
          <p:cNvGrpSpPr>
            <a:grpSpLocks/>
          </p:cNvGrpSpPr>
          <p:nvPr/>
        </p:nvGrpSpPr>
        <p:grpSpPr bwMode="auto">
          <a:xfrm>
            <a:off x="4410075" y="3046413"/>
            <a:ext cx="3036888" cy="708025"/>
            <a:chOff x="2778" y="1919"/>
            <a:chExt cx="1913" cy="446"/>
          </a:xfrm>
        </p:grpSpPr>
        <p:sp>
          <p:nvSpPr>
            <p:cNvPr id="50228" name="Text Box 26">
              <a:extLst>
                <a:ext uri="{FF2B5EF4-FFF2-40B4-BE49-F238E27FC236}">
                  <a16:creationId xmlns:a16="http://schemas.microsoft.com/office/drawing/2014/main" id="{8D8BDE12-558D-08F4-BFB9-3FCC2A312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78" y="1919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66FF33"/>
                  </a:solidFill>
                  <a:latin typeface="WinInnwa" pitchFamily="2" charset="0"/>
                </a:rPr>
                <a:t>r em a&amp;S </a:t>
              </a:r>
            </a:p>
          </p:txBody>
        </p:sp>
        <p:sp>
          <p:nvSpPr>
            <p:cNvPr id="50229" name="Text Box 27">
              <a:extLst>
                <a:ext uri="{FF2B5EF4-FFF2-40B4-BE49-F238E27FC236}">
                  <a16:creationId xmlns:a16="http://schemas.microsoft.com/office/drawing/2014/main" id="{D078D537-BAA6-F8CE-0758-EE326DE3A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71107">
              <a:off x="3675" y="2038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66FF33"/>
                  </a:solidFill>
                  <a:latin typeface="WinInnwa" pitchFamily="2" charset="0"/>
                </a:rPr>
                <a:t>r em a&amp;S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  <p:sp>
        <p:nvSpPr>
          <p:cNvPr id="649244" name="Text Box 28">
            <a:extLst>
              <a:ext uri="{FF2B5EF4-FFF2-40B4-BE49-F238E27FC236}">
                <a16:creationId xmlns:a16="http://schemas.microsoft.com/office/drawing/2014/main" id="{1D79C3E5-A16A-229E-7E54-80C7266445E8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e\vd </a:t>
            </a:r>
          </a:p>
        </p:txBody>
      </p:sp>
      <p:sp>
        <p:nvSpPr>
          <p:cNvPr id="649245" name="Text Box 29">
            <a:extLst>
              <a:ext uri="{FF2B5EF4-FFF2-40B4-BE49-F238E27FC236}">
                <a16:creationId xmlns:a16="http://schemas.microsoft.com/office/drawing/2014/main" id="{0EE1D3FF-0BA0-4621-6C71-3FA8D47B3524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00FF"/>
                </a:solidFill>
                <a:latin typeface="WinInnwa" pitchFamily="2" charset="0"/>
              </a:rPr>
              <a:t>ZmAkvkef </a:t>
            </a:r>
          </a:p>
        </p:txBody>
      </p:sp>
      <p:sp>
        <p:nvSpPr>
          <p:cNvPr id="50197" name="Text Box 30">
            <a:extLst>
              <a:ext uri="{FF2B5EF4-FFF2-40B4-BE49-F238E27FC236}">
                <a16:creationId xmlns:a16="http://schemas.microsoft.com/office/drawing/2014/main" id="{486C6562-D939-5021-C234-61A310C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 i="1">
                <a:solidFill>
                  <a:srgbClr val="FFD34A"/>
                </a:solidFill>
                <a:latin typeface="WinInnwa" pitchFamily="2" charset="0"/>
              </a:rPr>
              <a:t>u&amp;arvawmif</a:t>
            </a:r>
            <a:r>
              <a:rPr lang="en-US" altLang="en-US" b="1">
                <a:solidFill>
                  <a:srgbClr val="FFD34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198" name="Text Box 31">
            <a:extLst>
              <a:ext uri="{FF2B5EF4-FFF2-40B4-BE49-F238E27FC236}">
                <a16:creationId xmlns:a16="http://schemas.microsoft.com/office/drawing/2014/main" id="{F6E129F7-CC5D-EB57-9974-E41CBB3DC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wmaAmfawmif/ </a:t>
            </a:r>
          </a:p>
        </p:txBody>
      </p:sp>
      <p:sp>
        <p:nvSpPr>
          <p:cNvPr id="50199" name="Text Box 32">
            <a:extLst>
              <a:ext uri="{FF2B5EF4-FFF2-40B4-BE49-F238E27FC236}">
                <a16:creationId xmlns:a16="http://schemas.microsoft.com/office/drawing/2014/main" id="{F7C33FA8-BA26-BF18-9A21-8300AD9A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i="1">
                <a:solidFill>
                  <a:srgbClr val="66FF33"/>
                </a:solidFill>
                <a:latin typeface="WinInnwa" pitchFamily="2" charset="0"/>
              </a:rPr>
              <a:t>yifv,fao</a:t>
            </a:r>
            <a:r>
              <a:rPr lang="en-US" altLang="en-US" b="1">
                <a:solidFill>
                  <a:srgbClr val="66FF33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200" name="Text Box 33">
            <a:extLst>
              <a:ext uri="{FF2B5EF4-FFF2-40B4-BE49-F238E27FC236}">
                <a16:creationId xmlns:a16="http://schemas.microsoft.com/office/drawing/2014/main" id="{DDAAFA61-B8DA-74E1-337D-04E9F175A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66FF33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50201" name="Oval 34">
            <a:extLst>
              <a:ext uri="{FF2B5EF4-FFF2-40B4-BE49-F238E27FC236}">
                <a16:creationId xmlns:a16="http://schemas.microsoft.com/office/drawing/2014/main" id="{8B1824FD-FEFD-BE7A-4C2B-BE9A6E57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02" name="Oval 35">
            <a:extLst>
              <a:ext uri="{FF2B5EF4-FFF2-40B4-BE49-F238E27FC236}">
                <a16:creationId xmlns:a16="http://schemas.microsoft.com/office/drawing/2014/main" id="{886A6E01-1D1D-03C9-21FA-1876D2931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03" name="Oval 36">
            <a:extLst>
              <a:ext uri="{FF2B5EF4-FFF2-40B4-BE49-F238E27FC236}">
                <a16:creationId xmlns:a16="http://schemas.microsoft.com/office/drawing/2014/main" id="{66425F02-01D6-0BF5-9B7A-79787636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04" name="Oval 37">
            <a:extLst>
              <a:ext uri="{FF2B5EF4-FFF2-40B4-BE49-F238E27FC236}">
                <a16:creationId xmlns:a16="http://schemas.microsoft.com/office/drawing/2014/main" id="{32E5F102-EE82-9395-AB31-EAD5E76D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49254" name="Text Box 38">
            <a:extLst>
              <a:ext uri="{FF2B5EF4-FFF2-40B4-BE49-F238E27FC236}">
                <a16:creationId xmlns:a16="http://schemas.microsoft.com/office/drawing/2014/main" id="{5B98666F-CA51-B61C-6AF0-9F3E3D6D47B6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350000" y="4421188"/>
            <a:ext cx="1717675" cy="1343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endParaRPr lang="en-US" altLang="en-US" sz="2000" b="1" i="1">
              <a:solidFill>
                <a:srgbClr val="FFFF66"/>
              </a:solidFill>
              <a:latin typeface="WinInnwa" pitchFamily="2" charset="0"/>
            </a:endParaRPr>
          </a:p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i="1">
                <a:solidFill>
                  <a:srgbClr val="FFFF66"/>
                </a:solidFill>
                <a:latin typeface="WinInnwa" pitchFamily="2" charset="0"/>
              </a:rPr>
              <a:t>wJawmfwnf</a:t>
            </a:r>
          </a:p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i="1">
                <a:solidFill>
                  <a:srgbClr val="FFFF66"/>
                </a:solidFill>
                <a:latin typeface="WinInnwa" pitchFamily="2" charset="0"/>
              </a:rPr>
              <a:t>&amp;m+rdK@ wdkif; Y</a:t>
            </a:r>
          </a:p>
          <a:p>
            <a:pPr algn="r" defTabSz="914400" eaLnBrk="0" hangingPunct="0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i="1">
                <a:solidFill>
                  <a:srgbClr val="FFFF66"/>
                </a:solidFill>
                <a:latin typeface="WinInnwa" pitchFamily="2" charset="0"/>
              </a:rPr>
              <a:t> aexdkif&amp;rnf?</a:t>
            </a: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206" name="Text Box 39">
            <a:extLst>
              <a:ext uri="{FF2B5EF4-FFF2-40B4-BE49-F238E27FC236}">
                <a16:creationId xmlns:a16="http://schemas.microsoft.com/office/drawing/2014/main" id="{4741C364-811A-AD2A-9535-847894384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0"/>
            <a:ext cx="4895850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/ a,m±_ 13; 1 -21; 43/ 13;14 (av0d)/ </a:t>
            </a:r>
          </a:p>
        </p:txBody>
      </p:sp>
      <p:sp>
        <p:nvSpPr>
          <p:cNvPr id="649256" name="AutoShape 40">
            <a:extLst>
              <a:ext uri="{FF2B5EF4-FFF2-40B4-BE49-F238E27FC236}">
                <a16:creationId xmlns:a16="http://schemas.microsoft.com/office/drawing/2014/main" id="{9BFAD816-4EA2-055B-1FBA-DF76C94A6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49257" name="Text Box 41">
            <a:extLst>
              <a:ext uri="{FF2B5EF4-FFF2-40B4-BE49-F238E27FC236}">
                <a16:creationId xmlns:a16="http://schemas.microsoft.com/office/drawing/2014/main" id="{D03A5A97-1EEA-F848-766B-E2DAA136E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1765300"/>
            <a:ext cx="3981450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en-US" sz="5000" b="1">
                <a:solidFill>
                  <a:srgbClr val="FFFF66"/>
                </a:solidFill>
                <a:latin typeface="WinInnwa" pitchFamily="2" charset="0"/>
              </a:rPr>
              <a:t>rdrdrSefonf[kxif onf.t&amp;mudk    jyKvkyfaecJh Buonf/</a:t>
            </a:r>
          </a:p>
        </p:txBody>
      </p:sp>
      <p:sp>
        <p:nvSpPr>
          <p:cNvPr id="50209" name="Freeform 42">
            <a:extLst>
              <a:ext uri="{FF2B5EF4-FFF2-40B4-BE49-F238E27FC236}">
                <a16:creationId xmlns:a16="http://schemas.microsoft.com/office/drawing/2014/main" id="{2C615DBE-CE05-01D6-6CED-923B3AA5F704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Rectangle 43">
            <a:extLst>
              <a:ext uri="{FF2B5EF4-FFF2-40B4-BE49-F238E27FC236}">
                <a16:creationId xmlns:a16="http://schemas.microsoft.com/office/drawing/2014/main" id="{F8ECC0A5-7E5A-25D8-283C-01C78340E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11" name="Freeform 44">
            <a:extLst>
              <a:ext uri="{FF2B5EF4-FFF2-40B4-BE49-F238E27FC236}">
                <a16:creationId xmlns:a16="http://schemas.microsoft.com/office/drawing/2014/main" id="{7CFB7862-9283-F169-5B4D-503D1868F686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AutoShape 45">
            <a:extLst>
              <a:ext uri="{FF2B5EF4-FFF2-40B4-BE49-F238E27FC236}">
                <a16:creationId xmlns:a16="http://schemas.microsoft.com/office/drawing/2014/main" id="{108A8ED4-D7F6-0783-3D71-F66762DA3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13" name="Rectangle 46">
            <a:extLst>
              <a:ext uri="{FF2B5EF4-FFF2-40B4-BE49-F238E27FC236}">
                <a16:creationId xmlns:a16="http://schemas.microsoft.com/office/drawing/2014/main" id="{BA2D5950-55B1-7AAC-4E3A-9C86E8616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14" name="Rectangle 47">
            <a:extLst>
              <a:ext uri="{FF2B5EF4-FFF2-40B4-BE49-F238E27FC236}">
                <a16:creationId xmlns:a16="http://schemas.microsoft.com/office/drawing/2014/main" id="{8AD6510A-03D0-51E4-3B6F-70DD80D35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15" name="AutoShape 48">
            <a:extLst>
              <a:ext uri="{FF2B5EF4-FFF2-40B4-BE49-F238E27FC236}">
                <a16:creationId xmlns:a16="http://schemas.microsoft.com/office/drawing/2014/main" id="{657B7455-EBB4-C226-4C3D-6F7B27A14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0216" name="Line 49">
            <a:extLst>
              <a:ext uri="{FF2B5EF4-FFF2-40B4-BE49-F238E27FC236}">
                <a16:creationId xmlns:a16="http://schemas.microsoft.com/office/drawing/2014/main" id="{475FA8A3-EA37-CE68-F084-1F023CC09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7" name="Line 50">
            <a:extLst>
              <a:ext uri="{FF2B5EF4-FFF2-40B4-BE49-F238E27FC236}">
                <a16:creationId xmlns:a16="http://schemas.microsoft.com/office/drawing/2014/main" id="{9B4EDD53-FCEE-AF5A-C8C0-CECB2DA89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Rectangle 51">
            <a:extLst>
              <a:ext uri="{FF2B5EF4-FFF2-40B4-BE49-F238E27FC236}">
                <a16:creationId xmlns:a16="http://schemas.microsoft.com/office/drawing/2014/main" id="{EE11DD75-6AFC-C256-5EA2-B0DF38AFB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a,m±_</a:t>
            </a:r>
          </a:p>
        </p:txBody>
      </p:sp>
      <p:sp>
        <p:nvSpPr>
          <p:cNvPr id="50219" name="Rectangle 52">
            <a:extLst>
              <a:ext uri="{FF2B5EF4-FFF2-40B4-BE49-F238E27FC236}">
                <a16:creationId xmlns:a16="http://schemas.microsoft.com/office/drawing/2014/main" id="{6513BED9-5D91-992A-97F6-D46DF986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a,&amp;dacg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0220" name="Rectangle 53">
            <a:extLst>
              <a:ext uri="{FF2B5EF4-FFF2-40B4-BE49-F238E27FC236}">
                <a16:creationId xmlns:a16="http://schemas.microsoft.com/office/drawing/2014/main" id="{959D4F9F-7846-C14A-7F8D-1CB897091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e,fajra0cGJjcif;</a:t>
            </a:r>
          </a:p>
        </p:txBody>
      </p:sp>
      <p:sp>
        <p:nvSpPr>
          <p:cNvPr id="50221" name="Text Box 54">
            <a:extLst>
              <a:ext uri="{FF2B5EF4-FFF2-40B4-BE49-F238E27FC236}">
                <a16:creationId xmlns:a16="http://schemas.microsoft.com/office/drawing/2014/main" id="{3EC2AC4F-8285-9DBD-B2FA-F782BD2AC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0222" name="Text Box 55">
            <a:extLst>
              <a:ext uri="{FF2B5EF4-FFF2-40B4-BE49-F238E27FC236}">
                <a16:creationId xmlns:a16="http://schemas.microsoft.com/office/drawing/2014/main" id="{DAE2F633-E88F-EAEF-5F97-1FB86759E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649272" name="Rectangle 56">
            <a:extLst>
              <a:ext uri="{FF2B5EF4-FFF2-40B4-BE49-F238E27FC236}">
                <a16:creationId xmlns:a16="http://schemas.microsoft.com/office/drawing/2014/main" id="{9E777279-700C-AB54-9286-CDF06DC4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47</a:t>
            </a: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id="{7ADC5D13-021A-7633-22BE-041FCF8D15AC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0226" name="Text Box 58">
              <a:extLst>
                <a:ext uri="{FF2B5EF4-FFF2-40B4-BE49-F238E27FC236}">
                  <a16:creationId xmlns:a16="http://schemas.microsoft.com/office/drawing/2014/main" id="{E170B3A5-EB27-F703-82F3-8D0A70940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52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WinInnwa" pitchFamily="2" charset="0"/>
                </a:rPr>
                <a:t>a,m o yf om; rsm; </a:t>
              </a:r>
            </a:p>
          </p:txBody>
        </p:sp>
        <p:sp>
          <p:nvSpPr>
            <p:cNvPr id="50227" name="Freeform 59">
              <a:extLst>
                <a:ext uri="{FF2B5EF4-FFF2-40B4-BE49-F238E27FC236}">
                  <a16:creationId xmlns:a16="http://schemas.microsoft.com/office/drawing/2014/main" id="{178FE1C2-52A9-A938-D364-5F2DFA83F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25" name="Text Box 60">
            <a:extLst>
              <a:ext uri="{FF2B5EF4-FFF2-40B4-BE49-F238E27FC236}">
                <a16:creationId xmlns:a16="http://schemas.microsoft.com/office/drawing/2014/main" id="{51DE38B2-0D00-B27C-3780-0CF6000D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4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4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4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4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4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4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32" grpId="0" autoUpdateAnimBg="0"/>
      <p:bldP spid="649233" grpId="0" autoUpdateAnimBg="0"/>
      <p:bldP spid="649234" grpId="0" autoUpdateAnimBg="0"/>
      <p:bldP spid="649235" grpId="0" autoUpdateAnimBg="0"/>
      <p:bldP spid="649236" grpId="0" autoUpdateAnimBg="0"/>
      <p:bldP spid="649237" grpId="0" autoUpdateAnimBg="0"/>
      <p:bldP spid="649238" grpId="0" autoUpdateAnimBg="0"/>
      <p:bldP spid="649239" grpId="0" autoUpdateAnimBg="0"/>
      <p:bldP spid="649240" grpId="0" autoUpdateAnimBg="0"/>
      <p:bldP spid="649244" grpId="0" autoUpdateAnimBg="0"/>
      <p:bldP spid="649245" grpId="0" autoUpdateAnimBg="0"/>
      <p:bldP spid="649254" grpId="0" autoUpdateAnimBg="0"/>
      <p:bldP spid="649256" grpId="0" animBg="1"/>
      <p:bldP spid="64925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2">
            <a:extLst>
              <a:ext uri="{FF2B5EF4-FFF2-40B4-BE49-F238E27FC236}">
                <a16:creationId xmlns:a16="http://schemas.microsoft.com/office/drawing/2014/main" id="{CCCB75BA-6928-3D76-3B64-A4FC0C8B2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8E80BA86-AEC9-BC99-2544-472E0DCAB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0244" name="Rectangle 4">
            <a:extLst>
              <a:ext uri="{FF2B5EF4-FFF2-40B4-BE49-F238E27FC236}">
                <a16:creationId xmlns:a16="http://schemas.microsoft.com/office/drawing/2014/main" id="{03256D4C-62AE-FC27-32C4-59C5ED5E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983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800" b="1">
                <a:solidFill>
                  <a:srgbClr val="FAFD00"/>
                </a:solidFill>
                <a:latin typeface="WinInnwa" pitchFamily="2" charset="0"/>
              </a:rPr>
              <a:t> </a:t>
            </a:r>
            <a:r>
              <a:rPr lang="en-AU" altLang="en-US" sz="6600" b="1">
                <a:solidFill>
                  <a:srgbClr val="00DFCA"/>
                </a:solidFill>
                <a:latin typeface="WinInnwa" pitchFamily="2" charset="0"/>
              </a:rPr>
              <a:t>usrf;ordkif;{/f ckeSpf oufwrf;rsm;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b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</a:br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tm+AH[HrS a,moyf/</a:t>
            </a:r>
            <a:r>
              <a:rPr lang="en-US" altLang="en-US" sz="3600" b="1">
                <a:solidFill>
                  <a:srgbClr val="FFFF66"/>
                </a:solidFill>
                <a:latin typeface="WinInnwa" pitchFamily="2" charset="0"/>
              </a:rPr>
              <a:t> 	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  	2000</a:t>
            </a:r>
            <a:r>
              <a:rPr lang="en-US" altLang="en-US" sz="6600" b="1">
                <a:solidFill>
                  <a:srgbClr val="00DFCA"/>
                </a:solidFill>
                <a:latin typeface="WinPhaAn" charset="0"/>
              </a:rPr>
              <a:t> 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B.C.</a:t>
            </a:r>
            <a:endParaRPr lang="en-US" altLang="en-US" sz="3600" b="1">
              <a:solidFill>
                <a:srgbClr val="FFFFFF"/>
              </a:solidFill>
              <a:latin typeface="Times" pitchFamily="1" charset="0"/>
            </a:endParaRPr>
          </a:p>
          <a:p>
            <a:pPr defTabSz="914400" eaLnBrk="0" hangingPunct="0"/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  <a:p>
            <a:pPr defTabSz="914400" eaLnBrk="0" hangingPunct="0"/>
            <a:r>
              <a:rPr lang="en-US" altLang="en-US" sz="4800" b="1">
                <a:solidFill>
                  <a:srgbClr val="FEE600"/>
                </a:solidFill>
                <a:latin typeface="WinInnwa" pitchFamily="2" charset="0"/>
              </a:rPr>
              <a:t> arma&amp;S rS a,m±_/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600" b="1">
                <a:solidFill>
                  <a:srgbClr val="FFFFFF"/>
                </a:solidFill>
                <a:latin typeface="Times" pitchFamily="1" charset="0"/>
              </a:rPr>
              <a:t>  	         </a:t>
            </a:r>
            <a:r>
              <a:rPr lang="en-US" altLang="en-US" sz="3600" b="1">
                <a:solidFill>
                  <a:srgbClr val="FAFD00"/>
                </a:solidFill>
                <a:latin typeface="Times" pitchFamily="1" charset="0"/>
              </a:rPr>
              <a:t>1500 B.C</a:t>
            </a:r>
            <a:r>
              <a:rPr lang="en-US" altLang="en-US" sz="3600" b="1">
                <a:solidFill>
                  <a:srgbClr val="FFFFFF"/>
                </a:solidFill>
                <a:latin typeface="Times" pitchFamily="1" charset="0"/>
              </a:rPr>
              <a:t>.</a:t>
            </a:r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  <a:p>
            <a:pPr algn="ctr" defTabSz="914400" eaLnBrk="0" hangingPunct="0"/>
            <a:endParaRPr lang="en-US" altLang="en-US" sz="3600" b="1">
              <a:solidFill>
                <a:srgbClr val="FAFD00"/>
              </a:solidFill>
              <a:latin typeface="Times" pitchFamily="1" charset="0"/>
            </a:endParaRP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ABF9C76F-14B5-3BF4-A873-E32F0B072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0246" name="Rectangle 6">
            <a:extLst>
              <a:ext uri="{FF2B5EF4-FFF2-40B4-BE49-F238E27FC236}">
                <a16:creationId xmlns:a16="http://schemas.microsoft.com/office/drawing/2014/main" id="{57CDF69A-84E6-F633-6258-54644EA5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72E82512-0CA3-7C90-E63E-8B2016E35EC0}"/>
              </a:ext>
            </a:extLst>
          </p:cNvPr>
          <p:cNvGrpSpPr>
            <a:grpSpLocks/>
          </p:cNvGrpSpPr>
          <p:nvPr/>
        </p:nvGrpSpPr>
        <p:grpSpPr bwMode="auto">
          <a:xfrm>
            <a:off x="4194175" y="492125"/>
            <a:ext cx="1427163" cy="5921375"/>
            <a:chOff x="2602" y="344"/>
            <a:chExt cx="786" cy="3630"/>
          </a:xfrm>
        </p:grpSpPr>
        <p:sp>
          <p:nvSpPr>
            <p:cNvPr id="52430" name="Freeform 3">
              <a:extLst>
                <a:ext uri="{FF2B5EF4-FFF2-40B4-BE49-F238E27FC236}">
                  <a16:creationId xmlns:a16="http://schemas.microsoft.com/office/drawing/2014/main" id="{D2ECB487-AB03-E8CA-50B4-91C239F0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1" name="AutoShape 4">
              <a:extLst>
                <a:ext uri="{FF2B5EF4-FFF2-40B4-BE49-F238E27FC236}">
                  <a16:creationId xmlns:a16="http://schemas.microsoft.com/office/drawing/2014/main" id="{9A91A1E7-186A-A807-A383-7A232766A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2" name="Rectangle 5">
              <a:extLst>
                <a:ext uri="{FF2B5EF4-FFF2-40B4-BE49-F238E27FC236}">
                  <a16:creationId xmlns:a16="http://schemas.microsoft.com/office/drawing/2014/main" id="{EEE60D81-468A-250C-753D-7B11BE94D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3" name="Freeform 6">
              <a:extLst>
                <a:ext uri="{FF2B5EF4-FFF2-40B4-BE49-F238E27FC236}">
                  <a16:creationId xmlns:a16="http://schemas.microsoft.com/office/drawing/2014/main" id="{CAB98C7A-C156-1E58-013A-9D66A59B4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4" name="Rectangle 7">
              <a:extLst>
                <a:ext uri="{FF2B5EF4-FFF2-40B4-BE49-F238E27FC236}">
                  <a16:creationId xmlns:a16="http://schemas.microsoft.com/office/drawing/2014/main" id="{B6D89F3A-28AD-625A-B1C6-05F526C05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5" name="Freeform 8">
              <a:extLst>
                <a:ext uri="{FF2B5EF4-FFF2-40B4-BE49-F238E27FC236}">
                  <a16:creationId xmlns:a16="http://schemas.microsoft.com/office/drawing/2014/main" id="{A1C51DA8-0BFB-80B4-18DF-9AE9C6D93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6" name="AutoShape 9">
              <a:extLst>
                <a:ext uri="{FF2B5EF4-FFF2-40B4-BE49-F238E27FC236}">
                  <a16:creationId xmlns:a16="http://schemas.microsoft.com/office/drawing/2014/main" id="{E2E72773-19A5-AA2D-C911-0957DEAB5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7" name="Rectangle 10">
              <a:extLst>
                <a:ext uri="{FF2B5EF4-FFF2-40B4-BE49-F238E27FC236}">
                  <a16:creationId xmlns:a16="http://schemas.microsoft.com/office/drawing/2014/main" id="{4FB908B7-A798-764F-E803-31746C816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8" name="Rectangle 11">
              <a:extLst>
                <a:ext uri="{FF2B5EF4-FFF2-40B4-BE49-F238E27FC236}">
                  <a16:creationId xmlns:a16="http://schemas.microsoft.com/office/drawing/2014/main" id="{4FDECDE4-63FE-E0B1-49D9-610CC55EE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39" name="AutoShape 12">
              <a:extLst>
                <a:ext uri="{FF2B5EF4-FFF2-40B4-BE49-F238E27FC236}">
                  <a16:creationId xmlns:a16="http://schemas.microsoft.com/office/drawing/2014/main" id="{5FE27D85-F0C2-5818-8815-574A69A8A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0" name="Rectangle 13">
              <a:extLst>
                <a:ext uri="{FF2B5EF4-FFF2-40B4-BE49-F238E27FC236}">
                  <a16:creationId xmlns:a16="http://schemas.microsoft.com/office/drawing/2014/main" id="{67A8EDFF-3FF8-2740-F234-4786C8EC3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1" name="AutoShape 14">
              <a:extLst>
                <a:ext uri="{FF2B5EF4-FFF2-40B4-BE49-F238E27FC236}">
                  <a16:creationId xmlns:a16="http://schemas.microsoft.com/office/drawing/2014/main" id="{8AF53CA6-1CCC-A13E-B523-E7233011F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2" name="AutoShape 15">
              <a:extLst>
                <a:ext uri="{FF2B5EF4-FFF2-40B4-BE49-F238E27FC236}">
                  <a16:creationId xmlns:a16="http://schemas.microsoft.com/office/drawing/2014/main" id="{36BBCC73-E9CB-E247-8C94-ACEAAEC87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3" name="AutoShape 16">
              <a:extLst>
                <a:ext uri="{FF2B5EF4-FFF2-40B4-BE49-F238E27FC236}">
                  <a16:creationId xmlns:a16="http://schemas.microsoft.com/office/drawing/2014/main" id="{ECD68522-5FDB-7904-E665-AB6D7A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4" name="Rectangle 17">
              <a:extLst>
                <a:ext uri="{FF2B5EF4-FFF2-40B4-BE49-F238E27FC236}">
                  <a16:creationId xmlns:a16="http://schemas.microsoft.com/office/drawing/2014/main" id="{96C40484-E15F-A0D7-5297-9ED7ECAC9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5" name="Rectangle 18">
              <a:extLst>
                <a:ext uri="{FF2B5EF4-FFF2-40B4-BE49-F238E27FC236}">
                  <a16:creationId xmlns:a16="http://schemas.microsoft.com/office/drawing/2014/main" id="{8AFF9393-AE31-F8FD-8F5D-9D137B61D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6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8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52446" name="AutoShape 19">
              <a:extLst>
                <a:ext uri="{FF2B5EF4-FFF2-40B4-BE49-F238E27FC236}">
                  <a16:creationId xmlns:a16="http://schemas.microsoft.com/office/drawing/2014/main" id="{F80E4F92-3442-3EAD-2FE9-FA20C5F7E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7" name="Rectangle 20">
              <a:extLst>
                <a:ext uri="{FF2B5EF4-FFF2-40B4-BE49-F238E27FC236}">
                  <a16:creationId xmlns:a16="http://schemas.microsoft.com/office/drawing/2014/main" id="{A17F8A59-5DCF-8FEC-DDF4-94F5744CC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8" name="AutoShape 21">
              <a:extLst>
                <a:ext uri="{FF2B5EF4-FFF2-40B4-BE49-F238E27FC236}">
                  <a16:creationId xmlns:a16="http://schemas.microsoft.com/office/drawing/2014/main" id="{A2302B17-DC08-7C28-7E80-952FD2237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49" name="Freeform 22">
              <a:extLst>
                <a:ext uri="{FF2B5EF4-FFF2-40B4-BE49-F238E27FC236}">
                  <a16:creationId xmlns:a16="http://schemas.microsoft.com/office/drawing/2014/main" id="{E608FD8F-71FB-AAE0-CD76-5C23D05F7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0" name="Rectangle 23">
              <a:extLst>
                <a:ext uri="{FF2B5EF4-FFF2-40B4-BE49-F238E27FC236}">
                  <a16:creationId xmlns:a16="http://schemas.microsoft.com/office/drawing/2014/main" id="{20808F37-CCBA-24B5-50F9-F2BA7DA68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1" name="Freeform 24">
              <a:extLst>
                <a:ext uri="{FF2B5EF4-FFF2-40B4-BE49-F238E27FC236}">
                  <a16:creationId xmlns:a16="http://schemas.microsoft.com/office/drawing/2014/main" id="{7AB73D7C-B662-9EB3-77D6-0EE1217FE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2" name="AutoShape 25">
              <a:extLst>
                <a:ext uri="{FF2B5EF4-FFF2-40B4-BE49-F238E27FC236}">
                  <a16:creationId xmlns:a16="http://schemas.microsoft.com/office/drawing/2014/main" id="{8382CA3A-7F1E-20DA-6AA0-A02FEB282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3" name="Rectangle 26">
              <a:extLst>
                <a:ext uri="{FF2B5EF4-FFF2-40B4-BE49-F238E27FC236}">
                  <a16:creationId xmlns:a16="http://schemas.microsoft.com/office/drawing/2014/main" id="{96ECCA6F-D8C5-A777-FC85-C4EA7676F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4" name="Rectangle 27">
              <a:extLst>
                <a:ext uri="{FF2B5EF4-FFF2-40B4-BE49-F238E27FC236}">
                  <a16:creationId xmlns:a16="http://schemas.microsoft.com/office/drawing/2014/main" id="{27AEFCAE-93C5-8714-01E4-F3790EB72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5" name="AutoShape 28">
              <a:extLst>
                <a:ext uri="{FF2B5EF4-FFF2-40B4-BE49-F238E27FC236}">
                  <a16:creationId xmlns:a16="http://schemas.microsoft.com/office/drawing/2014/main" id="{FF2DB5E8-711E-F0CE-AE6E-FBE7CB4C8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56" name="Line 29">
              <a:extLst>
                <a:ext uri="{FF2B5EF4-FFF2-40B4-BE49-F238E27FC236}">
                  <a16:creationId xmlns:a16="http://schemas.microsoft.com/office/drawing/2014/main" id="{E8A6CE27-2664-3A68-DEE9-857500A0E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7" name="Line 30">
              <a:extLst>
                <a:ext uri="{FF2B5EF4-FFF2-40B4-BE49-F238E27FC236}">
                  <a16:creationId xmlns:a16="http://schemas.microsoft.com/office/drawing/2014/main" id="{F44679D0-89E9-A2CB-F829-F178E80A7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8" name="Line 31">
              <a:extLst>
                <a:ext uri="{FF2B5EF4-FFF2-40B4-BE49-F238E27FC236}">
                  <a16:creationId xmlns:a16="http://schemas.microsoft.com/office/drawing/2014/main" id="{A97A66C3-6D16-C9E9-788D-6E404E37A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59" name="Line 32">
              <a:extLst>
                <a:ext uri="{FF2B5EF4-FFF2-40B4-BE49-F238E27FC236}">
                  <a16:creationId xmlns:a16="http://schemas.microsoft.com/office/drawing/2014/main" id="{BF5B3549-9A38-F13B-BB94-AA56CFE71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0" name="Line 33">
              <a:extLst>
                <a:ext uri="{FF2B5EF4-FFF2-40B4-BE49-F238E27FC236}">
                  <a16:creationId xmlns:a16="http://schemas.microsoft.com/office/drawing/2014/main" id="{8EAB5DDA-DE40-9FB5-FB09-3A41437D6E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1" name="Line 34">
              <a:extLst>
                <a:ext uri="{FF2B5EF4-FFF2-40B4-BE49-F238E27FC236}">
                  <a16:creationId xmlns:a16="http://schemas.microsoft.com/office/drawing/2014/main" id="{3AC09606-E90A-8214-A5A3-130A2F3CE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62" name="Rectangle 35">
              <a:extLst>
                <a:ext uri="{FF2B5EF4-FFF2-40B4-BE49-F238E27FC236}">
                  <a16:creationId xmlns:a16="http://schemas.microsoft.com/office/drawing/2014/main" id="{8D171C3F-AD00-7557-5E96-40B61223F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329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400">
                  <a:solidFill>
                    <a:srgbClr val="1A0004"/>
                  </a:solidFill>
                  <a:latin typeface="WinInnwa" pitchFamily="2" charset="0"/>
                </a:rPr>
                <a:t>tjypf</a:t>
              </a:r>
              <a:r>
                <a:rPr lang="en-US" altLang="en-US" sz="140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463" name="Rectangle 36">
              <a:extLst>
                <a:ext uri="{FF2B5EF4-FFF2-40B4-BE49-F238E27FC236}">
                  <a16:creationId xmlns:a16="http://schemas.microsoft.com/office/drawing/2014/main" id="{4A439E99-833F-9499-12CF-636CCC70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44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>
                  <a:solidFill>
                    <a:srgbClr val="1A0004"/>
                  </a:solidFill>
                  <a:latin typeface="WinInnwa" pitchFamily="2" charset="0"/>
                </a:rPr>
                <a:t>owif;aumif</a:t>
              </a:r>
            </a:p>
          </p:txBody>
        </p:sp>
        <p:sp>
          <p:nvSpPr>
            <p:cNvPr id="52464" name="Rectangle 37">
              <a:extLst>
                <a:ext uri="{FF2B5EF4-FFF2-40B4-BE49-F238E27FC236}">
                  <a16:creationId xmlns:a16="http://schemas.microsoft.com/office/drawing/2014/main" id="{F7C8819B-FE01-D022-9ADD-2CE2A9139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33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>
                  <a:solidFill>
                    <a:srgbClr val="1A0004"/>
                  </a:solidFill>
                  <a:latin typeface="WinInnwa" pitchFamily="2" charset="0"/>
                </a:rPr>
                <a:t> rdom;pk </a:t>
              </a:r>
            </a:p>
          </p:txBody>
        </p:sp>
        <p:sp>
          <p:nvSpPr>
            <p:cNvPr id="52465" name="Rectangle 38">
              <a:extLst>
                <a:ext uri="{FF2B5EF4-FFF2-40B4-BE49-F238E27FC236}">
                  <a16:creationId xmlns:a16="http://schemas.microsoft.com/office/drawing/2014/main" id="{DE3616E8-311C-0915-4A2F-B0ABBC0F7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46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>
                  <a:solidFill>
                    <a:srgbClr val="1A0004"/>
                  </a:solidFill>
                  <a:latin typeface="WinInnwa" pitchFamily="2" charset="0"/>
                </a:rPr>
                <a:t>vlowfr_ </a:t>
              </a:r>
            </a:p>
          </p:txBody>
        </p:sp>
        <p:sp>
          <p:nvSpPr>
            <p:cNvPr id="52466" name="Rectangle 39">
              <a:extLst>
                <a:ext uri="{FF2B5EF4-FFF2-40B4-BE49-F238E27FC236}">
                  <a16:creationId xmlns:a16="http://schemas.microsoft.com/office/drawing/2014/main" id="{7A40CDFD-DEC5-5C2B-95F7-D7E0ED2F3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4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>
                  <a:solidFill>
                    <a:srgbClr val="1A0004"/>
                  </a:solidFill>
                  <a:latin typeface="WinInnwa" pitchFamily="2" charset="0"/>
                </a:rPr>
                <a:t>oufwef@</a:t>
              </a:r>
              <a:r>
                <a:rPr lang="en-US" altLang="en-US" sz="1200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467" name="Rectangle 40">
              <a:extLst>
                <a:ext uri="{FF2B5EF4-FFF2-40B4-BE49-F238E27FC236}">
                  <a16:creationId xmlns:a16="http://schemas.microsoft.com/office/drawing/2014/main" id="{4A3BA55C-E83E-AD8A-F590-28ED108B6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36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>
                  <a:solidFill>
                    <a:srgbClr val="1A0004"/>
                  </a:solidFill>
                  <a:latin typeface="WinInnwa" pitchFamily="2" charset="0"/>
                </a:rPr>
                <a:t>&amp;Jwdkuf}uD;/ </a:t>
              </a:r>
            </a:p>
          </p:txBody>
        </p:sp>
        <p:sp>
          <p:nvSpPr>
            <p:cNvPr id="52468" name="Rectangle 41">
              <a:extLst>
                <a:ext uri="{FF2B5EF4-FFF2-40B4-BE49-F238E27FC236}">
                  <a16:creationId xmlns:a16="http://schemas.microsoft.com/office/drawing/2014/main" id="{29D44E80-B8D9-B86D-4F9B-60FCA54F6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55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zefqif;jcif;/</a:t>
              </a:r>
              <a:r>
                <a:rPr lang="en-US" altLang="en-US" sz="14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469" name="Rectangle 42">
              <a:extLst>
                <a:ext uri="{FF2B5EF4-FFF2-40B4-BE49-F238E27FC236}">
                  <a16:creationId xmlns:a16="http://schemas.microsoft.com/office/drawing/2014/main" id="{D3B4C9C0-717D-28E1-7A54-DC49A4501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35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vlom;/ </a:t>
              </a:r>
            </a:p>
          </p:txBody>
        </p:sp>
        <p:sp>
          <p:nvSpPr>
            <p:cNvPr id="52470" name="Line 43">
              <a:extLst>
                <a:ext uri="{FF2B5EF4-FFF2-40B4-BE49-F238E27FC236}">
                  <a16:creationId xmlns:a16="http://schemas.microsoft.com/office/drawing/2014/main" id="{F59CFC5A-4CA6-ACA7-8B21-9CAD532EA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1" name="Line 44">
              <a:extLst>
                <a:ext uri="{FF2B5EF4-FFF2-40B4-BE49-F238E27FC236}">
                  <a16:creationId xmlns:a16="http://schemas.microsoft.com/office/drawing/2014/main" id="{DE475869-161B-AD4C-03D0-863F00E85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72" name="Rectangle 45">
              <a:extLst>
                <a:ext uri="{FF2B5EF4-FFF2-40B4-BE49-F238E27FC236}">
                  <a16:creationId xmlns:a16="http://schemas.microsoft.com/office/drawing/2014/main" id="{64030FE9-23D5-0957-97E9-B7912E2BD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73" name="Rectangle 46">
              <a:extLst>
                <a:ext uri="{FF2B5EF4-FFF2-40B4-BE49-F238E27FC236}">
                  <a16:creationId xmlns:a16="http://schemas.microsoft.com/office/drawing/2014/main" id="{DF68DC5D-CAB1-4E68-9004-2EA7CF603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36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L - S - B</a:t>
              </a:r>
            </a:p>
          </p:txBody>
        </p:sp>
        <p:sp>
          <p:nvSpPr>
            <p:cNvPr id="52474" name="Rectangle 47">
              <a:extLst>
                <a:ext uri="{FF2B5EF4-FFF2-40B4-BE49-F238E27FC236}">
                  <a16:creationId xmlns:a16="http://schemas.microsoft.com/office/drawing/2014/main" id="{044D4B8E-3C93-2AFC-2B84-1CE2A6AAF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24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52475" name="Rectangle 48">
              <a:extLst>
                <a:ext uri="{FF2B5EF4-FFF2-40B4-BE49-F238E27FC236}">
                  <a16:creationId xmlns:a16="http://schemas.microsoft.com/office/drawing/2014/main" id="{CFCC4579-871C-48C5-6165-31E0129C3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1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52476" name="Rectangle 49">
              <a:extLst>
                <a:ext uri="{FF2B5EF4-FFF2-40B4-BE49-F238E27FC236}">
                  <a16:creationId xmlns:a16="http://schemas.microsoft.com/office/drawing/2014/main" id="{BB40B794-8819-87F7-5A9C-2FE5CE3E7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64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>
                  <a:solidFill>
                    <a:srgbClr val="1A0004"/>
                  </a:solidFill>
                  <a:latin typeface="WinInnwa" pitchFamily="2" charset="0"/>
                </a:rPr>
                <a:t>a&amp;G;ac:awmfrljcif</a:t>
              </a:r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;/</a:t>
              </a:r>
              <a:r>
                <a:rPr lang="en-US" altLang="en-US" sz="16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477" name="Rectangle 50">
              <a:extLst>
                <a:ext uri="{FF2B5EF4-FFF2-40B4-BE49-F238E27FC236}">
                  <a16:creationId xmlns:a16="http://schemas.microsoft.com/office/drawing/2014/main" id="{FE9B36CA-F5D9-0151-A770-DA08BAB76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42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tm+AH[H</a:t>
              </a:r>
            </a:p>
          </p:txBody>
        </p:sp>
        <p:sp>
          <p:nvSpPr>
            <p:cNvPr id="52478" name="Rectangle 51">
              <a:extLst>
                <a:ext uri="{FF2B5EF4-FFF2-40B4-BE49-F238E27FC236}">
                  <a16:creationId xmlns:a16="http://schemas.microsoft.com/office/drawing/2014/main" id="{A54B0F94-356B-05C8-7991-73C81282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20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52479" name="Line 52">
              <a:extLst>
                <a:ext uri="{FF2B5EF4-FFF2-40B4-BE49-F238E27FC236}">
                  <a16:creationId xmlns:a16="http://schemas.microsoft.com/office/drawing/2014/main" id="{52C3167C-CD10-CBAB-3B23-F234311B8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0" name="Line 53">
              <a:extLst>
                <a:ext uri="{FF2B5EF4-FFF2-40B4-BE49-F238E27FC236}">
                  <a16:creationId xmlns:a16="http://schemas.microsoft.com/office/drawing/2014/main" id="{E9BA884F-E94A-7488-BEFF-0F7FA5B01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1" name="Rectangle 54">
              <a:extLst>
                <a:ext uri="{FF2B5EF4-FFF2-40B4-BE49-F238E27FC236}">
                  <a16:creationId xmlns:a16="http://schemas.microsoft.com/office/drawing/2014/main" id="{CF5D72F0-7701-DDDC-B47F-B6E31B24D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469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a,moyf </a:t>
              </a:r>
            </a:p>
          </p:txBody>
        </p:sp>
        <p:sp>
          <p:nvSpPr>
            <p:cNvPr id="52482" name="Rectangle 55">
              <a:extLst>
                <a:ext uri="{FF2B5EF4-FFF2-40B4-BE49-F238E27FC236}">
                  <a16:creationId xmlns:a16="http://schemas.microsoft.com/office/drawing/2014/main" id="{DF72C26C-D927-B31A-CA64-44AC83490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444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400" b="1">
                  <a:solidFill>
                    <a:srgbClr val="1A0004"/>
                  </a:solidFill>
                  <a:latin typeface="WinInnwa" pitchFamily="2" charset="0"/>
                </a:rPr>
                <a:t>u|efb0</a:t>
              </a:r>
              <a:r>
                <a: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52483" name="Rectangle 56">
              <a:extLst>
                <a:ext uri="{FF2B5EF4-FFF2-40B4-BE49-F238E27FC236}">
                  <a16:creationId xmlns:a16="http://schemas.microsoft.com/office/drawing/2014/main" id="{ACADE4F5-7B64-ABFF-187C-10678DF20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0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430</a:t>
              </a:r>
            </a:p>
          </p:txBody>
        </p:sp>
        <p:sp>
          <p:nvSpPr>
            <p:cNvPr id="52484" name="Line 57">
              <a:extLst>
                <a:ext uri="{FF2B5EF4-FFF2-40B4-BE49-F238E27FC236}">
                  <a16:creationId xmlns:a16="http://schemas.microsoft.com/office/drawing/2014/main" id="{129763C5-5540-82C2-728B-5A11A80EC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5" name="Line 58">
              <a:extLst>
                <a:ext uri="{FF2B5EF4-FFF2-40B4-BE49-F238E27FC236}">
                  <a16:creationId xmlns:a16="http://schemas.microsoft.com/office/drawing/2014/main" id="{FFC09DAE-C5F3-13DC-6746-22F05E25E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6" name="Line 59">
              <a:extLst>
                <a:ext uri="{FF2B5EF4-FFF2-40B4-BE49-F238E27FC236}">
                  <a16:creationId xmlns:a16="http://schemas.microsoft.com/office/drawing/2014/main" id="{4B656387-E1B3-16F7-0AF8-66AECECB7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7" name="Line 60">
              <a:extLst>
                <a:ext uri="{FF2B5EF4-FFF2-40B4-BE49-F238E27FC236}">
                  <a16:creationId xmlns:a16="http://schemas.microsoft.com/office/drawing/2014/main" id="{7BFCCA76-B3CD-ECEF-EA75-AF5A2C1D9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8" name="Line 61">
              <a:extLst>
                <a:ext uri="{FF2B5EF4-FFF2-40B4-BE49-F238E27FC236}">
                  <a16:creationId xmlns:a16="http://schemas.microsoft.com/office/drawing/2014/main" id="{9083E6AC-B714-34D6-7ADF-C489BA424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89" name="Line 62">
              <a:extLst>
                <a:ext uri="{FF2B5EF4-FFF2-40B4-BE49-F238E27FC236}">
                  <a16:creationId xmlns:a16="http://schemas.microsoft.com/office/drawing/2014/main" id="{62634474-684D-DA79-D618-AA32A95AB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0" name="Line 63">
              <a:extLst>
                <a:ext uri="{FF2B5EF4-FFF2-40B4-BE49-F238E27FC236}">
                  <a16:creationId xmlns:a16="http://schemas.microsoft.com/office/drawing/2014/main" id="{6969661A-0553-FFAF-9544-1C9EDFCAD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1" name="Line 64">
              <a:extLst>
                <a:ext uri="{FF2B5EF4-FFF2-40B4-BE49-F238E27FC236}">
                  <a16:creationId xmlns:a16="http://schemas.microsoft.com/office/drawing/2014/main" id="{362F38A5-82ED-F2C2-5B2E-396CCA622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2" name="Rectangle 65">
              <a:extLst>
                <a:ext uri="{FF2B5EF4-FFF2-40B4-BE49-F238E27FC236}">
                  <a16:creationId xmlns:a16="http://schemas.microsoft.com/office/drawing/2014/main" id="{A5F78F6F-B038-5580-2283-75C0AF682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343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arma&amp;S</a:t>
              </a:r>
            </a:p>
          </p:txBody>
        </p:sp>
        <p:sp>
          <p:nvSpPr>
            <p:cNvPr id="52493" name="Rectangle 66">
              <a:extLst>
                <a:ext uri="{FF2B5EF4-FFF2-40B4-BE49-F238E27FC236}">
                  <a16:creationId xmlns:a16="http://schemas.microsoft.com/office/drawing/2014/main" id="{7FB4D6F1-1D22-1F7E-DD77-57314940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35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1A0004"/>
                  </a:solidFill>
                  <a:latin typeface="WinInnwa" pitchFamily="2" charset="0"/>
                </a:rPr>
                <a:t>odemawmi</a:t>
              </a:r>
            </a:p>
          </p:txBody>
        </p:sp>
        <p:sp>
          <p:nvSpPr>
            <p:cNvPr id="52494" name="Rectangle 67">
              <a:extLst>
                <a:ext uri="{FF2B5EF4-FFF2-40B4-BE49-F238E27FC236}">
                  <a16:creationId xmlns:a16="http://schemas.microsoft.com/office/drawing/2014/main" id="{6E3A1987-B308-7E6B-2919-6FC5F4F65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355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M - C - C</a:t>
              </a:r>
            </a:p>
          </p:txBody>
        </p:sp>
        <p:sp>
          <p:nvSpPr>
            <p:cNvPr id="52495" name="Rectangle 68">
              <a:extLst>
                <a:ext uri="{FF2B5EF4-FFF2-40B4-BE49-F238E27FC236}">
                  <a16:creationId xmlns:a16="http://schemas.microsoft.com/office/drawing/2014/main" id="{090D6701-63BC-50F3-D72B-5F3350E53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3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uma'&amp;S</a:t>
              </a:r>
            </a:p>
          </p:txBody>
        </p:sp>
        <p:sp>
          <p:nvSpPr>
            <p:cNvPr id="52496" name="Rectangle 69">
              <a:extLst>
                <a:ext uri="{FF2B5EF4-FFF2-40B4-BE49-F238E27FC236}">
                  <a16:creationId xmlns:a16="http://schemas.microsoft.com/office/drawing/2014/main" id="{C3CF6702-16DF-697A-9AC1-9E44AA223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2" charset="0"/>
                </a:rPr>
                <a:t>40</a:t>
              </a:r>
            </a:p>
          </p:txBody>
        </p:sp>
        <p:sp>
          <p:nvSpPr>
            <p:cNvPr id="52497" name="Rectangle 70">
              <a:extLst>
                <a:ext uri="{FF2B5EF4-FFF2-40B4-BE49-F238E27FC236}">
                  <a16:creationId xmlns:a16="http://schemas.microsoft.com/office/drawing/2014/main" id="{D59A1D8C-2442-2020-C2DD-39F87452A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465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 b="1">
                  <a:solidFill>
                    <a:srgbClr val="1A0004"/>
                  </a:solidFill>
                  <a:latin typeface="WinInnwa" pitchFamily="2" charset="0"/>
                </a:rPr>
                <a:t>a'oem 5 &amp;yf</a:t>
              </a:r>
              <a:r>
                <a:rPr lang="en-US" altLang="en-US" sz="10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498" name="Line 71">
              <a:extLst>
                <a:ext uri="{FF2B5EF4-FFF2-40B4-BE49-F238E27FC236}">
                  <a16:creationId xmlns:a16="http://schemas.microsoft.com/office/drawing/2014/main" id="{A2E0BA63-E75C-2AFA-E083-AD32348A4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99" name="Rectangle 72">
              <a:extLst>
                <a:ext uri="{FF2B5EF4-FFF2-40B4-BE49-F238E27FC236}">
                  <a16:creationId xmlns:a16="http://schemas.microsoft.com/office/drawing/2014/main" id="{3F03A766-FE38-40F8-90D1-9F9B3511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352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000">
                  <a:solidFill>
                    <a:srgbClr val="1A0004"/>
                  </a:solidFill>
                  <a:latin typeface="WinInnwa" pitchFamily="2" charset="0"/>
                </a:rPr>
                <a:t>xGufajrmuf</a:t>
              </a:r>
            </a:p>
          </p:txBody>
        </p:sp>
        <p:sp>
          <p:nvSpPr>
            <p:cNvPr id="52500" name="Line 73">
              <a:extLst>
                <a:ext uri="{FF2B5EF4-FFF2-40B4-BE49-F238E27FC236}">
                  <a16:creationId xmlns:a16="http://schemas.microsoft.com/office/drawing/2014/main" id="{31B491B5-42F8-50BA-2860-52D30981C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1" name="Line 74">
              <a:extLst>
                <a:ext uri="{FF2B5EF4-FFF2-40B4-BE49-F238E27FC236}">
                  <a16:creationId xmlns:a16="http://schemas.microsoft.com/office/drawing/2014/main" id="{8B195350-8586-D92D-81BF-768E2F52D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2" name="Line 75">
              <a:extLst>
                <a:ext uri="{FF2B5EF4-FFF2-40B4-BE49-F238E27FC236}">
                  <a16:creationId xmlns:a16="http://schemas.microsoft.com/office/drawing/2014/main" id="{90FBF3CF-4CE0-841A-6701-EB317BA75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03" name="Rectangle 76">
              <a:extLst>
                <a:ext uri="{FF2B5EF4-FFF2-40B4-BE49-F238E27FC236}">
                  <a16:creationId xmlns:a16="http://schemas.microsoft.com/office/drawing/2014/main" id="{06FD064B-9FFF-3F88-8986-EED8B9413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550"/>
              <a:ext cx="488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6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1600" b="1">
                  <a:solidFill>
                    <a:srgbClr val="1A0004"/>
                  </a:solidFill>
                  <a:latin typeface="WinInnwa" pitchFamily="2" charset="0"/>
                </a:rPr>
                <a:t>a,m±_</a:t>
              </a:r>
              <a:r>
                <a:rPr lang="en-US" altLang="en-US" sz="16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504" name="Rectangle 77">
              <a:extLst>
                <a:ext uri="{FF2B5EF4-FFF2-40B4-BE49-F238E27FC236}">
                  <a16:creationId xmlns:a16="http://schemas.microsoft.com/office/drawing/2014/main" id="{314597B7-AF87-A768-DB42-6CF459FAE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3686"/>
              <a:ext cx="37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a,&amp;dacg</a:t>
              </a:r>
              <a:r>
                <a:rPr lang="en-US" altLang="en-US" sz="12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</a:p>
          </p:txBody>
        </p:sp>
        <p:sp>
          <p:nvSpPr>
            <p:cNvPr id="52505" name="Rectangle 78">
              <a:extLst>
                <a:ext uri="{FF2B5EF4-FFF2-40B4-BE49-F238E27FC236}">
                  <a16:creationId xmlns:a16="http://schemas.microsoft.com/office/drawing/2014/main" id="{305282A5-B60F-E678-AE47-1E6A02FEA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806"/>
              <a:ext cx="51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r>
                <a:rPr lang="en-US" altLang="en-US" sz="1200" b="1">
                  <a:solidFill>
                    <a:srgbClr val="1A0004"/>
                  </a:solidFill>
                  <a:latin typeface="WinInnwa" pitchFamily="2" charset="0"/>
                </a:rPr>
                <a:t>e,fajra0cGJjcif</a:t>
              </a:r>
            </a:p>
          </p:txBody>
        </p:sp>
      </p:grpSp>
      <p:sp>
        <p:nvSpPr>
          <p:cNvPr id="52226" name="AutoShape 79">
            <a:extLst>
              <a:ext uri="{FF2B5EF4-FFF2-40B4-BE49-F238E27FC236}">
                <a16:creationId xmlns:a16="http://schemas.microsoft.com/office/drawing/2014/main" id="{A7CE3F78-508D-7EB2-4362-741514C0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27" name="Freeform 80">
            <a:extLst>
              <a:ext uri="{FF2B5EF4-FFF2-40B4-BE49-F238E27FC236}">
                <a16:creationId xmlns:a16="http://schemas.microsoft.com/office/drawing/2014/main" id="{7B3AF66A-B605-2E41-E4B2-4FAB6615FBC5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Freeform 81">
            <a:extLst>
              <a:ext uri="{FF2B5EF4-FFF2-40B4-BE49-F238E27FC236}">
                <a16:creationId xmlns:a16="http://schemas.microsoft.com/office/drawing/2014/main" id="{794D87DD-0356-AB32-195D-9C84AC702BA6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Freeform 82">
            <a:extLst>
              <a:ext uri="{FF2B5EF4-FFF2-40B4-BE49-F238E27FC236}">
                <a16:creationId xmlns:a16="http://schemas.microsoft.com/office/drawing/2014/main" id="{0221E19B-FC6A-49F9-9666-1F2E2B151B49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3">
            <a:extLst>
              <a:ext uri="{FF2B5EF4-FFF2-40B4-BE49-F238E27FC236}">
                <a16:creationId xmlns:a16="http://schemas.microsoft.com/office/drawing/2014/main" id="{30DC066F-E360-7E31-3A86-6E498648E55D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84">
            <a:extLst>
              <a:ext uri="{FF2B5EF4-FFF2-40B4-BE49-F238E27FC236}">
                <a16:creationId xmlns:a16="http://schemas.microsoft.com/office/drawing/2014/main" id="{DA5ADECE-78D9-5D2D-D140-A4926EA05009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85">
            <a:extLst>
              <a:ext uri="{FF2B5EF4-FFF2-40B4-BE49-F238E27FC236}">
                <a16:creationId xmlns:a16="http://schemas.microsoft.com/office/drawing/2014/main" id="{EDE6D1D3-8F32-4A0A-0FF8-F7EDCCD04F1C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86">
            <a:extLst>
              <a:ext uri="{FF2B5EF4-FFF2-40B4-BE49-F238E27FC236}">
                <a16:creationId xmlns:a16="http://schemas.microsoft.com/office/drawing/2014/main" id="{67D5CCBF-4E79-0D66-A316-481E58D283A3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Freeform 87">
            <a:extLst>
              <a:ext uri="{FF2B5EF4-FFF2-40B4-BE49-F238E27FC236}">
                <a16:creationId xmlns:a16="http://schemas.microsoft.com/office/drawing/2014/main" id="{A827F9E4-CA3B-832F-0082-7F60DEE727D2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88">
            <a:extLst>
              <a:ext uri="{FF2B5EF4-FFF2-40B4-BE49-F238E27FC236}">
                <a16:creationId xmlns:a16="http://schemas.microsoft.com/office/drawing/2014/main" id="{7A5AA9E8-A7AD-1F24-74DF-9D58BD7C4084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Freeform 89">
            <a:extLst>
              <a:ext uri="{FF2B5EF4-FFF2-40B4-BE49-F238E27FC236}">
                <a16:creationId xmlns:a16="http://schemas.microsoft.com/office/drawing/2014/main" id="{F37BAEA1-56C4-026E-DA4E-5FCCDDB14B35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90">
            <a:extLst>
              <a:ext uri="{FF2B5EF4-FFF2-40B4-BE49-F238E27FC236}">
                <a16:creationId xmlns:a16="http://schemas.microsoft.com/office/drawing/2014/main" id="{819EAC77-87B4-FDFC-7D8D-BE96611D9B8E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91">
            <a:extLst>
              <a:ext uri="{FF2B5EF4-FFF2-40B4-BE49-F238E27FC236}">
                <a16:creationId xmlns:a16="http://schemas.microsoft.com/office/drawing/2014/main" id="{43915B54-0D4A-76CA-A206-79DD3F65CC73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Freeform 92">
            <a:extLst>
              <a:ext uri="{FF2B5EF4-FFF2-40B4-BE49-F238E27FC236}">
                <a16:creationId xmlns:a16="http://schemas.microsoft.com/office/drawing/2014/main" id="{9F118B5D-F306-EFD1-6C96-4C93872C8DE8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Freeform 93">
            <a:extLst>
              <a:ext uri="{FF2B5EF4-FFF2-40B4-BE49-F238E27FC236}">
                <a16:creationId xmlns:a16="http://schemas.microsoft.com/office/drawing/2014/main" id="{B457A078-3D42-0BEB-7E7E-DE7FC0FA7EBD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Freeform 94">
            <a:extLst>
              <a:ext uri="{FF2B5EF4-FFF2-40B4-BE49-F238E27FC236}">
                <a16:creationId xmlns:a16="http://schemas.microsoft.com/office/drawing/2014/main" id="{D6EBD1FA-00B3-4022-4287-60EE35EBE79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Freeform 95">
            <a:extLst>
              <a:ext uri="{FF2B5EF4-FFF2-40B4-BE49-F238E27FC236}">
                <a16:creationId xmlns:a16="http://schemas.microsoft.com/office/drawing/2014/main" id="{23A81BE4-D4EF-5B0E-F7C5-31281FFF1C03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Freeform 96">
            <a:extLst>
              <a:ext uri="{FF2B5EF4-FFF2-40B4-BE49-F238E27FC236}">
                <a16:creationId xmlns:a16="http://schemas.microsoft.com/office/drawing/2014/main" id="{F5C48B86-DDE1-827A-A593-FEA34ABA6ED4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Freeform 97">
            <a:extLst>
              <a:ext uri="{FF2B5EF4-FFF2-40B4-BE49-F238E27FC236}">
                <a16:creationId xmlns:a16="http://schemas.microsoft.com/office/drawing/2014/main" id="{9A9DB084-B7D9-07E0-4508-7D4E6E042E94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98">
            <a:extLst>
              <a:ext uri="{FF2B5EF4-FFF2-40B4-BE49-F238E27FC236}">
                <a16:creationId xmlns:a16="http://schemas.microsoft.com/office/drawing/2014/main" id="{0A279CE2-D31E-A1AD-39D3-7F535FDC125F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99">
            <a:extLst>
              <a:ext uri="{FF2B5EF4-FFF2-40B4-BE49-F238E27FC236}">
                <a16:creationId xmlns:a16="http://schemas.microsoft.com/office/drawing/2014/main" id="{60A4689A-B0DE-EC90-BE7D-49F3F47AC383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Freeform 100">
            <a:extLst>
              <a:ext uri="{FF2B5EF4-FFF2-40B4-BE49-F238E27FC236}">
                <a16:creationId xmlns:a16="http://schemas.microsoft.com/office/drawing/2014/main" id="{627A7BCB-D05F-10CC-6F0D-B11D409A29E7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101">
            <a:extLst>
              <a:ext uri="{FF2B5EF4-FFF2-40B4-BE49-F238E27FC236}">
                <a16:creationId xmlns:a16="http://schemas.microsoft.com/office/drawing/2014/main" id="{4CB0F479-EE2E-6340-E633-56A11421C78C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102">
            <a:extLst>
              <a:ext uri="{FF2B5EF4-FFF2-40B4-BE49-F238E27FC236}">
                <a16:creationId xmlns:a16="http://schemas.microsoft.com/office/drawing/2014/main" id="{EE59574F-C06F-F689-9D73-458D91A4AFA8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103">
            <a:extLst>
              <a:ext uri="{FF2B5EF4-FFF2-40B4-BE49-F238E27FC236}">
                <a16:creationId xmlns:a16="http://schemas.microsoft.com/office/drawing/2014/main" id="{B948FAA5-2704-25A8-1427-CAD6F4B87174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104">
            <a:extLst>
              <a:ext uri="{FF2B5EF4-FFF2-40B4-BE49-F238E27FC236}">
                <a16:creationId xmlns:a16="http://schemas.microsoft.com/office/drawing/2014/main" id="{285A9C9F-B181-0A61-8E88-C225A1953DB7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105">
            <a:extLst>
              <a:ext uri="{FF2B5EF4-FFF2-40B4-BE49-F238E27FC236}">
                <a16:creationId xmlns:a16="http://schemas.microsoft.com/office/drawing/2014/main" id="{0B1AB688-EB6B-E88B-3BF4-D160205936C7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106">
            <a:extLst>
              <a:ext uri="{FF2B5EF4-FFF2-40B4-BE49-F238E27FC236}">
                <a16:creationId xmlns:a16="http://schemas.microsoft.com/office/drawing/2014/main" id="{2A40C55B-6655-1606-DA71-0080A9B26EC3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107">
            <a:extLst>
              <a:ext uri="{FF2B5EF4-FFF2-40B4-BE49-F238E27FC236}">
                <a16:creationId xmlns:a16="http://schemas.microsoft.com/office/drawing/2014/main" id="{A750BD00-3726-00AD-2A8B-71AEF7A2745B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108">
            <a:extLst>
              <a:ext uri="{FF2B5EF4-FFF2-40B4-BE49-F238E27FC236}">
                <a16:creationId xmlns:a16="http://schemas.microsoft.com/office/drawing/2014/main" id="{31F06F22-50E0-C996-D4BD-92CC4F6DE52F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Freeform 109">
            <a:extLst>
              <a:ext uri="{FF2B5EF4-FFF2-40B4-BE49-F238E27FC236}">
                <a16:creationId xmlns:a16="http://schemas.microsoft.com/office/drawing/2014/main" id="{72AE5C23-14FD-E80F-00D9-CAC8564BC7DF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Freeform 110">
            <a:extLst>
              <a:ext uri="{FF2B5EF4-FFF2-40B4-BE49-F238E27FC236}">
                <a16:creationId xmlns:a16="http://schemas.microsoft.com/office/drawing/2014/main" id="{6E678281-2C45-6F2C-70AE-86C112092DD1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Freeform 111">
            <a:extLst>
              <a:ext uri="{FF2B5EF4-FFF2-40B4-BE49-F238E27FC236}">
                <a16:creationId xmlns:a16="http://schemas.microsoft.com/office/drawing/2014/main" id="{399A9FCA-2C16-2B5D-A78E-6C56F7ED732B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Freeform 112">
            <a:extLst>
              <a:ext uri="{FF2B5EF4-FFF2-40B4-BE49-F238E27FC236}">
                <a16:creationId xmlns:a16="http://schemas.microsoft.com/office/drawing/2014/main" id="{4D58E0E6-1532-F23C-8B51-DAEA0FC8C394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Freeform 113">
            <a:extLst>
              <a:ext uri="{FF2B5EF4-FFF2-40B4-BE49-F238E27FC236}">
                <a16:creationId xmlns:a16="http://schemas.microsoft.com/office/drawing/2014/main" id="{76D9F01D-AC7F-9FF3-86A1-3435054F9250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114">
            <a:extLst>
              <a:ext uri="{FF2B5EF4-FFF2-40B4-BE49-F238E27FC236}">
                <a16:creationId xmlns:a16="http://schemas.microsoft.com/office/drawing/2014/main" id="{BB3DE074-1B48-F724-8FBF-A79F71800C13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115">
            <a:extLst>
              <a:ext uri="{FF2B5EF4-FFF2-40B4-BE49-F238E27FC236}">
                <a16:creationId xmlns:a16="http://schemas.microsoft.com/office/drawing/2014/main" id="{E8306431-E72F-275B-8F76-73EF1F3427C7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116">
            <a:extLst>
              <a:ext uri="{FF2B5EF4-FFF2-40B4-BE49-F238E27FC236}">
                <a16:creationId xmlns:a16="http://schemas.microsoft.com/office/drawing/2014/main" id="{F4B007AE-DB4C-3396-645C-C8BBDE96D52C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117">
            <a:extLst>
              <a:ext uri="{FF2B5EF4-FFF2-40B4-BE49-F238E27FC236}">
                <a16:creationId xmlns:a16="http://schemas.microsoft.com/office/drawing/2014/main" id="{B9851696-BFD9-26B5-9D80-9FF2F622243D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118">
            <a:extLst>
              <a:ext uri="{FF2B5EF4-FFF2-40B4-BE49-F238E27FC236}">
                <a16:creationId xmlns:a16="http://schemas.microsoft.com/office/drawing/2014/main" id="{26AB6BF4-D7C0-2028-316B-D4ECD8058462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Freeform 119">
            <a:extLst>
              <a:ext uri="{FF2B5EF4-FFF2-40B4-BE49-F238E27FC236}">
                <a16:creationId xmlns:a16="http://schemas.microsoft.com/office/drawing/2014/main" id="{41FCB7E0-1724-A48B-7ACA-7532822734FE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120">
            <a:extLst>
              <a:ext uri="{FF2B5EF4-FFF2-40B4-BE49-F238E27FC236}">
                <a16:creationId xmlns:a16="http://schemas.microsoft.com/office/drawing/2014/main" id="{B76068CF-14DB-0044-B542-FE53B581D848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121">
            <a:extLst>
              <a:ext uri="{FF2B5EF4-FFF2-40B4-BE49-F238E27FC236}">
                <a16:creationId xmlns:a16="http://schemas.microsoft.com/office/drawing/2014/main" id="{FB547C7D-F8AC-564A-A2FC-55BF6B699DEC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122">
            <a:extLst>
              <a:ext uri="{FF2B5EF4-FFF2-40B4-BE49-F238E27FC236}">
                <a16:creationId xmlns:a16="http://schemas.microsoft.com/office/drawing/2014/main" id="{4DD476A9-9B34-11AA-F26A-F951E8262E57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123">
            <a:extLst>
              <a:ext uri="{FF2B5EF4-FFF2-40B4-BE49-F238E27FC236}">
                <a16:creationId xmlns:a16="http://schemas.microsoft.com/office/drawing/2014/main" id="{D07B4DE6-A941-D1FA-4B25-F5D8874EE506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71" name="Picture 124">
            <a:extLst>
              <a:ext uri="{FF2B5EF4-FFF2-40B4-BE49-F238E27FC236}">
                <a16:creationId xmlns:a16="http://schemas.microsoft.com/office/drawing/2014/main" id="{BBD04595-CA0E-AAD1-9320-855FEB1BB1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72" name="Picture 125">
            <a:extLst>
              <a:ext uri="{FF2B5EF4-FFF2-40B4-BE49-F238E27FC236}">
                <a16:creationId xmlns:a16="http://schemas.microsoft.com/office/drawing/2014/main" id="{03B2FF05-E14E-E155-83CC-AB76DCE5DC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73" name="Line 126">
            <a:extLst>
              <a:ext uri="{FF2B5EF4-FFF2-40B4-BE49-F238E27FC236}">
                <a16:creationId xmlns:a16="http://schemas.microsoft.com/office/drawing/2014/main" id="{92E8C23D-75D4-AF46-EFFF-459D5FDB6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4" name="Freeform 127">
            <a:extLst>
              <a:ext uri="{FF2B5EF4-FFF2-40B4-BE49-F238E27FC236}">
                <a16:creationId xmlns:a16="http://schemas.microsoft.com/office/drawing/2014/main" id="{0A8A57FA-7648-6D63-7037-1A987E9D4073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Rectangle 128">
            <a:extLst>
              <a:ext uri="{FF2B5EF4-FFF2-40B4-BE49-F238E27FC236}">
                <a16:creationId xmlns:a16="http://schemas.microsoft.com/office/drawing/2014/main" id="{71FDF540-7399-CCCD-07AC-0EFD47B5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200" b="1">
                <a:solidFill>
                  <a:srgbClr val="000000"/>
                </a:solidFill>
                <a:latin typeface="Times" pitchFamily="1" charset="0"/>
              </a:rPr>
              <a:t> </a:t>
            </a:r>
          </a:p>
        </p:txBody>
      </p:sp>
      <p:sp>
        <p:nvSpPr>
          <p:cNvPr id="52276" name="Rectangle 129">
            <a:extLst>
              <a:ext uri="{FF2B5EF4-FFF2-40B4-BE49-F238E27FC236}">
                <a16:creationId xmlns:a16="http://schemas.microsoft.com/office/drawing/2014/main" id="{DECD6DCD-A802-44A8-9637-9DDF35CA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7" name="Rectangle 130">
            <a:extLst>
              <a:ext uri="{FF2B5EF4-FFF2-40B4-BE49-F238E27FC236}">
                <a16:creationId xmlns:a16="http://schemas.microsoft.com/office/drawing/2014/main" id="{586E737A-4B4C-DEBB-7D08-8F6F8F068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8" name="Rectangle 131">
            <a:extLst>
              <a:ext uri="{FF2B5EF4-FFF2-40B4-BE49-F238E27FC236}">
                <a16:creationId xmlns:a16="http://schemas.microsoft.com/office/drawing/2014/main" id="{B8922AC7-1939-B066-75BD-3FD61D12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79" name="Rectangle 132">
            <a:extLst>
              <a:ext uri="{FF2B5EF4-FFF2-40B4-BE49-F238E27FC236}">
                <a16:creationId xmlns:a16="http://schemas.microsoft.com/office/drawing/2014/main" id="{10197B3C-4722-9970-A7DF-8F59D53A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0" name="Rectangle 133">
            <a:extLst>
              <a:ext uri="{FF2B5EF4-FFF2-40B4-BE49-F238E27FC236}">
                <a16:creationId xmlns:a16="http://schemas.microsoft.com/office/drawing/2014/main" id="{B63A3DB0-015E-4A4C-D8A2-19B98A589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1" name="Rectangle 134">
            <a:extLst>
              <a:ext uri="{FF2B5EF4-FFF2-40B4-BE49-F238E27FC236}">
                <a16:creationId xmlns:a16="http://schemas.microsoft.com/office/drawing/2014/main" id="{99A06C29-781D-1033-CC29-51D8FAA1C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000000"/>
                </a:solidFill>
                <a:latin typeface="Times" pitchFamily="1" charset="0"/>
              </a:rPr>
              <a:t>S</a:t>
            </a:r>
          </a:p>
        </p:txBody>
      </p:sp>
      <p:sp>
        <p:nvSpPr>
          <p:cNvPr id="52282" name="Rectangle 135">
            <a:extLst>
              <a:ext uri="{FF2B5EF4-FFF2-40B4-BE49-F238E27FC236}">
                <a16:creationId xmlns:a16="http://schemas.microsoft.com/office/drawing/2014/main" id="{72677B69-6149-AE68-9676-A2CC8BE5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413" y="19939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(2000 B.C.)</a:t>
            </a:r>
          </a:p>
        </p:txBody>
      </p:sp>
      <p:sp>
        <p:nvSpPr>
          <p:cNvPr id="52283" name="Rectangle 136">
            <a:extLst>
              <a:ext uri="{FF2B5EF4-FFF2-40B4-BE49-F238E27FC236}">
                <a16:creationId xmlns:a16="http://schemas.microsoft.com/office/drawing/2014/main" id="{98AAC656-AC07-F4A4-A530-767BD38C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FAFD00"/>
                </a:solidFill>
                <a:latin typeface="Times" pitchFamily="1" charset="0"/>
              </a:rPr>
              <a:t>C 7 S J </a:t>
            </a:r>
          </a:p>
        </p:txBody>
      </p:sp>
      <p:sp>
        <p:nvSpPr>
          <p:cNvPr id="52284" name="Rectangle 137">
            <a:extLst>
              <a:ext uri="{FF2B5EF4-FFF2-40B4-BE49-F238E27FC236}">
                <a16:creationId xmlns:a16="http://schemas.microsoft.com/office/drawing/2014/main" id="{685C90B5-7FCC-49A3-8A23-C232D08A2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52285" name="Rectangle 138">
            <a:extLst>
              <a:ext uri="{FF2B5EF4-FFF2-40B4-BE49-F238E27FC236}">
                <a16:creationId xmlns:a16="http://schemas.microsoft.com/office/drawing/2014/main" id="{D4DB56EC-3ACE-8999-9B3B-43258D8E7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5400">
                <a:solidFill>
                  <a:srgbClr val="00FF00"/>
                </a:solidFill>
                <a:latin typeface="Times" pitchFamily="1" charset="0"/>
              </a:rPr>
              <a:t>7 = 4 + 3 </a:t>
            </a:r>
          </a:p>
        </p:txBody>
      </p:sp>
      <p:sp>
        <p:nvSpPr>
          <p:cNvPr id="52286" name="Line 139">
            <a:extLst>
              <a:ext uri="{FF2B5EF4-FFF2-40B4-BE49-F238E27FC236}">
                <a16:creationId xmlns:a16="http://schemas.microsoft.com/office/drawing/2014/main" id="{11CA24AA-15E7-D273-6BCB-B4288DE2A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7" name="Rectangle 140">
            <a:extLst>
              <a:ext uri="{FF2B5EF4-FFF2-40B4-BE49-F238E27FC236}">
                <a16:creationId xmlns:a16="http://schemas.microsoft.com/office/drawing/2014/main" id="{46260D6A-671D-C219-70A2-4B4ABA3DD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88" name="Line 141">
            <a:extLst>
              <a:ext uri="{FF2B5EF4-FFF2-40B4-BE49-F238E27FC236}">
                <a16:creationId xmlns:a16="http://schemas.microsoft.com/office/drawing/2014/main" id="{D5338292-B212-EA43-A33F-E0B6E5144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9" name="Rectangle 142">
            <a:extLst>
              <a:ext uri="{FF2B5EF4-FFF2-40B4-BE49-F238E27FC236}">
                <a16:creationId xmlns:a16="http://schemas.microsoft.com/office/drawing/2014/main" id="{825DF6F6-A002-CFF8-84DA-8F28ADD4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1494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0" name="Text Box 143">
            <a:extLst>
              <a:ext uri="{FF2B5EF4-FFF2-40B4-BE49-F238E27FC236}">
                <a16:creationId xmlns:a16="http://schemas.microsoft.com/office/drawing/2014/main" id="{61233773-2B94-EB11-BBD6-C310442C607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6338" y="2354263"/>
            <a:ext cx="2427287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D34A"/>
                </a:solidFill>
                <a:latin typeface="WinInnwa" pitchFamily="2" charset="0"/>
              </a:rPr>
              <a:t>     jzpf pOf 3 &amp;yf </a:t>
            </a:r>
          </a:p>
        </p:txBody>
      </p:sp>
      <p:sp>
        <p:nvSpPr>
          <p:cNvPr id="52291" name="Rectangle 144">
            <a:extLst>
              <a:ext uri="{FF2B5EF4-FFF2-40B4-BE49-F238E27FC236}">
                <a16:creationId xmlns:a16="http://schemas.microsoft.com/office/drawing/2014/main" id="{CB5CE1DF-B3C1-814B-98E9-1FAD1948557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67413" y="55975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2" name="Rectangle 145">
            <a:extLst>
              <a:ext uri="{FF2B5EF4-FFF2-40B4-BE49-F238E27FC236}">
                <a16:creationId xmlns:a16="http://schemas.microsoft.com/office/drawing/2014/main" id="{0F82C8CB-BBC6-F431-2E47-A94C6F38787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97538" y="4370388"/>
            <a:ext cx="9683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3" name="Text Box 146">
            <a:extLst>
              <a:ext uri="{FF2B5EF4-FFF2-40B4-BE49-F238E27FC236}">
                <a16:creationId xmlns:a16="http://schemas.microsoft.com/office/drawing/2014/main" id="{712AE844-D9B5-B05F-C40B-0F1431614F6D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666582" y="4144169"/>
            <a:ext cx="1060450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FFD34A"/>
                </a:solidFill>
                <a:latin typeface="WinInnwa" pitchFamily="2" charset="0"/>
              </a:rPr>
              <a:t>qdwf+idrf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2294" name="Text Box 147">
            <a:extLst>
              <a:ext uri="{FF2B5EF4-FFF2-40B4-BE49-F238E27FC236}">
                <a16:creationId xmlns:a16="http://schemas.microsoft.com/office/drawing/2014/main" id="{224CFD61-386A-7B6A-9224-761AD3A1574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711031" y="5371307"/>
            <a:ext cx="893763" cy="8318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D34A"/>
                </a:solidFill>
                <a:latin typeface="WinInnwa" pitchFamily="2" charset="0"/>
              </a:rPr>
              <a:t> a,±_</a:t>
            </a:r>
          </a:p>
        </p:txBody>
      </p:sp>
      <p:sp>
        <p:nvSpPr>
          <p:cNvPr id="52295" name="Rectangle 148">
            <a:extLst>
              <a:ext uri="{FF2B5EF4-FFF2-40B4-BE49-F238E27FC236}">
                <a16:creationId xmlns:a16="http://schemas.microsoft.com/office/drawing/2014/main" id="{9A856727-5ED7-100D-42AE-20F20263B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6" name="Text Box 149">
            <a:extLst>
              <a:ext uri="{FF2B5EF4-FFF2-40B4-BE49-F238E27FC236}">
                <a16:creationId xmlns:a16="http://schemas.microsoft.com/office/drawing/2014/main" id="{2989262A-F1C6-28F3-7A2B-F8D8BDCDF123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652838"/>
            <a:ext cx="1966913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D34A"/>
                </a:solidFill>
                <a:latin typeface="WinInnwa" pitchFamily="2" charset="0"/>
              </a:rPr>
              <a:t> yk*~dKvf av;OD; </a:t>
            </a:r>
          </a:p>
        </p:txBody>
      </p:sp>
      <p:sp>
        <p:nvSpPr>
          <p:cNvPr id="52297" name="Rectangle 150">
            <a:extLst>
              <a:ext uri="{FF2B5EF4-FFF2-40B4-BE49-F238E27FC236}">
                <a16:creationId xmlns:a16="http://schemas.microsoft.com/office/drawing/2014/main" id="{4665AB46-0E07-D2B2-6E7C-0E6C06570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8" name="Rectangle 151">
            <a:extLst>
              <a:ext uri="{FF2B5EF4-FFF2-40B4-BE49-F238E27FC236}">
                <a16:creationId xmlns:a16="http://schemas.microsoft.com/office/drawing/2014/main" id="{285A03A6-AEAF-30B1-4756-EE955AA7EC2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22600" y="874713"/>
            <a:ext cx="133032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299" name="Text Box 152">
            <a:extLst>
              <a:ext uri="{FF2B5EF4-FFF2-40B4-BE49-F238E27FC236}">
                <a16:creationId xmlns:a16="http://schemas.microsoft.com/office/drawing/2014/main" id="{FCA06FD7-AA52-C904-B41F-1FEBD5C7205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85294" y="651669"/>
            <a:ext cx="1457325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66"/>
                </a:solidFill>
                <a:latin typeface="WinInnwa" pitchFamily="2" charset="0"/>
              </a:rPr>
              <a:t>zefqif;jcif</a:t>
            </a:r>
          </a:p>
        </p:txBody>
      </p:sp>
      <p:sp>
        <p:nvSpPr>
          <p:cNvPr id="52300" name="Freeform 153">
            <a:extLst>
              <a:ext uri="{FF2B5EF4-FFF2-40B4-BE49-F238E27FC236}">
                <a16:creationId xmlns:a16="http://schemas.microsoft.com/office/drawing/2014/main" id="{9C86F899-C398-45CC-7923-BBE1A8443237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1" name="Freeform 154">
            <a:extLst>
              <a:ext uri="{FF2B5EF4-FFF2-40B4-BE49-F238E27FC236}">
                <a16:creationId xmlns:a16="http://schemas.microsoft.com/office/drawing/2014/main" id="{661098BD-4DE1-6A32-361D-7AA4BE059CE0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2" name="Rectangle 155">
            <a:extLst>
              <a:ext uri="{FF2B5EF4-FFF2-40B4-BE49-F238E27FC236}">
                <a16:creationId xmlns:a16="http://schemas.microsoft.com/office/drawing/2014/main" id="{004232E5-2358-01D4-899E-2321BDE85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3" name="AutoShape 156">
            <a:extLst>
              <a:ext uri="{FF2B5EF4-FFF2-40B4-BE49-F238E27FC236}">
                <a16:creationId xmlns:a16="http://schemas.microsoft.com/office/drawing/2014/main" id="{F678C64D-7FEF-9C98-E395-BD666CAD2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4" name="Freeform 157">
            <a:extLst>
              <a:ext uri="{FF2B5EF4-FFF2-40B4-BE49-F238E27FC236}">
                <a16:creationId xmlns:a16="http://schemas.microsoft.com/office/drawing/2014/main" id="{D8E99A8B-B3CB-3E93-5885-4884DCD8D50F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5" name="Rectangle 158">
            <a:extLst>
              <a:ext uri="{FF2B5EF4-FFF2-40B4-BE49-F238E27FC236}">
                <a16:creationId xmlns:a16="http://schemas.microsoft.com/office/drawing/2014/main" id="{C26905F0-3455-F3E6-3D6F-668BAF19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6" name="AutoShape 159">
            <a:extLst>
              <a:ext uri="{FF2B5EF4-FFF2-40B4-BE49-F238E27FC236}">
                <a16:creationId xmlns:a16="http://schemas.microsoft.com/office/drawing/2014/main" id="{033E7846-5FDD-85E1-1F25-4555CF8C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7" name="Rectangle 160">
            <a:extLst>
              <a:ext uri="{FF2B5EF4-FFF2-40B4-BE49-F238E27FC236}">
                <a16:creationId xmlns:a16="http://schemas.microsoft.com/office/drawing/2014/main" id="{6ED610A3-DA87-C369-BC63-DFA4CB7D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8" name="AutoShape 161">
            <a:extLst>
              <a:ext uri="{FF2B5EF4-FFF2-40B4-BE49-F238E27FC236}">
                <a16:creationId xmlns:a16="http://schemas.microsoft.com/office/drawing/2014/main" id="{7899AE26-6F58-ECEF-2415-BBA9A076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09" name="Rectangle 162">
            <a:extLst>
              <a:ext uri="{FF2B5EF4-FFF2-40B4-BE49-F238E27FC236}">
                <a16:creationId xmlns:a16="http://schemas.microsoft.com/office/drawing/2014/main" id="{FBEE20C4-FA8A-9CBA-963E-B17AC27C5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10" name="AutoShape 163">
            <a:extLst>
              <a:ext uri="{FF2B5EF4-FFF2-40B4-BE49-F238E27FC236}">
                <a16:creationId xmlns:a16="http://schemas.microsoft.com/office/drawing/2014/main" id="{8E777825-C97E-E119-67DF-9C0E46582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52311" name="Group 164">
            <a:extLst>
              <a:ext uri="{FF2B5EF4-FFF2-40B4-BE49-F238E27FC236}">
                <a16:creationId xmlns:a16="http://schemas.microsoft.com/office/drawing/2014/main" id="{4FCBE14F-A67F-6408-FF83-30B6CCC0569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2427" name="AutoShape 165">
              <a:extLst>
                <a:ext uri="{FF2B5EF4-FFF2-40B4-BE49-F238E27FC236}">
                  <a16:creationId xmlns:a16="http://schemas.microsoft.com/office/drawing/2014/main" id="{A4E226E6-B532-F083-E95A-A16B77679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28" name="Rectangle 166">
              <a:extLst>
                <a:ext uri="{FF2B5EF4-FFF2-40B4-BE49-F238E27FC236}">
                  <a16:creationId xmlns:a16="http://schemas.microsoft.com/office/drawing/2014/main" id="{CED481EA-B390-71FC-9AB7-D0A75E366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52429" name="AutoShape 167">
              <a:extLst>
                <a:ext uri="{FF2B5EF4-FFF2-40B4-BE49-F238E27FC236}">
                  <a16:creationId xmlns:a16="http://schemas.microsoft.com/office/drawing/2014/main" id="{6CA34300-BAFD-EF96-BD10-14E799672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52312" name="Rectangle 168">
            <a:extLst>
              <a:ext uri="{FF2B5EF4-FFF2-40B4-BE49-F238E27FC236}">
                <a16:creationId xmlns:a16="http://schemas.microsoft.com/office/drawing/2014/main" id="{AB2C0AD5-61F1-A658-B033-8AA80A08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42418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(1500 B.C.)</a:t>
            </a:r>
          </a:p>
        </p:txBody>
      </p:sp>
      <p:sp>
        <p:nvSpPr>
          <p:cNvPr id="52313" name="Rectangle 169">
            <a:extLst>
              <a:ext uri="{FF2B5EF4-FFF2-40B4-BE49-F238E27FC236}">
                <a16:creationId xmlns:a16="http://schemas.microsoft.com/office/drawing/2014/main" id="{EC817280-7EAB-4B89-B2DE-2FCA3D0F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(500 B.C.)</a:t>
            </a:r>
          </a:p>
        </p:txBody>
      </p:sp>
      <p:sp>
        <p:nvSpPr>
          <p:cNvPr id="52314" name="Rectangle 170">
            <a:extLst>
              <a:ext uri="{FF2B5EF4-FFF2-40B4-BE49-F238E27FC236}">
                <a16:creationId xmlns:a16="http://schemas.microsoft.com/office/drawing/2014/main" id="{11C949A3-6122-C050-42E5-0B18D93E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FFFF00"/>
                </a:solidFill>
                <a:latin typeface="Times" pitchFamily="1" charset="0"/>
              </a:rPr>
              <a:t>(1000 B.C.)</a:t>
            </a:r>
          </a:p>
        </p:txBody>
      </p:sp>
      <p:sp>
        <p:nvSpPr>
          <p:cNvPr id="52315" name="Line 171">
            <a:extLst>
              <a:ext uri="{FF2B5EF4-FFF2-40B4-BE49-F238E27FC236}">
                <a16:creationId xmlns:a16="http://schemas.microsoft.com/office/drawing/2014/main" id="{96EE51E8-5781-7876-32A4-A424EF689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6" name="Line 172">
            <a:extLst>
              <a:ext uri="{FF2B5EF4-FFF2-40B4-BE49-F238E27FC236}">
                <a16:creationId xmlns:a16="http://schemas.microsoft.com/office/drawing/2014/main" id="{84107508-2594-0DC1-3DA9-BB00C4FF7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7" name="Line 173">
            <a:extLst>
              <a:ext uri="{FF2B5EF4-FFF2-40B4-BE49-F238E27FC236}">
                <a16:creationId xmlns:a16="http://schemas.microsoft.com/office/drawing/2014/main" id="{6121C9E0-01BA-CE7B-550A-F14CFB0C7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8" name="Line 174">
            <a:extLst>
              <a:ext uri="{FF2B5EF4-FFF2-40B4-BE49-F238E27FC236}">
                <a16:creationId xmlns:a16="http://schemas.microsoft.com/office/drawing/2014/main" id="{9151478A-EA33-40B6-6138-E20D821E8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9" name="Line 175">
            <a:extLst>
              <a:ext uri="{FF2B5EF4-FFF2-40B4-BE49-F238E27FC236}">
                <a16:creationId xmlns:a16="http://schemas.microsoft.com/office/drawing/2014/main" id="{1A8C5E3E-7518-9F83-8630-904184A33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0" name="Line 176">
            <a:extLst>
              <a:ext uri="{FF2B5EF4-FFF2-40B4-BE49-F238E27FC236}">
                <a16:creationId xmlns:a16="http://schemas.microsoft.com/office/drawing/2014/main" id="{5FC42F0B-50A2-919E-4AB6-922ED968A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1" name="Line 177">
            <a:extLst>
              <a:ext uri="{FF2B5EF4-FFF2-40B4-BE49-F238E27FC236}">
                <a16:creationId xmlns:a16="http://schemas.microsoft.com/office/drawing/2014/main" id="{156D71B6-5D33-2F3A-9211-232A22BD1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2" name="Line 178">
            <a:extLst>
              <a:ext uri="{FF2B5EF4-FFF2-40B4-BE49-F238E27FC236}">
                <a16:creationId xmlns:a16="http://schemas.microsoft.com/office/drawing/2014/main" id="{B108B83C-440C-59D5-D2F5-BBD4C09955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3" name="Line 179">
            <a:extLst>
              <a:ext uri="{FF2B5EF4-FFF2-40B4-BE49-F238E27FC236}">
                <a16:creationId xmlns:a16="http://schemas.microsoft.com/office/drawing/2014/main" id="{B4AB6CB4-DA35-8456-E481-E98E6F4D20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4" name="Line 180">
            <a:extLst>
              <a:ext uri="{FF2B5EF4-FFF2-40B4-BE49-F238E27FC236}">
                <a16:creationId xmlns:a16="http://schemas.microsoft.com/office/drawing/2014/main" id="{2895EECE-E70B-A215-29BB-7ED2599C3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5" name="Line 181">
            <a:extLst>
              <a:ext uri="{FF2B5EF4-FFF2-40B4-BE49-F238E27FC236}">
                <a16:creationId xmlns:a16="http://schemas.microsoft.com/office/drawing/2014/main" id="{9731D8A8-5D33-3C12-134F-A421D9C5E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" name="Line 182">
            <a:extLst>
              <a:ext uri="{FF2B5EF4-FFF2-40B4-BE49-F238E27FC236}">
                <a16:creationId xmlns:a16="http://schemas.microsoft.com/office/drawing/2014/main" id="{6601F894-1136-91D9-B4AF-5FF4360C0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" name="Rectangle 183">
            <a:extLst>
              <a:ext uri="{FF2B5EF4-FFF2-40B4-BE49-F238E27FC236}">
                <a16:creationId xmlns:a16="http://schemas.microsoft.com/office/drawing/2014/main" id="{8163B80C-50CD-85C9-079D-A1519166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zrf;qD;/ </a:t>
            </a:r>
          </a:p>
        </p:txBody>
      </p:sp>
      <p:sp>
        <p:nvSpPr>
          <p:cNvPr id="52328" name="Line 184">
            <a:extLst>
              <a:ext uri="{FF2B5EF4-FFF2-40B4-BE49-F238E27FC236}">
                <a16:creationId xmlns:a16="http://schemas.microsoft.com/office/drawing/2014/main" id="{7A54CBA4-58B8-06EB-3571-27BD0B100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" name="Line 185">
            <a:extLst>
              <a:ext uri="{FF2B5EF4-FFF2-40B4-BE49-F238E27FC236}">
                <a16:creationId xmlns:a16="http://schemas.microsoft.com/office/drawing/2014/main" id="{AC24081C-3B7D-EAF2-5841-FEC1F0D13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0" name="Line 186">
            <a:extLst>
              <a:ext uri="{FF2B5EF4-FFF2-40B4-BE49-F238E27FC236}">
                <a16:creationId xmlns:a16="http://schemas.microsoft.com/office/drawing/2014/main" id="{5B492CDB-58D6-9EF0-C731-01F9C346C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1" name="Rectangle 187">
            <a:extLst>
              <a:ext uri="{FF2B5EF4-FFF2-40B4-BE49-F238E27FC236}">
                <a16:creationId xmlns:a16="http://schemas.microsoft.com/office/drawing/2014/main" id="{0FAF90ED-0251-8352-A527-8F23D8FBA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906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qdwf+idrf </a:t>
            </a:r>
          </a:p>
        </p:txBody>
      </p:sp>
      <p:sp>
        <p:nvSpPr>
          <p:cNvPr id="52332" name="Line 188">
            <a:extLst>
              <a:ext uri="{FF2B5EF4-FFF2-40B4-BE49-F238E27FC236}">
                <a16:creationId xmlns:a16="http://schemas.microsoft.com/office/drawing/2014/main" id="{33C9207F-5056-C7EA-C3F6-42964D680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3" name="Line 189">
            <a:extLst>
              <a:ext uri="{FF2B5EF4-FFF2-40B4-BE49-F238E27FC236}">
                <a16:creationId xmlns:a16="http://schemas.microsoft.com/office/drawing/2014/main" id="{882F426A-B358-FB1A-E3F0-80B686B4CF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4" name="Rectangle 190">
            <a:extLst>
              <a:ext uri="{FF2B5EF4-FFF2-40B4-BE49-F238E27FC236}">
                <a16:creationId xmlns:a16="http://schemas.microsoft.com/office/drawing/2014/main" id="{915FF4CD-965F-8D55-3E35-21CBBDC1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35" name="AutoShape 191">
            <a:extLst>
              <a:ext uri="{FF2B5EF4-FFF2-40B4-BE49-F238E27FC236}">
                <a16:creationId xmlns:a16="http://schemas.microsoft.com/office/drawing/2014/main" id="{2276B1DD-C9FA-3F64-3718-3A90B2D29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36" name="Rectangle 192">
            <a:extLst>
              <a:ext uri="{FF2B5EF4-FFF2-40B4-BE49-F238E27FC236}">
                <a16:creationId xmlns:a16="http://schemas.microsoft.com/office/drawing/2014/main" id="{CE3F2D33-D28F-54F4-C4B4-D58B0AC0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9953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1A0004"/>
                </a:solidFill>
                <a:latin typeface="WinInnwa" pitchFamily="2" charset="0"/>
              </a:rPr>
              <a:t> a,±_</a:t>
            </a:r>
          </a:p>
        </p:txBody>
      </p:sp>
      <p:sp>
        <p:nvSpPr>
          <p:cNvPr id="52337" name="Line 193">
            <a:extLst>
              <a:ext uri="{FF2B5EF4-FFF2-40B4-BE49-F238E27FC236}">
                <a16:creationId xmlns:a16="http://schemas.microsoft.com/office/drawing/2014/main" id="{E3BC488F-B74A-1277-7849-1C55178B8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8" name="Line 194">
            <a:extLst>
              <a:ext uri="{FF2B5EF4-FFF2-40B4-BE49-F238E27FC236}">
                <a16:creationId xmlns:a16="http://schemas.microsoft.com/office/drawing/2014/main" id="{5F445124-81EA-5954-B2E3-E0854A438A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9" name="Line 195">
            <a:extLst>
              <a:ext uri="{FF2B5EF4-FFF2-40B4-BE49-F238E27FC236}">
                <a16:creationId xmlns:a16="http://schemas.microsoft.com/office/drawing/2014/main" id="{85A37983-BC4A-A176-41E8-3FBE740C4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0" name="Line 196">
            <a:extLst>
              <a:ext uri="{FF2B5EF4-FFF2-40B4-BE49-F238E27FC236}">
                <a16:creationId xmlns:a16="http://schemas.microsoft.com/office/drawing/2014/main" id="{B6EE153D-D9C2-4B83-F28D-CBCF63AB3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1" name="Line 197">
            <a:extLst>
              <a:ext uri="{FF2B5EF4-FFF2-40B4-BE49-F238E27FC236}">
                <a16:creationId xmlns:a16="http://schemas.microsoft.com/office/drawing/2014/main" id="{E7713C50-9B8B-BDCF-99E6-F69E15561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2" name="Line 198">
            <a:extLst>
              <a:ext uri="{FF2B5EF4-FFF2-40B4-BE49-F238E27FC236}">
                <a16:creationId xmlns:a16="http://schemas.microsoft.com/office/drawing/2014/main" id="{22712D90-CCC4-1984-3736-2E88D0A38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3" name="AutoShape 199">
            <a:extLst>
              <a:ext uri="{FF2B5EF4-FFF2-40B4-BE49-F238E27FC236}">
                <a16:creationId xmlns:a16="http://schemas.microsoft.com/office/drawing/2014/main" id="{16E27E05-887F-4954-15DB-A57A09A5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4" name="Rectangle 200">
            <a:extLst>
              <a:ext uri="{FF2B5EF4-FFF2-40B4-BE49-F238E27FC236}">
                <a16:creationId xmlns:a16="http://schemas.microsoft.com/office/drawing/2014/main" id="{655901C7-6872-5A58-D3E6-49F5EC8B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5" name="AutoShape 201">
            <a:extLst>
              <a:ext uri="{FF2B5EF4-FFF2-40B4-BE49-F238E27FC236}">
                <a16:creationId xmlns:a16="http://schemas.microsoft.com/office/drawing/2014/main" id="{11207CCB-8225-FD07-F6C7-754568A09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46" name="Rectangle 202">
            <a:extLst>
              <a:ext uri="{FF2B5EF4-FFF2-40B4-BE49-F238E27FC236}">
                <a16:creationId xmlns:a16="http://schemas.microsoft.com/office/drawing/2014/main" id="{9518615A-4AFE-BF0C-80A4-801FAEE5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800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rif;rJh/</a:t>
            </a: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2347" name="Line 203">
            <a:extLst>
              <a:ext uri="{FF2B5EF4-FFF2-40B4-BE49-F238E27FC236}">
                <a16:creationId xmlns:a16="http://schemas.microsoft.com/office/drawing/2014/main" id="{09166E9F-B5D1-2E33-AEF4-7736AA93E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8" name="Line 204">
            <a:extLst>
              <a:ext uri="{FF2B5EF4-FFF2-40B4-BE49-F238E27FC236}">
                <a16:creationId xmlns:a16="http://schemas.microsoft.com/office/drawing/2014/main" id="{3798005C-AB4B-1169-A161-37BBCD16C3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49" name="Rectangle 205">
            <a:extLst>
              <a:ext uri="{FF2B5EF4-FFF2-40B4-BE49-F238E27FC236}">
                <a16:creationId xmlns:a16="http://schemas.microsoft.com/office/drawing/2014/main" id="{32086FE3-4E38-00F7-C88D-40CC3E4D3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20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 b="1">
                <a:solidFill>
                  <a:srgbClr val="1A0004"/>
                </a:solidFill>
                <a:latin typeface="WinInnwa" pitchFamily="2" charset="0"/>
              </a:rPr>
              <a:t>rif;pH</a:t>
            </a:r>
          </a:p>
        </p:txBody>
      </p:sp>
      <p:sp>
        <p:nvSpPr>
          <p:cNvPr id="52350" name="Line 206">
            <a:extLst>
              <a:ext uri="{FF2B5EF4-FFF2-40B4-BE49-F238E27FC236}">
                <a16:creationId xmlns:a16="http://schemas.microsoft.com/office/drawing/2014/main" id="{E555362C-E305-584D-5E4D-4BA958B6D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51" name="Rectangle 207">
            <a:extLst>
              <a:ext uri="{FF2B5EF4-FFF2-40B4-BE49-F238E27FC236}">
                <a16:creationId xmlns:a16="http://schemas.microsoft.com/office/drawing/2014/main" id="{01711451-D9C2-4395-B3BB-73FD57579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20" name="Rectangle 208">
            <a:extLst>
              <a:ext uri="{FF2B5EF4-FFF2-40B4-BE49-F238E27FC236}">
                <a16:creationId xmlns:a16="http://schemas.microsoft.com/office/drawing/2014/main" id="{3F96FDB2-D496-1977-D3AF-2EA8A90E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21" name="Rectangle 209">
            <a:extLst>
              <a:ext uri="{FF2B5EF4-FFF2-40B4-BE49-F238E27FC236}">
                <a16:creationId xmlns:a16="http://schemas.microsoft.com/office/drawing/2014/main" id="{D0B8E1BC-3F94-D6C8-8ECF-7CD60552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1920875"/>
            <a:ext cx="1625600" cy="45307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4" name="Text Box 210">
            <a:extLst>
              <a:ext uri="{FF2B5EF4-FFF2-40B4-BE49-F238E27FC236}">
                <a16:creationId xmlns:a16="http://schemas.microsoft.com/office/drawing/2014/main" id="{0DAAAA03-CFD1-D28F-7043-FC352CEB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5" name="Text Box 211">
            <a:extLst>
              <a:ext uri="{FF2B5EF4-FFF2-40B4-BE49-F238E27FC236}">
                <a16:creationId xmlns:a16="http://schemas.microsoft.com/office/drawing/2014/main" id="{A47CCA34-1585-E495-EF83-7F08A67F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7625"/>
            <a:ext cx="2247900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>
                <a:solidFill>
                  <a:srgbClr val="FFFFFF"/>
                </a:solidFill>
                <a:latin typeface="WinInnwa" pitchFamily="2" charset="0"/>
              </a:rPr>
              <a:t>urBmOD;usrf; 1/ a,m±_rSwfpm 24/</a:t>
            </a:r>
          </a:p>
        </p:txBody>
      </p:sp>
      <p:sp>
        <p:nvSpPr>
          <p:cNvPr id="52356" name="Freeform 212">
            <a:extLst>
              <a:ext uri="{FF2B5EF4-FFF2-40B4-BE49-F238E27FC236}">
                <a16:creationId xmlns:a16="http://schemas.microsoft.com/office/drawing/2014/main" id="{C23FA58B-F1E7-1367-450B-7A42711B06EB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7" name="Rectangle 213">
            <a:extLst>
              <a:ext uri="{FF2B5EF4-FFF2-40B4-BE49-F238E27FC236}">
                <a16:creationId xmlns:a16="http://schemas.microsoft.com/office/drawing/2014/main" id="{B92184C3-2D48-8647-D95B-9DC786324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2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58" name="Freeform 214">
            <a:extLst>
              <a:ext uri="{FF2B5EF4-FFF2-40B4-BE49-F238E27FC236}">
                <a16:creationId xmlns:a16="http://schemas.microsoft.com/office/drawing/2014/main" id="{AC3413F4-975C-4F32-E314-A85FF0356427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9" name="AutoShape 215">
            <a:extLst>
              <a:ext uri="{FF2B5EF4-FFF2-40B4-BE49-F238E27FC236}">
                <a16:creationId xmlns:a16="http://schemas.microsoft.com/office/drawing/2014/main" id="{74130E63-7EE5-7371-EDDE-3B56A2A0C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37861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0" name="Rectangle 216">
            <a:extLst>
              <a:ext uri="{FF2B5EF4-FFF2-40B4-BE49-F238E27FC236}">
                <a16:creationId xmlns:a16="http://schemas.microsoft.com/office/drawing/2014/main" id="{51BC0BB0-65C1-9DA9-AA49-ABF9C47D8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0735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1" name="Rectangle 217">
            <a:extLst>
              <a:ext uri="{FF2B5EF4-FFF2-40B4-BE49-F238E27FC236}">
                <a16:creationId xmlns:a16="http://schemas.microsoft.com/office/drawing/2014/main" id="{355F011B-D260-066E-8716-BC7586162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1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2" name="AutoShape 218">
            <a:extLst>
              <a:ext uri="{FF2B5EF4-FFF2-40B4-BE49-F238E27FC236}">
                <a16:creationId xmlns:a16="http://schemas.microsoft.com/office/drawing/2014/main" id="{70A6CA29-9B4F-BEA3-49C0-C85C82EB0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38115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2363" name="Line 219">
            <a:extLst>
              <a:ext uri="{FF2B5EF4-FFF2-40B4-BE49-F238E27FC236}">
                <a16:creationId xmlns:a16="http://schemas.microsoft.com/office/drawing/2014/main" id="{C47E28AC-E919-270D-9EE0-3D75C115D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0" y="43465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64" name="Line 220">
            <a:extLst>
              <a:ext uri="{FF2B5EF4-FFF2-40B4-BE49-F238E27FC236}">
                <a16:creationId xmlns:a16="http://schemas.microsoft.com/office/drawing/2014/main" id="{7EB50A32-F163-6C74-5085-620AAE3FA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0" y="40544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65" name="Rectangle 221">
            <a:extLst>
              <a:ext uri="{FF2B5EF4-FFF2-40B4-BE49-F238E27FC236}">
                <a16:creationId xmlns:a16="http://schemas.microsoft.com/office/drawing/2014/main" id="{9780DEC0-6B06-04F1-C7FD-2512283F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988" y="3746500"/>
            <a:ext cx="885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1A0004"/>
                </a:solidFill>
                <a:latin typeface="WinInnwa" pitchFamily="2" charset="0"/>
              </a:rPr>
              <a:t>a,m±_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2366" name="Rectangle 222">
            <a:extLst>
              <a:ext uri="{FF2B5EF4-FFF2-40B4-BE49-F238E27FC236}">
                <a16:creationId xmlns:a16="http://schemas.microsoft.com/office/drawing/2014/main" id="{3D52DD5F-0D1D-9402-8AC7-42D1DFD8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5" y="4191000"/>
            <a:ext cx="6000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1A0004"/>
                </a:solidFill>
                <a:latin typeface="WinInnwa" pitchFamily="2" charset="0"/>
              </a:rPr>
              <a:t>a,&amp;dacg</a:t>
            </a:r>
            <a:r>
              <a:rPr lang="en-US" altLang="en-US" sz="1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2367" name="Rectangle 223">
            <a:extLst>
              <a:ext uri="{FF2B5EF4-FFF2-40B4-BE49-F238E27FC236}">
                <a16:creationId xmlns:a16="http://schemas.microsoft.com/office/drawing/2014/main" id="{287F24C5-4F2F-9AC0-75FB-91FD3E93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4368800"/>
            <a:ext cx="110966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000" b="1">
                <a:solidFill>
                  <a:srgbClr val="1A0004"/>
                </a:solidFill>
                <a:latin typeface="WinInnwa" pitchFamily="2" charset="0"/>
              </a:rPr>
              <a:t>e,fajrydkif;jcm;a0jcif;?</a:t>
            </a:r>
          </a:p>
        </p:txBody>
      </p:sp>
      <p:sp>
        <p:nvSpPr>
          <p:cNvPr id="52368" name="Text Box 224">
            <a:extLst>
              <a:ext uri="{FF2B5EF4-FFF2-40B4-BE49-F238E27FC236}">
                <a16:creationId xmlns:a16="http://schemas.microsoft.com/office/drawing/2014/main" id="{F54C00AF-6CAD-4499-3806-0D7FF50DD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53537" name="Rectangle 225">
            <a:extLst>
              <a:ext uri="{FF2B5EF4-FFF2-40B4-BE49-F238E27FC236}">
                <a16:creationId xmlns:a16="http://schemas.microsoft.com/office/drawing/2014/main" id="{963C642C-26D0-95F9-66B4-3B4AC9BF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50</a:t>
            </a:r>
          </a:p>
        </p:txBody>
      </p:sp>
      <p:grpSp>
        <p:nvGrpSpPr>
          <p:cNvPr id="52370" name="Group 226">
            <a:extLst>
              <a:ext uri="{FF2B5EF4-FFF2-40B4-BE49-F238E27FC236}">
                <a16:creationId xmlns:a16="http://schemas.microsoft.com/office/drawing/2014/main" id="{F3FB8087-40E9-D153-B438-0964D1CF12EC}"/>
              </a:ext>
            </a:extLst>
          </p:cNvPr>
          <p:cNvGrpSpPr>
            <a:grpSpLocks/>
          </p:cNvGrpSpPr>
          <p:nvPr/>
        </p:nvGrpSpPr>
        <p:grpSpPr bwMode="auto">
          <a:xfrm>
            <a:off x="5586413" y="1319213"/>
            <a:ext cx="2894012" cy="4484687"/>
            <a:chOff x="3247" y="839"/>
            <a:chExt cx="1823" cy="2825"/>
          </a:xfrm>
        </p:grpSpPr>
        <p:grpSp>
          <p:nvGrpSpPr>
            <p:cNvPr id="52375" name="Group 227">
              <a:extLst>
                <a:ext uri="{FF2B5EF4-FFF2-40B4-BE49-F238E27FC236}">
                  <a16:creationId xmlns:a16="http://schemas.microsoft.com/office/drawing/2014/main" id="{DB1E8B11-11C9-3471-629D-A1DA826CB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2415" name="Group 228">
                <a:extLst>
                  <a:ext uri="{FF2B5EF4-FFF2-40B4-BE49-F238E27FC236}">
                    <a16:creationId xmlns:a16="http://schemas.microsoft.com/office/drawing/2014/main" id="{20D5260D-331C-0925-120D-392726A813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417" name="Group 229">
                  <a:extLst>
                    <a:ext uri="{FF2B5EF4-FFF2-40B4-BE49-F238E27FC236}">
                      <a16:creationId xmlns:a16="http://schemas.microsoft.com/office/drawing/2014/main" id="{CCF86535-8844-0C63-5130-19071C288E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423" name="Group 230">
                    <a:extLst>
                      <a:ext uri="{FF2B5EF4-FFF2-40B4-BE49-F238E27FC236}">
                        <a16:creationId xmlns:a16="http://schemas.microsoft.com/office/drawing/2014/main" id="{D1994176-181A-8D92-642C-4608127952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25" name="Freeform 231" descr="Cork">
                      <a:extLst>
                        <a:ext uri="{FF2B5EF4-FFF2-40B4-BE49-F238E27FC236}">
                          <a16:creationId xmlns:a16="http://schemas.microsoft.com/office/drawing/2014/main" id="{1B553221-D74F-BB02-109F-16EE535FD6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26" name="Freeform 232" descr="Cork">
                      <a:extLst>
                        <a:ext uri="{FF2B5EF4-FFF2-40B4-BE49-F238E27FC236}">
                          <a16:creationId xmlns:a16="http://schemas.microsoft.com/office/drawing/2014/main" id="{96FED4F1-B560-54DC-C840-7BF6C39404C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24" name="Picture 233">
                    <a:extLst>
                      <a:ext uri="{FF2B5EF4-FFF2-40B4-BE49-F238E27FC236}">
                        <a16:creationId xmlns:a16="http://schemas.microsoft.com/office/drawing/2014/main" id="{F4F85E38-D594-D264-5B4C-DB2E0E73DB4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418" name="Freeform 234">
                  <a:extLst>
                    <a:ext uri="{FF2B5EF4-FFF2-40B4-BE49-F238E27FC236}">
                      <a16:creationId xmlns:a16="http://schemas.microsoft.com/office/drawing/2014/main" id="{5C45690B-FDE2-4637-9941-71F016BC5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19" name="Freeform 235">
                  <a:extLst>
                    <a:ext uri="{FF2B5EF4-FFF2-40B4-BE49-F238E27FC236}">
                      <a16:creationId xmlns:a16="http://schemas.microsoft.com/office/drawing/2014/main" id="{2CE603B5-3E7F-E0F2-885E-8F8CB1AB3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0" name="Freeform 236">
                  <a:extLst>
                    <a:ext uri="{FF2B5EF4-FFF2-40B4-BE49-F238E27FC236}">
                      <a16:creationId xmlns:a16="http://schemas.microsoft.com/office/drawing/2014/main" id="{A6DBBE42-DE72-A007-5AB8-5B71EFF77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1" name="Freeform 237">
                  <a:extLst>
                    <a:ext uri="{FF2B5EF4-FFF2-40B4-BE49-F238E27FC236}">
                      <a16:creationId xmlns:a16="http://schemas.microsoft.com/office/drawing/2014/main" id="{BCE3C1DE-7A84-B32A-D4E1-B55B4BC4B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22" name="Freeform 238">
                  <a:extLst>
                    <a:ext uri="{FF2B5EF4-FFF2-40B4-BE49-F238E27FC236}">
                      <a16:creationId xmlns:a16="http://schemas.microsoft.com/office/drawing/2014/main" id="{951C48B0-B01A-BD2A-0F26-3C5BAD344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416" name="Rectangle 239">
                <a:extLst>
                  <a:ext uri="{FF2B5EF4-FFF2-40B4-BE49-F238E27FC236}">
                    <a16:creationId xmlns:a16="http://schemas.microsoft.com/office/drawing/2014/main" id="{EC092874-3DBB-B713-067F-25825D686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AC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6" name="Group 240">
              <a:extLst>
                <a:ext uri="{FF2B5EF4-FFF2-40B4-BE49-F238E27FC236}">
                  <a16:creationId xmlns:a16="http://schemas.microsoft.com/office/drawing/2014/main" id="{67BF11E4-269E-2086-CE1A-F436895F59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2403" name="Group 241">
                <a:extLst>
                  <a:ext uri="{FF2B5EF4-FFF2-40B4-BE49-F238E27FC236}">
                    <a16:creationId xmlns:a16="http://schemas.microsoft.com/office/drawing/2014/main" id="{20071257-D854-0B6E-3649-C3CDBD06BB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405" name="Group 242">
                  <a:extLst>
                    <a:ext uri="{FF2B5EF4-FFF2-40B4-BE49-F238E27FC236}">
                      <a16:creationId xmlns:a16="http://schemas.microsoft.com/office/drawing/2014/main" id="{F002D200-2DF7-1945-57D7-AF697F5AA6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411" name="Group 243">
                    <a:extLst>
                      <a:ext uri="{FF2B5EF4-FFF2-40B4-BE49-F238E27FC236}">
                        <a16:creationId xmlns:a16="http://schemas.microsoft.com/office/drawing/2014/main" id="{0D0551CB-B8B1-4188-E640-7EE4413FE1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13" name="Freeform 244" descr="Cork">
                      <a:extLst>
                        <a:ext uri="{FF2B5EF4-FFF2-40B4-BE49-F238E27FC236}">
                          <a16:creationId xmlns:a16="http://schemas.microsoft.com/office/drawing/2014/main" id="{F49DD9CF-4786-36B9-0D68-8DE9064621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14" name="Freeform 245" descr="Cork">
                      <a:extLst>
                        <a:ext uri="{FF2B5EF4-FFF2-40B4-BE49-F238E27FC236}">
                          <a16:creationId xmlns:a16="http://schemas.microsoft.com/office/drawing/2014/main" id="{40CDCFD2-582C-80ED-BBFB-77696313EF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12" name="Picture 246">
                    <a:extLst>
                      <a:ext uri="{FF2B5EF4-FFF2-40B4-BE49-F238E27FC236}">
                        <a16:creationId xmlns:a16="http://schemas.microsoft.com/office/drawing/2014/main" id="{A7C4F86A-9A61-1E17-51D3-8D3A22EA05B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406" name="Freeform 247">
                  <a:extLst>
                    <a:ext uri="{FF2B5EF4-FFF2-40B4-BE49-F238E27FC236}">
                      <a16:creationId xmlns:a16="http://schemas.microsoft.com/office/drawing/2014/main" id="{D1711FCD-A9A7-143A-6824-8678B6D73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7" name="Freeform 248">
                  <a:extLst>
                    <a:ext uri="{FF2B5EF4-FFF2-40B4-BE49-F238E27FC236}">
                      <a16:creationId xmlns:a16="http://schemas.microsoft.com/office/drawing/2014/main" id="{357A4132-DC3F-803C-A214-22925F305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8" name="Freeform 249">
                  <a:extLst>
                    <a:ext uri="{FF2B5EF4-FFF2-40B4-BE49-F238E27FC236}">
                      <a16:creationId xmlns:a16="http://schemas.microsoft.com/office/drawing/2014/main" id="{4B2EF83B-49ED-5C21-EECC-69A93E5BF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9" name="Freeform 250">
                  <a:extLst>
                    <a:ext uri="{FF2B5EF4-FFF2-40B4-BE49-F238E27FC236}">
                      <a16:creationId xmlns:a16="http://schemas.microsoft.com/office/drawing/2014/main" id="{1056D97B-1121-1859-3EA4-8B3944819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10" name="Freeform 251">
                  <a:extLst>
                    <a:ext uri="{FF2B5EF4-FFF2-40B4-BE49-F238E27FC236}">
                      <a16:creationId xmlns:a16="http://schemas.microsoft.com/office/drawing/2014/main" id="{6B536395-C948-8517-462A-CE253D9512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404" name="Rectangle 252">
                <a:extLst>
                  <a:ext uri="{FF2B5EF4-FFF2-40B4-BE49-F238E27FC236}">
                    <a16:creationId xmlns:a16="http://schemas.microsoft.com/office/drawing/2014/main" id="{D07842F3-E6A6-7A93-41E3-6C4D889D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r>
                  <a:rPr lang="en-US" altLang="en-US" sz="1600" b="1" i="1">
                    <a:solidFill>
                      <a:srgbClr val="1A0004"/>
                    </a:solidFill>
                    <a:latin typeface="Kosher-Normal" pitchFamily="1" charset="0"/>
                  </a:rPr>
                  <a:t>LC</a:t>
                </a:r>
                <a:endParaRPr lang="en-US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7" name="Group 253">
              <a:extLst>
                <a:ext uri="{FF2B5EF4-FFF2-40B4-BE49-F238E27FC236}">
                  <a16:creationId xmlns:a16="http://schemas.microsoft.com/office/drawing/2014/main" id="{FEB618CF-ED19-4267-0DEC-A90EDDB31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2391" name="Group 254">
                <a:extLst>
                  <a:ext uri="{FF2B5EF4-FFF2-40B4-BE49-F238E27FC236}">
                    <a16:creationId xmlns:a16="http://schemas.microsoft.com/office/drawing/2014/main" id="{9F321284-6CC6-6A03-71B7-8742789691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393" name="Group 255">
                  <a:extLst>
                    <a:ext uri="{FF2B5EF4-FFF2-40B4-BE49-F238E27FC236}">
                      <a16:creationId xmlns:a16="http://schemas.microsoft.com/office/drawing/2014/main" id="{FC3A48DB-D153-C2EF-0994-032AF137BB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399" name="Group 256">
                    <a:extLst>
                      <a:ext uri="{FF2B5EF4-FFF2-40B4-BE49-F238E27FC236}">
                        <a16:creationId xmlns:a16="http://schemas.microsoft.com/office/drawing/2014/main" id="{81B4C867-9FC6-3883-40EA-83815C369A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401" name="Freeform 257" descr="Cork">
                      <a:extLst>
                        <a:ext uri="{FF2B5EF4-FFF2-40B4-BE49-F238E27FC236}">
                          <a16:creationId xmlns:a16="http://schemas.microsoft.com/office/drawing/2014/main" id="{C8570D0A-5928-A70E-3DED-57623722C6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02" name="Freeform 258" descr="Cork">
                      <a:extLst>
                        <a:ext uri="{FF2B5EF4-FFF2-40B4-BE49-F238E27FC236}">
                          <a16:creationId xmlns:a16="http://schemas.microsoft.com/office/drawing/2014/main" id="{B6FE5D4A-CF3A-01C9-F42C-684CC7C4B7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400" name="Picture 259">
                    <a:extLst>
                      <a:ext uri="{FF2B5EF4-FFF2-40B4-BE49-F238E27FC236}">
                        <a16:creationId xmlns:a16="http://schemas.microsoft.com/office/drawing/2014/main" id="{CCD15F3B-5F9A-E6C4-8BB4-500BAAF125F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394" name="Freeform 260">
                  <a:extLst>
                    <a:ext uri="{FF2B5EF4-FFF2-40B4-BE49-F238E27FC236}">
                      <a16:creationId xmlns:a16="http://schemas.microsoft.com/office/drawing/2014/main" id="{EC1E440D-F0DE-5503-6B97-256EA5B38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5" name="Freeform 261">
                  <a:extLst>
                    <a:ext uri="{FF2B5EF4-FFF2-40B4-BE49-F238E27FC236}">
                      <a16:creationId xmlns:a16="http://schemas.microsoft.com/office/drawing/2014/main" id="{BDB71E09-3FFF-208C-69AB-C4E3BEB89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6" name="Freeform 262">
                  <a:extLst>
                    <a:ext uri="{FF2B5EF4-FFF2-40B4-BE49-F238E27FC236}">
                      <a16:creationId xmlns:a16="http://schemas.microsoft.com/office/drawing/2014/main" id="{A33A0196-B131-FF05-0A38-15D8B9516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7" name="Freeform 263">
                  <a:extLst>
                    <a:ext uri="{FF2B5EF4-FFF2-40B4-BE49-F238E27FC236}">
                      <a16:creationId xmlns:a16="http://schemas.microsoft.com/office/drawing/2014/main" id="{AC3FC117-2D4A-A930-401C-60BBE015B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98" name="Freeform 264">
                  <a:extLst>
                    <a:ext uri="{FF2B5EF4-FFF2-40B4-BE49-F238E27FC236}">
                      <a16:creationId xmlns:a16="http://schemas.microsoft.com/office/drawing/2014/main" id="{CF442D84-563C-4B1B-56BC-FD647E9CF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392" name="Rectangle 265">
                <a:extLst>
                  <a:ext uri="{FF2B5EF4-FFF2-40B4-BE49-F238E27FC236}">
                    <a16:creationId xmlns:a16="http://schemas.microsoft.com/office/drawing/2014/main" id="{D1B0836D-23BE-07C0-08AE-BB7AD710A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378" name="Group 266">
              <a:extLst>
                <a:ext uri="{FF2B5EF4-FFF2-40B4-BE49-F238E27FC236}">
                  <a16:creationId xmlns:a16="http://schemas.microsoft.com/office/drawing/2014/main" id="{FA14D70D-86F1-E65A-712E-F2104F16A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2379" name="Group 267">
                <a:extLst>
                  <a:ext uri="{FF2B5EF4-FFF2-40B4-BE49-F238E27FC236}">
                    <a16:creationId xmlns:a16="http://schemas.microsoft.com/office/drawing/2014/main" id="{0C47FB5C-FE67-72FF-92DE-A1972F8522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381" name="Group 268">
                  <a:extLst>
                    <a:ext uri="{FF2B5EF4-FFF2-40B4-BE49-F238E27FC236}">
                      <a16:creationId xmlns:a16="http://schemas.microsoft.com/office/drawing/2014/main" id="{9C28FB1A-3C7A-909E-9716-9E87BC11A8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387" name="Group 269">
                    <a:extLst>
                      <a:ext uri="{FF2B5EF4-FFF2-40B4-BE49-F238E27FC236}">
                        <a16:creationId xmlns:a16="http://schemas.microsoft.com/office/drawing/2014/main" id="{79B8216F-3DAA-A753-EE9F-56F1893BAC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389" name="Freeform 270" descr="Cork">
                      <a:extLst>
                        <a:ext uri="{FF2B5EF4-FFF2-40B4-BE49-F238E27FC236}">
                          <a16:creationId xmlns:a16="http://schemas.microsoft.com/office/drawing/2014/main" id="{F65AFEB1-146A-B068-749F-2F7E353351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90" name="Freeform 271" descr="Cork">
                      <a:extLst>
                        <a:ext uri="{FF2B5EF4-FFF2-40B4-BE49-F238E27FC236}">
                          <a16:creationId xmlns:a16="http://schemas.microsoft.com/office/drawing/2014/main" id="{6DAC60D5-C519-8F99-ED5A-115313E0C2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388" name="Picture 272">
                    <a:extLst>
                      <a:ext uri="{FF2B5EF4-FFF2-40B4-BE49-F238E27FC236}">
                        <a16:creationId xmlns:a16="http://schemas.microsoft.com/office/drawing/2014/main" id="{4F677F8C-3AE4-1AB4-842C-B22A1B01211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2382" name="Freeform 273">
                  <a:extLst>
                    <a:ext uri="{FF2B5EF4-FFF2-40B4-BE49-F238E27FC236}">
                      <a16:creationId xmlns:a16="http://schemas.microsoft.com/office/drawing/2014/main" id="{68AB27F1-48CE-61CE-6429-3752A5E6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3" name="Freeform 274">
                  <a:extLst>
                    <a:ext uri="{FF2B5EF4-FFF2-40B4-BE49-F238E27FC236}">
                      <a16:creationId xmlns:a16="http://schemas.microsoft.com/office/drawing/2014/main" id="{4820614D-A582-3E76-00A3-38F4C47C4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4" name="Freeform 275">
                  <a:extLst>
                    <a:ext uri="{FF2B5EF4-FFF2-40B4-BE49-F238E27FC236}">
                      <a16:creationId xmlns:a16="http://schemas.microsoft.com/office/drawing/2014/main" id="{CFFF5470-10A9-49FA-8390-36D70EDB1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5" name="Freeform 276">
                  <a:extLst>
                    <a:ext uri="{FF2B5EF4-FFF2-40B4-BE49-F238E27FC236}">
                      <a16:creationId xmlns:a16="http://schemas.microsoft.com/office/drawing/2014/main" id="{E717824C-09BF-1C67-445F-6569412ED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6" name="Freeform 277">
                  <a:extLst>
                    <a:ext uri="{FF2B5EF4-FFF2-40B4-BE49-F238E27FC236}">
                      <a16:creationId xmlns:a16="http://schemas.microsoft.com/office/drawing/2014/main" id="{A260103A-5FA8-98E3-2796-1EF7B19E8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380" name="Rectangle 278">
                <a:extLst>
                  <a:ext uri="{FF2B5EF4-FFF2-40B4-BE49-F238E27FC236}">
                    <a16:creationId xmlns:a16="http://schemas.microsoft.com/office/drawing/2014/main" id="{664BFB0E-2628-317B-294C-9E020EC21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my-MM" altLang="en-US" sz="1600" i="1">
                  <a:solidFill>
                    <a:srgbClr val="1A0004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2371" name="Text Box 279">
            <a:extLst>
              <a:ext uri="{FF2B5EF4-FFF2-40B4-BE49-F238E27FC236}">
                <a16:creationId xmlns:a16="http://schemas.microsoft.com/office/drawing/2014/main" id="{008E473D-21F1-5391-9FD5-6530D9BF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53592" name="AutoShape 280">
            <a:extLst>
              <a:ext uri="{FF2B5EF4-FFF2-40B4-BE49-F238E27FC236}">
                <a16:creationId xmlns:a16="http://schemas.microsoft.com/office/drawing/2014/main" id="{300ABB02-121C-364A-5940-03675328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93" name="AutoShape 281">
            <a:extLst>
              <a:ext uri="{FF2B5EF4-FFF2-40B4-BE49-F238E27FC236}">
                <a16:creationId xmlns:a16="http://schemas.microsoft.com/office/drawing/2014/main" id="{AB9B7348-9D6B-5179-5F1C-179FAC209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52197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53594" name="AutoShape 282">
            <a:extLst>
              <a:ext uri="{FF2B5EF4-FFF2-40B4-BE49-F238E27FC236}">
                <a16:creationId xmlns:a16="http://schemas.microsoft.com/office/drawing/2014/main" id="{926AACEA-6AC3-AE6C-D151-833108591680}"/>
              </a:ext>
            </a:extLst>
          </p:cNvPr>
          <p:cNvSpPr>
            <a:spLocks noChangeArrowheads="1"/>
          </p:cNvSpPr>
          <p:nvPr/>
        </p:nvSpPr>
        <p:spPr bwMode="auto">
          <a:xfrm rot="-2030762">
            <a:off x="5137150" y="5300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5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520" grpId="0" animBg="1"/>
      <p:bldP spid="653521" grpId="0" animBg="1"/>
      <p:bldP spid="653592" grpId="0" animBg="1"/>
      <p:bldP spid="653593" grpId="0" animBg="1"/>
      <p:bldP spid="65359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E23AF76A-9540-06E1-6A2A-91664566EB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rPr>
              <a:t>or®musrf;pm tkwfNrpf </a:t>
            </a:r>
            <a:r>
              <a:rPr lang="en-US" altLang="en-US" sz="2400" b="1">
                <a:solidFill>
                  <a:srgbClr val="FFFFFF"/>
                </a:solidFill>
                <a:ea typeface="ＭＳ Ｐゴシック" panose="020B0600070205080204" pitchFamily="34" charset="-128"/>
              </a:rPr>
              <a:t>• BibleStudyDownloads.org</a:t>
            </a:r>
            <a:endParaRPr lang="en-US" altLang="en-US" sz="10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7586" name="Picture 7" descr="Screen Shot 2016-02-02 at 5.41.18 PM.png">
            <a:extLst>
              <a:ext uri="{FF2B5EF4-FFF2-40B4-BE49-F238E27FC236}">
                <a16:creationId xmlns:a16="http://schemas.microsoft.com/office/drawing/2014/main" id="{DA032606-010C-CBAB-568F-068AD72A6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>
            <a:extLst>
              <a:ext uri="{FF2B5EF4-FFF2-40B4-BE49-F238E27FC236}">
                <a16:creationId xmlns:a16="http://schemas.microsoft.com/office/drawing/2014/main" id="{D4789518-8359-CCDD-F54D-6127FE79E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1026">
            <a:extLst>
              <a:ext uri="{FF2B5EF4-FFF2-40B4-BE49-F238E27FC236}">
                <a16:creationId xmlns:a16="http://schemas.microsoft.com/office/drawing/2014/main" id="{641471CE-CCE2-3015-F780-ABF5BC8C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my-MM" altLang="en-US" sz="4000">
                <a:solidFill>
                  <a:srgbClr val="FFFFFF"/>
                </a:solidFill>
                <a:latin typeface="Times New Roman" panose="02020603050405020304" pitchFamily="18" charset="0"/>
              </a:rPr>
              <a:t>အခမဲ့အဘို့ဤတင်ပြချက်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213994B1-0669-2A66-125A-DFAB7D1B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3250" name="Text Box 15">
            <a:extLst>
              <a:ext uri="{FF2B5EF4-FFF2-40B4-BE49-F238E27FC236}">
                <a16:creationId xmlns:a16="http://schemas.microsoft.com/office/drawing/2014/main" id="{9D0A3889-466A-46EB-342E-C3F08BDA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9600" name="Rectangle 16">
            <a:extLst>
              <a:ext uri="{FF2B5EF4-FFF2-40B4-BE49-F238E27FC236}">
                <a16:creationId xmlns:a16="http://schemas.microsoft.com/office/drawing/2014/main" id="{7EA7B9AA-AF0D-E220-FF74-008C2254E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7.2.03c.</a:t>
            </a:r>
          </a:p>
        </p:txBody>
      </p:sp>
      <p:sp>
        <p:nvSpPr>
          <p:cNvPr id="579603" name="Rectangle 19">
            <a:extLst>
              <a:ext uri="{FF2B5EF4-FFF2-40B4-BE49-F238E27FC236}">
                <a16:creationId xmlns:a16="http://schemas.microsoft.com/office/drawing/2014/main" id="{606C6831-7E3B-9978-9200-75417EA25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2DD86725-C85C-23F6-37D7-35976AAC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22" name="AutoShape 3">
            <a:extLst>
              <a:ext uri="{FF2B5EF4-FFF2-40B4-BE49-F238E27FC236}">
                <a16:creationId xmlns:a16="http://schemas.microsoft.com/office/drawing/2014/main" id="{CF1FDF91-A9ED-56AB-B5CC-F61ADDF1B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B5C36EA3-37CE-B598-5792-105840CA8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88CDD46D-4E42-DA21-9211-E79FD99F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7938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5400" b="1">
                <a:solidFill>
                  <a:srgbClr val="790015"/>
                </a:solidFill>
                <a:latin typeface="WinInnwa" pitchFamily="2" charset="0"/>
              </a:rPr>
              <a:t> </a:t>
            </a:r>
            <a:r>
              <a:rPr lang="en-US" altLang="en-US" sz="4800" b="1">
                <a:solidFill>
                  <a:srgbClr val="790015"/>
                </a:solidFill>
                <a:latin typeface="WinInnwa" pitchFamily="2" charset="0"/>
              </a:rPr>
              <a:t>arma&amp;</a:t>
            </a:r>
            <a:r>
              <a:rPr lang="en-US" altLang="en-US" sz="5400" b="1">
                <a:solidFill>
                  <a:srgbClr val="790015"/>
                </a:solidFill>
                <a:latin typeface="WinInnwa" pitchFamily="2" charset="0"/>
              </a:rPr>
              <a:t>S</a:t>
            </a:r>
          </a:p>
        </p:txBody>
      </p:sp>
      <p:sp>
        <p:nvSpPr>
          <p:cNvPr id="5125" name="Line 6">
            <a:extLst>
              <a:ext uri="{FF2B5EF4-FFF2-40B4-BE49-F238E27FC236}">
                <a16:creationId xmlns:a16="http://schemas.microsoft.com/office/drawing/2014/main" id="{F39F9326-F1E6-10AE-3563-0FD3BF422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Line 7">
            <a:extLst>
              <a:ext uri="{FF2B5EF4-FFF2-40B4-BE49-F238E27FC236}">
                <a16:creationId xmlns:a16="http://schemas.microsoft.com/office/drawing/2014/main" id="{A8CCAB76-80FD-D05D-D022-93BC9804C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8">
            <a:extLst>
              <a:ext uri="{FF2B5EF4-FFF2-40B4-BE49-F238E27FC236}">
                <a16:creationId xmlns:a16="http://schemas.microsoft.com/office/drawing/2014/main" id="{6E255273-B445-359C-00BC-CC46CA42D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9">
            <a:extLst>
              <a:ext uri="{FF2B5EF4-FFF2-40B4-BE49-F238E27FC236}">
                <a16:creationId xmlns:a16="http://schemas.microsoft.com/office/drawing/2014/main" id="{47375DDC-C3A0-F286-5C3B-1DDAFCF8B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10">
            <a:extLst>
              <a:ext uri="{FF2B5EF4-FFF2-40B4-BE49-F238E27FC236}">
                <a16:creationId xmlns:a16="http://schemas.microsoft.com/office/drawing/2014/main" id="{21CB9B0C-C249-68AF-FA10-B4A074508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11">
            <a:extLst>
              <a:ext uri="{FF2B5EF4-FFF2-40B4-BE49-F238E27FC236}">
                <a16:creationId xmlns:a16="http://schemas.microsoft.com/office/drawing/2014/main" id="{637643BD-7CBD-A9F3-C90E-419891F8F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Rectangle 12">
            <a:extLst>
              <a:ext uri="{FF2B5EF4-FFF2-40B4-BE49-F238E27FC236}">
                <a16:creationId xmlns:a16="http://schemas.microsoft.com/office/drawing/2014/main" id="{C3078F5C-9704-4D39-611D-FC8AFD376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1433513"/>
            <a:ext cx="20923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44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132" name="Rectangle 14">
            <a:extLst>
              <a:ext uri="{FF2B5EF4-FFF2-40B4-BE49-F238E27FC236}">
                <a16:creationId xmlns:a16="http://schemas.microsoft.com/office/drawing/2014/main" id="{01784022-79C5-1163-6505-470AEBA95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33" name="Rectangle 16">
            <a:extLst>
              <a:ext uri="{FF2B5EF4-FFF2-40B4-BE49-F238E27FC236}">
                <a16:creationId xmlns:a16="http://schemas.microsoft.com/office/drawing/2014/main" id="{973D5847-A698-FBC0-AF2A-54915CD1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5134" name="Line 17">
            <a:extLst>
              <a:ext uri="{FF2B5EF4-FFF2-40B4-BE49-F238E27FC236}">
                <a16:creationId xmlns:a16="http://schemas.microsoft.com/office/drawing/2014/main" id="{A57C3836-0F8F-4AB7-F5B2-184606690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Rectangle 19">
            <a:extLst>
              <a:ext uri="{FF2B5EF4-FFF2-40B4-BE49-F238E27FC236}">
                <a16:creationId xmlns:a16="http://schemas.microsoft.com/office/drawing/2014/main" id="{77E0E47F-1643-99C0-1C71-DFD29A3A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3036888"/>
            <a:ext cx="3838575" cy="3492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vlav;OD;xJrS </a:t>
            </a:r>
          </a:p>
          <a:p>
            <a:pPr defTabSz="914400" eaLnBrk="0" hangingPunct="0">
              <a:lnSpc>
                <a:spcPct val="70000"/>
              </a:lnSpc>
            </a:pPr>
            <a:r>
              <a:rPr lang="en-US" altLang="en-US" sz="4800" b="1">
                <a:solidFill>
                  <a:srgbClr val="FFFF66"/>
                </a:solidFill>
                <a:latin typeface="WinInnwa" pitchFamily="2" charset="0"/>
              </a:rPr>
              <a:t>wwd,yk*~dKvf</a:t>
            </a:r>
          </a:p>
          <a:p>
            <a:pPr defTabSz="914400" eaLnBrk="0" hangingPunct="0"/>
            <a:endParaRPr lang="en-US" altLang="en-US" sz="4800" b="1">
              <a:solidFill>
                <a:srgbClr val="FFFF66"/>
              </a:solidFill>
              <a:latin typeface="WinInnwa" pitchFamily="2" charset="0"/>
            </a:endParaRPr>
          </a:p>
          <a:p>
            <a:pPr defTabSz="914400" eaLnBrk="0" hangingPunct="0">
              <a:lnSpc>
                <a:spcPct val="60000"/>
              </a:lnSpc>
            </a:pPr>
            <a:r>
              <a: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3600" b="1" i="1">
                <a:solidFill>
                  <a:srgbClr val="FEE600"/>
                </a:solidFill>
                <a:latin typeface="WinInnwa" pitchFamily="2" charset="0"/>
              </a:rPr>
              <a:t>tm+AH[H a,moyf </a:t>
            </a:r>
          </a:p>
          <a:p>
            <a:pPr defTabSz="914400" eaLnBrk="0" hangingPunct="0"/>
            <a:r>
              <a:rPr lang="en-US" altLang="en-US" sz="7200" b="1" i="1">
                <a:solidFill>
                  <a:srgbClr val="66FF33"/>
                </a:solidFill>
                <a:latin typeface="WinInnwa" pitchFamily="2" charset="0"/>
              </a:rPr>
              <a:t>arma&amp;S</a:t>
            </a:r>
            <a:r>
              <a:rPr lang="en-US" altLang="en-US" sz="3600" b="1" i="1">
                <a:solidFill>
                  <a:srgbClr val="66FF33"/>
                </a:solidFill>
                <a:latin typeface="WinInnwa" pitchFamily="2" charset="0"/>
              </a:rPr>
              <a:t> </a:t>
            </a:r>
            <a:r>
              <a:rPr lang="en-US" altLang="en-US" sz="3600" b="1" i="1">
                <a:solidFill>
                  <a:srgbClr val="FEE600"/>
                </a:solidFill>
                <a:latin typeface="WinInnwa" pitchFamily="2" charset="0"/>
              </a:rPr>
              <a:t>a,m±_	</a:t>
            </a:r>
          </a:p>
        </p:txBody>
      </p:sp>
      <p:sp>
        <p:nvSpPr>
          <p:cNvPr id="5136" name="Rectangle 20">
            <a:extLst>
              <a:ext uri="{FF2B5EF4-FFF2-40B4-BE49-F238E27FC236}">
                <a16:creationId xmlns:a16="http://schemas.microsoft.com/office/drawing/2014/main" id="{CD31F0DC-AE7C-80D0-F722-6D982472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AFD00"/>
                </a:solidFill>
                <a:latin typeface="Times" pitchFamily="1" charset="0"/>
              </a:rPr>
              <a:t>ca. 1500 B.C.</a:t>
            </a:r>
          </a:p>
        </p:txBody>
      </p:sp>
      <p:grpSp>
        <p:nvGrpSpPr>
          <p:cNvPr id="5137" name="Group 40">
            <a:extLst>
              <a:ext uri="{FF2B5EF4-FFF2-40B4-BE49-F238E27FC236}">
                <a16:creationId xmlns:a16="http://schemas.microsoft.com/office/drawing/2014/main" id="{98F2AFFE-52E8-4243-099B-8C92656D6062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73300"/>
            <a:ext cx="4864100" cy="1003300"/>
            <a:chOff x="1976" y="2328"/>
            <a:chExt cx="3064" cy="632"/>
          </a:xfrm>
        </p:grpSpPr>
        <p:sp>
          <p:nvSpPr>
            <p:cNvPr id="520233" name="Rectangle 41">
              <a:extLst>
                <a:ext uri="{FF2B5EF4-FFF2-40B4-BE49-F238E27FC236}">
                  <a16:creationId xmlns:a16="http://schemas.microsoft.com/office/drawing/2014/main" id="{8590E40D-7D70-4939-005D-43117A28C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5167" name="Text Box 42">
              <a:extLst>
                <a:ext uri="{FF2B5EF4-FFF2-40B4-BE49-F238E27FC236}">
                  <a16:creationId xmlns:a16="http://schemas.microsoft.com/office/drawing/2014/main" id="{BC58DC7C-BEDB-BEB5-8ACD-B2BA0E5046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4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FF66"/>
                  </a:solidFill>
                  <a:latin typeface="WinInnwa" pitchFamily="2" charset="0"/>
                </a:rPr>
                <a:t>ig.vlrsdK;udk oGm;cGifhjyK&amp;rnf</a:t>
              </a:r>
            </a:p>
          </p:txBody>
        </p:sp>
      </p:grpSp>
      <p:sp>
        <p:nvSpPr>
          <p:cNvPr id="5138" name="Text Box 45">
            <a:extLst>
              <a:ext uri="{FF2B5EF4-FFF2-40B4-BE49-F238E27FC236}">
                <a16:creationId xmlns:a16="http://schemas.microsoft.com/office/drawing/2014/main" id="{B2C89E1B-82E5-A67B-5094-B36820A4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0"/>
            <a:ext cx="27432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xGufajrmuf&amp;musrf; 12 ; 31 </a:t>
            </a:r>
          </a:p>
        </p:txBody>
      </p:sp>
      <p:sp>
        <p:nvSpPr>
          <p:cNvPr id="5139" name="Rectangle 47">
            <a:extLst>
              <a:ext uri="{FF2B5EF4-FFF2-40B4-BE49-F238E27FC236}">
                <a16:creationId xmlns:a16="http://schemas.microsoft.com/office/drawing/2014/main" id="{FE186D84-9BA6-A3DC-13A6-897B3CB80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40" name="Rectangle 48">
            <a:extLst>
              <a:ext uri="{FF2B5EF4-FFF2-40B4-BE49-F238E27FC236}">
                <a16:creationId xmlns:a16="http://schemas.microsoft.com/office/drawing/2014/main" id="{6CAFE82A-2985-EFFF-98E6-7868366A3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141" name="AutoShape 49">
            <a:extLst>
              <a:ext uri="{FF2B5EF4-FFF2-40B4-BE49-F238E27FC236}">
                <a16:creationId xmlns:a16="http://schemas.microsoft.com/office/drawing/2014/main" id="{754ADD65-59AA-8E3A-97D0-89EFB8218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42" name="Rectangle 50">
            <a:extLst>
              <a:ext uri="{FF2B5EF4-FFF2-40B4-BE49-F238E27FC236}">
                <a16:creationId xmlns:a16="http://schemas.microsoft.com/office/drawing/2014/main" id="{21535DC5-5C8A-E045-45A6-B1B8C7040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13" y="3616325"/>
            <a:ext cx="10668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43" name="AutoShape 51">
            <a:extLst>
              <a:ext uri="{FF2B5EF4-FFF2-40B4-BE49-F238E27FC236}">
                <a16:creationId xmlns:a16="http://schemas.microsoft.com/office/drawing/2014/main" id="{DF73D33D-B58E-B705-B4BA-643E9DF10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5144" name="Line 52">
            <a:extLst>
              <a:ext uri="{FF2B5EF4-FFF2-40B4-BE49-F238E27FC236}">
                <a16:creationId xmlns:a16="http://schemas.microsoft.com/office/drawing/2014/main" id="{153A22F2-E8E4-4AE9-B032-369F56489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Line 53">
            <a:extLst>
              <a:ext uri="{FF2B5EF4-FFF2-40B4-BE49-F238E27FC236}">
                <a16:creationId xmlns:a16="http://schemas.microsoft.com/office/drawing/2014/main" id="{F9A99CB1-08FA-7CE1-7539-E390AE2AA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Line 54">
            <a:extLst>
              <a:ext uri="{FF2B5EF4-FFF2-40B4-BE49-F238E27FC236}">
                <a16:creationId xmlns:a16="http://schemas.microsoft.com/office/drawing/2014/main" id="{BD20EFE4-E081-E30A-5DC7-F01C34BC9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55">
            <a:extLst>
              <a:ext uri="{FF2B5EF4-FFF2-40B4-BE49-F238E27FC236}">
                <a16:creationId xmlns:a16="http://schemas.microsoft.com/office/drawing/2014/main" id="{5906123E-C44A-EB59-3664-FDE5F856D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Line 56">
            <a:extLst>
              <a:ext uri="{FF2B5EF4-FFF2-40B4-BE49-F238E27FC236}">
                <a16:creationId xmlns:a16="http://schemas.microsoft.com/office/drawing/2014/main" id="{170A70E5-4E6A-6BCC-4DF4-E7AD5BAB7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Rectangle 57">
            <a:extLst>
              <a:ext uri="{FF2B5EF4-FFF2-40B4-BE49-F238E27FC236}">
                <a16:creationId xmlns:a16="http://schemas.microsoft.com/office/drawing/2014/main" id="{C93C25AD-AB32-4969-03D7-437FDCAF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709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5150" name="Line 58">
            <a:extLst>
              <a:ext uri="{FF2B5EF4-FFF2-40B4-BE49-F238E27FC236}">
                <a16:creationId xmlns:a16="http://schemas.microsoft.com/office/drawing/2014/main" id="{4E56647A-A9A7-DCF8-A98A-453E4336D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Rectangle 59">
            <a:extLst>
              <a:ext uri="{FF2B5EF4-FFF2-40B4-BE49-F238E27FC236}">
                <a16:creationId xmlns:a16="http://schemas.microsoft.com/office/drawing/2014/main" id="{292C4FA9-0C57-368D-E65D-C95250A5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3594100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5152" name="Text Box 60">
            <a:extLst>
              <a:ext uri="{FF2B5EF4-FFF2-40B4-BE49-F238E27FC236}">
                <a16:creationId xmlns:a16="http://schemas.microsoft.com/office/drawing/2014/main" id="{B993BF97-B476-D3AA-78D9-3F38A57E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20258" name="Rectangle 66">
            <a:extLst>
              <a:ext uri="{FF2B5EF4-FFF2-40B4-BE49-F238E27FC236}">
                <a16:creationId xmlns:a16="http://schemas.microsoft.com/office/drawing/2014/main" id="{6E4E7048-DCE1-8E3D-1AAF-BE6ED75D8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04</a:t>
            </a:r>
          </a:p>
        </p:txBody>
      </p:sp>
      <p:sp>
        <p:nvSpPr>
          <p:cNvPr id="5154" name="Text Box 67">
            <a:extLst>
              <a:ext uri="{FF2B5EF4-FFF2-40B4-BE49-F238E27FC236}">
                <a16:creationId xmlns:a16="http://schemas.microsoft.com/office/drawing/2014/main" id="{0BA332FF-806D-9A01-B28A-52200FE3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5155" name="Group 68">
            <a:extLst>
              <a:ext uri="{FF2B5EF4-FFF2-40B4-BE49-F238E27FC236}">
                <a16:creationId xmlns:a16="http://schemas.microsoft.com/office/drawing/2014/main" id="{F9C92A71-4FDF-6DEB-E89A-817D79F7035B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156" name="Group 69">
              <a:extLst>
                <a:ext uri="{FF2B5EF4-FFF2-40B4-BE49-F238E27FC236}">
                  <a16:creationId xmlns:a16="http://schemas.microsoft.com/office/drawing/2014/main" id="{4A8A8E51-1419-4993-C989-4458D9ECD3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162" name="Group 70">
                <a:extLst>
                  <a:ext uri="{FF2B5EF4-FFF2-40B4-BE49-F238E27FC236}">
                    <a16:creationId xmlns:a16="http://schemas.microsoft.com/office/drawing/2014/main" id="{474C617F-B44A-F060-ECFC-A37A910BC2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164" name="Freeform 71" descr="Cork">
                  <a:extLst>
                    <a:ext uri="{FF2B5EF4-FFF2-40B4-BE49-F238E27FC236}">
                      <a16:creationId xmlns:a16="http://schemas.microsoft.com/office/drawing/2014/main" id="{08972CCA-7030-6A90-C9DA-3314A8ABAC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5" name="Freeform 72" descr="Cork">
                  <a:extLst>
                    <a:ext uri="{FF2B5EF4-FFF2-40B4-BE49-F238E27FC236}">
                      <a16:creationId xmlns:a16="http://schemas.microsoft.com/office/drawing/2014/main" id="{EB869E96-AD54-0139-C5C8-9CA3F60E9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163" name="Picture 73">
                <a:extLst>
                  <a:ext uri="{FF2B5EF4-FFF2-40B4-BE49-F238E27FC236}">
                    <a16:creationId xmlns:a16="http://schemas.microsoft.com/office/drawing/2014/main" id="{8CB9251A-55C7-1C17-6FEC-3D9690B6A41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57" name="Freeform 74">
              <a:extLst>
                <a:ext uri="{FF2B5EF4-FFF2-40B4-BE49-F238E27FC236}">
                  <a16:creationId xmlns:a16="http://schemas.microsoft.com/office/drawing/2014/main" id="{67B276EF-9C9A-F04E-BABC-42CDB7C7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Freeform 75">
              <a:extLst>
                <a:ext uri="{FF2B5EF4-FFF2-40B4-BE49-F238E27FC236}">
                  <a16:creationId xmlns:a16="http://schemas.microsoft.com/office/drawing/2014/main" id="{7EC9DC3A-2DE2-1453-7D11-8D64DFC4C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Freeform 76">
              <a:extLst>
                <a:ext uri="{FF2B5EF4-FFF2-40B4-BE49-F238E27FC236}">
                  <a16:creationId xmlns:a16="http://schemas.microsoft.com/office/drawing/2014/main" id="{BF9E4187-A51F-7EFA-4E7B-F124A32E1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Freeform 77">
              <a:extLst>
                <a:ext uri="{FF2B5EF4-FFF2-40B4-BE49-F238E27FC236}">
                  <a16:creationId xmlns:a16="http://schemas.microsoft.com/office/drawing/2014/main" id="{DB06699F-3F65-9825-56B3-EAD6A351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Freeform 78">
              <a:extLst>
                <a:ext uri="{FF2B5EF4-FFF2-40B4-BE49-F238E27FC236}">
                  <a16:creationId xmlns:a16="http://schemas.microsoft.com/office/drawing/2014/main" id="{9DE054ED-FC8B-7D84-837C-FAF2FBC3E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093DFEFD-FB79-22CC-7DC0-B5C911304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987425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6" name="Freeform 3">
            <a:extLst>
              <a:ext uri="{FF2B5EF4-FFF2-40B4-BE49-F238E27FC236}">
                <a16:creationId xmlns:a16="http://schemas.microsoft.com/office/drawing/2014/main" id="{8CEB45BF-20B7-FA18-1F2C-E60792603F8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112DF690-BF0F-2560-C1F0-40A6F30A2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EE374D81-4744-318E-8375-FA9C9DB6D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49" name="Freeform 6">
            <a:extLst>
              <a:ext uri="{FF2B5EF4-FFF2-40B4-BE49-F238E27FC236}">
                <a16:creationId xmlns:a16="http://schemas.microsoft.com/office/drawing/2014/main" id="{F7B058E4-3F0B-96B7-4934-A3F1C99C277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7">
            <a:extLst>
              <a:ext uri="{FF2B5EF4-FFF2-40B4-BE49-F238E27FC236}">
                <a16:creationId xmlns:a16="http://schemas.microsoft.com/office/drawing/2014/main" id="{ED544251-4B31-9354-F939-6FEF2F718E2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9EC36CDE-16D8-62D9-A43B-CEFFDBE2C90D}"/>
              </a:ext>
            </a:extLst>
          </p:cNvPr>
          <p:cNvSpPr>
            <a:spLocks noChangeArrowheads="1"/>
          </p:cNvSpPr>
          <p:nvPr/>
        </p:nvSpPr>
        <p:spPr bwMode="auto">
          <a:xfrm rot="1780385">
            <a:off x="4737100" y="2244725"/>
            <a:ext cx="1520825" cy="1382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? ,lza&amp;;wD;/</a:t>
            </a:r>
          </a:p>
        </p:txBody>
      </p:sp>
      <p:sp>
        <p:nvSpPr>
          <p:cNvPr id="6152" name="Freeform 9">
            <a:extLst>
              <a:ext uri="{FF2B5EF4-FFF2-40B4-BE49-F238E27FC236}">
                <a16:creationId xmlns:a16="http://schemas.microsoft.com/office/drawing/2014/main" id="{B9F83C01-7463-9428-CE6C-831BA03E2C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Rectangle 10">
            <a:extLst>
              <a:ext uri="{FF2B5EF4-FFF2-40B4-BE49-F238E27FC236}">
                <a16:creationId xmlns:a16="http://schemas.microsoft.com/office/drawing/2014/main" id="{1330D4AB-4479-50E0-01B9-F04582DE7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5680075"/>
            <a:ext cx="2024062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yg;&amp;Sm;yifv,fauG@</a:t>
            </a:r>
          </a:p>
        </p:txBody>
      </p:sp>
      <p:sp>
        <p:nvSpPr>
          <p:cNvPr id="6154" name="Freeform 11">
            <a:extLst>
              <a:ext uri="{FF2B5EF4-FFF2-40B4-BE49-F238E27FC236}">
                <a16:creationId xmlns:a16="http://schemas.microsoft.com/office/drawing/2014/main" id="{7622AA2B-640A-5A1C-AFF0-41B63BFB44E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2">
            <a:extLst>
              <a:ext uri="{FF2B5EF4-FFF2-40B4-BE49-F238E27FC236}">
                <a16:creationId xmlns:a16="http://schemas.microsoft.com/office/drawing/2014/main" id="{FAA4F137-54AE-4748-8F42-042268BC81C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3">
            <a:extLst>
              <a:ext uri="{FF2B5EF4-FFF2-40B4-BE49-F238E27FC236}">
                <a16:creationId xmlns:a16="http://schemas.microsoft.com/office/drawing/2014/main" id="{21B9E79F-74E1-F02A-E744-393906FCD80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Rectangle 14">
            <a:extLst>
              <a:ext uri="{FF2B5EF4-FFF2-40B4-BE49-F238E27FC236}">
                <a16:creationId xmlns:a16="http://schemas.microsoft.com/office/drawing/2014/main" id="{EE03366D-2775-6AA7-8AFA-201ADD01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2400300"/>
            <a:ext cx="1273175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*gvdvJtdkif </a:t>
            </a:r>
          </a:p>
        </p:txBody>
      </p:sp>
      <p:sp>
        <p:nvSpPr>
          <p:cNvPr id="6158" name="Rectangle 15">
            <a:extLst>
              <a:ext uri="{FF2B5EF4-FFF2-40B4-BE49-F238E27FC236}">
                <a16:creationId xmlns:a16="http://schemas.microsoft.com/office/drawing/2014/main" id="{FAC32A10-0DDB-E344-411A-A4058EE4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5659438"/>
            <a:ext cx="1066800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yifv,feD</a:t>
            </a:r>
            <a:endParaRPr lang="en-US" altLang="en-US" b="1">
              <a:solidFill>
                <a:srgbClr val="CECECE"/>
              </a:solidFill>
              <a:latin typeface="Comic Sans MS" panose="030F0902030302020204" pitchFamily="66" charset="0"/>
            </a:endParaRPr>
          </a:p>
        </p:txBody>
      </p:sp>
      <p:sp>
        <p:nvSpPr>
          <p:cNvPr id="6159" name="Rectangle 16">
            <a:extLst>
              <a:ext uri="{FF2B5EF4-FFF2-40B4-BE49-F238E27FC236}">
                <a16:creationId xmlns:a16="http://schemas.microsoft.com/office/drawing/2014/main" id="{5EA3606F-1679-3B35-6F69-ABECE5712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1244600"/>
            <a:ext cx="2481263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 ajrxJyifv,f</a:t>
            </a:r>
          </a:p>
        </p:txBody>
      </p:sp>
      <p:sp>
        <p:nvSpPr>
          <p:cNvPr id="6160" name="Rectangle 17">
            <a:extLst>
              <a:ext uri="{FF2B5EF4-FFF2-40B4-BE49-F238E27FC236}">
                <a16:creationId xmlns:a16="http://schemas.microsoft.com/office/drawing/2014/main" id="{F4DF3466-2080-F8E7-A5DE-E452D3441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61" name="Line 18">
            <a:extLst>
              <a:ext uri="{FF2B5EF4-FFF2-40B4-BE49-F238E27FC236}">
                <a16:creationId xmlns:a16="http://schemas.microsoft.com/office/drawing/2014/main" id="{F4156404-0ABB-5AE2-4BFA-2E8998E03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Line 19">
            <a:extLst>
              <a:ext uri="{FF2B5EF4-FFF2-40B4-BE49-F238E27FC236}">
                <a16:creationId xmlns:a16="http://schemas.microsoft.com/office/drawing/2014/main" id="{794CFE6B-7835-7E24-7034-64BF9EC0C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Rectangle 20">
            <a:extLst>
              <a:ext uri="{FF2B5EF4-FFF2-40B4-BE49-F238E27FC236}">
                <a16:creationId xmlns:a16="http://schemas.microsoft.com/office/drawing/2014/main" id="{B4FDF6EE-C61D-9DDE-197D-DEAF41E5C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338"/>
            <a:ext cx="3221038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</a:t>
            </a:r>
          </a:p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jcm;avhvmjcif</a:t>
            </a:r>
            <a:r>
              <a:rPr lang="en-US" altLang="en-US" sz="2400" b="1">
                <a:solidFill>
                  <a:srgbClr val="FFFF66"/>
                </a:solidFill>
                <a:latin typeface="WinInnwa" pitchFamily="2" charset="0"/>
              </a:rPr>
              <a:t>;/ </a:t>
            </a:r>
          </a:p>
        </p:txBody>
      </p:sp>
      <p:sp>
        <p:nvSpPr>
          <p:cNvPr id="6164" name="Rectangle 21">
            <a:extLst>
              <a:ext uri="{FF2B5EF4-FFF2-40B4-BE49-F238E27FC236}">
                <a16:creationId xmlns:a16="http://schemas.microsoft.com/office/drawing/2014/main" id="{44BA3778-F5A6-CD01-122F-765C0F172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3705225"/>
            <a:ext cx="1730375" cy="3635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yifv,fao/</a:t>
            </a: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165" name="Line 22">
            <a:extLst>
              <a:ext uri="{FF2B5EF4-FFF2-40B4-BE49-F238E27FC236}">
                <a16:creationId xmlns:a16="http://schemas.microsoft.com/office/drawing/2014/main" id="{B9636D0C-1E34-F82C-997B-12641C0516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Rectangle 23">
            <a:extLst>
              <a:ext uri="{FF2B5EF4-FFF2-40B4-BE49-F238E27FC236}">
                <a16:creationId xmlns:a16="http://schemas.microsoft.com/office/drawing/2014/main" id="{76F1AC53-1800-C9F6-6267-D619D629C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67" name="Rectangle 24">
            <a:extLst>
              <a:ext uri="{FF2B5EF4-FFF2-40B4-BE49-F238E27FC236}">
                <a16:creationId xmlns:a16="http://schemas.microsoft.com/office/drawing/2014/main" id="{000DFAE6-2B65-184C-52BE-DD77DE973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WinInnwa" pitchFamily="2" charset="0"/>
              </a:rPr>
              <a:t>O±k/ </a:t>
            </a:r>
          </a:p>
          <a:p>
            <a:pPr defTabSz="914400" eaLnBrk="0" hangingPunct="0">
              <a:spcBef>
                <a:spcPct val="50000"/>
              </a:spcBef>
            </a:pPr>
            <a:endParaRPr lang="en-US" altLang="en-US" sz="4000" b="1">
              <a:solidFill>
                <a:srgbClr val="FFFFFF"/>
              </a:solidFill>
              <a:latin typeface="WinInnwa" pitchFamily="2" charset="0"/>
            </a:endParaRPr>
          </a:p>
        </p:txBody>
      </p:sp>
      <p:sp>
        <p:nvSpPr>
          <p:cNvPr id="6168" name="Rectangle 25">
            <a:extLst>
              <a:ext uri="{FF2B5EF4-FFF2-40B4-BE49-F238E27FC236}">
                <a16:creationId xmlns:a16="http://schemas.microsoft.com/office/drawing/2014/main" id="{A32950C6-0BF0-070A-71E6-850F41574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676400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AmAkvkef+rdK@ </a:t>
            </a:r>
          </a:p>
        </p:txBody>
      </p:sp>
      <p:sp>
        <p:nvSpPr>
          <p:cNvPr id="6169" name="Rectangle 26">
            <a:extLst>
              <a:ext uri="{FF2B5EF4-FFF2-40B4-BE49-F238E27FC236}">
                <a16:creationId xmlns:a16="http://schemas.microsoft.com/office/drawing/2014/main" id="{78B80A11-AC75-F022-8FC1-1FE39CEA1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66900"/>
            <a:ext cx="83502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6170" name="Rectangle 27">
            <a:extLst>
              <a:ext uri="{FF2B5EF4-FFF2-40B4-BE49-F238E27FC236}">
                <a16:creationId xmlns:a16="http://schemas.microsoft.com/office/drawing/2014/main" id="{1CF10DB2-A03D-B677-6814-F528DAEF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1304925"/>
            <a:ext cx="1549400" cy="1012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tmqD;&amp;D;,m</a:t>
            </a:r>
            <a:r>
              <a:rPr lang="en-US" altLang="en-US" sz="1600" b="1">
                <a:solidFill>
                  <a:srgbClr val="CECECE"/>
                </a:solidFill>
                <a:latin typeface="Comic Sans MS" panose="030F0902030302020204" pitchFamily="66" charset="0"/>
              </a:rPr>
              <a:t>; </a:t>
            </a: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171" name="Oval 28">
            <a:extLst>
              <a:ext uri="{FF2B5EF4-FFF2-40B4-BE49-F238E27FC236}">
                <a16:creationId xmlns:a16="http://schemas.microsoft.com/office/drawing/2014/main" id="{8176C898-4AA2-77DE-C6EB-EAA69343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2" name="Rectangle 29">
            <a:extLst>
              <a:ext uri="{FF2B5EF4-FFF2-40B4-BE49-F238E27FC236}">
                <a16:creationId xmlns:a16="http://schemas.microsoft.com/office/drawing/2014/main" id="{A2F427D9-A93B-D144-CD3F-B9A21E5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2570163"/>
            <a:ext cx="112395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*</a:t>
            </a: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aeFo&amp;uf</a:t>
            </a: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173" name="Oval 30">
            <a:extLst>
              <a:ext uri="{FF2B5EF4-FFF2-40B4-BE49-F238E27FC236}">
                <a16:creationId xmlns:a16="http://schemas.microsoft.com/office/drawing/2014/main" id="{A488606F-A8C0-E7B5-3752-8FEB19169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4" name="Rectangle 31">
            <a:extLst>
              <a:ext uri="{FF2B5EF4-FFF2-40B4-BE49-F238E27FC236}">
                <a16:creationId xmlns:a16="http://schemas.microsoft.com/office/drawing/2014/main" id="{B7BF3DCF-07E9-D26E-854B-2F4A868BB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8" y="3041650"/>
            <a:ext cx="1916112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a,&amp;dacg +rdK@</a:t>
            </a:r>
            <a:r>
              <a:rPr lang="en-US" altLang="en-US" sz="2400" b="1">
                <a:solidFill>
                  <a:srgbClr val="CECECE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175" name="Oval 32">
            <a:extLst>
              <a:ext uri="{FF2B5EF4-FFF2-40B4-BE49-F238E27FC236}">
                <a16:creationId xmlns:a16="http://schemas.microsoft.com/office/drawing/2014/main" id="{1050EA0F-4269-881B-B852-64D82F46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6" name="Oval 33">
            <a:extLst>
              <a:ext uri="{FF2B5EF4-FFF2-40B4-BE49-F238E27FC236}">
                <a16:creationId xmlns:a16="http://schemas.microsoft.com/office/drawing/2014/main" id="{97EF1CAA-92A9-4EC4-F1A9-87C9738DE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77" name="Rectangle 34">
            <a:extLst>
              <a:ext uri="{FF2B5EF4-FFF2-40B4-BE49-F238E27FC236}">
                <a16:creationId xmlns:a16="http://schemas.microsoft.com/office/drawing/2014/main" id="{1EF00DE1-7E4B-1777-AA41-F48B84CF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4249738"/>
            <a:ext cx="2022475" cy="7667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CECECE"/>
                </a:solidFill>
                <a:latin typeface="WinInnwa" pitchFamily="2" charset="0"/>
              </a:rPr>
              <a:t> uma'&amp;S </a:t>
            </a:r>
          </a:p>
        </p:txBody>
      </p:sp>
      <p:sp>
        <p:nvSpPr>
          <p:cNvPr id="6178" name="Rectangle 35">
            <a:extLst>
              <a:ext uri="{FF2B5EF4-FFF2-40B4-BE49-F238E27FC236}">
                <a16:creationId xmlns:a16="http://schemas.microsoft.com/office/drawing/2014/main" id="{8D2D50F5-4FED-6169-BD60-39061DBD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4081463"/>
            <a:ext cx="1352550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tJ*kwWKjynf </a:t>
            </a:r>
          </a:p>
        </p:txBody>
      </p:sp>
      <p:sp>
        <p:nvSpPr>
          <p:cNvPr id="6179" name="Rectangle 36">
            <a:extLst>
              <a:ext uri="{FF2B5EF4-FFF2-40B4-BE49-F238E27FC236}">
                <a16:creationId xmlns:a16="http://schemas.microsoft.com/office/drawing/2014/main" id="{D7D1642B-6A98-D2B2-9C8C-003C682F7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206750"/>
            <a:ext cx="1595437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aeaAmawmif </a:t>
            </a:r>
          </a:p>
        </p:txBody>
      </p:sp>
      <p:sp>
        <p:nvSpPr>
          <p:cNvPr id="6180" name="Freeform 37">
            <a:extLst>
              <a:ext uri="{FF2B5EF4-FFF2-40B4-BE49-F238E27FC236}">
                <a16:creationId xmlns:a16="http://schemas.microsoft.com/office/drawing/2014/main" id="{F6250A7E-EC42-8370-D3F1-E89E94F0CE8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Freeform 38">
            <a:extLst>
              <a:ext uri="{FF2B5EF4-FFF2-40B4-BE49-F238E27FC236}">
                <a16:creationId xmlns:a16="http://schemas.microsoft.com/office/drawing/2014/main" id="{237B5E06-5E2A-B00D-02AC-3B83E79F266C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Freeform 39">
            <a:extLst>
              <a:ext uri="{FF2B5EF4-FFF2-40B4-BE49-F238E27FC236}">
                <a16:creationId xmlns:a16="http://schemas.microsoft.com/office/drawing/2014/main" id="{9E07B3C0-C575-EBB6-8EDC-47CB91CF191B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>
            <a:extLst>
              <a:ext uri="{FF2B5EF4-FFF2-40B4-BE49-F238E27FC236}">
                <a16:creationId xmlns:a16="http://schemas.microsoft.com/office/drawing/2014/main" id="{712E4F29-7FF3-AF59-3374-466FCE92733C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>
            <a:extLst>
              <a:ext uri="{FF2B5EF4-FFF2-40B4-BE49-F238E27FC236}">
                <a16:creationId xmlns:a16="http://schemas.microsoft.com/office/drawing/2014/main" id="{6B814CE4-1A05-868E-774D-BFBF68619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5" name="Oval 42">
            <a:extLst>
              <a:ext uri="{FF2B5EF4-FFF2-40B4-BE49-F238E27FC236}">
                <a16:creationId xmlns:a16="http://schemas.microsoft.com/office/drawing/2014/main" id="{C8BCB2F2-B85A-7C84-7D3E-713831F9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6" name="Oval 43">
            <a:extLst>
              <a:ext uri="{FF2B5EF4-FFF2-40B4-BE49-F238E27FC236}">
                <a16:creationId xmlns:a16="http://schemas.microsoft.com/office/drawing/2014/main" id="{25FB43C1-C3DB-4A01-D33D-4EF1C59F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7" name="Oval 44">
            <a:extLst>
              <a:ext uri="{FF2B5EF4-FFF2-40B4-BE49-F238E27FC236}">
                <a16:creationId xmlns:a16="http://schemas.microsoft.com/office/drawing/2014/main" id="{0B6373FD-0EAB-C2F1-94BD-E5654F49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8" name="Oval 45">
            <a:extLst>
              <a:ext uri="{FF2B5EF4-FFF2-40B4-BE49-F238E27FC236}">
                <a16:creationId xmlns:a16="http://schemas.microsoft.com/office/drawing/2014/main" id="{A4D89F3C-5389-316E-B035-7A831AC3C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89" name="Oval 46">
            <a:extLst>
              <a:ext uri="{FF2B5EF4-FFF2-40B4-BE49-F238E27FC236}">
                <a16:creationId xmlns:a16="http://schemas.microsoft.com/office/drawing/2014/main" id="{735E2AC8-D94B-7E30-F958-8E280AA65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0" name="Rectangle 47">
            <a:extLst>
              <a:ext uri="{FF2B5EF4-FFF2-40B4-BE49-F238E27FC236}">
                <a16:creationId xmlns:a16="http://schemas.microsoft.com/office/drawing/2014/main" id="{1AF2EBD7-8DAA-56FD-3F12-BC4D85681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4981575"/>
            <a:ext cx="2622550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4400" b="1">
                <a:solidFill>
                  <a:srgbClr val="CECECE"/>
                </a:solidFill>
                <a:latin typeface="WinInnwa" pitchFamily="2" charset="0"/>
              </a:rPr>
              <a:t>odemawmif </a:t>
            </a:r>
          </a:p>
        </p:txBody>
      </p:sp>
      <p:grpSp>
        <p:nvGrpSpPr>
          <p:cNvPr id="6191" name="Group 48">
            <a:extLst>
              <a:ext uri="{FF2B5EF4-FFF2-40B4-BE49-F238E27FC236}">
                <a16:creationId xmlns:a16="http://schemas.microsoft.com/office/drawing/2014/main" id="{9C89D81C-0C46-0E37-8CEE-CA23B359786C}"/>
              </a:ext>
            </a:extLst>
          </p:cNvPr>
          <p:cNvGrpSpPr>
            <a:grpSpLocks/>
          </p:cNvGrpSpPr>
          <p:nvPr/>
        </p:nvGrpSpPr>
        <p:grpSpPr bwMode="auto">
          <a:xfrm>
            <a:off x="2427288" y="3614738"/>
            <a:ext cx="4864100" cy="1003300"/>
            <a:chOff x="1976" y="2328"/>
            <a:chExt cx="3064" cy="632"/>
          </a:xfrm>
        </p:grpSpPr>
        <p:sp>
          <p:nvSpPr>
            <p:cNvPr id="577585" name="Rectangle 49">
              <a:extLst>
                <a:ext uri="{FF2B5EF4-FFF2-40B4-BE49-F238E27FC236}">
                  <a16:creationId xmlns:a16="http://schemas.microsoft.com/office/drawing/2014/main" id="{3CE771DD-5718-F3EE-C078-CC4CAE5E2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 b="1">
                <a:solidFill>
                  <a:srgbClr val="00DFCA"/>
                </a:solidFill>
                <a:latin typeface="Comic Sans MS" pitchFamily="66" charset="0"/>
                <a:ea typeface="ＭＳ Ｐゴシック" charset="0"/>
              </a:endParaRPr>
            </a:p>
          </p:txBody>
        </p:sp>
        <p:sp>
          <p:nvSpPr>
            <p:cNvPr id="6211" name="Text Box 50">
              <a:extLst>
                <a:ext uri="{FF2B5EF4-FFF2-40B4-BE49-F238E27FC236}">
                  <a16:creationId xmlns:a16="http://schemas.microsoft.com/office/drawing/2014/main" id="{F3CB1DF7-88D0-395B-45DE-8504C288B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4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FF66"/>
                  </a:solidFill>
                  <a:latin typeface="WinInnwa" pitchFamily="2" charset="0"/>
                </a:rPr>
                <a:t>ig. vlrsdK;udk oGm;cGifhjyK&amp;rnf</a:t>
              </a:r>
            </a:p>
          </p:txBody>
        </p:sp>
      </p:grpSp>
      <p:sp>
        <p:nvSpPr>
          <p:cNvPr id="6192" name="Text Box 65">
            <a:extLst>
              <a:ext uri="{FF2B5EF4-FFF2-40B4-BE49-F238E27FC236}">
                <a16:creationId xmlns:a16="http://schemas.microsoft.com/office/drawing/2014/main" id="{1CAD237B-BBAC-488B-BE52-65BF23389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5400"/>
            <a:ext cx="34417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xGufajrmuf&amp;musrf; 12 ; 31-18 ;27</a:t>
            </a:r>
          </a:p>
        </p:txBody>
      </p:sp>
      <p:sp>
        <p:nvSpPr>
          <p:cNvPr id="6193" name="Oval 67">
            <a:extLst>
              <a:ext uri="{FF2B5EF4-FFF2-40B4-BE49-F238E27FC236}">
                <a16:creationId xmlns:a16="http://schemas.microsoft.com/office/drawing/2014/main" id="{DC5567E3-7CF5-2A4B-FC35-79978B612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4" name="Rectangle 68">
            <a:extLst>
              <a:ext uri="{FF2B5EF4-FFF2-40B4-BE49-F238E27FC236}">
                <a16:creationId xmlns:a16="http://schemas.microsoft.com/office/drawing/2014/main" id="{2B0BDA91-BD56-AE89-6F12-80CE9461B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5" name="Rectangle 69">
            <a:extLst>
              <a:ext uri="{FF2B5EF4-FFF2-40B4-BE49-F238E27FC236}">
                <a16:creationId xmlns:a16="http://schemas.microsoft.com/office/drawing/2014/main" id="{3E4AE6AB-D775-1FF8-CC04-5ECAA8E5A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196" name="AutoShape 70">
            <a:extLst>
              <a:ext uri="{FF2B5EF4-FFF2-40B4-BE49-F238E27FC236}">
                <a16:creationId xmlns:a16="http://schemas.microsoft.com/office/drawing/2014/main" id="{F1976411-9C3D-F3B8-E90E-0D997699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7" name="Rectangle 71">
            <a:extLst>
              <a:ext uri="{FF2B5EF4-FFF2-40B4-BE49-F238E27FC236}">
                <a16:creationId xmlns:a16="http://schemas.microsoft.com/office/drawing/2014/main" id="{734D6D57-8E60-6542-71EC-345803103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8" name="AutoShape 72">
            <a:extLst>
              <a:ext uri="{FF2B5EF4-FFF2-40B4-BE49-F238E27FC236}">
                <a16:creationId xmlns:a16="http://schemas.microsoft.com/office/drawing/2014/main" id="{7CB9984C-72E8-0887-7565-806C3760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6199" name="Line 73">
            <a:extLst>
              <a:ext uri="{FF2B5EF4-FFF2-40B4-BE49-F238E27FC236}">
                <a16:creationId xmlns:a16="http://schemas.microsoft.com/office/drawing/2014/main" id="{9110EF0E-E022-03D2-3212-0CE419EB0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Line 74">
            <a:extLst>
              <a:ext uri="{FF2B5EF4-FFF2-40B4-BE49-F238E27FC236}">
                <a16:creationId xmlns:a16="http://schemas.microsoft.com/office/drawing/2014/main" id="{9E804B5B-A182-A59D-2ECE-5753EDEDD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1" name="Line 75">
            <a:extLst>
              <a:ext uri="{FF2B5EF4-FFF2-40B4-BE49-F238E27FC236}">
                <a16:creationId xmlns:a16="http://schemas.microsoft.com/office/drawing/2014/main" id="{4AB4B2EE-DEF6-54CB-FA3B-608D53969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2" name="Line 76">
            <a:extLst>
              <a:ext uri="{FF2B5EF4-FFF2-40B4-BE49-F238E27FC236}">
                <a16:creationId xmlns:a16="http://schemas.microsoft.com/office/drawing/2014/main" id="{B32C0F90-E3AB-8517-E9C9-83C409DF19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3" name="Line 77">
            <a:extLst>
              <a:ext uri="{FF2B5EF4-FFF2-40B4-BE49-F238E27FC236}">
                <a16:creationId xmlns:a16="http://schemas.microsoft.com/office/drawing/2014/main" id="{F98A160F-479B-9C22-F823-626539B04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4" name="Rectangle 78">
            <a:extLst>
              <a:ext uri="{FF2B5EF4-FFF2-40B4-BE49-F238E27FC236}">
                <a16:creationId xmlns:a16="http://schemas.microsoft.com/office/drawing/2014/main" id="{5BC6188B-025E-5EA0-CB3E-9EA0086A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709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6205" name="Line 79">
            <a:extLst>
              <a:ext uri="{FF2B5EF4-FFF2-40B4-BE49-F238E27FC236}">
                <a16:creationId xmlns:a16="http://schemas.microsoft.com/office/drawing/2014/main" id="{44001EEB-DE8E-775F-7666-86BA655E5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Rectangle 80">
            <a:extLst>
              <a:ext uri="{FF2B5EF4-FFF2-40B4-BE49-F238E27FC236}">
                <a16:creationId xmlns:a16="http://schemas.microsoft.com/office/drawing/2014/main" id="{54959422-B127-CD00-293C-C5F2FFD8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357505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6207" name="Text Box 81">
            <a:extLst>
              <a:ext uri="{FF2B5EF4-FFF2-40B4-BE49-F238E27FC236}">
                <a16:creationId xmlns:a16="http://schemas.microsoft.com/office/drawing/2014/main" id="{3254001E-72E1-84CF-0A12-1E056B723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263" y="90488"/>
            <a:ext cx="293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77621" name="Rectangle 85">
            <a:extLst>
              <a:ext uri="{FF2B5EF4-FFF2-40B4-BE49-F238E27FC236}">
                <a16:creationId xmlns:a16="http://schemas.microsoft.com/office/drawing/2014/main" id="{76B22132-E650-8354-59D4-821869A02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05</a:t>
            </a:r>
          </a:p>
        </p:txBody>
      </p:sp>
      <p:sp>
        <p:nvSpPr>
          <p:cNvPr id="6209" name="Text Box 86">
            <a:extLst>
              <a:ext uri="{FF2B5EF4-FFF2-40B4-BE49-F238E27FC236}">
                <a16:creationId xmlns:a16="http://schemas.microsoft.com/office/drawing/2014/main" id="{C267EEF9-C247-54C3-9599-B924B6769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57630317-0EBC-FE36-6DA1-28B987C7D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0" name="Freeform 3">
            <a:extLst>
              <a:ext uri="{FF2B5EF4-FFF2-40B4-BE49-F238E27FC236}">
                <a16:creationId xmlns:a16="http://schemas.microsoft.com/office/drawing/2014/main" id="{A496AE27-67F2-1272-3B63-ED53D5AB6B4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A34AF37F-122C-95DA-8AD0-72456E33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2" name="Rectangle 5">
            <a:extLst>
              <a:ext uri="{FF2B5EF4-FFF2-40B4-BE49-F238E27FC236}">
                <a16:creationId xmlns:a16="http://schemas.microsoft.com/office/drawing/2014/main" id="{7A6F45EA-902F-E6FC-4B58-68F065F0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73" name="Freeform 6">
            <a:extLst>
              <a:ext uri="{FF2B5EF4-FFF2-40B4-BE49-F238E27FC236}">
                <a16:creationId xmlns:a16="http://schemas.microsoft.com/office/drawing/2014/main" id="{1E3D5A16-2688-DE8C-37D5-6C62708BC83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7">
            <a:extLst>
              <a:ext uri="{FF2B5EF4-FFF2-40B4-BE49-F238E27FC236}">
                <a16:creationId xmlns:a16="http://schemas.microsoft.com/office/drawing/2014/main" id="{1E2CEA9E-E5DA-1073-6CBE-9AE315FAA55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Rectangle 8">
            <a:extLst>
              <a:ext uri="{FF2B5EF4-FFF2-40B4-BE49-F238E27FC236}">
                <a16:creationId xmlns:a16="http://schemas.microsoft.com/office/drawing/2014/main" id="{54D94AAF-A611-121A-B156-1DC96A5AA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Times New Roman" panose="02020603050405020304" pitchFamily="18" charset="0"/>
              </a:rPr>
              <a:t>ER</a:t>
            </a:r>
          </a:p>
        </p:txBody>
      </p:sp>
      <p:sp>
        <p:nvSpPr>
          <p:cNvPr id="7176" name="Freeform 9">
            <a:extLst>
              <a:ext uri="{FF2B5EF4-FFF2-40B4-BE49-F238E27FC236}">
                <a16:creationId xmlns:a16="http://schemas.microsoft.com/office/drawing/2014/main" id="{528A1A2F-3150-5F8A-F04A-6CA27306439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Rectangle 10">
            <a:extLst>
              <a:ext uri="{FF2B5EF4-FFF2-40B4-BE49-F238E27FC236}">
                <a16:creationId xmlns:a16="http://schemas.microsoft.com/office/drawing/2014/main" id="{69EAC1A1-6486-CB57-318F-6F2F0765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5259388"/>
            <a:ext cx="1787525" cy="828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yg;&amp;Sm;yifv,fauG@</a:t>
            </a:r>
          </a:p>
        </p:txBody>
      </p:sp>
      <p:sp>
        <p:nvSpPr>
          <p:cNvPr id="7178" name="Freeform 11">
            <a:extLst>
              <a:ext uri="{FF2B5EF4-FFF2-40B4-BE49-F238E27FC236}">
                <a16:creationId xmlns:a16="http://schemas.microsoft.com/office/drawing/2014/main" id="{5C3AA033-0942-CFDF-C372-34A969689EE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Freeform 12">
            <a:extLst>
              <a:ext uri="{FF2B5EF4-FFF2-40B4-BE49-F238E27FC236}">
                <a16:creationId xmlns:a16="http://schemas.microsoft.com/office/drawing/2014/main" id="{B62A7583-3268-DA89-98BB-2BF76BB5AD7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Freeform 13">
            <a:extLst>
              <a:ext uri="{FF2B5EF4-FFF2-40B4-BE49-F238E27FC236}">
                <a16:creationId xmlns:a16="http://schemas.microsoft.com/office/drawing/2014/main" id="{26550956-12D7-A075-A15D-02F66893C91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Rectangle 14">
            <a:extLst>
              <a:ext uri="{FF2B5EF4-FFF2-40B4-BE49-F238E27FC236}">
                <a16:creationId xmlns:a16="http://schemas.microsoft.com/office/drawing/2014/main" id="{43A40B8A-B25C-DA6F-C43D-7FB39941F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*gvdvJtdkif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82" name="Rectangle 15">
            <a:extLst>
              <a:ext uri="{FF2B5EF4-FFF2-40B4-BE49-F238E27FC236}">
                <a16:creationId xmlns:a16="http://schemas.microsoft.com/office/drawing/2014/main" id="{34DC73C1-8FBC-6BBA-02AF-1A7F4874A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3112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yifv,feD</a:t>
            </a:r>
          </a:p>
        </p:txBody>
      </p:sp>
      <p:sp>
        <p:nvSpPr>
          <p:cNvPr id="7183" name="Rectangle 16">
            <a:extLst>
              <a:ext uri="{FF2B5EF4-FFF2-40B4-BE49-F238E27FC236}">
                <a16:creationId xmlns:a16="http://schemas.microsoft.com/office/drawing/2014/main" id="{61EB9725-4400-5A99-B539-5E3F1C236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049338"/>
            <a:ext cx="22256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WinInnwa" pitchFamily="2" charset="0"/>
              </a:rPr>
              <a:t>ajrxJyifv,f</a:t>
            </a:r>
          </a:p>
        </p:txBody>
      </p:sp>
      <p:sp>
        <p:nvSpPr>
          <p:cNvPr id="7184" name="Rectangle 17">
            <a:extLst>
              <a:ext uri="{FF2B5EF4-FFF2-40B4-BE49-F238E27FC236}">
                <a16:creationId xmlns:a16="http://schemas.microsoft.com/office/drawing/2014/main" id="{E2B212C2-9FC7-EF44-6EAA-1B74BEE0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85" name="Line 18">
            <a:extLst>
              <a:ext uri="{FF2B5EF4-FFF2-40B4-BE49-F238E27FC236}">
                <a16:creationId xmlns:a16="http://schemas.microsoft.com/office/drawing/2014/main" id="{EF2D0FD5-BE1E-0B43-225E-789E86D24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Line 19">
            <a:extLst>
              <a:ext uri="{FF2B5EF4-FFF2-40B4-BE49-F238E27FC236}">
                <a16:creationId xmlns:a16="http://schemas.microsoft.com/office/drawing/2014/main" id="{16E1A189-25DC-5A70-BEA6-3318CBB09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8400" y="10477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7" name="Rectangle 20">
            <a:extLst>
              <a:ext uri="{FF2B5EF4-FFF2-40B4-BE49-F238E27FC236}">
                <a16:creationId xmlns:a16="http://schemas.microsoft.com/office/drawing/2014/main" id="{DDE730DC-53CE-A16F-9284-0244879A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750"/>
            <a:ext cx="2825750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tqifhqifhydkif;jcm; avhvmjcif;</a:t>
            </a:r>
          </a:p>
        </p:txBody>
      </p:sp>
      <p:sp>
        <p:nvSpPr>
          <p:cNvPr id="7188" name="Rectangle 21">
            <a:extLst>
              <a:ext uri="{FF2B5EF4-FFF2-40B4-BE49-F238E27FC236}">
                <a16:creationId xmlns:a16="http://schemas.microsoft.com/office/drawing/2014/main" id="{C233CE61-445B-D48C-46EC-F15858AE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yifv,fao/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89" name="Line 22">
            <a:extLst>
              <a:ext uri="{FF2B5EF4-FFF2-40B4-BE49-F238E27FC236}">
                <a16:creationId xmlns:a16="http://schemas.microsoft.com/office/drawing/2014/main" id="{2C754C7D-8004-D21C-2A9D-0CE5FC976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0" name="Rectangle 23">
            <a:extLst>
              <a:ext uri="{FF2B5EF4-FFF2-40B4-BE49-F238E27FC236}">
                <a16:creationId xmlns:a16="http://schemas.microsoft.com/office/drawing/2014/main" id="{9AFBA080-A404-95BE-4697-87807A1A9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1" name="Rectangle 24">
            <a:extLst>
              <a:ext uri="{FF2B5EF4-FFF2-40B4-BE49-F238E27FC236}">
                <a16:creationId xmlns:a16="http://schemas.microsoft.com/office/drawing/2014/main" id="{D3A6AD31-79E6-8A58-6385-01E69220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CECECE"/>
                </a:solidFill>
                <a:latin typeface="WinInnwa" pitchFamily="2" charset="0"/>
              </a:rPr>
              <a:t>O&amp;k</a:t>
            </a:r>
          </a:p>
        </p:txBody>
      </p:sp>
      <p:sp>
        <p:nvSpPr>
          <p:cNvPr id="7192" name="Rectangle 25">
            <a:extLst>
              <a:ext uri="{FF2B5EF4-FFF2-40B4-BE49-F238E27FC236}">
                <a16:creationId xmlns:a16="http://schemas.microsoft.com/office/drawing/2014/main" id="{4672EC9D-312C-930C-A4ED-FD9C2B37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158875" cy="644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AmAkvkef+rdK@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93" name="Rectangle 26">
            <a:extLst>
              <a:ext uri="{FF2B5EF4-FFF2-40B4-BE49-F238E27FC236}">
                <a16:creationId xmlns:a16="http://schemas.microsoft.com/office/drawing/2014/main" id="{FAF6B084-4987-5038-F9C9-4D5FAACD8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cg&amp;ef+rdK@</a:t>
            </a:r>
          </a:p>
        </p:txBody>
      </p:sp>
      <p:sp>
        <p:nvSpPr>
          <p:cNvPr id="7194" name="Rectangle 27">
            <a:extLst>
              <a:ext uri="{FF2B5EF4-FFF2-40B4-BE49-F238E27FC236}">
                <a16:creationId xmlns:a16="http://schemas.microsoft.com/office/drawing/2014/main" id="{55952FBD-A14A-BD02-9BAC-8E4D54B9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edea0+rdK@</a:t>
            </a:r>
          </a:p>
          <a:p>
            <a:pPr defTabSz="914400" eaLnBrk="0" hangingPunct="0"/>
            <a:r>
              <a:rPr lang="en-US" altLang="en-US" b="1">
                <a:solidFill>
                  <a:srgbClr val="CECECE"/>
                </a:solidFill>
                <a:latin typeface="WinInnwa" pitchFamily="2" charset="0"/>
              </a:rPr>
              <a:t>tmqD;&amp;D;,m;</a:t>
            </a:r>
            <a:r>
              <a:rPr lang="en-US" altLang="en-US" b="1">
                <a:solidFill>
                  <a:srgbClr val="00DFCA"/>
                </a:solidFill>
                <a:latin typeface="WinInnwa" pitchFamily="2" charset="0"/>
              </a:rPr>
              <a:t>  </a:t>
            </a:r>
          </a:p>
        </p:txBody>
      </p:sp>
      <p:sp>
        <p:nvSpPr>
          <p:cNvPr id="7195" name="Oval 28">
            <a:extLst>
              <a:ext uri="{FF2B5EF4-FFF2-40B4-BE49-F238E27FC236}">
                <a16:creationId xmlns:a16="http://schemas.microsoft.com/office/drawing/2014/main" id="{F26CD21A-B4B1-67F6-79EA-D169CD44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6" name="Rectangle 29">
            <a:extLst>
              <a:ext uri="{FF2B5EF4-FFF2-40B4-BE49-F238E27FC236}">
                <a16:creationId xmlns:a16="http://schemas.microsoft.com/office/drawing/2014/main" id="{6EC45413-AC1B-3DD7-5197-125821C65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568575"/>
            <a:ext cx="1069975" cy="366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WinInnwa" pitchFamily="2" charset="0"/>
              </a:rPr>
              <a:t>*aeFo&amp;uf </a:t>
            </a:r>
          </a:p>
        </p:txBody>
      </p:sp>
      <p:sp>
        <p:nvSpPr>
          <p:cNvPr id="7197" name="Oval 30">
            <a:extLst>
              <a:ext uri="{FF2B5EF4-FFF2-40B4-BE49-F238E27FC236}">
                <a16:creationId xmlns:a16="http://schemas.microsoft.com/office/drawing/2014/main" id="{E978DC4E-9895-1FAB-19D4-C5C7E38D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198" name="Rectangle 31">
            <a:extLst>
              <a:ext uri="{FF2B5EF4-FFF2-40B4-BE49-F238E27FC236}">
                <a16:creationId xmlns:a16="http://schemas.microsoft.com/office/drawing/2014/main" id="{EF0879A3-FA25-9061-D472-2FD5A2B3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3078163"/>
            <a:ext cx="1624013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a,&amp;dacg +rdK@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199" name="Oval 32">
            <a:extLst>
              <a:ext uri="{FF2B5EF4-FFF2-40B4-BE49-F238E27FC236}">
                <a16:creationId xmlns:a16="http://schemas.microsoft.com/office/drawing/2014/main" id="{28DA4355-F424-DAEB-66B9-3D53DA715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0" name="Oval 33">
            <a:extLst>
              <a:ext uri="{FF2B5EF4-FFF2-40B4-BE49-F238E27FC236}">
                <a16:creationId xmlns:a16="http://schemas.microsoft.com/office/drawing/2014/main" id="{64462ADA-AC78-70C3-92EB-C04115B41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1" name="Rectangle 34">
            <a:extLst>
              <a:ext uri="{FF2B5EF4-FFF2-40B4-BE49-F238E27FC236}">
                <a16:creationId xmlns:a16="http://schemas.microsoft.com/office/drawing/2014/main" id="{D166C67F-ED42-0076-3A1B-A829B8CCA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8" y="4356100"/>
            <a:ext cx="1565275" cy="582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FF"/>
                </a:solidFill>
                <a:latin typeface="WinInnwa" pitchFamily="2" charset="0"/>
              </a:rPr>
              <a:t> uma'&amp;S </a:t>
            </a:r>
          </a:p>
        </p:txBody>
      </p:sp>
      <p:sp>
        <p:nvSpPr>
          <p:cNvPr id="7202" name="Oval 35">
            <a:extLst>
              <a:ext uri="{FF2B5EF4-FFF2-40B4-BE49-F238E27FC236}">
                <a16:creationId xmlns:a16="http://schemas.microsoft.com/office/drawing/2014/main" id="{451C32E5-B19D-E07E-E2BD-E1F196CF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03" name="Rectangle 36">
            <a:extLst>
              <a:ext uri="{FF2B5EF4-FFF2-40B4-BE49-F238E27FC236}">
                <a16:creationId xmlns:a16="http://schemas.microsoft.com/office/drawing/2014/main" id="{13D3CD31-6F92-73E7-13D2-FC5B738BA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4081463"/>
            <a:ext cx="1249363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CECECE"/>
                </a:solidFill>
                <a:latin typeface="WinInnwa" pitchFamily="2" charset="0"/>
              </a:rPr>
              <a:t>tJ*kwWKjynf</a:t>
            </a:r>
            <a:r>
              <a:rPr lang="en-US" altLang="en-US" sz="20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204" name="Rectangle 37">
            <a:extLst>
              <a:ext uri="{FF2B5EF4-FFF2-40B4-BE49-F238E27FC236}">
                <a16:creationId xmlns:a16="http://schemas.microsoft.com/office/drawing/2014/main" id="{3EE9E8B3-771D-BCC2-2FB0-33BBC5FB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021013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CECECE"/>
                </a:solidFill>
                <a:latin typeface="WinInnwa" pitchFamily="2" charset="0"/>
              </a:rPr>
              <a:t>aeaAmawmif</a:t>
            </a:r>
            <a:r>
              <a:rPr lang="en-US" altLang="en-US" sz="28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7205" name="Freeform 38">
            <a:extLst>
              <a:ext uri="{FF2B5EF4-FFF2-40B4-BE49-F238E27FC236}">
                <a16:creationId xmlns:a16="http://schemas.microsoft.com/office/drawing/2014/main" id="{4A14FC9A-71D5-8166-07AF-77C76A016588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Freeform 39">
            <a:extLst>
              <a:ext uri="{FF2B5EF4-FFF2-40B4-BE49-F238E27FC236}">
                <a16:creationId xmlns:a16="http://schemas.microsoft.com/office/drawing/2014/main" id="{60ED141F-6EF8-7F08-9286-190AC63E6DA6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Freeform 40">
            <a:extLst>
              <a:ext uri="{FF2B5EF4-FFF2-40B4-BE49-F238E27FC236}">
                <a16:creationId xmlns:a16="http://schemas.microsoft.com/office/drawing/2014/main" id="{B8FFA633-ADC2-17E7-49E3-553B2444E508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8" name="Freeform 41">
            <a:extLst>
              <a:ext uri="{FF2B5EF4-FFF2-40B4-BE49-F238E27FC236}">
                <a16:creationId xmlns:a16="http://schemas.microsoft.com/office/drawing/2014/main" id="{61B165DA-334E-D121-5C9A-9C5E279283E6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" name="Oval 43">
            <a:extLst>
              <a:ext uri="{FF2B5EF4-FFF2-40B4-BE49-F238E27FC236}">
                <a16:creationId xmlns:a16="http://schemas.microsoft.com/office/drawing/2014/main" id="{54E9AA2E-5020-8169-6F8F-CF66D765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0" name="Oval 44">
            <a:extLst>
              <a:ext uri="{FF2B5EF4-FFF2-40B4-BE49-F238E27FC236}">
                <a16:creationId xmlns:a16="http://schemas.microsoft.com/office/drawing/2014/main" id="{1C57786C-3125-05C8-D84C-B8FD655FD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1" name="Oval 45">
            <a:extLst>
              <a:ext uri="{FF2B5EF4-FFF2-40B4-BE49-F238E27FC236}">
                <a16:creationId xmlns:a16="http://schemas.microsoft.com/office/drawing/2014/main" id="{F24430A1-740C-D765-1479-7135650E7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2" name="Oval 46">
            <a:extLst>
              <a:ext uri="{FF2B5EF4-FFF2-40B4-BE49-F238E27FC236}">
                <a16:creationId xmlns:a16="http://schemas.microsoft.com/office/drawing/2014/main" id="{A26C5983-07CA-C952-0707-C07318C0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3" name="Oval 47">
            <a:extLst>
              <a:ext uri="{FF2B5EF4-FFF2-40B4-BE49-F238E27FC236}">
                <a16:creationId xmlns:a16="http://schemas.microsoft.com/office/drawing/2014/main" id="{AF67DFC8-2D73-E1C1-4E42-6ECC4CC48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4" name="Oval 48">
            <a:extLst>
              <a:ext uri="{FF2B5EF4-FFF2-40B4-BE49-F238E27FC236}">
                <a16:creationId xmlns:a16="http://schemas.microsoft.com/office/drawing/2014/main" id="{F2395172-B0B4-0F4B-89CF-26D88CEF5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15" name="Rectangle 49">
            <a:extLst>
              <a:ext uri="{FF2B5EF4-FFF2-40B4-BE49-F238E27FC236}">
                <a16:creationId xmlns:a16="http://schemas.microsoft.com/office/drawing/2014/main" id="{F03B261D-7CA4-7B0C-11AC-A55A3F3F3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106988"/>
            <a:ext cx="1870075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3200" b="1">
                <a:solidFill>
                  <a:srgbClr val="FFFF66"/>
                </a:solidFill>
                <a:latin typeface="WinInnwa" pitchFamily="2" charset="0"/>
              </a:rPr>
              <a:t>odemawmif </a:t>
            </a:r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id="{DE428120-39AA-DBF4-4201-9A4398289579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4278313"/>
            <a:ext cx="4305300" cy="1443037"/>
            <a:chOff x="1824" y="899"/>
            <a:chExt cx="2712" cy="909"/>
          </a:xfrm>
        </p:grpSpPr>
        <p:grpSp>
          <p:nvGrpSpPr>
            <p:cNvPr id="7241" name="Group 56">
              <a:extLst>
                <a:ext uri="{FF2B5EF4-FFF2-40B4-BE49-F238E27FC236}">
                  <a16:creationId xmlns:a16="http://schemas.microsoft.com/office/drawing/2014/main" id="{B1F3E78D-7E73-FD9D-4107-E3EEB45A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>
                <a:extLst>
                  <a:ext uri="{FF2B5EF4-FFF2-40B4-BE49-F238E27FC236}">
                    <a16:creationId xmlns:a16="http://schemas.microsoft.com/office/drawing/2014/main" id="{E41D413B-F78D-3F49-EB44-FD1685068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rgbClr val="041034"/>
                  </a:gs>
                  <a:gs pos="50000">
                    <a:schemeClr val="accent1"/>
                  </a:gs>
                  <a:gs pos="100000">
                    <a:srgbClr val="041034"/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dist="25400" dir="54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hangingPunct="0"/>
                <a:endParaRPr lang="en-US" altLang="en-US" sz="1600" b="1">
                  <a:solidFill>
                    <a:srgbClr val="00DFCA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7244" name="Text Box 58">
                <a:extLst>
                  <a:ext uri="{FF2B5EF4-FFF2-40B4-BE49-F238E27FC236}">
                    <a16:creationId xmlns:a16="http://schemas.microsoft.com/office/drawing/2014/main" id="{E54E37D8-B419-D0DB-6656-52E7FB87CF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5400" dir="54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 eaLnBrk="0" hangingPunct="0">
                  <a:lnSpc>
                    <a:spcPct val="70000"/>
                  </a:lnSpc>
                  <a:spcBef>
                    <a:spcPct val="50000"/>
                  </a:spcBef>
                </a:pPr>
                <a:endParaRPr lang="my-MM" altLang="en-US" sz="2800" b="1">
                  <a:solidFill>
                    <a:srgbClr val="EEFF4B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7242" name="Rectangle 59">
              <a:extLst>
                <a:ext uri="{FF2B5EF4-FFF2-40B4-BE49-F238E27FC236}">
                  <a16:creationId xmlns:a16="http://schemas.microsoft.com/office/drawing/2014/main" id="{67D5F5E5-D270-D622-5CA3-3476FF323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899"/>
              <a:ext cx="1649" cy="791"/>
            </a:xfrm>
            <a:prstGeom prst="rect">
              <a:avLst/>
            </a:prstGeom>
            <a:noFill/>
            <a:ln>
              <a:noFill/>
            </a:ln>
            <a:effectLst>
              <a:outerShdw dist="74053" dir="35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6000" b="1">
                  <a:solidFill>
                    <a:srgbClr val="00DFCA"/>
                  </a:solidFill>
                  <a:latin typeface="WinInnwa" pitchFamily="2" charset="0"/>
                </a:rPr>
                <a:t> </a:t>
              </a:r>
              <a:r>
                <a:rPr lang="en-US" altLang="en-US" sz="4400" b="1">
                  <a:solidFill>
                    <a:srgbClr val="FFFF66"/>
                  </a:solidFill>
                  <a:latin typeface="WinInnwa" pitchFamily="2" charset="0"/>
                </a:rPr>
                <a:t>usLyifv,f</a:t>
              </a:r>
              <a:endParaRPr lang="en-US" altLang="en-US" sz="2800" b="1">
                <a:solidFill>
                  <a:srgbClr val="EEFF4B"/>
                </a:solidFill>
                <a:latin typeface="WinInnwa" pitchFamily="2" charset="0"/>
              </a:endParaRPr>
            </a:p>
            <a:p>
              <a:pPr algn="ctr" defTabSz="914400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ja-JP" altLang="en-US" sz="2800" b="1">
                  <a:solidFill>
                    <a:srgbClr val="EEFF4B"/>
                  </a:solidFill>
                  <a:latin typeface="Comic Sans MS" panose="030F0902030302020204" pitchFamily="66" charset="0"/>
                </a:rPr>
                <a:t>“</a:t>
              </a:r>
              <a:r>
                <a:rPr lang="en-US" altLang="ja-JP" sz="2800" b="1">
                  <a:solidFill>
                    <a:srgbClr val="EEFF4B"/>
                  </a:solidFill>
                  <a:latin typeface="Comic Sans MS" panose="030F0902030302020204" pitchFamily="66" charset="0"/>
                </a:rPr>
                <a:t>YAM SUPH</a:t>
              </a:r>
              <a:r>
                <a:rPr lang="ja-JP" altLang="en-US" sz="2800" b="1">
                  <a:solidFill>
                    <a:srgbClr val="EEFF4B"/>
                  </a:solidFill>
                  <a:latin typeface="Comic Sans MS" panose="030F0902030302020204" pitchFamily="66" charset="0"/>
                </a:rPr>
                <a:t>”</a:t>
              </a:r>
              <a:endParaRPr lang="en-US" altLang="en-US" sz="2800" b="1">
                <a:solidFill>
                  <a:srgbClr val="EEFF4B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7217" name="Text Box 81">
            <a:extLst>
              <a:ext uri="{FF2B5EF4-FFF2-40B4-BE49-F238E27FC236}">
                <a16:creationId xmlns:a16="http://schemas.microsoft.com/office/drawing/2014/main" id="{1C50A54C-8C1B-2A47-1758-3FCA9936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7218" name="Text Box 82">
            <a:extLst>
              <a:ext uri="{FF2B5EF4-FFF2-40B4-BE49-F238E27FC236}">
                <a16:creationId xmlns:a16="http://schemas.microsoft.com/office/drawing/2014/main" id="{9D369524-EF28-9472-CA15-05AF5B5A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2225"/>
            <a:ext cx="19939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2000" b="1" u="sng">
                <a:solidFill>
                  <a:srgbClr val="FFFF66"/>
                </a:solidFill>
                <a:latin typeface="WinInnwa" pitchFamily="2" charset="0"/>
              </a:rPr>
              <a:t>a,m±_ 13;18</a:t>
            </a:r>
            <a:r>
              <a:rPr lang="en-US" altLang="en-US" sz="2000" b="1">
                <a:solidFill>
                  <a:srgbClr val="FFFF66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271445" name="AutoShape 85">
            <a:extLst>
              <a:ext uri="{FF2B5EF4-FFF2-40B4-BE49-F238E27FC236}">
                <a16:creationId xmlns:a16="http://schemas.microsoft.com/office/drawing/2014/main" id="{F14F8003-D198-B0A7-37A2-1FFD95DD8024}"/>
              </a:ext>
            </a:extLst>
          </p:cNvPr>
          <p:cNvSpPr>
            <a:spLocks noChangeArrowheads="1"/>
          </p:cNvSpPr>
          <p:nvPr/>
        </p:nvSpPr>
        <p:spPr bwMode="auto">
          <a:xfrm rot="4098307">
            <a:off x="1121569" y="2740819"/>
            <a:ext cx="2100263" cy="1444625"/>
          </a:xfrm>
          <a:custGeom>
            <a:avLst/>
            <a:gdLst>
              <a:gd name="T0" fmla="*/ 149201906 w 21600"/>
              <a:gd name="T1" fmla="*/ 0 h 21600"/>
              <a:gd name="T2" fmla="*/ 0 w 21600"/>
              <a:gd name="T3" fmla="*/ 48308862 h 21600"/>
              <a:gd name="T4" fmla="*/ 149201906 w 21600"/>
              <a:gd name="T5" fmla="*/ 96617657 h 21600"/>
              <a:gd name="T6" fmla="*/ 204217809 w 21600"/>
              <a:gd name="T7" fmla="*/ 4830886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  <a:contourClr>
              <a:srgbClr val="66FF66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20" name="Rectangle 86">
            <a:extLst>
              <a:ext uri="{FF2B5EF4-FFF2-40B4-BE49-F238E27FC236}">
                <a16:creationId xmlns:a16="http://schemas.microsoft.com/office/drawing/2014/main" id="{E57F0F7F-9594-3755-B1D3-CA119987C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1" name="Rectangle 87">
            <a:extLst>
              <a:ext uri="{FF2B5EF4-FFF2-40B4-BE49-F238E27FC236}">
                <a16:creationId xmlns:a16="http://schemas.microsoft.com/office/drawing/2014/main" id="{C78CCB01-A84F-8A44-7524-12FE7DCCD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7222" name="AutoShape 88">
            <a:extLst>
              <a:ext uri="{FF2B5EF4-FFF2-40B4-BE49-F238E27FC236}">
                <a16:creationId xmlns:a16="http://schemas.microsoft.com/office/drawing/2014/main" id="{6F09A1EE-F3DD-3D74-42F2-3C16D7A1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3" name="Rectangle 89">
            <a:extLst>
              <a:ext uri="{FF2B5EF4-FFF2-40B4-BE49-F238E27FC236}">
                <a16:creationId xmlns:a16="http://schemas.microsoft.com/office/drawing/2014/main" id="{48A62791-5367-5B1A-5D67-2F0BA3BD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4" name="AutoShape 90">
            <a:extLst>
              <a:ext uri="{FF2B5EF4-FFF2-40B4-BE49-F238E27FC236}">
                <a16:creationId xmlns:a16="http://schemas.microsoft.com/office/drawing/2014/main" id="{A009025D-87B1-CAAE-170E-686D64689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7225" name="Line 91">
            <a:extLst>
              <a:ext uri="{FF2B5EF4-FFF2-40B4-BE49-F238E27FC236}">
                <a16:creationId xmlns:a16="http://schemas.microsoft.com/office/drawing/2014/main" id="{73A04FD3-2C01-EABD-577A-F3863A988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6" name="Line 92">
            <a:extLst>
              <a:ext uri="{FF2B5EF4-FFF2-40B4-BE49-F238E27FC236}">
                <a16:creationId xmlns:a16="http://schemas.microsoft.com/office/drawing/2014/main" id="{7BF18CB1-9DC2-49CB-9ABF-AEEC4D470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7" name="Line 93">
            <a:extLst>
              <a:ext uri="{FF2B5EF4-FFF2-40B4-BE49-F238E27FC236}">
                <a16:creationId xmlns:a16="http://schemas.microsoft.com/office/drawing/2014/main" id="{DBA4427C-95C4-F124-3686-E3BC1F0F8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8" name="Line 94">
            <a:extLst>
              <a:ext uri="{FF2B5EF4-FFF2-40B4-BE49-F238E27FC236}">
                <a16:creationId xmlns:a16="http://schemas.microsoft.com/office/drawing/2014/main" id="{208B1DB4-6CC3-2FFB-631F-9157C049D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9" name="Line 95">
            <a:extLst>
              <a:ext uri="{FF2B5EF4-FFF2-40B4-BE49-F238E27FC236}">
                <a16:creationId xmlns:a16="http://schemas.microsoft.com/office/drawing/2014/main" id="{BEE90536-2CB8-B131-D89B-6E7DF18477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0" name="Rectangle 96">
            <a:extLst>
              <a:ext uri="{FF2B5EF4-FFF2-40B4-BE49-F238E27FC236}">
                <a16:creationId xmlns:a16="http://schemas.microsoft.com/office/drawing/2014/main" id="{947C333A-9A05-7B4E-A2F8-600CBF5E9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709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 arma&amp;S</a:t>
            </a:r>
          </a:p>
        </p:txBody>
      </p:sp>
      <p:sp>
        <p:nvSpPr>
          <p:cNvPr id="7231" name="Line 98">
            <a:extLst>
              <a:ext uri="{FF2B5EF4-FFF2-40B4-BE49-F238E27FC236}">
                <a16:creationId xmlns:a16="http://schemas.microsoft.com/office/drawing/2014/main" id="{7A8FD956-8406-AE41-18A6-1E64A060A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2" name="Rectangle 99">
            <a:extLst>
              <a:ext uri="{FF2B5EF4-FFF2-40B4-BE49-F238E27FC236}">
                <a16:creationId xmlns:a16="http://schemas.microsoft.com/office/drawing/2014/main" id="{4D9C6DCF-5F36-6554-E405-E74CF1B5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9410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xGufajrmuf&amp;m </a:t>
            </a:r>
          </a:p>
        </p:txBody>
      </p:sp>
      <p:sp>
        <p:nvSpPr>
          <p:cNvPr id="7233" name="Text Box 100">
            <a:extLst>
              <a:ext uri="{FF2B5EF4-FFF2-40B4-BE49-F238E27FC236}">
                <a16:creationId xmlns:a16="http://schemas.microsoft.com/office/drawing/2014/main" id="{13F98CB5-6E44-DBA2-040C-D6AA7FED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234" name="Text Box 103">
            <a:extLst>
              <a:ext uri="{FF2B5EF4-FFF2-40B4-BE49-F238E27FC236}">
                <a16:creationId xmlns:a16="http://schemas.microsoft.com/office/drawing/2014/main" id="{E78BA458-1890-0C71-EB13-78FF7C861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1466" name="Rectangle 106">
            <a:extLst>
              <a:ext uri="{FF2B5EF4-FFF2-40B4-BE49-F238E27FC236}">
                <a16:creationId xmlns:a16="http://schemas.microsoft.com/office/drawing/2014/main" id="{DA362444-887F-A4F9-7733-C74940E3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06</a:t>
            </a:r>
          </a:p>
        </p:txBody>
      </p:sp>
      <p:sp>
        <p:nvSpPr>
          <p:cNvPr id="7236" name="Text Box 107">
            <a:extLst>
              <a:ext uri="{FF2B5EF4-FFF2-40B4-BE49-F238E27FC236}">
                <a16:creationId xmlns:a16="http://schemas.microsoft.com/office/drawing/2014/main" id="{186BBF08-6C7F-988D-3F7C-95FD4132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4" name="Group 116">
            <a:extLst>
              <a:ext uri="{FF2B5EF4-FFF2-40B4-BE49-F238E27FC236}">
                <a16:creationId xmlns:a16="http://schemas.microsoft.com/office/drawing/2014/main" id="{00890F8C-6581-7A7B-8C67-7095799A1A46}"/>
              </a:ext>
            </a:extLst>
          </p:cNvPr>
          <p:cNvGrpSpPr>
            <a:grpSpLocks/>
          </p:cNvGrpSpPr>
          <p:nvPr/>
        </p:nvGrpSpPr>
        <p:grpSpPr bwMode="auto">
          <a:xfrm>
            <a:off x="2222500" y="936625"/>
            <a:ext cx="5683250" cy="3267075"/>
            <a:chOff x="1283" y="402"/>
            <a:chExt cx="3580" cy="2058"/>
          </a:xfrm>
        </p:grpSpPr>
        <p:pic>
          <p:nvPicPr>
            <p:cNvPr id="7238" name="Picture 117">
              <a:extLst>
                <a:ext uri="{FF2B5EF4-FFF2-40B4-BE49-F238E27FC236}">
                  <a16:creationId xmlns:a16="http://schemas.microsoft.com/office/drawing/2014/main" id="{04733794-4AAC-223B-0F24-5222868A0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9" name="Text Box 118">
              <a:extLst>
                <a:ext uri="{FF2B5EF4-FFF2-40B4-BE49-F238E27FC236}">
                  <a16:creationId xmlns:a16="http://schemas.microsoft.com/office/drawing/2014/main" id="{44D705B5-C951-B25B-D3E5-DB3673BC7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88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66"/>
                  </a:solidFill>
                  <a:latin typeface="WinInnwa" pitchFamily="2" charset="0"/>
                </a:rPr>
                <a:t>pl;tufa&amp;a=umif;qufoG,fa&amp;;</a:t>
              </a:r>
            </a:p>
          </p:txBody>
        </p:sp>
        <p:sp>
          <p:nvSpPr>
            <p:cNvPr id="7240" name="Rectangle 119">
              <a:extLst>
                <a:ext uri="{FF2B5EF4-FFF2-40B4-BE49-F238E27FC236}">
                  <a16:creationId xmlns:a16="http://schemas.microsoft.com/office/drawing/2014/main" id="{9C943103-C530-D16E-A4B3-48CE45E9C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hangingPunct="0"/>
              <a:endParaRPr lang="en-US" altLang="en-US" sz="1600" b="1">
                <a:solidFill>
                  <a:srgbClr val="00DFCA"/>
                </a:solidFill>
                <a:latin typeface="Comic Sans MS" panose="030F09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F9D7E3A7-D594-C6F4-3430-4DDB9FC0C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4" name="AutoShape 3">
            <a:extLst>
              <a:ext uri="{FF2B5EF4-FFF2-40B4-BE49-F238E27FC236}">
                <a16:creationId xmlns:a16="http://schemas.microsoft.com/office/drawing/2014/main" id="{2FA56411-5D85-12A7-0C98-77A727B8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4E0A627E-944D-616D-0930-7B79349B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73C6A62A-48BB-018D-08B9-620590909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760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8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48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8197" name="Line 6">
            <a:extLst>
              <a:ext uri="{FF2B5EF4-FFF2-40B4-BE49-F238E27FC236}">
                <a16:creationId xmlns:a16="http://schemas.microsoft.com/office/drawing/2014/main" id="{8DCB17A2-AB07-957D-7FD9-7ED46E922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7">
            <a:extLst>
              <a:ext uri="{FF2B5EF4-FFF2-40B4-BE49-F238E27FC236}">
                <a16:creationId xmlns:a16="http://schemas.microsoft.com/office/drawing/2014/main" id="{F3EC4485-CDA0-8BDF-32A3-6F3CC18F6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8">
            <a:extLst>
              <a:ext uri="{FF2B5EF4-FFF2-40B4-BE49-F238E27FC236}">
                <a16:creationId xmlns:a16="http://schemas.microsoft.com/office/drawing/2014/main" id="{CA1CA790-D860-D49B-18A7-17270544B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9">
            <a:extLst>
              <a:ext uri="{FF2B5EF4-FFF2-40B4-BE49-F238E27FC236}">
                <a16:creationId xmlns:a16="http://schemas.microsoft.com/office/drawing/2014/main" id="{29004171-925D-275C-481E-67187E55E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10">
            <a:extLst>
              <a:ext uri="{FF2B5EF4-FFF2-40B4-BE49-F238E27FC236}">
                <a16:creationId xmlns:a16="http://schemas.microsoft.com/office/drawing/2014/main" id="{86ED5CC6-C113-BF43-3E61-19832F941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1">
            <a:extLst>
              <a:ext uri="{FF2B5EF4-FFF2-40B4-BE49-F238E27FC236}">
                <a16:creationId xmlns:a16="http://schemas.microsoft.com/office/drawing/2014/main" id="{A3AC01D1-13E8-11B6-4744-15033C03C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2">
            <a:extLst>
              <a:ext uri="{FF2B5EF4-FFF2-40B4-BE49-F238E27FC236}">
                <a16:creationId xmlns:a16="http://schemas.microsoft.com/office/drawing/2014/main" id="{73F82255-AA8E-E08F-5F19-9A96708E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662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2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E9C37034-788D-3DD9-E63F-6EA03DBA5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2016125"/>
            <a:ext cx="1411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 b="1">
                <a:solidFill>
                  <a:srgbClr val="790015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8205" name="Rectangle 15">
            <a:extLst>
              <a:ext uri="{FF2B5EF4-FFF2-40B4-BE49-F238E27FC236}">
                <a16:creationId xmlns:a16="http://schemas.microsoft.com/office/drawing/2014/main" id="{A7514B12-F25C-F684-418F-9F2FF8668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D34A"/>
                </a:solidFill>
                <a:latin typeface="Times" pitchFamily="1" charset="0"/>
              </a:rPr>
              <a:t>ca. 1500 B.C.</a:t>
            </a:r>
          </a:p>
        </p:txBody>
      </p:sp>
      <p:sp>
        <p:nvSpPr>
          <p:cNvPr id="8206" name="Rectangle 17">
            <a:extLst>
              <a:ext uri="{FF2B5EF4-FFF2-40B4-BE49-F238E27FC236}">
                <a16:creationId xmlns:a16="http://schemas.microsoft.com/office/drawing/2014/main" id="{D7786DD1-9FF8-8864-B038-21AFF96CA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07" name="Rectangle 18">
            <a:extLst>
              <a:ext uri="{FF2B5EF4-FFF2-40B4-BE49-F238E27FC236}">
                <a16:creationId xmlns:a16="http://schemas.microsoft.com/office/drawing/2014/main" id="{1BBE155F-AE5C-FB23-DF87-2BF1FFF02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2635250"/>
            <a:ext cx="3163888" cy="24066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3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3600" b="1" i="1">
                <a:solidFill>
                  <a:srgbClr val="FEE600"/>
                </a:solidFill>
                <a:latin typeface="WinInnwa" pitchFamily="2" charset="0"/>
              </a:rPr>
              <a:t>tmjA[H a,moyf </a:t>
            </a:r>
          </a:p>
          <a:p>
            <a:pPr defTabSz="914400" eaLnBrk="0" hangingPunct="0"/>
            <a:r>
              <a:rPr lang="en-US" altLang="en-US" sz="8000" b="1" i="1">
                <a:solidFill>
                  <a:srgbClr val="66FF33"/>
                </a:solidFill>
                <a:latin typeface="WinInnwa" pitchFamily="2" charset="0"/>
              </a:rPr>
              <a:t>arma&amp;S </a:t>
            </a:r>
          </a:p>
          <a:p>
            <a:pPr defTabSz="914400" eaLnBrk="0" hangingPunct="0"/>
            <a:r>
              <a:rPr lang="en-US" altLang="en-US" sz="3600" b="1" i="1">
                <a:solidFill>
                  <a:srgbClr val="FEE600"/>
                </a:solidFill>
                <a:latin typeface="WinInnwa" pitchFamily="2" charset="0"/>
              </a:rPr>
              <a:t>a,m±&amp;Sk</a:t>
            </a:r>
          </a:p>
        </p:txBody>
      </p:sp>
      <p:sp>
        <p:nvSpPr>
          <p:cNvPr id="8208" name="Rectangle 20">
            <a:extLst>
              <a:ext uri="{FF2B5EF4-FFF2-40B4-BE49-F238E27FC236}">
                <a16:creationId xmlns:a16="http://schemas.microsoft.com/office/drawing/2014/main" id="{E922C248-C7D9-A2FF-D71B-78731B839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FFD34A"/>
                </a:solidFill>
                <a:latin typeface="Times" pitchFamily="1" charset="0"/>
              </a:rPr>
              <a:t>7</a:t>
            </a:r>
          </a:p>
        </p:txBody>
      </p:sp>
      <p:sp>
        <p:nvSpPr>
          <p:cNvPr id="8209" name="Line 21">
            <a:extLst>
              <a:ext uri="{FF2B5EF4-FFF2-40B4-BE49-F238E27FC236}">
                <a16:creationId xmlns:a16="http://schemas.microsoft.com/office/drawing/2014/main" id="{EDC41C86-5268-3C44-691A-3CC832A05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Text Box 43">
            <a:extLst>
              <a:ext uri="{FF2B5EF4-FFF2-40B4-BE49-F238E27FC236}">
                <a16:creationId xmlns:a16="http://schemas.microsoft.com/office/drawing/2014/main" id="{B27C7206-C049-D0A6-5DCB-A15B012C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endParaRPr lang="my-MM" altLang="en-US" sz="1600" b="1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8211" name="Text Box 44">
            <a:extLst>
              <a:ext uri="{FF2B5EF4-FFF2-40B4-BE49-F238E27FC236}">
                <a16:creationId xmlns:a16="http://schemas.microsoft.com/office/drawing/2014/main" id="{36370714-A280-8001-653F-FBD09930F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>
              <a:spcBef>
                <a:spcPct val="50000"/>
              </a:spcBef>
            </a:pPr>
            <a:r>
              <a:rPr lang="en-US" altLang="en-US" sz="1600" b="1" u="sng">
                <a:solidFill>
                  <a:srgbClr val="FFFFFF"/>
                </a:solidFill>
                <a:latin typeface="WinInnwa" pitchFamily="2" charset="0"/>
              </a:rPr>
              <a:t>xGufajrmuf&amp;m  19</a:t>
            </a:r>
            <a:r>
              <a:rPr lang="en-US" altLang="en-US" sz="1600" b="1">
                <a:solidFill>
                  <a:srgbClr val="FFFFFF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8212" name="Rectangle 48">
            <a:extLst>
              <a:ext uri="{FF2B5EF4-FFF2-40B4-BE49-F238E27FC236}">
                <a16:creationId xmlns:a16="http://schemas.microsoft.com/office/drawing/2014/main" id="{EC145FC1-DDB4-BFAB-65F0-73B4789B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3" name="Rectangle 49">
            <a:extLst>
              <a:ext uri="{FF2B5EF4-FFF2-40B4-BE49-F238E27FC236}">
                <a16:creationId xmlns:a16="http://schemas.microsoft.com/office/drawing/2014/main" id="{EDCFCADC-1764-80FF-55DF-165E6F95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800" b="1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8214" name="AutoShape 50">
            <a:extLst>
              <a:ext uri="{FF2B5EF4-FFF2-40B4-BE49-F238E27FC236}">
                <a16:creationId xmlns:a16="http://schemas.microsoft.com/office/drawing/2014/main" id="{60FF847A-B47A-DBC3-9D56-FB4E7173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5" name="Rectangle 51">
            <a:extLst>
              <a:ext uri="{FF2B5EF4-FFF2-40B4-BE49-F238E27FC236}">
                <a16:creationId xmlns:a16="http://schemas.microsoft.com/office/drawing/2014/main" id="{EE8EE331-653D-078C-01C0-1B274DFB2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6" name="AutoShape 52">
            <a:extLst>
              <a:ext uri="{FF2B5EF4-FFF2-40B4-BE49-F238E27FC236}">
                <a16:creationId xmlns:a16="http://schemas.microsoft.com/office/drawing/2014/main" id="{9CFEFB9A-D652-23FA-1463-20AA67E7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1600" b="1">
              <a:solidFill>
                <a:srgbClr val="00DFCA"/>
              </a:solidFill>
              <a:latin typeface="Comic Sans MS" panose="030F0902030302020204" pitchFamily="66" charset="0"/>
            </a:endParaRPr>
          </a:p>
        </p:txBody>
      </p:sp>
      <p:sp>
        <p:nvSpPr>
          <p:cNvPr id="8217" name="Line 53">
            <a:extLst>
              <a:ext uri="{FF2B5EF4-FFF2-40B4-BE49-F238E27FC236}">
                <a16:creationId xmlns:a16="http://schemas.microsoft.com/office/drawing/2014/main" id="{C5E83A58-8E00-D017-46DF-2CDE71868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54">
            <a:extLst>
              <a:ext uri="{FF2B5EF4-FFF2-40B4-BE49-F238E27FC236}">
                <a16:creationId xmlns:a16="http://schemas.microsoft.com/office/drawing/2014/main" id="{7A5CED5C-324D-94D3-7FC8-C77601386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55">
            <a:extLst>
              <a:ext uri="{FF2B5EF4-FFF2-40B4-BE49-F238E27FC236}">
                <a16:creationId xmlns:a16="http://schemas.microsoft.com/office/drawing/2014/main" id="{FAB2079E-C49E-D48F-803E-D0DA40B9F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56">
            <a:extLst>
              <a:ext uri="{FF2B5EF4-FFF2-40B4-BE49-F238E27FC236}">
                <a16:creationId xmlns:a16="http://schemas.microsoft.com/office/drawing/2014/main" id="{B108B9DC-D495-9049-21F2-89B6A9C9A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Line 57">
            <a:extLst>
              <a:ext uri="{FF2B5EF4-FFF2-40B4-BE49-F238E27FC236}">
                <a16:creationId xmlns:a16="http://schemas.microsoft.com/office/drawing/2014/main" id="{17D955DC-3DCA-1F93-E051-415F8106D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Rectangle 58">
            <a:extLst>
              <a:ext uri="{FF2B5EF4-FFF2-40B4-BE49-F238E27FC236}">
                <a16:creationId xmlns:a16="http://schemas.microsoft.com/office/drawing/2014/main" id="{B4D5ACD0-E7A3-D374-20C8-9621C94D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3390900"/>
            <a:ext cx="709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600" b="1">
                <a:solidFill>
                  <a:srgbClr val="00DFCA"/>
                </a:solidFill>
                <a:latin typeface="WinInnwa" pitchFamily="2" charset="0"/>
              </a:rPr>
              <a:t> </a:t>
            </a:r>
            <a:r>
              <a:rPr lang="en-US" altLang="en-US" sz="1600" b="1">
                <a:solidFill>
                  <a:srgbClr val="790015"/>
                </a:solidFill>
                <a:latin typeface="WinInnwa" pitchFamily="2" charset="0"/>
              </a:rPr>
              <a:t>arma&amp;S</a:t>
            </a:r>
          </a:p>
        </p:txBody>
      </p:sp>
      <p:sp>
        <p:nvSpPr>
          <p:cNvPr id="8223" name="Rectangle 59">
            <a:extLst>
              <a:ext uri="{FF2B5EF4-FFF2-40B4-BE49-F238E27FC236}">
                <a16:creationId xmlns:a16="http://schemas.microsoft.com/office/drawing/2014/main" id="{D56C0A06-6D20-FA12-3BE2-87453A974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275" y="3765550"/>
            <a:ext cx="79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odemawmif</a:t>
            </a:r>
          </a:p>
        </p:txBody>
      </p:sp>
      <p:sp>
        <p:nvSpPr>
          <p:cNvPr id="8224" name="Line 60">
            <a:extLst>
              <a:ext uri="{FF2B5EF4-FFF2-40B4-BE49-F238E27FC236}">
                <a16:creationId xmlns:a16="http://schemas.microsoft.com/office/drawing/2014/main" id="{22F47907-5255-4290-DE35-BB3AEC3FD0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Rectangle 61">
            <a:extLst>
              <a:ext uri="{FF2B5EF4-FFF2-40B4-BE49-F238E27FC236}">
                <a16:creationId xmlns:a16="http://schemas.microsoft.com/office/drawing/2014/main" id="{88299908-A77A-6682-A629-29FE9DC67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587750"/>
            <a:ext cx="1042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1400" b="1">
                <a:solidFill>
                  <a:srgbClr val="790015"/>
                </a:solidFill>
                <a:latin typeface="WinInnwa" pitchFamily="2" charset="0"/>
              </a:rPr>
              <a:t>xGufajrmuf&amp;m</a:t>
            </a:r>
            <a:r>
              <a:rPr lang="en-US" altLang="en-US" sz="1400" b="1">
                <a:solidFill>
                  <a:srgbClr val="00DFCA"/>
                </a:solidFill>
                <a:latin typeface="WinInnwa" pitchFamily="2" charset="0"/>
              </a:rPr>
              <a:t> </a:t>
            </a:r>
          </a:p>
        </p:txBody>
      </p:sp>
      <p:sp>
        <p:nvSpPr>
          <p:cNvPr id="8226" name="Text Box 62">
            <a:extLst>
              <a:ext uri="{FF2B5EF4-FFF2-40B4-BE49-F238E27FC236}">
                <a16:creationId xmlns:a16="http://schemas.microsoft.com/office/drawing/2014/main" id="{B7CB5C86-A16F-9B5F-1BB1-BC0138EC9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0178" name="Rectangle 66">
            <a:extLst>
              <a:ext uri="{FF2B5EF4-FFF2-40B4-BE49-F238E27FC236}">
                <a16:creationId xmlns:a16="http://schemas.microsoft.com/office/drawing/2014/main" id="{0E0B2708-F80A-8442-9F68-8078A26E4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07</a:t>
            </a:r>
          </a:p>
        </p:txBody>
      </p:sp>
      <p:sp>
        <p:nvSpPr>
          <p:cNvPr id="8228" name="Text Box 67">
            <a:extLst>
              <a:ext uri="{FF2B5EF4-FFF2-40B4-BE49-F238E27FC236}">
                <a16:creationId xmlns:a16="http://schemas.microsoft.com/office/drawing/2014/main" id="{0D0C7782-0F5D-0023-761E-DE1A9E6A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</a:rPr>
              <a:t>Handbook pg. 26-29</a:t>
            </a:r>
          </a:p>
        </p:txBody>
      </p:sp>
      <p:grpSp>
        <p:nvGrpSpPr>
          <p:cNvPr id="8229" name="Group 68">
            <a:extLst>
              <a:ext uri="{FF2B5EF4-FFF2-40B4-BE49-F238E27FC236}">
                <a16:creationId xmlns:a16="http://schemas.microsoft.com/office/drawing/2014/main" id="{F8A79F51-EEF9-FA4A-87B4-22F8EA87A4D9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32" name="Group 69">
              <a:extLst>
                <a:ext uri="{FF2B5EF4-FFF2-40B4-BE49-F238E27FC236}">
                  <a16:creationId xmlns:a16="http://schemas.microsoft.com/office/drawing/2014/main" id="{E71BDF7F-3FFD-C38C-DA76-23FC450FA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238" name="Group 70">
                <a:extLst>
                  <a:ext uri="{FF2B5EF4-FFF2-40B4-BE49-F238E27FC236}">
                    <a16:creationId xmlns:a16="http://schemas.microsoft.com/office/drawing/2014/main" id="{CDCC2F73-C408-5654-0D00-CDAEF78783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240" name="Freeform 71" descr="Cork">
                  <a:extLst>
                    <a:ext uri="{FF2B5EF4-FFF2-40B4-BE49-F238E27FC236}">
                      <a16:creationId xmlns:a16="http://schemas.microsoft.com/office/drawing/2014/main" id="{4230E09E-1B2F-7D60-EC6D-53E4F5C563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1" name="Freeform 72" descr="Cork">
                  <a:extLst>
                    <a:ext uri="{FF2B5EF4-FFF2-40B4-BE49-F238E27FC236}">
                      <a16:creationId xmlns:a16="http://schemas.microsoft.com/office/drawing/2014/main" id="{7520A4C9-AAE3-9531-9A16-D357A5A63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239" name="Picture 73">
                <a:extLst>
                  <a:ext uri="{FF2B5EF4-FFF2-40B4-BE49-F238E27FC236}">
                    <a16:creationId xmlns:a16="http://schemas.microsoft.com/office/drawing/2014/main" id="{F9431ED5-7E47-719A-30DF-DA8DF96B2BA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33" name="Freeform 74">
              <a:extLst>
                <a:ext uri="{FF2B5EF4-FFF2-40B4-BE49-F238E27FC236}">
                  <a16:creationId xmlns:a16="http://schemas.microsoft.com/office/drawing/2014/main" id="{CEB2E23E-79D1-9BB3-B38A-D29CB7201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4" name="Freeform 75">
              <a:extLst>
                <a:ext uri="{FF2B5EF4-FFF2-40B4-BE49-F238E27FC236}">
                  <a16:creationId xmlns:a16="http://schemas.microsoft.com/office/drawing/2014/main" id="{C1A7F920-DD35-AFA8-24D4-40FDC33DC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Freeform 76">
              <a:extLst>
                <a:ext uri="{FF2B5EF4-FFF2-40B4-BE49-F238E27FC236}">
                  <a16:creationId xmlns:a16="http://schemas.microsoft.com/office/drawing/2014/main" id="{5C864971-E2A6-54C4-435D-EE473787B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6" name="Freeform 77">
              <a:extLst>
                <a:ext uri="{FF2B5EF4-FFF2-40B4-BE49-F238E27FC236}">
                  <a16:creationId xmlns:a16="http://schemas.microsoft.com/office/drawing/2014/main" id="{A63BC230-DB11-8543-5C34-A020ECEC4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Freeform 78">
              <a:extLst>
                <a:ext uri="{FF2B5EF4-FFF2-40B4-BE49-F238E27FC236}">
                  <a16:creationId xmlns:a16="http://schemas.microsoft.com/office/drawing/2014/main" id="{372EC7B7-CBBF-FA93-712F-0D2B724F3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30" name="Text Box 80">
            <a:extLst>
              <a:ext uri="{FF2B5EF4-FFF2-40B4-BE49-F238E27FC236}">
                <a16:creationId xmlns:a16="http://schemas.microsoft.com/office/drawing/2014/main" id="{C23DC8DF-051A-32A1-76A2-A0A60EAC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90203" name="Picture 91">
            <a:extLst>
              <a:ext uri="{FF2B5EF4-FFF2-40B4-BE49-F238E27FC236}">
                <a16:creationId xmlns:a16="http://schemas.microsoft.com/office/drawing/2014/main" id="{91C82B69-C984-B41D-DC0C-B8EBF596A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-10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4355</Words>
  <Application>Microsoft Macintosh PowerPoint</Application>
  <PresentationFormat>On-screen Show (4:3)</PresentationFormat>
  <Paragraphs>1038</Paragraphs>
  <Slides>54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8" baseType="lpstr">
      <vt:lpstr>Arial Unicode MS</vt:lpstr>
      <vt:lpstr>Chicago</vt:lpstr>
      <vt:lpstr>Gulim</vt:lpstr>
      <vt:lpstr>Kosher-Normal</vt:lpstr>
      <vt:lpstr>ＭＳ Ｐゴシック</vt:lpstr>
      <vt:lpstr>Times</vt:lpstr>
      <vt:lpstr>WinPhaAn</vt:lpstr>
      <vt:lpstr>Arial</vt:lpstr>
      <vt:lpstr>Calibri</vt:lpstr>
      <vt:lpstr>Century Gothic</vt:lpstr>
      <vt:lpstr>Comic Sans MS</vt:lpstr>
      <vt:lpstr>Geneva</vt:lpstr>
      <vt:lpstr>Helvetica</vt:lpstr>
      <vt:lpstr>Monotype Sorts</vt:lpstr>
      <vt:lpstr>Times New Roman</vt:lpstr>
      <vt:lpstr>Win Innwa</vt:lpstr>
      <vt:lpstr>Wingdings</vt:lpstr>
      <vt:lpstr>WinInnwa</vt:lpstr>
      <vt:lpstr>Zawgyi-One</vt:lpstr>
      <vt:lpstr>Office Theme</vt:lpstr>
      <vt:lpstr>untitled 3</vt:lpstr>
      <vt:lpstr>Orbit</vt:lpstr>
      <vt:lpstr>1_untitled 3</vt:lpstr>
      <vt:lpstr>Image</vt:lpstr>
      <vt:lpstr>PowerPoint Presentation</vt:lpstr>
      <vt:lpstr>Burmese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or®musrf;pm tkwfNrpf • BibleStudyDownloads.org</vt:lpstr>
      <vt:lpstr>PowerPoint Presentation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Griffith</dc:creator>
  <cp:lastModifiedBy>Rick Griffith</cp:lastModifiedBy>
  <cp:revision>3</cp:revision>
  <dcterms:created xsi:type="dcterms:W3CDTF">2016-02-23T09:20:25Z</dcterms:created>
  <dcterms:modified xsi:type="dcterms:W3CDTF">2025-01-26T13:21:35Z</dcterms:modified>
</cp:coreProperties>
</file>