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5" r:id="rId3"/>
  </p:sldMasterIdLst>
  <p:notesMasterIdLst>
    <p:notesMasterId r:id="rId71"/>
  </p:notesMasterIdLst>
  <p:handoutMasterIdLst>
    <p:handoutMasterId r:id="rId72"/>
  </p:handoutMasterIdLst>
  <p:sldIdLst>
    <p:sldId id="902" r:id="rId4"/>
    <p:sldId id="903" r:id="rId5"/>
    <p:sldId id="904" r:id="rId6"/>
    <p:sldId id="905" r:id="rId7"/>
    <p:sldId id="906" r:id="rId8"/>
    <p:sldId id="907" r:id="rId9"/>
    <p:sldId id="908" r:id="rId10"/>
    <p:sldId id="909" r:id="rId11"/>
    <p:sldId id="910" r:id="rId12"/>
    <p:sldId id="911" r:id="rId13"/>
    <p:sldId id="912" r:id="rId14"/>
    <p:sldId id="913" r:id="rId15"/>
    <p:sldId id="914" r:id="rId16"/>
    <p:sldId id="915" r:id="rId17"/>
    <p:sldId id="916" r:id="rId18"/>
    <p:sldId id="917" r:id="rId19"/>
    <p:sldId id="918" r:id="rId20"/>
    <p:sldId id="919" r:id="rId21"/>
    <p:sldId id="920" r:id="rId22"/>
    <p:sldId id="921" r:id="rId23"/>
    <p:sldId id="922" r:id="rId24"/>
    <p:sldId id="923" r:id="rId25"/>
    <p:sldId id="924" r:id="rId26"/>
    <p:sldId id="925" r:id="rId27"/>
    <p:sldId id="926" r:id="rId28"/>
    <p:sldId id="927" r:id="rId29"/>
    <p:sldId id="928" r:id="rId30"/>
    <p:sldId id="929" r:id="rId31"/>
    <p:sldId id="930" r:id="rId32"/>
    <p:sldId id="931" r:id="rId33"/>
    <p:sldId id="932" r:id="rId34"/>
    <p:sldId id="933" r:id="rId35"/>
    <p:sldId id="934" r:id="rId36"/>
    <p:sldId id="935" r:id="rId37"/>
    <p:sldId id="936" r:id="rId38"/>
    <p:sldId id="937" r:id="rId39"/>
    <p:sldId id="938" r:id="rId40"/>
    <p:sldId id="939" r:id="rId41"/>
    <p:sldId id="940" r:id="rId42"/>
    <p:sldId id="941" r:id="rId43"/>
    <p:sldId id="942" r:id="rId44"/>
    <p:sldId id="844" r:id="rId45"/>
    <p:sldId id="706" r:id="rId46"/>
    <p:sldId id="893" r:id="rId47"/>
    <p:sldId id="499" r:id="rId48"/>
    <p:sldId id="894" r:id="rId49"/>
    <p:sldId id="816" r:id="rId50"/>
    <p:sldId id="895" r:id="rId51"/>
    <p:sldId id="315" r:id="rId52"/>
    <p:sldId id="318" r:id="rId53"/>
    <p:sldId id="896" r:id="rId54"/>
    <p:sldId id="322" r:id="rId55"/>
    <p:sldId id="888" r:id="rId56"/>
    <p:sldId id="769" r:id="rId57"/>
    <p:sldId id="899" r:id="rId58"/>
    <p:sldId id="897" r:id="rId59"/>
    <p:sldId id="889" r:id="rId60"/>
    <p:sldId id="898" r:id="rId61"/>
    <p:sldId id="773" r:id="rId62"/>
    <p:sldId id="774" r:id="rId63"/>
    <p:sldId id="775" r:id="rId64"/>
    <p:sldId id="818" r:id="rId65"/>
    <p:sldId id="817" r:id="rId66"/>
    <p:sldId id="901" r:id="rId67"/>
    <p:sldId id="900" r:id="rId68"/>
    <p:sldId id="943" r:id="rId69"/>
    <p:sldId id="944" r:id="rId7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C6BDB5"/>
    <a:srgbClr val="FFFFE7"/>
    <a:srgbClr val="E2369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-1648" y="-112"/>
      </p:cViewPr>
      <p:guideLst>
        <p:guide orient="horz" pos="2027"/>
        <p:guide orient="horz" pos="3691"/>
        <p:guide pos="5299"/>
        <p:guide pos="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0331D00-750F-8C44-B221-062018AFBEF0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51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056CB27-95E8-C344-A564-F1D66758432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0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>
                <a:ea typeface="ＭＳ Ｐゴシック" charset="0"/>
              </a:rPr>
              <a:t>were some of the earliest beginnings of mankind</a:t>
            </a:r>
            <a:r>
              <a:rPr lang="ja-JP" altLang="en-US" b="1">
                <a:ea typeface="ＭＳ Ｐゴシック" charset="0"/>
              </a:rPr>
              <a:t>’</a:t>
            </a:r>
            <a:r>
              <a:rPr lang="en-US" b="1"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/>
              <a:t>////	Archaeologists have also found evidence of some of the very earliest urban centers…</a:t>
            </a:r>
          </a:p>
          <a:p>
            <a:r>
              <a:rPr lang="en-US"/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377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6901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2191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8744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0483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68458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1827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9638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419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010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72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0669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 b="1">
              <a:solidFill>
                <a:srgbClr val="FFFFFF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13319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20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12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rdef@awmfr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rdef@awmfr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wmf"/><Relationship Id="rId3" Type="http://schemas.openxmlformats.org/officeDocument/2006/relationships/hyperlink" Target="mailto:+rdK@awm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xdk@aemufESpfaygif" TargetMode="External"/><Relationship Id="rId4" Type="http://schemas.openxmlformats.org/officeDocument/2006/relationships/hyperlink" Target="mailto:pm&amp;mwdk@rS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emf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4.jpeg"/><Relationship Id="rId5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wmf"/><Relationship Id="rId6" Type="http://schemas.openxmlformats.org/officeDocument/2006/relationships/image" Target="../media/image35.wmf"/><Relationship Id="rId7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4.jpeg"/><Relationship Id="rId5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900113"/>
            <a:ext cx="7921625" cy="1751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cef@rSef;ae@pGJ</a:t>
            </a:r>
          </a:p>
          <a:p>
            <a:pPr>
              <a:defRPr/>
            </a:pPr>
            <a:r>
              <a:rPr lang="en-US" sz="54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tm+AH[H rS a,moyf    2000 bDpD</a:t>
            </a: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175000"/>
            <a:ext cx="6248400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oufwrf;Espfaygif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; 500 </a:t>
            </a: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ESpf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[</a:t>
            </a:r>
            <a:r>
              <a:rPr lang="en-US" sz="6600" b="1" dirty="0" err="1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kowfrSwfonf</a:t>
            </a:r>
            <a:r>
              <a:rPr lang="en-US" sz="6600" b="1" dirty="0">
                <a:solidFill>
                  <a:srgbClr val="D6E008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?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47375" y="5826125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909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1776413" y="0"/>
            <a:ext cx="1752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 </a:t>
            </a:r>
          </a:p>
        </p:txBody>
      </p:sp>
      <p:sp>
        <p:nvSpPr>
          <p:cNvPr id="27655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911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7657" name="Text Box 2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7658" name="Text Box 30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5</a:t>
            </a:r>
          </a:p>
        </p:txBody>
      </p:sp>
      <p:pic>
        <p:nvPicPr>
          <p:cNvPr id="729119" name="Picture 31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675" y="912813"/>
            <a:ext cx="7240588" cy="5070475"/>
          </a:xfrm>
          <a:prstGeom prst="rect">
            <a:avLst/>
          </a:prstGeom>
          <a:noFill/>
          <a:ln w="10477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29121" name="Rectangle 33"/>
          <p:cNvSpPr>
            <a:spLocks noChangeArrowheads="1"/>
          </p:cNvSpPr>
          <p:nvPr/>
        </p:nvSpPr>
        <p:spPr bwMode="auto">
          <a:xfrm>
            <a:off x="1112838" y="854075"/>
            <a:ext cx="7315200" cy="50911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1476375" y="784225"/>
            <a:ext cx="6759575" cy="5022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72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tm+AH[H.rdom;pk</a:t>
            </a:r>
          </a:p>
          <a:p>
            <a:pPr algn="l">
              <a:lnSpc>
                <a:spcPct val="90000"/>
              </a:lnSpc>
              <a:defRPr/>
            </a:pPr>
            <a:endParaRPr lang="en-US" sz="7200" b="1">
              <a:solidFill>
                <a:srgbClr val="FAFD00"/>
              </a:solidFill>
              <a:effectLst/>
              <a:latin typeface="Wwin_Burmese1" pitchFamily="2" charset="0"/>
              <a:ea typeface="Times New Roman" pitchFamily="-112" charset="0"/>
              <a:cs typeface="Times New Roman" pitchFamily="-112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aw&amp;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(taz)/</a:t>
            </a: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(t+AH)/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pm&amp;m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(r,m; pm&amp;J)/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avmw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(wlawmfarmif)</a:t>
            </a:r>
          </a:p>
        </p:txBody>
      </p:sp>
      <p:sp>
        <p:nvSpPr>
          <p:cNvPr id="729122" name="Rectangle 34"/>
          <p:cNvSpPr>
            <a:spLocks noChangeArrowheads="1"/>
          </p:cNvSpPr>
          <p:nvPr/>
        </p:nvSpPr>
        <p:spPr bwMode="auto">
          <a:xfrm>
            <a:off x="1079500" y="750888"/>
            <a:ext cx="7332663" cy="5680075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22313" y="1520825"/>
            <a:ext cx="2903537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yk*~dKvf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av;OD;</a:t>
            </a: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rS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yxryk*~dKvf</a:t>
            </a:r>
          </a:p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onf</a:t>
            </a: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8684" name="Rectangle 13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6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9086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6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691" y="3354"/>
              <a:ext cx="263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1" i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urBmOD;usrf; 12 rS aemufydkif;</a:t>
              </a:r>
              <a:r>
                <a:rPr lang="en-US" sz="3600" b="1" i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5" name="Rectangle 60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8710" name="Text Box 67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8712" name="Text Box 7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8713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8715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8721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8722" name="Picture 7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8714" name="Text Box 83"/>
          <p:cNvSpPr txBox="1">
            <a:spLocks noChangeArrowheads="1"/>
          </p:cNvSpPr>
          <p:nvPr/>
        </p:nvSpPr>
        <p:spPr bwMode="auto">
          <a:xfrm rot="-5315466">
            <a:off x="815975" y="3595688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yk*~dKvf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av;OD;</a:t>
            </a: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rS </a:t>
            </a:r>
            <a:r>
              <a:rPr lang="en-US" sz="4400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yxryk*~dKvf</a:t>
            </a:r>
          </a:p>
          <a:p>
            <a:pPr>
              <a:defRPr/>
            </a:pPr>
            <a:r>
              <a:rPr lang="en-US" sz="4400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onf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Times" pitchFamily="-112" charset="0"/>
                <a:ea typeface="+mn-ea"/>
                <a:cs typeface="+mn-cs"/>
              </a:rPr>
              <a:t>A</a:t>
            </a:r>
            <a:r>
              <a:rPr lang="en-US" sz="44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JMJ</a:t>
            </a:r>
          </a:p>
        </p:txBody>
      </p:sp>
      <p:sp>
        <p:nvSpPr>
          <p:cNvPr id="29707" name="Rectangle 13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93589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2684463" y="5324475"/>
            <a:ext cx="41798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urBmOD;usrf; 12 rS aemufydkif;</a:t>
            </a:r>
            <a:r>
              <a:rPr lang="en-US" sz="3600" b="1" i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314700" y="1481138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12;1-3 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27" name="Rectangle 70"/>
          <p:cNvSpPr>
            <a:spLocks noChangeArrowheads="1"/>
          </p:cNvSpPr>
          <p:nvPr/>
        </p:nvSpPr>
        <p:spPr bwMode="auto">
          <a:xfrm>
            <a:off x="8175625" y="3654425"/>
            <a:ext cx="8874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0000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29728" name="Rectangle 71"/>
          <p:cNvSpPr>
            <a:spLocks noChangeArrowheads="1"/>
          </p:cNvSpPr>
          <p:nvPr/>
        </p:nvSpPr>
        <p:spPr bwMode="auto">
          <a:xfrm>
            <a:off x="8002588" y="3429000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9732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9734" name="Text Box 8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9735" name="Group 82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9737" name="Group 8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9743" name="Group 8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8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3654" name="Freeform 86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-11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744" name="Picture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9736" name="Text Box 93"/>
          <p:cNvSpPr txBox="1">
            <a:spLocks noChangeArrowheads="1"/>
          </p:cNvSpPr>
          <p:nvPr/>
        </p:nvSpPr>
        <p:spPr bwMode="auto">
          <a:xfrm rot="-5315466">
            <a:off x="114300" y="3990975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3709988" y="1603375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0732" name="Group 19"/>
          <p:cNvGrpSpPr>
            <a:grpSpLocks/>
          </p:cNvGrpSpPr>
          <p:nvPr/>
        </p:nvGrpSpPr>
        <p:grpSpPr bwMode="auto">
          <a:xfrm>
            <a:off x="598488" y="2493963"/>
            <a:ext cx="2259012" cy="1446212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311322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46" name="Rectangle 53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0747" name="Rectangle 54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0751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0753" name="Text Box 6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30754" name="Group 7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0762" name="Group 6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0764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0770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0771" name="Picture 7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79663"/>
            <a:ext cx="325437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urBmOD;usrf; 12;1-3</a:t>
            </a:r>
            <a:endParaRPr lang="en-US" b="1" i="1">
              <a:solidFill>
                <a:srgbClr val="FFFFFF"/>
              </a:solidFill>
              <a:effectLst/>
              <a:latin typeface="Helvetica" charset="0"/>
              <a:cs typeface="Times New Roman" charset="0"/>
            </a:endParaRPr>
          </a:p>
          <a:p>
            <a:pPr algn="l"/>
            <a:r>
              <a:rPr lang="en-US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tm+AH[HtwGuf tajcaeay: rrlwnfaom uwdawmf/</a:t>
            </a:r>
            <a:r>
              <a:rPr lang="en-US" sz="4400" b="1">
                <a:solidFill>
                  <a:srgbClr val="FFEA18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30758" name="Text Box 81"/>
          <p:cNvSpPr txBox="1">
            <a:spLocks noChangeArrowheads="1"/>
          </p:cNvSpPr>
          <p:nvPr/>
        </p:nvSpPr>
        <p:spPr bwMode="auto">
          <a:xfrm rot="-5315466">
            <a:off x="465138" y="1674813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311378" name="Text Box 82"/>
          <p:cNvSpPr txBox="1">
            <a:spLocks noChangeArrowheads="1"/>
          </p:cNvSpPr>
          <p:nvPr/>
        </p:nvSpPr>
        <p:spPr bwMode="auto">
          <a:xfrm rot="-5372496">
            <a:off x="771525" y="2276476"/>
            <a:ext cx="1671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311379" name="Text Box 83"/>
          <p:cNvSpPr txBox="1">
            <a:spLocks noChangeArrowheads="1"/>
          </p:cNvSpPr>
          <p:nvPr/>
        </p:nvSpPr>
        <p:spPr bwMode="auto">
          <a:xfrm rot="-5224306">
            <a:off x="1012032" y="2380456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311380" name="Text Box 84"/>
          <p:cNvSpPr txBox="1">
            <a:spLocks noChangeArrowheads="1"/>
          </p:cNvSpPr>
          <p:nvPr/>
        </p:nvSpPr>
        <p:spPr bwMode="auto">
          <a:xfrm rot="-5353635">
            <a:off x="1710532" y="2258218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a,m±_/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2400" b="1">
              <a:solidFill>
                <a:srgbClr val="1A0004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3709988" y="1603375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1758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0" name="Rectangle 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437271" name="Line 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706438"/>
            <a:chOff x="2488" y="3104"/>
            <a:chExt cx="1808" cy="445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026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aumif;csD;/ 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38"/>
            <a:ext cx="2166938" cy="638175"/>
            <a:chOff x="3083" y="1268"/>
            <a:chExt cx="1365" cy="402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788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rsdK;EG,f/ 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674938"/>
            <a:ext cx="2252663" cy="652462"/>
            <a:chOff x="4165" y="741"/>
            <a:chExt cx="1419" cy="411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816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e,fajr/ 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75" name="Rectangle 6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1776" name="Rectangle 62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31777" name="Rectangle 63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1781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1783" name="Text Box 7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tajcaeay:rlrwnfaom uwdawmfonf aemufydkif;Y w&amp;m;0if yËdOmOfw&amp;m;jzpfvm.?</a:t>
            </a:r>
          </a:p>
        </p:txBody>
      </p:sp>
      <p:grpSp>
        <p:nvGrpSpPr>
          <p:cNvPr id="31785" name="Group 9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1791" name="Group 9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1793" name="Group 9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799" name="Group 9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42" name="Freeform 94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7343" name="Freeform 95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31800" name="Picture 96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97125"/>
            <a:ext cx="32543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urBmOD;usrf; 12;1-3</a:t>
            </a:r>
          </a:p>
        </p:txBody>
      </p:sp>
      <p:sp>
        <p:nvSpPr>
          <p:cNvPr id="31787" name="Text Box 104"/>
          <p:cNvSpPr txBox="1">
            <a:spLocks noChangeArrowheads="1"/>
          </p:cNvSpPr>
          <p:nvPr/>
        </p:nvSpPr>
        <p:spPr bwMode="auto">
          <a:xfrm rot="-5315466">
            <a:off x="465138" y="1674813"/>
            <a:ext cx="1457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D34A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437354" name="Text Box 106"/>
          <p:cNvSpPr txBox="1">
            <a:spLocks noChangeArrowheads="1"/>
          </p:cNvSpPr>
          <p:nvPr/>
        </p:nvSpPr>
        <p:spPr bwMode="auto">
          <a:xfrm rot="-5372496">
            <a:off x="771525" y="2065338"/>
            <a:ext cx="167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437355" name="Text Box 107"/>
          <p:cNvSpPr txBox="1">
            <a:spLocks noChangeArrowheads="1"/>
          </p:cNvSpPr>
          <p:nvPr/>
        </p:nvSpPr>
        <p:spPr bwMode="auto">
          <a:xfrm rot="-5224306">
            <a:off x="1012032" y="2048668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437356" name="Text Box 108"/>
          <p:cNvSpPr txBox="1">
            <a:spLocks noChangeArrowheads="1"/>
          </p:cNvSpPr>
          <p:nvPr/>
        </p:nvSpPr>
        <p:spPr bwMode="auto">
          <a:xfrm rot="-5353635">
            <a:off x="1710532" y="1896268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a,m±_/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93800" y="488950"/>
            <a:ext cx="7950200" cy="1736725"/>
            <a:chOff x="814" y="225"/>
            <a:chExt cx="4479" cy="1094"/>
          </a:xfrm>
        </p:grpSpPr>
        <p:sp>
          <p:nvSpPr>
            <p:cNvPr id="779267" name="Rectangle 3"/>
            <p:cNvSpPr>
              <a:spLocks noChangeArrowheads="1"/>
            </p:cNvSpPr>
            <p:nvPr/>
          </p:nvSpPr>
          <p:spPr bwMode="auto">
            <a:xfrm>
              <a:off x="814" y="225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1 xm0&amp;bk&amp;m;onfvnf; tm+AHudkac:awmfrlI/ oif.jynfESifhwuG trsdK;om;csif;aygufabmf rsm;xJuxGuf+yD;v#if/ igjyvwHhaom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jynf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odk@oGm;avmh? </a:t>
              </a:r>
            </a:p>
          </p:txBody>
        </p:sp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93800" y="2349500"/>
            <a:ext cx="8412163" cy="1736725"/>
            <a:chOff x="727" y="1339"/>
            <a:chExt cx="4479" cy="1094"/>
          </a:xfrm>
        </p:grpSpPr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727" y="1339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2 igonfoifhudk 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vlrsdK;}uD;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jzpfaprnf? igaumif; }uD;ay;I oif.emrudk}uD;jrwfaprnf? oifonf aumif;}uD;cH&amp;aomoljzpfvdrfhrnf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1227" y="1513"/>
              <a:ext cx="17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32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4373563"/>
            <a:ext cx="8412163" cy="1550987"/>
            <a:chOff x="713" y="2429"/>
            <a:chExt cx="4479" cy="977"/>
          </a:xfrm>
        </p:grpSpPr>
        <p:sp>
          <p:nvSpPr>
            <p:cNvPr id="779273" name="Rectangle 9"/>
            <p:cNvSpPr>
              <a:spLocks noChangeArrowheads="1"/>
            </p:cNvSpPr>
            <p:nvPr/>
          </p:nvSpPr>
          <p:spPr bwMode="auto">
            <a:xfrm>
              <a:off x="713" y="2429"/>
              <a:ext cx="4479" cy="97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3oifhudkaumif;}uD;ay;aomoludkigaumif;}uD;ay;rnf?oifhudkusdefqJaomoludk igusdefqJrnf?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oifhtm;jzifh vnf; vlrsdK;taygif;wdk@onf aumif;}uD;r*Fvmudk cH&amp;=uvdrfhrnf [k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  <a:hlinkClick r:id="rId2"/>
                </a:rPr>
                <a:t>rdef@awmfrl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.?</a:t>
              </a:r>
              <a:r>
                <a:rPr lang="en-US" sz="3200" b="1">
                  <a:solidFill>
                    <a:srgbClr val="FFEA18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</a:t>
              </a:r>
            </a:p>
          </p:txBody>
        </p:sp>
        <p:sp>
          <p:nvSpPr>
            <p:cNvPr id="779274" name="Rectangle 10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7927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7927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7" name="Freeform 1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8" name="AutoShape 1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79" name="Rectangle 1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0" name="AutoShape 1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2" name="Rectangle 2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2783" name="Rectangle 21"/>
          <p:cNvSpPr>
            <a:spLocks noChangeArrowheads="1"/>
          </p:cNvSpPr>
          <p:nvPr/>
        </p:nvSpPr>
        <p:spPr bwMode="auto">
          <a:xfrm>
            <a:off x="8175625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2784" name="Rectangle 22"/>
          <p:cNvSpPr>
            <a:spLocks noChangeArrowheads="1"/>
          </p:cNvSpPr>
          <p:nvPr/>
        </p:nvSpPr>
        <p:spPr bwMode="auto">
          <a:xfrm>
            <a:off x="8004175" y="3432175"/>
            <a:ext cx="81438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89" name="Line 2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2788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2789" name="Text Box 27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2791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9294" name="Text Box 30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9295" name="Text Box 31"/>
          <p:cNvSpPr txBox="1">
            <a:spLocks noChangeArrowheads="1"/>
          </p:cNvSpPr>
          <p:nvPr/>
        </p:nvSpPr>
        <p:spPr bwMode="auto">
          <a:xfrm>
            <a:off x="1193800" y="0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rPr>
              <a:t>urBmOD;usrf; 12</a:t>
            </a:r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193800" y="488950"/>
            <a:ext cx="7950200" cy="1736725"/>
            <a:chOff x="814" y="225"/>
            <a:chExt cx="4479" cy="1094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1 xm0&amp;bk&amp;m;onfvnf; tm+AHudkac:awmfrlI/ oif.jynfESifhwuG trsdK;om;csif;aygufabmf rsm;xJuxGuf+yD;v#if/ igjyvwHhaom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jynf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odk@oGm;avmh? </a:t>
              </a: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2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3800" y="2349500"/>
            <a:ext cx="8412163" cy="1736725"/>
            <a:chOff x="727" y="1339"/>
            <a:chExt cx="4479" cy="1094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2 igonfoifhudk </a:t>
              </a: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vlrsdK;}uD;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jzpfaprnf? igaumif; }uD;ay;I oif.emrudk}uD;jrwfaprnf? oifonf aumif;}uD;cH&amp;aomoljzpfvdrfhrnf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7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32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0" y="4373563"/>
            <a:ext cx="8412163" cy="1550987"/>
            <a:chOff x="713" y="2429"/>
            <a:chExt cx="4479" cy="977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97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just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3oifhudkaumif;}uD;ay;aomoludkigaumif;}uD;ay;rnf?oifhudkusdefqJaomoludk igusdefqJrnf?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oifhtm;jzifh vnf; vlrsdK;taygif;wdk@onf aumif;}uD;r*Fvmudk cH&amp;=uvdrfhrnf [k 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  <a:hlinkClick r:id="rId2"/>
                </a:rPr>
                <a:t>rdef@awmfrl</a:t>
              </a:r>
              <a:r>
                <a:rPr lang="en-US" sz="32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.?</a:t>
              </a:r>
              <a:r>
                <a:rPr lang="en-US" sz="3200" b="1">
                  <a:solidFill>
                    <a:srgbClr val="FFEA18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</a:t>
              </a: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28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468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2468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3806" name="Rectangle 5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3807" name="Rectangle 52"/>
          <p:cNvSpPr>
            <a:spLocks noChangeArrowheads="1"/>
          </p:cNvSpPr>
          <p:nvPr/>
        </p:nvSpPr>
        <p:spPr bwMode="auto">
          <a:xfrm>
            <a:off x="8175625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3808" name="Rectangle 53"/>
          <p:cNvSpPr>
            <a:spLocks noChangeArrowheads="1"/>
          </p:cNvSpPr>
          <p:nvPr/>
        </p:nvSpPr>
        <p:spPr bwMode="auto">
          <a:xfrm>
            <a:off x="8004175" y="3432175"/>
            <a:ext cx="81438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3812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3813" name="Text Box 60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3815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6861" name="Text Box 77"/>
          <p:cNvSpPr txBox="1">
            <a:spLocks noChangeArrowheads="1"/>
          </p:cNvSpPr>
          <p:nvPr/>
        </p:nvSpPr>
        <p:spPr bwMode="auto">
          <a:xfrm>
            <a:off x="1193800" y="0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rPr>
              <a:t>urBmOD;usrf; 12</a:t>
            </a:r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6494463" y="1177925"/>
            <a:ext cx="2649537" cy="779463"/>
            <a:chOff x="4165" y="741"/>
            <a:chExt cx="1419" cy="335"/>
          </a:xfrm>
        </p:grpSpPr>
        <p:sp>
          <p:nvSpPr>
            <p:cNvPr id="246863" name="Oval 79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4380" y="750"/>
              <a:ext cx="696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4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  jynf</a:t>
              </a: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2668588" y="1800225"/>
            <a:ext cx="2166937" cy="698500"/>
            <a:chOff x="3083" y="1268"/>
            <a:chExt cx="1365" cy="355"/>
          </a:xfrm>
        </p:grpSpPr>
        <p:sp>
          <p:nvSpPr>
            <p:cNvPr id="246866" name="Oval 82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67" name="Rectangle 83"/>
            <p:cNvSpPr>
              <a:spLocks noChangeArrowheads="1"/>
            </p:cNvSpPr>
            <p:nvPr/>
          </p:nvSpPr>
          <p:spPr bwMode="auto">
            <a:xfrm>
              <a:off x="3264" y="1268"/>
              <a:ext cx="941" cy="3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FFFFF"/>
                  </a:solidFill>
                  <a:effectLst/>
                  <a:latin typeface="Wwin_Burmese1" charset="0"/>
                  <a:cs typeface="Times New Roman" charset="0"/>
                </a:rPr>
                <a:t>vlrsdK;}uD;</a:t>
              </a:r>
              <a:endParaRPr lang="en-US" b="1">
                <a:solidFill>
                  <a:srgbClr val="FAFD00"/>
                </a:solidFill>
                <a:effectLst/>
                <a:latin typeface="Wwin_Burmese1" charset="0"/>
                <a:cs typeface="Times New Roman" charset="0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5541963" y="5233988"/>
            <a:ext cx="2870200" cy="814387"/>
            <a:chOff x="2488" y="3104"/>
            <a:chExt cx="1808" cy="394"/>
          </a:xfrm>
        </p:grpSpPr>
        <p:sp>
          <p:nvSpPr>
            <p:cNvPr id="246869" name="Oval 85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46870" name="Rectangle 86"/>
            <p:cNvSpPr>
              <a:spLocks noChangeArrowheads="1"/>
            </p:cNvSpPr>
            <p:nvPr/>
          </p:nvSpPr>
          <p:spPr bwMode="auto">
            <a:xfrm>
              <a:off x="2689" y="3147"/>
              <a:ext cx="1586" cy="3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600" b="1">
                  <a:solidFill>
                    <a:srgbClr val="FFFFFF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aumif;}uD;r*Fvm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44575" y="4030663"/>
            <a:ext cx="6945313" cy="1981200"/>
            <a:chOff x="658" y="2615"/>
            <a:chExt cx="4375" cy="1248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658" y="2617"/>
              <a:ext cx="606" cy="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400" b="1" i="1">
                  <a:solidFill>
                    <a:srgbClr val="66FF66"/>
                  </a:solidFill>
                  <a:effectLst/>
                  <a:latin typeface="Wwin_Burmese1" charset="0"/>
                  <a:cs typeface="Times New Roman" charset="0"/>
                </a:rPr>
                <a:t>12;1</a:t>
              </a:r>
              <a:endParaRPr lang="en-US" sz="4400" b="1" i="1">
                <a:solidFill>
                  <a:srgbClr val="66FF66"/>
                </a:solidFill>
                <a:effectLst/>
                <a:latin typeface="Times" charset="0"/>
                <a:cs typeface="Times New Roman" charset="0"/>
              </a:endParaRPr>
            </a:p>
            <a:p>
              <a:pPr algn="l"/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55" y="2616"/>
              <a:ext cx="861" cy="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4400" b="1" i="1">
                  <a:solidFill>
                    <a:srgbClr val="66FF66"/>
                  </a:solidFill>
                  <a:effectLst/>
                  <a:latin typeface="Wwin_Burmese1" charset="0"/>
                  <a:cs typeface="Times New Roman" charset="0"/>
                </a:rPr>
                <a:t>12;2 </a:t>
              </a:r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  <a:p>
              <a:endParaRPr lang="en-US" sz="4400" b="1" i="1">
                <a:solidFill>
                  <a:srgbClr val="66FF66"/>
                </a:solidFill>
                <a:effectLst/>
                <a:latin typeface="Times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4172" y="2615"/>
              <a:ext cx="861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4400" b="1" i="1">
                  <a:solidFill>
                    <a:srgbClr val="66FF66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  12;3</a:t>
              </a: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1682" y="3039"/>
              <a:ext cx="2319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“</a:t>
              </a:r>
              <a:r>
                <a:rPr lang="en-US" sz="8000" i="1">
                  <a:solidFill>
                    <a:srgbClr val="66FF66"/>
                  </a:solidFill>
                  <a:effectLst/>
                  <a:latin typeface="Times" charset="0"/>
                </a:rPr>
                <a:t>L-S-B</a:t>
              </a:r>
              <a:r>
                <a:rPr lang="ja-JP" altLang="en-US" sz="8000" i="1">
                  <a:solidFill>
                    <a:srgbClr val="66FF66"/>
                  </a:solidFill>
                  <a:effectLst/>
                  <a:latin typeface="Times" charset="0"/>
                </a:rPr>
                <a:t>”</a:t>
              </a:r>
              <a:endParaRPr lang="en-US" sz="8000" i="1">
                <a:solidFill>
                  <a:srgbClr val="66FF66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103188" y="604838"/>
            <a:ext cx="8942387" cy="3716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tm+AH[HESifhqdkifaom uwdawmf/ </a:t>
            </a:r>
          </a:p>
          <a:p>
            <a:pPr>
              <a:defRPr/>
            </a:pPr>
            <a:r>
              <a:rPr lang="en-US" sz="4400" b="1" i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urBm 12;1-3 </a:t>
            </a:r>
            <a:endParaRPr lang="en-US" sz="32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2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  <a:p>
            <a:pPr algn="l">
              <a:defRPr/>
            </a:pPr>
            <a:r>
              <a:rPr lang="en-US" sz="36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       e,fajr/                 rsdK;EG,f/                aumif;csD;/</a:t>
            </a:r>
          </a:p>
        </p:txBody>
      </p:sp>
      <p:sp>
        <p:nvSpPr>
          <p:cNvPr id="52255" name="Oval 31"/>
          <p:cNvSpPr>
            <a:spLocks noChangeArrowheads="1"/>
          </p:cNvSpPr>
          <p:nvPr/>
        </p:nvSpPr>
        <p:spPr bwMode="auto">
          <a:xfrm>
            <a:off x="5975350" y="3386138"/>
            <a:ext cx="2506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7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8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0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35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4836" name="Rectangle 41"/>
          <p:cNvSpPr>
            <a:spLocks noChangeArrowheads="1"/>
          </p:cNvSpPr>
          <p:nvPr/>
        </p:nvSpPr>
        <p:spPr bwMode="auto">
          <a:xfrm>
            <a:off x="8051800" y="3654425"/>
            <a:ext cx="8810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4837" name="Rectangle 42"/>
          <p:cNvSpPr>
            <a:spLocks noChangeArrowheads="1"/>
          </p:cNvSpPr>
          <p:nvPr/>
        </p:nvSpPr>
        <p:spPr bwMode="auto">
          <a:xfrm>
            <a:off x="8004175" y="3402013"/>
            <a:ext cx="746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48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2275" name="Oval 51"/>
          <p:cNvSpPr>
            <a:spLocks noChangeArrowheads="1"/>
          </p:cNvSpPr>
          <p:nvPr/>
        </p:nvSpPr>
        <p:spPr bwMode="auto">
          <a:xfrm>
            <a:off x="3633788" y="3386138"/>
            <a:ext cx="1871662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6" name="Oval 52"/>
          <p:cNvSpPr>
            <a:spLocks noChangeArrowheads="1"/>
          </p:cNvSpPr>
          <p:nvPr/>
        </p:nvSpPr>
        <p:spPr bwMode="auto">
          <a:xfrm>
            <a:off x="603250" y="3411538"/>
            <a:ext cx="2125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77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4845" name="Text Box 5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4846" name="Text Box 56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5" grpId="0" animBg="1"/>
      <p:bldP spid="52275" grpId="0" animBg="1"/>
      <p:bldP spid="522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1026"/>
          <p:cNvSpPr>
            <a:spLocks noChangeArrowheads="1"/>
          </p:cNvSpPr>
          <p:nvPr/>
        </p:nvSpPr>
        <p:spPr bwMode="auto">
          <a:xfrm>
            <a:off x="103188" y="604838"/>
            <a:ext cx="8942387" cy="3960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  <a:r>
              <a:rPr lang="en-US" sz="5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 ESifhqdkifaom uwdawmf/ </a:t>
            </a:r>
            <a:endParaRPr lang="en-US" sz="5400" b="1">
              <a:solidFill>
                <a:srgbClr val="FAFD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800" b="1" i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urBm 12;1-3 </a:t>
            </a:r>
            <a:endParaRPr lang="en-US" sz="36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 i="1">
              <a:solidFill>
                <a:srgbClr val="00FF00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>
              <a:defRPr/>
            </a:pPr>
            <a:endParaRPr lang="en-US" sz="3600"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      </a:t>
            </a:r>
          </a:p>
          <a:p>
            <a:pPr algn="l">
              <a:defRPr/>
            </a:pPr>
            <a:r>
              <a:rPr lang="en-US" sz="3600">
                <a:solidFill>
                  <a:srgbClr val="FAFD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  <a:r>
              <a:rPr lang="en-US" sz="4400" b="1">
                <a:solidFill>
                  <a:srgbClr val="FAFD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e,fajr/           rsdK;EG,f/           aumif;csD;/</a:t>
            </a:r>
          </a:p>
        </p:txBody>
      </p:sp>
      <p:sp>
        <p:nvSpPr>
          <p:cNvPr id="595971" name="Line 1027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2" name="Line 1028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3" name="Line 1029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4" name="Line 1030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5975" name="Line 1031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5848" name="Group 103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595977" name="Rectangle 103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95978" name="Line 103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5979" name="Text Box 1035"/>
          <p:cNvSpPr txBox="1">
            <a:spLocks noChangeArrowheads="1"/>
          </p:cNvSpPr>
          <p:nvPr/>
        </p:nvSpPr>
        <p:spPr bwMode="auto">
          <a:xfrm>
            <a:off x="4114800" y="5759450"/>
            <a:ext cx="4572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tajctaeay: rrlwnfaom</a:t>
            </a:r>
            <a:r>
              <a:rPr lang="en-US" b="1">
                <a:solidFill>
                  <a:srgbClr val="00FF00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595980" name="Text Box 1036"/>
          <p:cNvSpPr txBox="1">
            <a:spLocks noChangeArrowheads="1"/>
          </p:cNvSpPr>
          <p:nvPr/>
        </p:nvSpPr>
        <p:spPr bwMode="auto">
          <a:xfrm>
            <a:off x="2792413" y="5087938"/>
            <a:ext cx="2819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xm0&amp;jzpfaom</a:t>
            </a:r>
          </a:p>
        </p:txBody>
      </p:sp>
      <p:sp>
        <p:nvSpPr>
          <p:cNvPr id="595981" name="Rectangle 1037"/>
          <p:cNvSpPr>
            <a:spLocks noChangeArrowheads="1"/>
          </p:cNvSpPr>
          <p:nvPr/>
        </p:nvSpPr>
        <p:spPr bwMode="auto">
          <a:xfrm>
            <a:off x="836613" y="4384675"/>
            <a:ext cx="34131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400" b="1">
                <a:solidFill>
                  <a:srgbClr val="00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tuQ&amp;mESifhqdkifaom</a:t>
            </a:r>
          </a:p>
        </p:txBody>
      </p:sp>
      <p:sp>
        <p:nvSpPr>
          <p:cNvPr id="35852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595998" name="Text Box 1054"/>
          <p:cNvSpPr txBox="1">
            <a:spLocks noChangeArrowheads="1"/>
          </p:cNvSpPr>
          <p:nvPr/>
        </p:nvSpPr>
        <p:spPr bwMode="auto">
          <a:xfrm>
            <a:off x="1785938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  13;15       </a:t>
            </a:r>
            <a:r>
              <a:rPr lang="en-US" sz="2000" b="1">
                <a:solidFill>
                  <a:srgbClr val="FFFFFF"/>
                </a:solidFill>
                <a:effectLst/>
                <a:ea typeface="Times New Roman" charset="0"/>
                <a:cs typeface="Times New Roman" charset="0"/>
              </a:rPr>
              <a:t> </a:t>
            </a: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  15</a:t>
            </a:r>
            <a:endParaRPr lang="en-US" sz="2000" b="1">
              <a:solidFill>
                <a:srgbClr val="FFFFFF"/>
              </a:solidFill>
              <a:effectLst/>
              <a:ea typeface="Times New Roman" charset="0"/>
              <a:cs typeface="Times New Roman" charset="0"/>
            </a:endParaRPr>
          </a:p>
        </p:txBody>
      </p:sp>
      <p:pic>
        <p:nvPicPr>
          <p:cNvPr id="35854" name="Picture 1056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138" y="2235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001" name="Freeform 105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2" name="AutoShape 105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3" name="Rectangle 105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4" name="AutoShape 106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5" name="Line 106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6" name="Line 106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07" name="Rectangle 106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2" name="Rectangle 106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35863" name="Rectangle 1065"/>
          <p:cNvSpPr>
            <a:spLocks noChangeArrowheads="1"/>
          </p:cNvSpPr>
          <p:nvPr/>
        </p:nvSpPr>
        <p:spPr bwMode="auto">
          <a:xfrm>
            <a:off x="8118475" y="3597275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5864" name="Rectangle 1066"/>
          <p:cNvSpPr>
            <a:spLocks noChangeArrowheads="1"/>
          </p:cNvSpPr>
          <p:nvPr/>
        </p:nvSpPr>
        <p:spPr bwMode="auto">
          <a:xfrm>
            <a:off x="8004175" y="3460750"/>
            <a:ext cx="7302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40404"/>
                </a:solidFill>
                <a:effectLst/>
                <a:latin typeface="Wwin_Burmese1" charset="0"/>
                <a:cs typeface="Times New Roman" charset="0"/>
              </a:rPr>
              <a:t>tm+AH[H</a:t>
            </a:r>
          </a:p>
        </p:txBody>
      </p:sp>
      <p:sp>
        <p:nvSpPr>
          <p:cNvPr id="596011" name="Line 106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2" name="Line 106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6013" name="Line 106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5868" name="Text Box 107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5869" name="Text Box 1073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6019" name="Rectangle 10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5871" name="Text Box 10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54163" y="6016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540500" y="5259388"/>
            <a:ext cx="20304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14192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1536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5024438" y="85566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09391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tqifhqifhydkif;jcm;</a:t>
            </a:r>
          </a:p>
          <a:p>
            <a:pPr algn="l">
              <a:defRPr/>
            </a:pPr>
            <a:r>
              <a:rPr lang="en-US" sz="28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O±k/ 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1227137" cy="1157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CECECE"/>
                </a:solidFill>
                <a:effectLst/>
                <a:latin typeface="Wwin_Burmese1" charset="0"/>
              </a:rPr>
              <a:t>cg&amp;ef+rdK@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0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12;4/ </a:t>
            </a:r>
          </a:p>
        </p:txBody>
      </p:sp>
      <p:pic>
        <p:nvPicPr>
          <p:cNvPr id="203852" name="Picture 76" descr="pht zigg pict  copy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096"/>
          <a:stretch>
            <a:fillRect/>
          </a:stretch>
        </p:blipFill>
        <p:spPr bwMode="auto">
          <a:xfrm>
            <a:off x="3498850" y="4119563"/>
            <a:ext cx="3189288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48438" y="4213225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61963" y="-1495425"/>
            <a:ext cx="7950200" cy="66817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7491"/>
              </a:avLst>
            </a:prstTxWarp>
          </a:bodyPr>
          <a:lstStyle/>
          <a:p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7"/>
                  </a:srgbClr>
                </a:outerShdw>
              </a:effectLst>
              <a:latin typeface="Wwin_Burmese1"/>
              <a:ea typeface="Wwin_Burmese1"/>
              <a:cs typeface="Wwin_Burmese1"/>
            </a:endParaRP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Wwin_Burmese1"/>
                <a:ea typeface="Wwin_Burmese1"/>
                <a:cs typeface="Wwin_Burmese1"/>
              </a:rPr>
              <a:t>,kH}unfjcif; c &amp;D;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2" name="Rectangle 84"/>
          <p:cNvSpPr>
            <a:spLocks noChangeArrowheads="1"/>
          </p:cNvSpPr>
          <p:nvPr/>
        </p:nvSpPr>
        <p:spPr bwMode="auto">
          <a:xfrm>
            <a:off x="8175625" y="3654425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6923" name="Rectangle 85"/>
          <p:cNvSpPr>
            <a:spLocks noChangeArrowheads="1"/>
          </p:cNvSpPr>
          <p:nvPr/>
        </p:nvSpPr>
        <p:spPr bwMode="auto">
          <a:xfrm>
            <a:off x="8004175" y="3398838"/>
            <a:ext cx="7477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7996238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6927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6929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6930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6931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26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68003" name="Rectangle 1027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4" name="Rectangle 1028"/>
            <p:cNvSpPr>
              <a:spLocks noChangeArrowheads="1"/>
            </p:cNvSpPr>
            <p:nvPr/>
          </p:nvSpPr>
          <p:spPr bwMode="auto">
            <a:xfrm>
              <a:off x="1862" y="1431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05" name="Rectangle 1029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6" name="AutoShape 1030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07" name="Rectangle 1031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56" name="Rectangle 1032"/>
            <p:cNvSpPr>
              <a:spLocks noChangeArrowheads="1"/>
            </p:cNvSpPr>
            <p:nvPr/>
          </p:nvSpPr>
          <p:spPr bwMode="auto">
            <a:xfrm>
              <a:off x="1603" y="1399"/>
              <a:ext cx="54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zefqif;jcif;/</a:t>
              </a:r>
              <a:r>
                <a:rPr lang="en-US" sz="16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09" name="Line 1033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0" name="Line 1034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1" name="Rectangle 1035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2" name="Rectangle 1036"/>
            <p:cNvSpPr>
              <a:spLocks noChangeArrowheads="1"/>
            </p:cNvSpPr>
            <p:nvPr/>
          </p:nvSpPr>
          <p:spPr bwMode="auto">
            <a:xfrm>
              <a:off x="2005" y="1606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13" name="Rectangle 1037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4" name="AutoShape 1038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5" name="Rectangle 1039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64" name="Rectangle 1040"/>
            <p:cNvSpPr>
              <a:spLocks noChangeArrowheads="1"/>
            </p:cNvSpPr>
            <p:nvPr/>
          </p:nvSpPr>
          <p:spPr bwMode="auto">
            <a:xfrm>
              <a:off x="1800" y="1566"/>
              <a:ext cx="42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tm+AH[</a:t>
              </a:r>
              <a:r>
                <a:rPr lang="en-US" sz="20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17" name="Line 1041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8" name="Line 1042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19" name="Rectangle 1043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0" name="Rectangle 1044"/>
            <p:cNvSpPr>
              <a:spLocks noChangeArrowheads="1"/>
            </p:cNvSpPr>
            <p:nvPr/>
          </p:nvSpPr>
          <p:spPr bwMode="auto">
            <a:xfrm>
              <a:off x="2148" y="1767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endParaRPr>
            </a:p>
          </p:txBody>
        </p:sp>
        <p:sp>
          <p:nvSpPr>
            <p:cNvPr id="768021" name="Rectangle 1045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2" name="AutoShape 1046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3" name="Rectangle 1047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2" name="Rectangle 1048"/>
            <p:cNvSpPr>
              <a:spLocks noChangeArrowheads="1"/>
            </p:cNvSpPr>
            <p:nvPr/>
          </p:nvSpPr>
          <p:spPr bwMode="auto">
            <a:xfrm>
              <a:off x="1889" y="1735"/>
              <a:ext cx="5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a,moyf</a:t>
              </a:r>
              <a:r>
                <a:rPr lang="en-US" sz="24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25" name="Line 1049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6" name="Line 1050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7" name="Rectangle 1051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8" name="AutoShape 1052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29" name="Rectangle 1053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78" name="Rectangle 1054"/>
            <p:cNvSpPr>
              <a:spLocks noChangeArrowheads="1"/>
            </p:cNvSpPr>
            <p:nvPr/>
          </p:nvSpPr>
          <p:spPr bwMode="auto">
            <a:xfrm>
              <a:off x="2108" y="1896"/>
              <a:ext cx="4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arma&amp;S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31" name="Line 1055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2" name="Line 1056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3" name="Rectangle 1057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4" name="AutoShape 1058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5" name="Rectangle 1059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4" name="Rectangle 1060"/>
            <p:cNvSpPr>
              <a:spLocks noChangeArrowheads="1"/>
            </p:cNvSpPr>
            <p:nvPr/>
          </p:nvSpPr>
          <p:spPr bwMode="auto">
            <a:xfrm>
              <a:off x="2249" y="2071"/>
              <a:ext cx="4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a,m±_ </a:t>
              </a:r>
            </a:p>
          </p:txBody>
        </p:sp>
        <p:sp>
          <p:nvSpPr>
            <p:cNvPr id="768037" name="Line 1061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8" name="Rectangle 1062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39" name="AutoShape 1063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0" name="Rectangle 1064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89" name="Rectangle 1065"/>
            <p:cNvSpPr>
              <a:spLocks noChangeArrowheads="1"/>
            </p:cNvSpPr>
            <p:nvPr/>
          </p:nvSpPr>
          <p:spPr bwMode="auto">
            <a:xfrm>
              <a:off x="2259" y="2233"/>
              <a:ext cx="67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rif;rJhumv </a:t>
              </a:r>
            </a:p>
          </p:txBody>
        </p:sp>
        <p:sp>
          <p:nvSpPr>
            <p:cNvPr id="768042" name="Line 1066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3" name="Rectangle 1067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4" name="AutoShape 1068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5" name="Rectangle 1069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4" name="Rectangle 1070"/>
            <p:cNvSpPr>
              <a:spLocks noChangeArrowheads="1"/>
            </p:cNvSpPr>
            <p:nvPr/>
          </p:nvSpPr>
          <p:spPr bwMode="auto">
            <a:xfrm>
              <a:off x="2413" y="2416"/>
              <a:ext cx="6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rif;pHumv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47" name="Line 1071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8" name="Rectangle 1072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49" name="AutoShape 1073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0" name="Rectangle 1074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499" name="Rectangle 1075"/>
            <p:cNvSpPr>
              <a:spLocks noChangeArrowheads="1"/>
            </p:cNvSpPr>
            <p:nvPr/>
          </p:nvSpPr>
          <p:spPr bwMode="auto">
            <a:xfrm>
              <a:off x="2461" y="2591"/>
              <a:ext cx="8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4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zrf;qD; umv/</a:t>
              </a:r>
              <a:r>
                <a:rPr lang="en-US" sz="1800" b="1">
                  <a:effectLst/>
                  <a:latin typeface="Wwin_Burmese"/>
                  <a:cs typeface="Wwin_Burmese"/>
                </a:rPr>
                <a:t> </a:t>
              </a:r>
            </a:p>
          </p:txBody>
        </p:sp>
        <p:sp>
          <p:nvSpPr>
            <p:cNvPr id="768052" name="Line 1076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3" name="Line 1077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4" name="Rectangle 1078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5" name="AutoShape 1079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6" name="Rectangle 1080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8505" name="Rectangle 1081"/>
            <p:cNvSpPr>
              <a:spLocks noChangeArrowheads="1"/>
            </p:cNvSpPr>
            <p:nvPr/>
          </p:nvSpPr>
          <p:spPr bwMode="auto">
            <a:xfrm>
              <a:off x="2694" y="2777"/>
              <a:ext cx="71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Wwin_Burmese"/>
                  <a:cs typeface="Wwin_Burmese"/>
                </a:rPr>
                <a:t>qdwf+idrfumv </a:t>
              </a:r>
            </a:p>
          </p:txBody>
        </p:sp>
        <p:sp>
          <p:nvSpPr>
            <p:cNvPr id="768058" name="Line 1082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59" name="Line 1083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0" name="Rectangle 1084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1" name="AutoShape 1085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2" name="Rectangle 1086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grpSp>
          <p:nvGrpSpPr>
            <p:cNvPr id="18511" name="Group 1087"/>
            <p:cNvGrpSpPr>
              <a:grpSpLocks/>
            </p:cNvGrpSpPr>
            <p:nvPr/>
          </p:nvGrpSpPr>
          <p:grpSpPr bwMode="auto">
            <a:xfrm>
              <a:off x="3026" y="2965"/>
              <a:ext cx="526" cy="388"/>
              <a:chOff x="3114" y="3101"/>
              <a:chExt cx="526" cy="388"/>
            </a:xfrm>
          </p:grpSpPr>
          <p:sp>
            <p:nvSpPr>
              <p:cNvPr id="768064" name="Rectangle 1088"/>
              <p:cNvSpPr>
                <a:spLocks noChangeArrowheads="1"/>
              </p:cNvSpPr>
              <p:nvPr/>
            </p:nvSpPr>
            <p:spPr bwMode="auto">
              <a:xfrm>
                <a:off x="3155" y="3112"/>
                <a:ext cx="0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   </a:t>
                </a:r>
                <a:endParaRPr lang="en-US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"/>
                  <a:cs typeface="Wwin_Burmese"/>
                </a:endParaRPr>
              </a:p>
            </p:txBody>
          </p:sp>
          <p:sp>
            <p:nvSpPr>
              <p:cNvPr id="18515" name="Rectangle 1089"/>
              <p:cNvSpPr>
                <a:spLocks noChangeArrowheads="1"/>
              </p:cNvSpPr>
              <p:nvPr/>
            </p:nvSpPr>
            <p:spPr bwMode="auto">
              <a:xfrm>
                <a:off x="3114" y="3101"/>
                <a:ext cx="526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 </a:t>
                </a:r>
                <a:r>
                  <a:rPr lang="en-US" b="1">
                    <a:solidFill>
                      <a:srgbClr val="114FFB"/>
                    </a:solidFill>
                    <a:effectLst/>
                    <a:latin typeface="Wwin_Burmese"/>
                    <a:cs typeface="Wwin_Burmese"/>
                  </a:rPr>
                  <a:t>a,±_</a:t>
                </a:r>
              </a:p>
            </p:txBody>
          </p:sp>
        </p:grpSp>
        <p:sp>
          <p:nvSpPr>
            <p:cNvPr id="768066" name="Line 1090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768067" name="Line 1091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68" name="AutoShape 1092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grpSp>
        <p:nvGrpSpPr>
          <p:cNvPr id="18436" name="Group 1093"/>
          <p:cNvGrpSpPr>
            <a:grpSpLocks/>
          </p:cNvGrpSpPr>
          <p:nvPr/>
        </p:nvGrpSpPr>
        <p:grpSpPr bwMode="auto">
          <a:xfrm>
            <a:off x="620713" y="160338"/>
            <a:ext cx="647700" cy="1444624"/>
            <a:chOff x="391" y="101"/>
            <a:chExt cx="408" cy="910"/>
          </a:xfrm>
        </p:grpSpPr>
        <p:sp>
          <p:nvSpPr>
            <p:cNvPr id="768070" name="Rectangle 1094"/>
            <p:cNvSpPr>
              <a:spLocks noChangeArrowheads="1"/>
            </p:cNvSpPr>
            <p:nvPr/>
          </p:nvSpPr>
          <p:spPr bwMode="auto">
            <a:xfrm>
              <a:off x="391" y="101"/>
              <a:ext cx="408" cy="9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Wwin_Burmese"/>
                  <a:ea typeface="+mn-ea"/>
                  <a:cs typeface="Wwin_Burmese"/>
                </a:rPr>
                <a:t>7</a:t>
              </a:r>
            </a:p>
          </p:txBody>
        </p:sp>
        <p:sp>
          <p:nvSpPr>
            <p:cNvPr id="768071" name="Line 109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18437" name="Text Box 109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3" name="Text Box 1097"/>
          <p:cNvSpPr txBox="1">
            <a:spLocks noChangeArrowheads="1"/>
          </p:cNvSpPr>
          <p:nvPr/>
        </p:nvSpPr>
        <p:spPr bwMode="auto">
          <a:xfrm>
            <a:off x="1781175" y="0"/>
            <a:ext cx="2603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? urBm 37;2 - urBm 50;26 </a:t>
            </a:r>
          </a:p>
        </p:txBody>
      </p:sp>
      <p:sp>
        <p:nvSpPr>
          <p:cNvPr id="18439" name="Text Box 10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768075" name="Rectangle 1099"/>
          <p:cNvSpPr>
            <a:spLocks noChangeArrowheads="1"/>
          </p:cNvSpPr>
          <p:nvPr/>
        </p:nvSpPr>
        <p:spPr bwMode="auto">
          <a:xfrm>
            <a:off x="8111309" y="6524546"/>
            <a:ext cx="300082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02</a:t>
            </a:r>
          </a:p>
        </p:txBody>
      </p:sp>
      <p:sp>
        <p:nvSpPr>
          <p:cNvPr id="18441" name="Text Box 1101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768078" name="Rectangle 1102"/>
          <p:cNvSpPr>
            <a:spLocks noChangeArrowheads="1"/>
          </p:cNvSpPr>
          <p:nvPr/>
        </p:nvSpPr>
        <p:spPr bwMode="auto">
          <a:xfrm>
            <a:off x="688975" y="3708400"/>
            <a:ext cx="2903538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yk*~dKvf </a:t>
            </a:r>
            <a:r>
              <a:rPr lang="en-US" sz="48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av;OD;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rS </a:t>
            </a:r>
            <a:r>
              <a:rPr lang="en-US" sz="4800" b="1">
                <a:solidFill>
                  <a:srgbClr val="FFFFFF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yxr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 yk*~dKvf</a:t>
            </a:r>
            <a:r>
              <a:rPr lang="en-US" sz="4800" b="1">
                <a:solidFill>
                  <a:srgbClr val="FFD34A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grpSp>
        <p:nvGrpSpPr>
          <p:cNvPr id="5" name="Group 1108"/>
          <p:cNvGrpSpPr>
            <a:grpSpLocks/>
          </p:cNvGrpSpPr>
          <p:nvPr/>
        </p:nvGrpSpPr>
        <p:grpSpPr bwMode="auto">
          <a:xfrm>
            <a:off x="4265613" y="506413"/>
            <a:ext cx="3556000" cy="1563687"/>
            <a:chOff x="2687" y="438"/>
            <a:chExt cx="2240" cy="985"/>
          </a:xfrm>
        </p:grpSpPr>
        <p:grpSp>
          <p:nvGrpSpPr>
            <p:cNvPr id="18445" name="Group 1106"/>
            <p:cNvGrpSpPr>
              <a:grpSpLocks/>
            </p:cNvGrpSpPr>
            <p:nvPr/>
          </p:nvGrpSpPr>
          <p:grpSpPr bwMode="auto">
            <a:xfrm>
              <a:off x="4119" y="438"/>
              <a:ext cx="808" cy="985"/>
              <a:chOff x="4491" y="1861"/>
              <a:chExt cx="808" cy="985"/>
            </a:xfrm>
          </p:grpSpPr>
          <p:sp>
            <p:nvSpPr>
              <p:cNvPr id="768081" name="AutoShape 1105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Wwin_Burmese"/>
                  <a:ea typeface="+mn-ea"/>
                  <a:cs typeface="Wwin_Burmese"/>
                </a:endParaRPr>
              </a:p>
            </p:txBody>
          </p:sp>
          <p:sp>
            <p:nvSpPr>
              <p:cNvPr id="768079" name="Rectangle 1103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7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FEA18"/>
                    </a:solidFill>
                    <a:effectLst/>
                    <a:latin typeface="Wwin_Burmese"/>
                    <a:ea typeface="+mn-ea"/>
                    <a:cs typeface="Wwin_Burmese"/>
                  </a:rPr>
                  <a:t>w&amp;m;ol}uD;wpfOD;tkyfcsLyf&amp;rnf? </a:t>
                </a:r>
              </a:p>
            </p:txBody>
          </p:sp>
        </p:grpSp>
        <p:sp>
          <p:nvSpPr>
            <p:cNvPr id="768080" name="Line 1104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</p:grpSp>
      <p:sp>
        <p:nvSpPr>
          <p:cNvPr id="768083" name="Oval 1107"/>
          <p:cNvSpPr>
            <a:spLocks noChangeArrowheads="1"/>
          </p:cNvSpPr>
          <p:nvPr/>
        </p:nvSpPr>
        <p:spPr bwMode="auto">
          <a:xfrm>
            <a:off x="6584950" y="8651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Wwin_Burmese1" charset="0"/>
              </a:rPr>
              <a:t>? ,lza&amp;;wD;/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884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2206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0" y="487363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O±k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18399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</a:rPr>
              <a:t>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tJ*kwWKjynf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408363" y="3078163"/>
            <a:ext cx="1376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</a:t>
            </a:r>
            <a:r>
              <a:rPr lang="en-US" sz="18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7943" name="Rectangle 72"/>
          <p:cNvSpPr>
            <a:spLocks noChangeArrowheads="1"/>
          </p:cNvSpPr>
          <p:nvPr/>
        </p:nvSpPr>
        <p:spPr bwMode="auto">
          <a:xfrm>
            <a:off x="8085138" y="3594100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7944" name="Rectangle 73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7948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2">
            <a:lum bright="18000" contrast="42000"/>
          </a:blip>
          <a:srcRect/>
          <a:stretch>
            <a:fillRect/>
          </a:stretch>
        </p:blipFill>
        <p:spPr bwMode="auto">
          <a:xfrm>
            <a:off x="857250" y="3217863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37951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825500" y="4760913"/>
            <a:ext cx="4948238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AmAkvkef. }uD;rm;aom 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  <a:hlinkClick r:id="rId3"/>
              </a:rPr>
              <a:t>+rdK@awmf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 ,lza&amp;;wD;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6375400" y="5259388"/>
            <a:ext cx="2195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15541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190182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0" y="0"/>
            <a:ext cx="28559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</a:t>
            </a:r>
            <a:r>
              <a:rPr lang="en-US" sz="3600" b="1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</a:rPr>
              <a:t>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rgbClr val="C6BDB5"/>
                </a:solidFill>
                <a:effectLst/>
                <a:latin typeface="Wwin_Burmese1" charset="0"/>
              </a:rPr>
              <a:t>O±k/ </a:t>
            </a:r>
            <a:endParaRPr lang="en-US" sz="2400" b="1">
              <a:solidFill>
                <a:srgbClr val="C6BDB5"/>
              </a:solidFill>
              <a:effectLst/>
              <a:latin typeface="Times" charset="0"/>
            </a:endParaRP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099050" y="2990850"/>
            <a:ext cx="15668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edea0+rdK@</a:t>
            </a:r>
          </a:p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</a:rPr>
              <a:t>; </a:t>
            </a:r>
            <a:endParaRPr lang="en-US" sz="2400" b="1">
              <a:solidFill>
                <a:srgbClr val="CECECE"/>
              </a:solidFill>
              <a:effectLst/>
              <a:latin typeface="Wwin_Burmese1" charset="0"/>
            </a:endParaRP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 uma'&amp;S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odemawmif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tJ*kwWKjynf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aeaAmawmif 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2695575" y="2568575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 </a:t>
            </a:r>
            <a:endParaRPr lang="en-US" sz="2800" b="1">
              <a:solidFill>
                <a:srgbClr val="FFFFFF"/>
              </a:solidFill>
              <a:effectLst/>
              <a:latin typeface="Times" charset="0"/>
            </a:endParaRP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451600" y="2439988"/>
            <a:ext cx="2692400" cy="189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touf}uD;aom tazaw&amp;onf cg&amp;efY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aoqHk;onf?</a:t>
            </a:r>
            <a:r>
              <a:rPr lang="en-US" sz="3200" b="1">
                <a:solidFill>
                  <a:srgbClr val="EEFF4B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38961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11;31-32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528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8970" name="Rectangle 80"/>
          <p:cNvSpPr>
            <a:spLocks noChangeArrowheads="1"/>
          </p:cNvSpPr>
          <p:nvPr/>
        </p:nvSpPr>
        <p:spPr bwMode="auto">
          <a:xfrm>
            <a:off x="8024813" y="3594100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8971" name="Rectangle 81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  <a:endParaRPr lang="en-US" sz="10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8975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619250" y="1771650"/>
            <a:ext cx="4025900" cy="4476750"/>
            <a:chOff x="720" y="1232"/>
            <a:chExt cx="2536" cy="2820"/>
          </a:xfrm>
        </p:grpSpPr>
        <p:pic>
          <p:nvPicPr>
            <p:cNvPr id="218181" name="Picture 69" descr="harran02_sm.jpg                                                00006D96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,ae@cg&amp;ef+rdK@Y&amp;Sdaom ysm;tHktdrfyHkpH+rdK@awmf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38978" name="Text Box 9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8979" name="Text Box 95"/>
          <p:cNvSpPr txBox="1">
            <a:spLocks noChangeArrowheads="1"/>
          </p:cNvSpPr>
          <p:nvPr/>
        </p:nvSpPr>
        <p:spPr bwMode="auto">
          <a:xfrm>
            <a:off x="8597900" y="6440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Wwin_Burmese1" charset="0"/>
              </a:rPr>
              <a:t>? ,lza&amp;;wD;/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6405563" y="5259388"/>
            <a:ext cx="21653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Times" pitchFamily="-112" charset="0"/>
                <a:ea typeface="+mn-ea"/>
                <a:cs typeface="+mn-cs"/>
              </a:rPr>
              <a:t>SG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17986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yifv,feD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0" y="519113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tqifhfqifhydkif;jcm;</a:t>
            </a:r>
          </a:p>
          <a:p>
            <a:pPr algn="l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avhvmjcif;/ 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20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O±k/ 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C6BDB5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12319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154238" y="2093913"/>
            <a:ext cx="2033587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b="1">
                <a:solidFill>
                  <a:srgbClr val="FFEA18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413125" y="2646363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9986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12;5</a:t>
            </a:r>
            <a:r>
              <a:rPr lang="en-US" sz="2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39995" name="Rectangle 76"/>
          <p:cNvSpPr>
            <a:spLocks noChangeArrowheads="1"/>
          </p:cNvSpPr>
          <p:nvPr/>
        </p:nvSpPr>
        <p:spPr bwMode="auto">
          <a:xfrm>
            <a:off x="802481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9996" name="Rectangle 77"/>
          <p:cNvSpPr>
            <a:spLocks noChangeArrowheads="1"/>
          </p:cNvSpPr>
          <p:nvPr/>
        </p:nvSpPr>
        <p:spPr bwMode="auto">
          <a:xfrm>
            <a:off x="8004175" y="3402013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000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0002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5273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tm+AH[Huwdawmfe,fajr pwiftajccspOf touf 75ESpf&amp;Sd.?</a:t>
            </a:r>
            <a:r>
              <a:rPr lang="en-US" b="1">
                <a:solidFill>
                  <a:srgbClr val="FFD34A"/>
                </a:solidFill>
                <a:effectLst/>
                <a:latin typeface="Comic Sans MS" pitchFamily="-112" charset="0"/>
                <a:ea typeface="+mn-ea"/>
                <a:cs typeface="+mn-cs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FFD34A"/>
              </a:solidFill>
              <a:effectLst/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ol.r,m; pm&amp;monf touf 65ESpf&amp;Sd.? odk@aomf uav;ay;rnf[k bk&amp;m;uwd&amp;Sdao;.?</a:t>
            </a:r>
            <a:r>
              <a:rPr lang="en-US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40966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5784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5785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0975" name="Rectangle 18"/>
          <p:cNvSpPr>
            <a:spLocks noChangeArrowheads="1"/>
          </p:cNvSpPr>
          <p:nvPr/>
        </p:nvSpPr>
        <p:spPr bwMode="auto">
          <a:xfrm>
            <a:off x="802481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0976" name="Rectangle 19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0981" name="Text Box 26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0983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6804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pic>
        <p:nvPicPr>
          <p:cNvPr id="716806" name="Picture 6" descr="SEA OF GAL LATE AFT                                            00000013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15;6</a:t>
            </a:r>
            <a:r>
              <a:rPr lang="en-US" sz="6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,Hk=unfjcif;onf ajzmifhrwfjcif;jzpf.? &amp;dl;pif;aom ,Hk=unfjcif;</a:t>
            </a:r>
          </a:p>
        </p:txBody>
      </p:sp>
      <p:sp>
        <p:nvSpPr>
          <p:cNvPr id="41990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991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15;6</a:t>
            </a:r>
            <a:r>
              <a:rPr lang="en-US" sz="2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2003" name="Rectangle 17"/>
          <p:cNvSpPr>
            <a:spLocks noChangeArrowheads="1"/>
          </p:cNvSpPr>
          <p:nvPr/>
        </p:nvSpPr>
        <p:spPr bwMode="auto">
          <a:xfrm>
            <a:off x="8085138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200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b="1" i="1" baseline="-25000">
                <a:solidFill>
                  <a:srgbClr val="114FFB"/>
                </a:solidFill>
                <a:effectLst/>
                <a:latin typeface="Wwin_Burmese1" charset="0"/>
                <a:cs typeface="Times New Roman" charset="0"/>
              </a:rPr>
              <a:t>bk&amp;m;.uwdawmfudk tm+AH[H ,Hk=unfonf? e,fajr/ rsdK;EG,f/ aumif;csD;/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3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7829" name="Line 5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14500" y="0"/>
            <a:ext cx="18002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16;1-4</a:t>
            </a:r>
            <a:r>
              <a:rPr lang="en-US" sz="28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4301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013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2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8115300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3028" name="Text Box 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3029" name="Picture 31" descr="D:\3 Judah and the South\Judean Wilderness\Judean Wilderness sr\Nahal Darga from Murabaat caves, 95-22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75565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885825"/>
            <a:ext cx="5740400" cy="3900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tm+AH[H bk&amp;m;udk,Hk./ </a:t>
            </a:r>
            <a:r>
              <a:rPr lang="en-US" sz="44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tm+AH[HESifh pm&amp;m onf;cHjcif;tm;enf;vm onf?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  <a:r>
              <a:rPr lang="en-US" sz="48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pm&amp;m.uGsefr [m*&amp;xH tm+AH[H0ifa&amp;mufjcif;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430338" y="768350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068637" cy="3968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urBm16;11-12-17;20-21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pic>
        <p:nvPicPr>
          <p:cNvPr id="44037" name="Picture 7" descr="&#10;Picture 18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1595438" y="1636713"/>
            <a:ext cx="6269037" cy="475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tm+AH[Honf[m*&amp;ESifh &amp;aomom;.zcifjzpfvmonf? xdkom;emrnfrSm Á&amp;SarvS jzpf.? </a:t>
            </a:r>
            <a:r>
              <a:rPr lang="en-US" sz="5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Á&amp;SarvSonfbk&amp;m;uwdxm;aom om;r[kwfacs?</a:t>
            </a:r>
            <a:endParaRPr lang="en-US" sz="5400" b="1">
              <a:solidFill>
                <a:srgbClr val="FFFFFF"/>
              </a:solidFill>
              <a:effectLst/>
              <a:cs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4403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4040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4051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4055" name="Rectangle 25"/>
          <p:cNvSpPr>
            <a:spLocks noChangeArrowheads="1"/>
          </p:cNvSpPr>
          <p:nvPr/>
        </p:nvSpPr>
        <p:spPr bwMode="auto">
          <a:xfrm>
            <a:off x="8085138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4056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1622425" y="3824288"/>
            <a:ext cx="6296025" cy="20351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19876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17;19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pic>
        <p:nvPicPr>
          <p:cNvPr id="45061" name="Picture 7" descr="&#10;Picture 17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484981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,cktm+AH[Htouf 85ESpf/ pm&amp;mtouf 75ESpf/ </a:t>
            </a:r>
            <a:r>
              <a:rPr lang="en-US" sz="48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  <a:hlinkClick r:id="rId3"/>
              </a:rPr>
              <a:t>xdk@aemufESpfaygif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; 15ESpf =umaomf ÁZufonf tm+AH[H ESifh 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  <a:hlinkClick r:id="rId4"/>
              </a:rPr>
              <a:t>pm&amp;mwdk@rS</a:t>
            </a: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arG;zGm;vmonf?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48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	</a:t>
            </a:r>
          </a:p>
        </p:txBody>
      </p:sp>
      <p:sp>
        <p:nvSpPr>
          <p:cNvPr id="45063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5064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74" name="Rectangle 17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5075" name="Rectangle 18"/>
          <p:cNvSpPr>
            <a:spLocks noChangeArrowheads="1"/>
          </p:cNvSpPr>
          <p:nvPr/>
        </p:nvSpPr>
        <p:spPr bwMode="auto">
          <a:xfrm>
            <a:off x="8081963" y="3624263"/>
            <a:ext cx="1006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4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5076" name="Rectangle 19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5080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20900" name="Line 4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17;21</a:t>
            </a:r>
            <a:r>
              <a:rPr lang="en-US" sz="2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08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6088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46089" name="Picture 32" descr="C:\0Images\Todd Sites\0Adds\3 Judah adds\062600 Detroit trip\sr\Nahal Zin4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070100" y="444500"/>
            <a:ext cx="5740400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ÁZufonf apmifhpm;ar#mfvifhae&amp;aom om;tppftrSefjzpf.? </a:t>
            </a: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860550" y="2333625"/>
            <a:ext cx="655161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xdkom;tm;jzifhtm+AH[Htm;bk&amp;m;ay;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4400" b="1">
                <a:solidFill>
                  <a:srgbClr val="FFEA18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aomuwdawmfjynfhpHkvm.?</a:t>
            </a:r>
          </a:p>
        </p:txBody>
      </p:sp>
      <p:sp>
        <p:nvSpPr>
          <p:cNvPr id="46093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6101" name="Rectangle 1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6102" name="Rectangle 19"/>
          <p:cNvSpPr>
            <a:spLocks noChangeArrowheads="1"/>
          </p:cNvSpPr>
          <p:nvPr/>
        </p:nvSpPr>
        <p:spPr bwMode="auto">
          <a:xfrm>
            <a:off x="8115300" y="3624263"/>
            <a:ext cx="1123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6103" name="Rectangle 20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852738" y="4427538"/>
            <a:ext cx="41751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1A0004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xdkom;.rdom;pk rsdK;qufrS wqifhjzpf.?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084513" y="93821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D34A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3136900" y="1512888"/>
            <a:ext cx="2298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3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1A0004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3814763" y="250190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4040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7119" name="Group 17"/>
          <p:cNvGrpSpPr>
            <a:grpSpLocks/>
          </p:cNvGrpSpPr>
          <p:nvPr/>
        </p:nvGrpSpPr>
        <p:grpSpPr bwMode="auto">
          <a:xfrm>
            <a:off x="477838" y="2493963"/>
            <a:ext cx="2259012" cy="1446212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3" name="Rectangle 2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1944" name="Line 2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2155825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26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effectLst/>
            </a:endParaRPr>
          </a:p>
        </p:txBody>
      </p:sp>
      <p:sp>
        <p:nvSpPr>
          <p:cNvPr id="47127" name="Text Box 31"/>
          <p:cNvSpPr txBox="1">
            <a:spLocks noChangeArrowheads="1"/>
          </p:cNvSpPr>
          <p:nvPr/>
        </p:nvSpPr>
        <p:spPr bwMode="auto">
          <a:xfrm>
            <a:off x="1792288" y="-150813"/>
            <a:ext cx="199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17</a:t>
            </a:r>
            <a:r>
              <a:rPr lang="en-US" sz="2800" b="1">
                <a:solidFill>
                  <a:srgbClr val="FFFFFF"/>
                </a:solidFill>
                <a:effectLst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16585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200" b="1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  <a:r>
              <a:rPr lang="en-US" sz="7200" b="1"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36" name="Rectangle 4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7137" name="Rectangle 41"/>
          <p:cNvSpPr>
            <a:spLocks noChangeArrowheads="1"/>
          </p:cNvSpPr>
          <p:nvPr/>
        </p:nvSpPr>
        <p:spPr bwMode="auto">
          <a:xfrm>
            <a:off x="7994650" y="3594100"/>
            <a:ext cx="1123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6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7138" name="Rectangle 4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7139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7143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7145" name="Text Box 5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47146" name="Group 5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47152" name="Group 5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47154" name="Group 5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7160" name="Group 5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21978" name="Freeform 5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979" name="Freeform 5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-112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47161" name="Picture 60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97125"/>
            <a:ext cx="234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12;1-3 </a:t>
            </a:r>
          </a:p>
        </p:txBody>
      </p:sp>
      <p:sp>
        <p:nvSpPr>
          <p:cNvPr id="721988" name="Text Box 68"/>
          <p:cNvSpPr txBox="1">
            <a:spLocks noChangeArrowheads="1"/>
          </p:cNvSpPr>
          <p:nvPr/>
        </p:nvSpPr>
        <p:spPr bwMode="auto">
          <a:xfrm rot="16321846">
            <a:off x="502444" y="2102644"/>
            <a:ext cx="2065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21989" name="Text Box 69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21990" name="Text Box 70"/>
          <p:cNvSpPr txBox="1">
            <a:spLocks noChangeArrowheads="1"/>
          </p:cNvSpPr>
          <p:nvPr/>
        </p:nvSpPr>
        <p:spPr bwMode="auto">
          <a:xfrm rot="16185571">
            <a:off x="1311276" y="2116137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  <p:sp>
        <p:nvSpPr>
          <p:cNvPr id="721991" name="Text Box 71"/>
          <p:cNvSpPr txBox="1">
            <a:spLocks noChangeArrowheads="1"/>
          </p:cNvSpPr>
          <p:nvPr/>
        </p:nvSpPr>
        <p:spPr bwMode="auto">
          <a:xfrm rot="16163196">
            <a:off x="-25399" y="3944937"/>
            <a:ext cx="17383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4800" b="1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5763" y="5254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402444" y="3078163"/>
            <a:ext cx="13882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aeaAmawmif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? ,lza&amp;;wD;/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6132513" y="5259388"/>
            <a:ext cx="2438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yg;&amp;Sm;yifv,fauG@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*gvdvJtdkif 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78100" y="5265738"/>
            <a:ext cx="2225675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yifv,feD</a:t>
            </a: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1838325" y="992188"/>
            <a:ext cx="15367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ajrxJyifv,f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0" y="0"/>
            <a:ext cx="1751013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FD34A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tqifhqifhydkif;jcm;avhvmjcif;/ 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yifv,fao/</a:t>
            </a:r>
            <a:r>
              <a:rPr lang="en-US" sz="16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035050"/>
            <a:ext cx="8096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1277938" cy="1217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effectLst/>
                <a:latin typeface="Wwin_Burmese"/>
                <a:cs typeface="Wwin_Burmese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FFEA18"/>
              </a:solidFill>
              <a:effectLst/>
              <a:latin typeface="Wwin_Burmese"/>
              <a:cs typeface="Wwin_Burmese"/>
            </a:endParaRP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cg&amp;ef+rdK@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6461125" y="1149350"/>
            <a:ext cx="26828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edea0+rdK@tmqD;&amp;D;,m</a:t>
            </a:r>
            <a:r>
              <a:rPr lang="en-US" sz="16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; </a:t>
            </a: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2801240" y="2568575"/>
            <a:ext cx="96500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*</a:t>
            </a:r>
            <a:r>
              <a:rPr lang="en-US" sz="20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aeFo&amp;uf</a:t>
            </a: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51193" y="3078163"/>
            <a:ext cx="2856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Wwin_Burmese"/>
                <a:ea typeface="+mn-ea"/>
                <a:cs typeface="Wwin_Burmese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2873695" y="5011738"/>
            <a:ext cx="124713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odemawmif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532952" y="4081463"/>
            <a:ext cx="93935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tJ*kwWKjynf 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win_Burmese"/>
              <a:ea typeface="+mn-ea"/>
              <a:cs typeface="Wwin_Burmese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504366" y="4772025"/>
            <a:ext cx="113171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EA18"/>
                </a:solidFill>
                <a:effectLst/>
                <a:latin typeface="Wwin_Burmese"/>
                <a:ea typeface="+mn-ea"/>
                <a:cs typeface="Wwin_Burmese"/>
              </a:rPr>
              <a:t> uma'&amp;S </a:t>
            </a:r>
          </a:p>
        </p:txBody>
      </p:sp>
      <p:sp>
        <p:nvSpPr>
          <p:cNvPr id="19503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urBm 15;18 </a:t>
            </a:r>
          </a:p>
        </p:txBody>
      </p:sp>
      <p:sp>
        <p:nvSpPr>
          <p:cNvPr id="19504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Wwin_Burmese"/>
              <a:cs typeface="Wwin_Burmese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066925" y="973138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solidFill>
              <a:srgbClr val="000000"/>
            </a:solidFill>
            <a:ln w="57150" cap="flat" cmpd="sng">
              <a:noFill/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Wwin_Burmese"/>
                <a:ea typeface="+mn-ea"/>
                <a:cs typeface="Wwin_Burmese"/>
              </a:endParaRPr>
            </a:p>
          </p:txBody>
        </p:sp>
        <p:sp>
          <p:nvSpPr>
            <p:cNvPr id="19521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solidFill>
                    <a:srgbClr val="000000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Wwin_Burmese"/>
                  <a:ea typeface="Arial Black"/>
                  <a:cs typeface="Wwin_Burmese"/>
                </a:rPr>
                <a:t>Fertile Crescent</a:t>
              </a:r>
            </a:p>
          </p:txBody>
        </p:sp>
      </p:grp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FFFF66"/>
                </a:solidFill>
                <a:effectLst/>
                <a:latin typeface="Wwin_Burmese"/>
                <a:ea typeface="Times New Roman" pitchFamily="-112" charset="0"/>
                <a:cs typeface="Wwin_Burmese"/>
              </a:rPr>
              <a:t>tpjyK&amp;mt&amp;yf/ </a:t>
            </a: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694113" y="-1395413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2073" y="6509158"/>
            <a:ext cx="33855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Wwin_Burmese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Wwin_Burmese"/>
              <a:ea typeface="+mn-ea"/>
              <a:cs typeface="Wwin_Burmese"/>
            </a:endParaRPr>
          </a:p>
        </p:txBody>
      </p:sp>
      <p:sp>
        <p:nvSpPr>
          <p:cNvPr id="19517" name="Text Box 112"/>
          <p:cNvSpPr txBox="1">
            <a:spLocks noChangeArrowheads="1"/>
          </p:cNvSpPr>
          <p:nvPr/>
        </p:nvSpPr>
        <p:spPr bwMode="auto">
          <a:xfrm>
            <a:off x="7159528" y="6240870"/>
            <a:ext cx="1300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"/>
                <a:cs typeface="Wwin_Burmese"/>
              </a:rPr>
              <a:t>1</a:t>
            </a:r>
          </a:p>
        </p:txBody>
      </p:sp>
      <p:sp>
        <p:nvSpPr>
          <p:cNvPr id="19519" name="Rectangle 118"/>
          <p:cNvSpPr>
            <a:spLocks noChangeArrowheads="1"/>
          </p:cNvSpPr>
          <p:nvPr/>
        </p:nvSpPr>
        <p:spPr bwMode="auto">
          <a:xfrm>
            <a:off x="1974850" y="1871663"/>
            <a:ext cx="5056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  <a:effectLst/>
                <a:latin typeface="Wwin_Burmese"/>
                <a:cs typeface="Wwin_Burmese"/>
              </a:rPr>
              <a:t>pdkajypdrf;vef;aom vjcrf;t&amp;yfa'o</a:t>
            </a:r>
            <a:r>
              <a:rPr lang="en-US" sz="4400">
                <a:solidFill>
                  <a:srgbClr val="FFFFFF"/>
                </a:solidFill>
                <a:effectLst/>
                <a:latin typeface="Wwin_Burmese"/>
                <a:ea typeface="Times New Roman" charset="0"/>
                <a:cs typeface="Wwin_Burmese"/>
              </a:rPr>
              <a:t> </a:t>
            </a:r>
            <a:endParaRPr lang="en-US" sz="5400">
              <a:solidFill>
                <a:srgbClr val="FFFFFF"/>
              </a:solidFill>
              <a:effectLst/>
              <a:latin typeface="Wwin_Burmese"/>
              <a:ea typeface="Times New Roman" charset="0"/>
              <a:cs typeface="Wwin_Burmese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8137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3779838" y="260985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8030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8030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8030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09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80310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3078163" y="93186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80312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4" name="AutoShape 26"/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5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16" name="Oval 28"/>
          <p:cNvSpPr>
            <a:spLocks noChangeArrowheads="1"/>
          </p:cNvSpPr>
          <p:nvPr/>
        </p:nvSpPr>
        <p:spPr bwMode="auto">
          <a:xfrm>
            <a:off x="3570288" y="2468563"/>
            <a:ext cx="2227262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8191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8031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3815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8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ÁZu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ftm;jzifh </a:t>
                </a:r>
                <a:r>
                  <a:rPr lang="en-US" sz="28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,k'vlrsdK;/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Times" pitchFamily="-112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78032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2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8" y="2959100"/>
            <a:ext cx="4456112" cy="3441700"/>
            <a:chOff x="411" y="1864"/>
            <a:chExt cx="2549" cy="2168"/>
          </a:xfrm>
        </p:grpSpPr>
        <p:grpSp>
          <p:nvGrpSpPr>
            <p:cNvPr id="48186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80325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80326" name="Rectangle 38"/>
              <p:cNvSpPr>
                <a:spLocks noChangeArrowheads="1"/>
              </p:cNvSpPr>
              <p:nvPr/>
            </p:nvSpPr>
            <p:spPr bwMode="auto">
              <a:xfrm>
                <a:off x="771" y="3093"/>
                <a:ext cx="4624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 Á&amp;Sarv</a:t>
                </a:r>
                <a:r>
                  <a:rPr lang="en-US" sz="32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tm;jzifh </a:t>
                </a:r>
                <a:r>
                  <a:rPr lang="en-US" sz="32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tm&amp;yfvlrsdK;/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</a:p>
            </p:txBody>
          </p:sp>
        </p:grpSp>
        <p:sp>
          <p:nvSpPr>
            <p:cNvPr id="780327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80328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80329" name="Oval 41"/>
          <p:cNvSpPr>
            <a:spLocks noChangeArrowheads="1"/>
          </p:cNvSpPr>
          <p:nvPr/>
        </p:nvSpPr>
        <p:spPr bwMode="auto">
          <a:xfrm>
            <a:off x="6380163" y="5059363"/>
            <a:ext cx="1636712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0" name="Oval 42"/>
          <p:cNvSpPr>
            <a:spLocks noChangeArrowheads="1"/>
          </p:cNvSpPr>
          <p:nvPr/>
        </p:nvSpPr>
        <p:spPr bwMode="auto">
          <a:xfrm>
            <a:off x="609600" y="5059363"/>
            <a:ext cx="12700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48161" name="Group 43"/>
          <p:cNvGrpSpPr>
            <a:grpSpLocks/>
          </p:cNvGrpSpPr>
          <p:nvPr/>
        </p:nvGrpSpPr>
        <p:grpSpPr bwMode="auto">
          <a:xfrm>
            <a:off x="6121400" y="1514475"/>
            <a:ext cx="2017713" cy="1441450"/>
            <a:chOff x="3888" y="970"/>
            <a:chExt cx="1271" cy="908"/>
          </a:xfrm>
        </p:grpSpPr>
        <p:sp>
          <p:nvSpPr>
            <p:cNvPr id="780332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80333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27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3600" b="1" i="1">
                  <a:solidFill>
                    <a:srgbClr val="FFFF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 12;1-3</a:t>
              </a:r>
            </a:p>
          </p:txBody>
        </p:sp>
      </p:grpSp>
      <p:sp>
        <p:nvSpPr>
          <p:cNvPr id="780334" name="Freeform 4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5" name="AutoShape 4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6" name="Rectangle 4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7" name="AutoShape 4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8" name="Line 5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39" name="Line 5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0" name="Rectangle 5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69" name="Rectangle 5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8170" name="Rectangle 54"/>
          <p:cNvSpPr>
            <a:spLocks noChangeArrowheads="1"/>
          </p:cNvSpPr>
          <p:nvPr/>
        </p:nvSpPr>
        <p:spPr bwMode="auto">
          <a:xfrm>
            <a:off x="8115300" y="36544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8171" name="Rectangle 55"/>
          <p:cNvSpPr>
            <a:spLocks noChangeArrowheads="1"/>
          </p:cNvSpPr>
          <p:nvPr/>
        </p:nvSpPr>
        <p:spPr bwMode="auto">
          <a:xfrm>
            <a:off x="8004175" y="3462338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8172" name="Rectangle 5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0345" name="Line 5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6" name="Line 5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80347" name="Line 5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817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3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8178" name="Text Box 6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8179" name="Text Box 63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80352" name="Text Box 64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FF00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80353" name="Text Box 65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80354" name="Text Box 66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80355" name="Text Box 67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3" grpId="0" animBg="1"/>
      <p:bldP spid="780314" grpId="0" animBg="1"/>
      <p:bldP spid="780315" grpId="0" animBg="1" autoUpdateAnimBg="0"/>
      <p:bldP spid="780329" grpId="0" animBg="1"/>
      <p:bldP spid="7803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790015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49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0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1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2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pic>
        <p:nvPicPr>
          <p:cNvPr id="49161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954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pitchFamily="-112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790015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22957" name="Rectangle 13"/>
          <p:cNvSpPr>
            <a:spLocks noChangeArrowheads="1"/>
          </p:cNvSpPr>
          <p:nvPr/>
        </p:nvSpPr>
        <p:spPr bwMode="auto">
          <a:xfrm>
            <a:off x="3465513" y="2667000"/>
            <a:ext cx="2047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ESifh ÁZuf/</a:t>
            </a:r>
          </a:p>
        </p:txBody>
      </p:sp>
      <p:sp>
        <p:nvSpPr>
          <p:cNvPr id="722958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59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0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endParaRPr lang="en-US" sz="2800">
              <a:solidFill>
                <a:srgbClr val="FFD34A"/>
              </a:solidFill>
              <a:effectLst/>
              <a:latin typeface="Times" pitchFamily="-112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22961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rgbClr val="FFD34A"/>
              </a:solidFill>
              <a:effectLst/>
              <a:latin typeface="Times" charset="0"/>
            </a:endParaRPr>
          </a:p>
        </p:txBody>
      </p:sp>
      <p:sp>
        <p:nvSpPr>
          <p:cNvPr id="722962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3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4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2296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3078163" y="931863"/>
            <a:ext cx="1597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22968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69" name="Rectangle 25"/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0" name="AutoShape 26"/>
          <p:cNvSpPr>
            <a:spLocks noChangeArrowheads="1"/>
          </p:cNvSpPr>
          <p:nvPr/>
        </p:nvSpPr>
        <p:spPr bwMode="auto">
          <a:xfrm rot="9172441">
            <a:off x="2217738" y="966788"/>
            <a:ext cx="963612" cy="2306637"/>
          </a:xfrm>
          <a:prstGeom prst="curvedLeftArrow">
            <a:avLst>
              <a:gd name="adj1" fmla="val 47875"/>
              <a:gd name="adj2" fmla="val 95750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1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en-US" sz="1600"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72" name="Oval 28"/>
          <p:cNvSpPr>
            <a:spLocks noChangeArrowheads="1"/>
          </p:cNvSpPr>
          <p:nvPr/>
        </p:nvSpPr>
        <p:spPr bwMode="auto">
          <a:xfrm>
            <a:off x="3455988" y="2497138"/>
            <a:ext cx="2312987" cy="7493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49213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22975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2976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3815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8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ÁZu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ftm;jzifh </a:t>
                </a:r>
                <a:r>
                  <a:rPr lang="en-US" sz="28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,k'vlrsdK;/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Times" pitchFamily="-112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722977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22978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42888" y="2959100"/>
            <a:ext cx="4456112" cy="3441700"/>
            <a:chOff x="411" y="1864"/>
            <a:chExt cx="2549" cy="2168"/>
          </a:xfrm>
        </p:grpSpPr>
        <p:grpSp>
          <p:nvGrpSpPr>
            <p:cNvPr id="49208" name="Group 36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22981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22982" name="Rectangle 38"/>
              <p:cNvSpPr>
                <a:spLocks noChangeArrowheads="1"/>
              </p:cNvSpPr>
              <p:nvPr/>
            </p:nvSpPr>
            <p:spPr bwMode="auto">
              <a:xfrm>
                <a:off x="771" y="3093"/>
                <a:ext cx="4624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200" b="1">
                    <a:solidFill>
                      <a:srgbClr val="00FF00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 Á&amp;Sarv</a:t>
                </a:r>
                <a:r>
                  <a:rPr lang="en-US" sz="32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tm;jzifh </a:t>
                </a:r>
                <a:r>
                  <a:rPr lang="en-US" sz="3200" b="1">
                    <a:solidFill>
                      <a:srgbClr val="FFD34A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tm&amp;yfvlrsdK;/</a:t>
                </a:r>
                <a:r>
                  <a:rPr lang="en-US" sz="2800" b="1">
                    <a:solidFill>
                      <a:srgbClr val="FFFFFF"/>
                    </a:solidFill>
                    <a:effectLst/>
                    <a:latin typeface="Wwin_Burmese1" pitchFamily="2" charset="0"/>
                    <a:ea typeface="Times New Roman" pitchFamily="-112" charset="0"/>
                    <a:cs typeface="Times New Roman" pitchFamily="-112" charset="0"/>
                  </a:rPr>
                  <a:t> </a:t>
                </a:r>
              </a:p>
            </p:txBody>
          </p:sp>
        </p:grpSp>
        <p:sp>
          <p:nvSpPr>
            <p:cNvPr id="722983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22984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9183" name="Group 43"/>
          <p:cNvGrpSpPr>
            <a:grpSpLocks/>
          </p:cNvGrpSpPr>
          <p:nvPr/>
        </p:nvGrpSpPr>
        <p:grpSpPr bwMode="auto">
          <a:xfrm>
            <a:off x="6121400" y="1514475"/>
            <a:ext cx="2017713" cy="1441450"/>
            <a:chOff x="3888" y="970"/>
            <a:chExt cx="1271" cy="908"/>
          </a:xfrm>
        </p:grpSpPr>
        <p:sp>
          <p:nvSpPr>
            <p:cNvPr id="722988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7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AC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22989" name="Rectangle 45"/>
            <p:cNvSpPr>
              <a:spLocks noChangeArrowheads="1"/>
            </p:cNvSpPr>
            <p:nvPr/>
          </p:nvSpPr>
          <p:spPr bwMode="auto">
            <a:xfrm>
              <a:off x="3888" y="1474"/>
              <a:ext cx="127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3600" b="1" i="1">
                  <a:solidFill>
                    <a:srgbClr val="FFFF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urBm 12;1-3</a:t>
              </a:r>
            </a:p>
          </p:txBody>
        </p:sp>
      </p:grpSp>
      <p:sp>
        <p:nvSpPr>
          <p:cNvPr id="722991" name="Freeform 4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2" name="AutoShape 4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3" name="Rectangle 4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4" name="AutoShape 5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5" name="Line 5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6" name="Line 5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2997" name="Rectangle 5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91" name="Rectangle 5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49192" name="Rectangle 55"/>
          <p:cNvSpPr>
            <a:spLocks noChangeArrowheads="1"/>
          </p:cNvSpPr>
          <p:nvPr/>
        </p:nvSpPr>
        <p:spPr bwMode="auto">
          <a:xfrm>
            <a:off x="8115300" y="36544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49193" name="Rectangle 56"/>
          <p:cNvSpPr>
            <a:spLocks noChangeArrowheads="1"/>
          </p:cNvSpPr>
          <p:nvPr/>
        </p:nvSpPr>
        <p:spPr bwMode="auto">
          <a:xfrm>
            <a:off x="8004175" y="3462338"/>
            <a:ext cx="819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49194" name="Rectangle 5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3002" name="Line 5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3003" name="Line 5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23004" name="Line 6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49198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3010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9200" name="Text Box 6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9201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3014" name="Text Box 70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win_Burmese1" charset="0"/>
                <a:cs typeface="Times New Roman" charset="0"/>
              </a:rPr>
              <a:t>tm+AH[H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charset="0"/>
              <a:cs typeface="Times New Roman" charset="0"/>
            </a:endParaRPr>
          </a:p>
        </p:txBody>
      </p:sp>
      <p:sp>
        <p:nvSpPr>
          <p:cNvPr id="723015" name="Text Box 71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a,moyf/ </a:t>
            </a:r>
          </a:p>
        </p:txBody>
      </p:sp>
      <p:sp>
        <p:nvSpPr>
          <p:cNvPr id="723016" name="Text Box 72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arma&amp;S/ </a:t>
            </a:r>
          </a:p>
        </p:txBody>
      </p:sp>
      <p:sp>
        <p:nvSpPr>
          <p:cNvPr id="723017" name="Text Box 73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a,m&amp;_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69" grpId="0" animBg="1"/>
      <p:bldP spid="722970" grpId="0" animBg="1"/>
      <p:bldP spid="72297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oifonf tvGefcspfaom wa,mufwnf;aom om; ÁZufudk,lI/ arm&amp;djynfodk@oGm; avmh? igjyvwHhaom awmifay:rSm ol@udk rD;±d_@&amp;m ,ZfjyKI ylaZmfavmh [krdef@awmfrl.?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8156575" y="363537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8004175" y="33940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0194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2420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0195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66FFFF"/>
                </a:solidFill>
                <a:effectLst/>
                <a:latin typeface="Arial" pitchFamily="-112" charset="0"/>
                <a:ea typeface="Times New Roman" pitchFamily="-112" charset="0"/>
                <a:cs typeface="Times New Roman" pitchFamily="-112" charset="0"/>
              </a:rPr>
              <a:t>NIV Version</a:t>
            </a:r>
            <a:r>
              <a:rPr lang="en-US" sz="2400" b="1" i="1">
                <a:solidFill>
                  <a:srgbClr val="66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t&amp; a[+AJbmom ÁZuf [kqdk&amp;mwGif ‘oifcspfaom’/ [k t"dy`g,f&amp;Sdonf? ‘oif.om;’/ ‘oif.wpfOD;wnf;aomom;’/ ‘oifcspfaomom;’ [kt"dy`g,fxGuf.? ÁZufonf bk&amp;m;uwdawmfom;jzpf.? 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tb,fwpfa,mufenf;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 ?</a:t>
            </a:r>
          </a:p>
        </p:txBody>
      </p:sp>
      <p:sp>
        <p:nvSpPr>
          <p:cNvPr id="50198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182813" y="2217738"/>
            <a:ext cx="1463675" cy="8858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3930650" y="43068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808663" y="4316413"/>
            <a:ext cx="170656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0203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2&amp;m 3;1 Y &amp;Sdaom ÁZuftm; ylaZmf&amp;mt&amp;yfonf ,ae@ tpPa&amp;;Y&amp;Sd aom rlqvifausmif;awmf t&amp;yfESifh wpfxyfwnf;us.?</a:t>
            </a:r>
            <a:endParaRPr lang="en-US" sz="2400" b="1" i="1">
              <a:solidFill>
                <a:srgbClr val="FFFFFF"/>
              </a:solidFill>
              <a:effectLst/>
              <a:latin typeface="Arial" charset="0"/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3790950" y="5649913"/>
            <a:ext cx="21082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000" b="1">
              <a:solidFill>
                <a:srgbClr val="FFD34A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81756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1218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344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344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1219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Á&amp;Sarvtr_Yum;/ oif.pum;udk igem;axmif.? ol@udkigaumif;}uD;ay;.? ol@tEG,fudk wdk;yGm;apI ol@udk tvGefrsm;jym;aprnf? olonf rif;om;q,fyg;wdk@. tbjzpfvdrfhrnf? }uD;aomvlrsdK;jzpfapjcif;iSmvnf; igjyKrnf? odk@aomfvnf;/ aemifESpf/ csdef;csufaomtcsdefwGif/ pm&amp;m onf oifhtm;bGm;vwhHaom om; ÁZufY / ig.yËdOmOfudk igwnfaprnf [krdef@awmfrl+yD;v#if-</a:t>
            </a:r>
            <a:endParaRPr lang="en-US" sz="2800" b="1">
              <a:solidFill>
                <a:srgbClr val="FFFF00"/>
              </a:solidFill>
              <a:effectLst/>
              <a:latin typeface="Arial" pitchFamily="-112" charset="0"/>
              <a:ea typeface="Times New Roman" pitchFamily="-112" charset="0"/>
              <a:cs typeface="Times New Roman" pitchFamily="-112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		</a:t>
            </a:r>
            <a:r>
              <a:rPr lang="en-US" sz="48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 17;20-21</a:t>
            </a:r>
            <a:r>
              <a:rPr lang="en-US" sz="20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(NKJV)</a:t>
            </a:r>
          </a:p>
        </p:txBody>
      </p:sp>
      <p:sp>
        <p:nvSpPr>
          <p:cNvPr id="51221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974725" y="2014538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1646238" y="604838"/>
            <a:ext cx="6765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tb,fwpfa,mufenf;</a:t>
            </a:r>
            <a:r>
              <a:rPr 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51225" name="Text Box 3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3457" name="Text Box 33"/>
          <p:cNvSpPr txBox="1">
            <a:spLocks noChangeArrowheads="1"/>
          </p:cNvSpPr>
          <p:nvPr/>
        </p:nvSpPr>
        <p:spPr bwMode="auto">
          <a:xfrm>
            <a:off x="6427788" y="4135438"/>
            <a:ext cx="1743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ig.yËdOmOfudk</a:t>
            </a:r>
          </a:p>
        </p:txBody>
      </p:sp>
      <p:sp>
        <p:nvSpPr>
          <p:cNvPr id="743458" name="Text Box 34"/>
          <p:cNvSpPr txBox="1">
            <a:spLocks noChangeArrowheads="1"/>
          </p:cNvSpPr>
          <p:nvPr/>
        </p:nvSpPr>
        <p:spPr bwMode="auto">
          <a:xfrm>
            <a:off x="1014413" y="4598988"/>
            <a:ext cx="17700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igwnfaprnf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3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3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  <p:bldP spid="743457" grpId="0" autoUpdateAnimBg="0"/>
      <p:bldP spid="74345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1" name="Freeform 102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2" name="AutoShape 102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3" name="Rectangle 102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4" name="AutoShape 103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5" name="Line 103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6" name="Line 103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57" name="Rectangle 103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34" name="Rectangle 1034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2235" name="Rectangle 1035"/>
          <p:cNvSpPr>
            <a:spLocks noChangeArrowheads="1"/>
          </p:cNvSpPr>
          <p:nvPr/>
        </p:nvSpPr>
        <p:spPr bwMode="auto">
          <a:xfrm>
            <a:off x="8162925" y="36163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2236" name="Rectangle 1036"/>
          <p:cNvSpPr>
            <a:spLocks noChangeArrowheads="1"/>
          </p:cNvSpPr>
          <p:nvPr/>
        </p:nvSpPr>
        <p:spPr bwMode="auto">
          <a:xfrm>
            <a:off x="8004175" y="34067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4461" name="Line 103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2" name="Line 103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63" name="Line 103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0" name="Text Box 10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2241" name="Group 1041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4466" name="Rectangle 1042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4467" name="Line 1043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2242" name="Text Box 1044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4470" name="Picture 1046" descr="&#10;Picture 10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8" t="35742" r="38043" b="25374"/>
          <a:stretch>
            <a:fillRect/>
          </a:stretch>
        </p:blipFill>
        <p:spPr bwMode="auto">
          <a:xfrm>
            <a:off x="1225550" y="835025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71" name="Rectangle 1047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4" name="Freeform 1050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/>
            <a:ahLst/>
            <a:cxnLst>
              <a:cxn ang="0">
                <a:pos x="2664" y="2765"/>
              </a:cxn>
              <a:cxn ang="0">
                <a:pos x="831" y="2907"/>
              </a:cxn>
              <a:cxn ang="0">
                <a:pos x="294" y="2816"/>
              </a:cxn>
              <a:cxn ang="0">
                <a:pos x="142" y="2724"/>
              </a:cxn>
              <a:cxn ang="0">
                <a:pos x="61" y="2583"/>
              </a:cxn>
              <a:cxn ang="0">
                <a:pos x="91" y="1307"/>
              </a:cxn>
              <a:cxn ang="0">
                <a:pos x="274" y="892"/>
              </a:cxn>
              <a:cxn ang="0">
                <a:pos x="547" y="557"/>
              </a:cxn>
              <a:cxn ang="0">
                <a:pos x="790" y="517"/>
              </a:cxn>
              <a:cxn ang="0">
                <a:pos x="1317" y="760"/>
              </a:cxn>
              <a:cxn ang="0">
                <a:pos x="1560" y="568"/>
              </a:cxn>
              <a:cxn ang="0">
                <a:pos x="1428" y="416"/>
              </a:cxn>
              <a:cxn ang="0">
                <a:pos x="1560" y="304"/>
              </a:cxn>
              <a:cxn ang="0">
                <a:pos x="2238" y="132"/>
              </a:cxn>
              <a:cxn ang="0">
                <a:pos x="2370" y="31"/>
              </a:cxn>
              <a:cxn ang="0">
                <a:pos x="2795" y="51"/>
              </a:cxn>
              <a:cxn ang="0">
                <a:pos x="2988" y="304"/>
              </a:cxn>
              <a:cxn ang="0">
                <a:pos x="3079" y="527"/>
              </a:cxn>
              <a:cxn ang="0">
                <a:pos x="3241" y="709"/>
              </a:cxn>
              <a:cxn ang="0">
                <a:pos x="3413" y="800"/>
              </a:cxn>
              <a:cxn ang="0">
                <a:pos x="3666" y="932"/>
              </a:cxn>
              <a:cxn ang="0">
                <a:pos x="3940" y="1398"/>
              </a:cxn>
              <a:cxn ang="0">
                <a:pos x="3737" y="1276"/>
              </a:cxn>
              <a:cxn ang="0">
                <a:pos x="3443" y="1114"/>
              </a:cxn>
              <a:cxn ang="0">
                <a:pos x="3200" y="1256"/>
              </a:cxn>
              <a:cxn ang="0">
                <a:pos x="3281" y="1327"/>
              </a:cxn>
              <a:cxn ang="0">
                <a:pos x="3281" y="1489"/>
              </a:cxn>
              <a:cxn ang="0">
                <a:pos x="2998" y="1742"/>
              </a:cxn>
              <a:cxn ang="0">
                <a:pos x="2886" y="1833"/>
              </a:cxn>
              <a:cxn ang="0">
                <a:pos x="2805" y="1914"/>
              </a:cxn>
              <a:cxn ang="0">
                <a:pos x="2826" y="2319"/>
              </a:cxn>
              <a:cxn ang="0">
                <a:pos x="2866" y="258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2246" name="Rectangle 105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4476" name="Text Box 1052"/>
          <p:cNvSpPr txBox="1">
            <a:spLocks noChangeArrowheads="1"/>
          </p:cNvSpPr>
          <p:nvPr/>
        </p:nvSpPr>
        <p:spPr bwMode="auto">
          <a:xfrm>
            <a:off x="1689100" y="884238"/>
            <a:ext cx="5948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,ae@vufaqmifrsm;udk ESdkif;,SOf=unfhv#if/ </a:t>
            </a:r>
          </a:p>
        </p:txBody>
      </p:sp>
      <p:sp>
        <p:nvSpPr>
          <p:cNvPr id="744477" name="Text Box 1053"/>
          <p:cNvSpPr txBox="1">
            <a:spLocks noChangeArrowheads="1"/>
          </p:cNvSpPr>
          <p:nvPr/>
        </p:nvSpPr>
        <p:spPr bwMode="auto">
          <a:xfrm>
            <a:off x="534988" y="4251325"/>
            <a:ext cx="21224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Á&amp;Sarv </a:t>
            </a:r>
          </a:p>
        </p:txBody>
      </p:sp>
      <p:sp>
        <p:nvSpPr>
          <p:cNvPr id="744478" name="Text Box 1054"/>
          <p:cNvSpPr txBox="1">
            <a:spLocks noChangeArrowheads="1"/>
          </p:cNvSpPr>
          <p:nvPr/>
        </p:nvSpPr>
        <p:spPr bwMode="auto">
          <a:xfrm>
            <a:off x="3600450" y="2554288"/>
            <a:ext cx="18319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ÁZuf/ </a:t>
            </a:r>
          </a:p>
        </p:txBody>
      </p:sp>
      <p:sp>
        <p:nvSpPr>
          <p:cNvPr id="744480" name="Rectangle 1056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4479" name="Text Box 1055"/>
          <p:cNvSpPr txBox="1">
            <a:spLocks noChangeArrowheads="1"/>
          </p:cNvSpPr>
          <p:nvPr/>
        </p:nvSpPr>
        <p:spPr bwMode="auto">
          <a:xfrm>
            <a:off x="5135563" y="3935413"/>
            <a:ext cx="27955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tb,fa=umifh }uD;}uD;rm;rm; jcm;em;r_&amp;Sd&amp;oenf;?</a:t>
            </a:r>
          </a:p>
        </p:txBody>
      </p:sp>
      <p:sp>
        <p:nvSpPr>
          <p:cNvPr id="744481" name="Rectangle 10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2253" name="Text Box 1058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51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325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6514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6515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pic>
        <p:nvPicPr>
          <p:cNvPr id="746518" name="Picture 22" descr=" Picture 9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1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3262" name="Rectangle 11"/>
          <p:cNvSpPr>
            <a:spLocks noChangeArrowheads="1"/>
          </p:cNvSpPr>
          <p:nvPr/>
        </p:nvSpPr>
        <p:spPr bwMode="auto">
          <a:xfrm>
            <a:off x="81502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3263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3267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293688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3271" name="Text Box 2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3000375" y="942975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828675" y="4086225"/>
            <a:ext cx="337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1111250" y="4200525"/>
            <a:ext cx="28892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tm&amp;yfurBm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5477" name="Rectangle 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5478" name="Line 6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54277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 descr="&#10;Picture 11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85" name="Rectangle 19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4286" name="Rectangle 20"/>
          <p:cNvSpPr>
            <a:spLocks noChangeArrowheads="1"/>
          </p:cNvSpPr>
          <p:nvPr/>
        </p:nvSpPr>
        <p:spPr bwMode="auto">
          <a:xfrm>
            <a:off x="8150225" y="36417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4287" name="Rectangle 21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4291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438275" y="266700"/>
            <a:ext cx="7035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Ed_if;,SOfr_/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461000"/>
            <a:ext cx="66992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rdk[mrufESifh  ÁZuf</a:t>
            </a:r>
            <a:r>
              <a:rPr 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4297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5301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7542" name="Picture 22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23" t="31543" r="44395" b="31651"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3" name="Picture 23" descr="&#10;Picture 13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607" r="44489" b="28076"/>
          <a:stretch>
            <a:fillRect/>
          </a:stretch>
        </p:blipFill>
        <p:spPr bwMode="auto">
          <a:xfrm>
            <a:off x="5453063" y="1250950"/>
            <a:ext cx="2959100" cy="39322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7" name="Picture 27" descr="&#10;Picture 14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592" r="44662" b="24057"/>
          <a:stretch>
            <a:fillRect/>
          </a:stretch>
        </p:blipFill>
        <p:spPr bwMode="auto">
          <a:xfrm>
            <a:off x="58738" y="2532063"/>
            <a:ext cx="2333625" cy="4325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8" name="Picture 28" descr="&#10;Picture 12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6" t="31738" r="44576" b="28206"/>
          <a:stretch>
            <a:fillRect/>
          </a:stretch>
        </p:blipFill>
        <p:spPr bwMode="auto">
          <a:xfrm>
            <a:off x="4665663" y="3217863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236538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yx0Dajrtaexm; Ed_if;,SOfr_/ 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14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5315" name="Rectangle 11"/>
          <p:cNvSpPr>
            <a:spLocks noChangeArrowheads="1"/>
          </p:cNvSpPr>
          <p:nvPr/>
        </p:nvSpPr>
        <p:spPr bwMode="auto">
          <a:xfrm>
            <a:off x="81502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5316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5320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5322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7552" name="Text Box 32"/>
          <p:cNvSpPr txBox="1">
            <a:spLocks noChangeArrowheads="1"/>
          </p:cNvSpPr>
          <p:nvPr/>
        </p:nvSpPr>
        <p:spPr bwMode="auto">
          <a:xfrm>
            <a:off x="2171700" y="742950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Áoa&amp;vESifh </a:t>
            </a:r>
          </a:p>
        </p:txBody>
      </p:sp>
      <p:sp>
        <p:nvSpPr>
          <p:cNvPr id="747553" name="Text Box 33"/>
          <p:cNvSpPr txBox="1">
            <a:spLocks noChangeArrowheads="1"/>
          </p:cNvSpPr>
          <p:nvPr/>
        </p:nvSpPr>
        <p:spPr bwMode="auto">
          <a:xfrm>
            <a:off x="0" y="2516188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4" name="Text Box 34"/>
          <p:cNvSpPr txBox="1">
            <a:spLocks noChangeArrowheads="1"/>
          </p:cNvSpPr>
          <p:nvPr/>
        </p:nvSpPr>
        <p:spPr bwMode="auto">
          <a:xfrm>
            <a:off x="5440363" y="1171575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5" name="Text Box 35"/>
          <p:cNvSpPr txBox="1">
            <a:spLocks noChangeArrowheads="1"/>
          </p:cNvSpPr>
          <p:nvPr/>
        </p:nvSpPr>
        <p:spPr bwMode="auto">
          <a:xfrm>
            <a:off x="4911725" y="3217863"/>
            <a:ext cx="26289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? Áoa&amp;vESifh </a:t>
            </a:r>
          </a:p>
        </p:txBody>
      </p:sp>
      <p:sp>
        <p:nvSpPr>
          <p:cNvPr id="747556" name="Text Box 36"/>
          <p:cNvSpPr txBox="1">
            <a:spLocks noChangeArrowheads="1"/>
          </p:cNvSpPr>
          <p:nvPr/>
        </p:nvSpPr>
        <p:spPr bwMode="auto">
          <a:xfrm>
            <a:off x="2286000" y="1371600"/>
            <a:ext cx="2486025" cy="579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=opa=w;vs/ </a:t>
            </a:r>
          </a:p>
        </p:txBody>
      </p:sp>
      <p:sp>
        <p:nvSpPr>
          <p:cNvPr id="747557" name="Text Box 37"/>
          <p:cNvSpPr txBox="1">
            <a:spLocks noChangeArrowheads="1"/>
          </p:cNvSpPr>
          <p:nvPr/>
        </p:nvSpPr>
        <p:spPr bwMode="auto">
          <a:xfrm>
            <a:off x="4772025" y="3943350"/>
            <a:ext cx="28003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u,fvDzdk;eD;,m;/ </a:t>
            </a:r>
          </a:p>
        </p:txBody>
      </p:sp>
      <p:sp>
        <p:nvSpPr>
          <p:cNvPr id="747558" name="Text Box 38"/>
          <p:cNvSpPr txBox="1">
            <a:spLocks noChangeArrowheads="1"/>
          </p:cNvSpPr>
          <p:nvPr/>
        </p:nvSpPr>
        <p:spPr bwMode="auto">
          <a:xfrm>
            <a:off x="1225550" y="5314950"/>
            <a:ext cx="11176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rdef;/ </a:t>
            </a:r>
          </a:p>
        </p:txBody>
      </p:sp>
      <p:sp>
        <p:nvSpPr>
          <p:cNvPr id="747559" name="Text Box 39"/>
          <p:cNvSpPr txBox="1">
            <a:spLocks noChangeArrowheads="1"/>
          </p:cNvSpPr>
          <p:nvPr/>
        </p:nvSpPr>
        <p:spPr bwMode="auto">
          <a:xfrm>
            <a:off x="5686425" y="1743075"/>
            <a:ext cx="1514475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win_Burmese1" charset="0"/>
                <a:cs typeface="Times New Roman" charset="0"/>
              </a:rPr>
              <a:t>jyifopf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4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2" grpId="0" autoUpdateAnimBg="0"/>
      <p:bldP spid="74753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8137525" y="36417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8004175" y="3432175"/>
            <a:ext cx="8191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Chicago" charset="0"/>
              <a:ea typeface="Times New Roman" charset="0"/>
              <a:cs typeface="Times New Roman" charset="0"/>
            </a:endParaRP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9586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9587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633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9591" name="Picture 23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4" name="Picture 26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5" name="Picture 27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6" name="Picture 28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7" name="Picture 29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225550" y="4913313"/>
            <a:ext cx="69294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w&amp;m;r_&amp;Sdovm;?</a:t>
            </a:r>
            <a:r>
              <a:rPr lang="en-US" sz="5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6347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349" name="Text Box 3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225550" y="0"/>
            <a:ext cx="6929438" cy="23463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Áoa&amp;vESifh tar&amp;duefEdkifiH/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605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6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36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36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Á&amp;SarvtrsdK;onf  Áoa&amp;vrdsK;EG,fxuf e,fajrESifh pnf;pdrf csrf;omr_ aumif;csD;ydkIcHpm;&amp; onf? 0dOmOfa&amp;;&amp;mu,fwifjcif;Y vnf;aumif;/ Á&amp;SarvtrsdK;omI cHpm;&amp;onf?</a:t>
            </a:r>
            <a:endParaRPr lang="en-US" sz="3600" b="1">
              <a:solidFill>
                <a:srgbClr val="FFFF00"/>
              </a:solidFill>
              <a:effectLst/>
              <a:latin typeface="Arial" charset="0"/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 </a:t>
            </a: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8112125" y="36163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7362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0611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0612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7363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292350" y="550863"/>
            <a:ext cx="2519363" cy="742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7367" name="Text Box 29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1026"/>
          <p:cNvSpPr>
            <a:spLocks noChangeArrowheads="1"/>
          </p:cNvSpPr>
          <p:nvPr/>
        </p:nvSpPr>
        <p:spPr bwMode="auto">
          <a:xfrm>
            <a:off x="1655763" y="4746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3" name="Rectangle 1027"/>
          <p:cNvSpPr>
            <a:spLocks noChangeArrowheads="1"/>
          </p:cNvSpPr>
          <p:nvPr/>
        </p:nvSpPr>
        <p:spPr bwMode="auto">
          <a:xfrm>
            <a:off x="3408363" y="3078163"/>
            <a:ext cx="1376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</a:t>
            </a:r>
          </a:p>
        </p:txBody>
      </p:sp>
      <p:sp>
        <p:nvSpPr>
          <p:cNvPr id="778244" name="Freeform 102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5" name="Rectangle 1029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6" name="Rectangle 1030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7" name="Freeform 1031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8" name="Freeform 103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49" name="Rectangle 1033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778250" name="Freeform 1034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1" name="Rectangle 1035"/>
          <p:cNvSpPr>
            <a:spLocks noChangeArrowheads="1"/>
          </p:cNvSpPr>
          <p:nvPr/>
        </p:nvSpPr>
        <p:spPr bwMode="auto">
          <a:xfrm>
            <a:off x="6132513" y="5259388"/>
            <a:ext cx="24384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778252" name="Freeform 1036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3" name="Freeform 1037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4" name="Freeform 103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5" name="Rectangle 1039"/>
          <p:cNvSpPr>
            <a:spLocks noChangeArrowheads="1"/>
          </p:cNvSpPr>
          <p:nvPr/>
        </p:nvSpPr>
        <p:spPr bwMode="auto">
          <a:xfrm>
            <a:off x="3449638" y="2382838"/>
            <a:ext cx="12731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78256" name="Rectangle 1040"/>
          <p:cNvSpPr>
            <a:spLocks noChangeArrowheads="1"/>
          </p:cNvSpPr>
          <p:nvPr/>
        </p:nvSpPr>
        <p:spPr bwMode="auto">
          <a:xfrm>
            <a:off x="2578100" y="5265738"/>
            <a:ext cx="2225675" cy="1185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/>
                <a:latin typeface="Wwin_Burmese1" charset="0"/>
              </a:rPr>
              <a:t>yifv,feD</a:t>
            </a:r>
            <a:endParaRPr lang="en-US" sz="2400" b="1">
              <a:solidFill>
                <a:srgbClr val="FF0000"/>
              </a:solidFill>
              <a:effectLst/>
            </a:endParaRPr>
          </a:p>
          <a:p>
            <a:pPr algn="l">
              <a:spcBef>
                <a:spcPct val="50000"/>
              </a:spcBef>
            </a:pPr>
            <a:endParaRPr lang="en-US" sz="32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57" name="Rectangle 1041"/>
          <p:cNvSpPr>
            <a:spLocks noChangeArrowheads="1"/>
          </p:cNvSpPr>
          <p:nvPr/>
        </p:nvSpPr>
        <p:spPr bwMode="auto">
          <a:xfrm>
            <a:off x="1838325" y="992188"/>
            <a:ext cx="1536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ajrxJyifv,f</a:t>
            </a:r>
          </a:p>
        </p:txBody>
      </p:sp>
      <p:sp>
        <p:nvSpPr>
          <p:cNvPr id="778258" name="Rectangle 104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59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0" name="Rectangle 1044"/>
          <p:cNvSpPr>
            <a:spLocks noChangeArrowheads="1"/>
          </p:cNvSpPr>
          <p:nvPr/>
        </p:nvSpPr>
        <p:spPr bwMode="auto">
          <a:xfrm>
            <a:off x="0" y="0"/>
            <a:ext cx="17510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tqifhqifhydkif;jcm;avhvmjcif;/ </a:t>
            </a:r>
          </a:p>
        </p:txBody>
      </p:sp>
      <p:sp>
        <p:nvSpPr>
          <p:cNvPr id="778261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ffectLst/>
                <a:latin typeface="Wwin_Burmese1" charset="0"/>
              </a:rPr>
              <a:t>yifv,fao/</a:t>
            </a:r>
            <a:r>
              <a:rPr lang="en-US" sz="1600" b="1">
                <a:solidFill>
                  <a:srgbClr val="FF0000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2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5" name="Rectangle 1049"/>
          <p:cNvSpPr>
            <a:spLocks noChangeArrowheads="1"/>
          </p:cNvSpPr>
          <p:nvPr/>
        </p:nvSpPr>
        <p:spPr bwMode="auto">
          <a:xfrm>
            <a:off x="7134225" y="4362450"/>
            <a:ext cx="1277938" cy="1217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effectLst/>
                <a:latin typeface="Wwin_Burmese1" charset="0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sz="28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6" name="Rectangle 1050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/>
                <a:latin typeface="Wwin_Burmese1" charset="0"/>
              </a:rPr>
              <a:t>AmAkvkef+rdK@ </a:t>
            </a:r>
            <a:endParaRPr lang="en-US" sz="24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67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68" name="Rectangle 105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778269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0" name="Rectangle 1054"/>
          <p:cNvSpPr>
            <a:spLocks noChangeArrowheads="1"/>
          </p:cNvSpPr>
          <p:nvPr/>
        </p:nvSpPr>
        <p:spPr bwMode="auto">
          <a:xfrm>
            <a:off x="6461125" y="1149350"/>
            <a:ext cx="2682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edea0+rdK@tmqD;&amp;D;,m</a:t>
            </a:r>
            <a:r>
              <a:rPr lang="en-US" sz="1600" b="1">
                <a:solidFill>
                  <a:srgbClr val="FF0000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78271" name="Oval 105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2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3" name="Rectangle 1057"/>
          <p:cNvSpPr>
            <a:spLocks noChangeArrowheads="1"/>
          </p:cNvSpPr>
          <p:nvPr/>
        </p:nvSpPr>
        <p:spPr bwMode="auto">
          <a:xfrm>
            <a:off x="2773363" y="2568575"/>
            <a:ext cx="1020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*</a:t>
            </a:r>
            <a:r>
              <a:rPr lang="en-US" sz="20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aeFo&amp;uf</a:t>
            </a:r>
            <a:r>
              <a:rPr lang="en-US" sz="1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78274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5" name="Rectangle 1059"/>
          <p:cNvSpPr>
            <a:spLocks noChangeArrowheads="1"/>
          </p:cNvSpPr>
          <p:nvPr/>
        </p:nvSpPr>
        <p:spPr bwMode="auto">
          <a:xfrm>
            <a:off x="2116138" y="3078163"/>
            <a:ext cx="15589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/>
                <a:latin typeface="Wwin_Burmese1" charset="0"/>
              </a:rPr>
              <a:t>a,&amp;dacg +rdK@</a:t>
            </a:r>
            <a:r>
              <a:rPr lang="en-US" sz="2800" b="1">
                <a:solidFill>
                  <a:srgbClr val="FF0000"/>
                </a:solidFill>
                <a:effectLst/>
              </a:rPr>
              <a:t> </a:t>
            </a:r>
            <a:endParaRPr lang="en-US" sz="2800" b="1"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778276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7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8" name="Oval 106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79" name="Rectangle 1063"/>
          <p:cNvSpPr>
            <a:spLocks noChangeArrowheads="1"/>
          </p:cNvSpPr>
          <p:nvPr/>
        </p:nvSpPr>
        <p:spPr bwMode="auto">
          <a:xfrm>
            <a:off x="2876550" y="5011738"/>
            <a:ext cx="1241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</a:t>
            </a:r>
          </a:p>
        </p:txBody>
      </p:sp>
      <p:sp>
        <p:nvSpPr>
          <p:cNvPr id="778280" name="Oval 106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1" name="Rectangle 1065"/>
          <p:cNvSpPr>
            <a:spLocks noChangeArrowheads="1"/>
          </p:cNvSpPr>
          <p:nvPr/>
        </p:nvSpPr>
        <p:spPr bwMode="auto">
          <a:xfrm>
            <a:off x="1466850" y="4081463"/>
            <a:ext cx="10715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778282" name="Line 106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3" name="Oval 106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4" name="Oval 106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285" name="Text Box 106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2" charset="0"/>
              <a:ea typeface="+mn-ea"/>
              <a:cs typeface="+mn-cs"/>
            </a:endParaRPr>
          </a:p>
        </p:txBody>
      </p:sp>
      <p:sp>
        <p:nvSpPr>
          <p:cNvPr id="778286" name="Rectangle 1070"/>
          <p:cNvSpPr>
            <a:spLocks noChangeArrowheads="1"/>
          </p:cNvSpPr>
          <p:nvPr/>
        </p:nvSpPr>
        <p:spPr bwMode="auto">
          <a:xfrm>
            <a:off x="2468563" y="4772025"/>
            <a:ext cx="12033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0525" name="Text Box 1071"/>
          <p:cNvSpPr txBox="1">
            <a:spLocks noChangeArrowheads="1"/>
          </p:cNvSpPr>
          <p:nvPr/>
        </p:nvSpPr>
        <p:spPr bwMode="auto">
          <a:xfrm>
            <a:off x="1779588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15;11 </a:t>
            </a:r>
          </a:p>
        </p:txBody>
      </p:sp>
      <p:sp>
        <p:nvSpPr>
          <p:cNvPr id="20526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8294" name="Oval 1078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01" name="Rectangle 10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0529" name="Text Box 10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78304" name="Text Box 1088"/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78307" name="Text Box 1091"/>
          <p:cNvSpPr txBox="1">
            <a:spLocks noChangeArrowheads="1"/>
          </p:cNvSpPr>
          <p:nvPr/>
        </p:nvSpPr>
        <p:spPr bwMode="auto">
          <a:xfrm>
            <a:off x="2657475" y="1998663"/>
            <a:ext cx="28321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E7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78308" name="Text Box 1092"/>
          <p:cNvSpPr txBox="1">
            <a:spLocks noChangeArrowheads="1"/>
          </p:cNvSpPr>
          <p:nvPr/>
        </p:nvSpPr>
        <p:spPr bwMode="auto">
          <a:xfrm>
            <a:off x="1833563" y="2455863"/>
            <a:ext cx="1701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cgeef/</a:t>
            </a:r>
            <a:r>
              <a:rPr lang="en-US" sz="44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09" name="Text Box 1093"/>
          <p:cNvSpPr txBox="1">
            <a:spLocks noChangeArrowheads="1"/>
          </p:cNvSpPr>
          <p:nvPr/>
        </p:nvSpPr>
        <p:spPr bwMode="auto">
          <a:xfrm>
            <a:off x="1681163" y="3705225"/>
            <a:ext cx="2133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Edkif;vfjrpf/ </a:t>
            </a:r>
          </a:p>
        </p:txBody>
      </p:sp>
      <p:sp>
        <p:nvSpPr>
          <p:cNvPr id="778310" name="Text Box 1094"/>
          <p:cNvSpPr txBox="1">
            <a:spLocks noChangeArrowheads="1"/>
          </p:cNvSpPr>
          <p:nvPr/>
        </p:nvSpPr>
        <p:spPr bwMode="auto">
          <a:xfrm>
            <a:off x="1625600" y="4292600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tD*spf</a:t>
            </a:r>
            <a:r>
              <a:rPr lang="en-US" sz="36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11" name="Text Box 1095"/>
          <p:cNvSpPr txBox="1">
            <a:spLocks noChangeArrowheads="1"/>
          </p:cNvSpPr>
          <p:nvPr/>
        </p:nvSpPr>
        <p:spPr bwMode="auto">
          <a:xfrm>
            <a:off x="1743075" y="5157788"/>
            <a:ext cx="35750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wdeu|ef;qG,f/ </a:t>
            </a:r>
          </a:p>
        </p:txBody>
      </p:sp>
      <p:sp>
        <p:nvSpPr>
          <p:cNvPr id="778312" name="Text Box 1096"/>
          <p:cNvSpPr txBox="1">
            <a:spLocks noChangeArrowheads="1"/>
          </p:cNvSpPr>
          <p:nvPr/>
        </p:nvSpPr>
        <p:spPr bwMode="auto">
          <a:xfrm>
            <a:off x="2452688" y="3217863"/>
            <a:ext cx="2922587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qm;yifv,f (yifv,fao) </a:t>
            </a:r>
          </a:p>
        </p:txBody>
      </p:sp>
      <p:sp>
        <p:nvSpPr>
          <p:cNvPr id="778313" name="Text Box 1097"/>
          <p:cNvSpPr txBox="1">
            <a:spLocks noChangeArrowheads="1"/>
          </p:cNvSpPr>
          <p:nvPr/>
        </p:nvSpPr>
        <p:spPr bwMode="auto">
          <a:xfrm>
            <a:off x="3956050" y="827088"/>
            <a:ext cx="4456113" cy="405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tD&amp;wf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tD&amp;ef/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ul0dwf/ aqmf'Dtma&amp;;bD;,m;/ qD;&amp;D;,m;/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tpPa&amp;;/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wl&amp;uD /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tD*spf</a:t>
            </a:r>
          </a:p>
        </p:txBody>
      </p:sp>
      <p:sp>
        <p:nvSpPr>
          <p:cNvPr id="778314" name="Oval 1098"/>
          <p:cNvSpPr>
            <a:spLocks noChangeArrowheads="1"/>
          </p:cNvSpPr>
          <p:nvPr/>
        </p:nvSpPr>
        <p:spPr bwMode="auto">
          <a:xfrm>
            <a:off x="0" y="-471488"/>
            <a:ext cx="1955800" cy="1701801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5" name="Rectangle 1099"/>
          <p:cNvSpPr>
            <a:spLocks noChangeArrowheads="1"/>
          </p:cNvSpPr>
          <p:nvPr/>
        </p:nvSpPr>
        <p:spPr bwMode="auto">
          <a:xfrm>
            <a:off x="4127500" y="673100"/>
            <a:ext cx="3711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a'o 10 &amp;yf</a:t>
            </a:r>
            <a:r>
              <a:rPr lang="en-US" sz="3200" b="1">
                <a:solidFill>
                  <a:srgbClr val="FFFF66"/>
                </a:solidFill>
                <a:effectLst/>
                <a:latin typeface="Time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778316" name="Rectangle 1100"/>
          <p:cNvSpPr>
            <a:spLocks noChangeArrowheads="1"/>
          </p:cNvSpPr>
          <p:nvPr/>
        </p:nvSpPr>
        <p:spPr bwMode="auto">
          <a:xfrm>
            <a:off x="4083050" y="1127125"/>
            <a:ext cx="8096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6</a:t>
            </a:r>
          </a:p>
        </p:txBody>
      </p:sp>
      <p:sp>
        <p:nvSpPr>
          <p:cNvPr id="778317" name="Rectangle 1101"/>
          <p:cNvSpPr>
            <a:spLocks noChangeArrowheads="1"/>
          </p:cNvSpPr>
          <p:nvPr/>
        </p:nvSpPr>
        <p:spPr bwMode="auto">
          <a:xfrm>
            <a:off x="5176838" y="1065213"/>
            <a:ext cx="520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Burmese" charset="0"/>
              </a:rPr>
              <a:t>4</a:t>
            </a:r>
          </a:p>
        </p:txBody>
      </p:sp>
      <p:sp>
        <p:nvSpPr>
          <p:cNvPr id="778318" name="AutoShape 110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78319" name="AutoShape 110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7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78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78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78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78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78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78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4" grpId="0" animBg="1"/>
      <p:bldP spid="778307" grpId="0" autoUpdateAnimBg="0"/>
      <p:bldP spid="778308" grpId="0" autoUpdateAnimBg="0"/>
      <p:bldP spid="778309" grpId="0" autoUpdateAnimBg="0"/>
      <p:bldP spid="778310" grpId="0" autoUpdateAnimBg="0"/>
      <p:bldP spid="778311" grpId="0" autoUpdateAnimBg="0"/>
      <p:bldP spid="778312" grpId="0" autoUpdateAnimBg="0"/>
      <p:bldP spid="778313" grpId="0" build="p" autoUpdateAnimBg="0"/>
      <p:bldP spid="7783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2498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3200" b="1">
                <a:solidFill>
                  <a:srgbClr val="FFFF00"/>
                </a:solidFill>
                <a:effectLst/>
                <a:latin typeface="Wwin_Burmese1" charset="0"/>
                <a:cs typeface="Times New Roman" charset="0"/>
              </a:rPr>
              <a:t>Á&amp;SarvtrsdK;onf  Áoa&amp;vrdsK;EG,fxuf e,fajrESifh pnf;pdrf csrf;omr_ aumif;csD;ydkIcHpm;&amp; onf? 0dOmOfa&amp;;&amp;mu,fwifjcif;Y vnf;aumif;/ Á&amp;SarvtrsdK;omI cHpm;&amp;onf? </a:t>
            </a:r>
            <a:endParaRPr lang="en-US" sz="3200" b="1">
              <a:solidFill>
                <a:srgbClr val="FFFF00"/>
              </a:solidFill>
              <a:effectLst/>
              <a:latin typeface="Arial" charset="0"/>
              <a:cs typeface="Times New Roman" charset="0"/>
            </a:endParaRPr>
          </a:p>
          <a:p>
            <a:pPr algn="l">
              <a:spcBef>
                <a:spcPct val="50000"/>
              </a:spcBef>
            </a:pPr>
            <a:endParaRPr lang="en-US" sz="2000" b="1">
              <a:solidFill>
                <a:srgbClr val="FFFF00"/>
              </a:solidFill>
              <a:effectLst/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rgbClr val="FFFFFF"/>
              </a:solidFill>
              <a:effectLst/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81121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8386" name="Group 18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3683" name="Rectangle 1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rgbClr val="FFD34A"/>
                  </a:solidFill>
                  <a:effectLst/>
                  <a:latin typeface="Times" pitchFamily="-11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53684" name="Line 20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odk@aomfjim;vnf; bk&amp;m;ocif. yËdOmOfonf  ÁZufESifh ol.rsdK;pOfrsdK;quftwGufomjzpf onf?avmuDESifhqdkifaomÁoa&amp;v.csrf;omr_onf </a:t>
            </a:r>
            <a:r>
              <a:rPr lang="en-US" sz="32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0dOmOfa&amp;;csrf;omr_Y</a:t>
            </a:r>
            <a:r>
              <a:rPr lang="en-US" sz="32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3200" b="1" u="sng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bk&amp;m;ac:aomtcg taxmuftuljyK&amp;efjzpf.?</a:t>
            </a:r>
            <a:r>
              <a:rPr lang="en-US" sz="32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[Emphasis added]</a:t>
            </a:r>
            <a:r>
              <a:rPr lang="en-US" sz="3200" b="1">
                <a:solidFill>
                  <a:srgbClr val="66FFFF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  <a:r>
              <a:rPr lang="en-US" sz="32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	</a:t>
            </a:r>
          </a:p>
        </p:txBody>
      </p:sp>
      <p:sp>
        <p:nvSpPr>
          <p:cNvPr id="58388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663825" y="63658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Hal Lindsey,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pitchFamily="-112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8392" name="Text Box 27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922463" y="385763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E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tJcGgbm/ 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tD*spf/ 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tD&amp;wf/ 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qD;&amp;D;,m;/ 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aqmf'Dtma&amp;;bD;,m;/ 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tmref/ 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1" name="Rectangle 3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752672" name="Line 3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2260600" y="5688013"/>
            <a:ext cx="5540375" cy="76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Á&amp;Sarv ESifh ÁZuf wdk@,ae@ </a:t>
            </a: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420938" y="5156200"/>
            <a:ext cx="1193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tdkifvwf/ 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054350" y="5492750"/>
            <a:ext cx="1193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/ tJcGgbm/ </a:t>
            </a:r>
          </a:p>
        </p:txBody>
      </p:sp>
      <p:grpSp>
        <p:nvGrpSpPr>
          <p:cNvPr id="59430" name="Group 39"/>
          <p:cNvGrpSpPr>
            <a:grpSpLocks/>
          </p:cNvGrpSpPr>
          <p:nvPr/>
        </p:nvGrpSpPr>
        <p:grpSpPr bwMode="auto">
          <a:xfrm>
            <a:off x="1676400" y="901700"/>
            <a:ext cx="3074988" cy="3494088"/>
            <a:chOff x="1056" y="568"/>
            <a:chExt cx="1937" cy="2201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? </a:t>
              </a:r>
              <a:r>
                <a:rPr lang="en-US" sz="20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ajrxJyifv,f/ 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vufbEGef/ 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a,&amp;dacg/ </a:t>
              </a:r>
            </a:p>
          </p:txBody>
        </p:sp>
        <p:sp>
          <p:nvSpPr>
            <p:cNvPr id="59473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1">
                  <a:solidFill>
                    <a:srgbClr val="CECECE"/>
                  </a:solidFill>
                  <a:effectLst/>
                  <a:latin typeface="Wwin_Burmese1" charset="0"/>
                </a:rPr>
                <a:t>yifv,fao/</a:t>
              </a:r>
              <a:r>
                <a:rPr lang="en-US" sz="1800" b="1">
                  <a:solidFill>
                    <a:srgbClr val="CECECE"/>
                  </a:solidFill>
                  <a:effectLst/>
                </a:rPr>
                <a:t> 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a[jAKef/ 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4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*gvdvJyifv,f/ 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[dkifzm/ 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emZ&amp;uf/ 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eDwm,m/ 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xJtmApf*smzg 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a,&amp;k&amp;Svif/ 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bD,ma&amp;Sb/ 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*gqm/ 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;/ tpPa&amp;;/ 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a*smf'ef/ 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9439" name="Rectangle 80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59440" name="Rectangle 81"/>
          <p:cNvSpPr>
            <a:spLocks noChangeArrowheads="1"/>
          </p:cNvSpPr>
          <p:nvPr/>
        </p:nvSpPr>
        <p:spPr bwMode="auto">
          <a:xfrm>
            <a:off x="8074025" y="3629025"/>
            <a:ext cx="8826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1A0004"/>
                </a:solidFill>
                <a:effectLst/>
                <a:latin typeface="Wwin_Burmese1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rgbClr val="1A0004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59441" name="Rectangle 82"/>
          <p:cNvSpPr>
            <a:spLocks noChangeArrowheads="1"/>
          </p:cNvSpPr>
          <p:nvPr/>
        </p:nvSpPr>
        <p:spPr bwMode="auto">
          <a:xfrm>
            <a:off x="8004175" y="3432175"/>
            <a:ext cx="819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tm+AH[H/ </a:t>
            </a:r>
          </a:p>
        </p:txBody>
      </p:sp>
      <p:sp>
        <p:nvSpPr>
          <p:cNvPr id="59442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636838" y="892175"/>
            <a:ext cx="4478337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413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EEFF4B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ÁZuf.trsdK;tEG,f/</a:t>
              </a: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388938" y="2225675"/>
            <a:ext cx="6997700" cy="2708275"/>
            <a:chOff x="1352" y="-3515"/>
            <a:chExt cx="4408" cy="1706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75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EEFF4B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Á&amp;Sarv. trsdK;tEG,f/ </a:t>
              </a: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grpSp>
          <p:nvGrpSpPr>
            <p:cNvPr id="5945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944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449" name="Text Box 99"/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9451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6041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0420" name="Group 25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07610" name="Rectangle 26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07611" name="Line 27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851025" y="684213"/>
            <a:ext cx="5799138" cy="42052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dist="119812" dir="3479677" algn="ctr" rotWithShape="0">
                <a:schemeClr val="bg2"/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8" y="4054475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4068763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058988" y="998538"/>
            <a:ext cx="5008562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tmjA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[H\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aumif;BuD;</a:t>
            </a:r>
            <a:r>
              <a:rPr lang="en-US" sz="3600" b="1" u="sng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wpfpdwfwpfydkif</a:t>
            </a:r>
            <a:r>
              <a:rPr lang="en-US" sz="3600" b="1" u="sng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;?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tvGefom,mvSyaomcgeef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bk&amp;m;uwdawmftarGtESpfrsm</a:t>
            </a:r>
            <a:r>
              <a:rPr lang="en-US" sz="3600" b="1" dirty="0">
                <a:solidFill>
                  <a:srgbClr val="FFFF00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;/</a:t>
            </a:r>
          </a:p>
        </p:txBody>
      </p:sp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7516813" y="2268538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7508875" y="2366963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7535863" y="22637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7546975" y="27654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7534275" y="2998788"/>
            <a:ext cx="8461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0431" name="Rectangle 16"/>
          <p:cNvSpPr>
            <a:spLocks noChangeArrowheads="1"/>
          </p:cNvSpPr>
          <p:nvPr/>
        </p:nvSpPr>
        <p:spPr bwMode="auto">
          <a:xfrm>
            <a:off x="7635875" y="277177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0432" name="Rectangle 17"/>
          <p:cNvSpPr>
            <a:spLocks noChangeArrowheads="1"/>
          </p:cNvSpPr>
          <p:nvPr/>
        </p:nvSpPr>
        <p:spPr bwMode="auto">
          <a:xfrm>
            <a:off x="7527925" y="2554288"/>
            <a:ext cx="94138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0433" name="Rectangle 18"/>
          <p:cNvSpPr>
            <a:spLocks noChangeArrowheads="1"/>
          </p:cNvSpPr>
          <p:nvPr/>
        </p:nvSpPr>
        <p:spPr bwMode="auto">
          <a:xfrm>
            <a:off x="7467600" y="2271713"/>
            <a:ext cx="901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7526338" y="254793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7570788" y="323850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pic>
          <p:nvPicPr>
            <p:cNvPr id="28" name="Picture 5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Jordan River in Central Israel</a:t>
              </a:r>
            </a:p>
          </p:txBody>
        </p:sp>
      </p:grp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046163" y="-30163"/>
            <a:ext cx="3101975" cy="6413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urÇmOD;usrf</a:t>
            </a:r>
            <a:r>
              <a:rPr lang="en-US" sz="18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; 13;10-11/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a,m&amp;SIrSwfpm</a:t>
            </a:r>
            <a:r>
              <a:rPr lang="en-US" sz="1800" b="1" dirty="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17;16/ </a:t>
            </a:r>
          </a:p>
        </p:txBody>
      </p:sp>
      <p:sp>
        <p:nvSpPr>
          <p:cNvPr id="60438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198813" y="852488"/>
            <a:ext cx="17875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1451" name="Rectangle 12"/>
          <p:cNvSpPr>
            <a:spLocks noChangeArrowheads="1"/>
          </p:cNvSpPr>
          <p:nvPr/>
        </p:nvSpPr>
        <p:spPr bwMode="auto">
          <a:xfrm>
            <a:off x="3652838" y="154622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452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1453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1457" name="Group 19"/>
          <p:cNvGrpSpPr>
            <a:grpSpLocks/>
          </p:cNvGrpSpPr>
          <p:nvPr/>
        </p:nvGrpSpPr>
        <p:grpSpPr bwMode="auto">
          <a:xfrm>
            <a:off x="598488" y="2741613"/>
            <a:ext cx="2259012" cy="1446212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9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uwdawmf\aqGpOfrsdK;quf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1468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371475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xGuf 2;24</a:t>
            </a:r>
            <a:r>
              <a:rPr lang="en-US" sz="2000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96188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  <a:r>
              <a:rPr lang="en-US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,mukyf</a:t>
            </a:r>
            <a:r>
              <a:rPr lang="en-US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onf </a:t>
            </a:r>
            <a:r>
              <a:rPr lang="en-US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uwdawmf\fom;</a:t>
            </a:r>
            <a:r>
              <a:rPr lang="en-US" b="1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jzpfonf/</a:t>
            </a:r>
            <a:r>
              <a:rPr lang="en-US" sz="4800" b="1">
                <a:solidFill>
                  <a:srgbClr val="68FFF8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78" name="Rectangle 81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1479" name="Rectangle 82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1480" name="Rectangle 83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1481" name="Rectangle 84"/>
          <p:cNvSpPr>
            <a:spLocks noChangeArrowheads="1"/>
          </p:cNvSpPr>
          <p:nvPr/>
        </p:nvSpPr>
        <p:spPr bwMode="auto">
          <a:xfrm>
            <a:off x="8137525" y="36163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1482" name="Rectangle 85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1483" name="Rectangle 8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87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488" name="Text Box 93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1490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1491" name="Group 9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1497" name="Group 98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1499" name="Group 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1505" name="Group 1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01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174" name="Freeform 102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1506" name="Picture 103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515183" name="Text Box 111"/>
          <p:cNvSpPr txBox="1">
            <a:spLocks noChangeArrowheads="1"/>
          </p:cNvSpPr>
          <p:nvPr/>
        </p:nvSpPr>
        <p:spPr bwMode="auto">
          <a:xfrm rot="16163196">
            <a:off x="153988" y="4048125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515184" name="Text Box 112"/>
          <p:cNvSpPr txBox="1">
            <a:spLocks noChangeArrowheads="1"/>
          </p:cNvSpPr>
          <p:nvPr/>
        </p:nvSpPr>
        <p:spPr bwMode="auto">
          <a:xfrm rot="16249288">
            <a:off x="667544" y="2326482"/>
            <a:ext cx="2065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 </a:t>
            </a:r>
          </a:p>
        </p:txBody>
      </p:sp>
      <p:sp>
        <p:nvSpPr>
          <p:cNvPr id="515185" name="Text Box 113"/>
          <p:cNvSpPr txBox="1">
            <a:spLocks noChangeArrowheads="1"/>
          </p:cNvSpPr>
          <p:nvPr/>
        </p:nvSpPr>
        <p:spPr bwMode="auto">
          <a:xfrm rot="-5400000">
            <a:off x="944563" y="2301875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515186" name="Text Box 114"/>
          <p:cNvSpPr txBox="1">
            <a:spLocks noChangeArrowheads="1"/>
          </p:cNvSpPr>
          <p:nvPr/>
        </p:nvSpPr>
        <p:spPr bwMode="auto">
          <a:xfrm rot="16185571">
            <a:off x="1373188" y="2359025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131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084513" y="938213"/>
            <a:ext cx="19478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8132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21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709988" y="160337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1326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2479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1328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1329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133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1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1332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3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4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8133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3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7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1338" name="Text Box 26"/>
          <p:cNvSpPr txBox="1">
            <a:spLocks noChangeArrowheads="1"/>
          </p:cNvSpPr>
          <p:nvPr/>
        </p:nvSpPr>
        <p:spPr bwMode="auto">
          <a:xfrm>
            <a:off x="1790700" y="-85725"/>
            <a:ext cx="3332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35;23-26/ urÇm 34;1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2925" y="3562350"/>
            <a:ext cx="1225550" cy="795338"/>
            <a:chOff x="520" y="1872"/>
            <a:chExt cx="720" cy="584"/>
          </a:xfrm>
        </p:grpSpPr>
        <p:sp>
          <p:nvSpPr>
            <p:cNvPr id="781340" name="Oval 28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1" name="Text Box 29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781343" name="Oval 31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4" name="Text Box 32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781346" name="Oval 34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47" name="Text Box 35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781349" name="Oval 37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0" name="Text Box 38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781352" name="Oval 40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3" name="Text Box 41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781355" name="Oval 43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6" name="Text Box 44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781358" name="Oval 46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59" name="Text Box 47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781361" name="Oval 49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2" name="Text Box 50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781364" name="Oval 52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5" name="Text Box 53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781367" name="Oval 55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68" name="Text Box 56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1370" name="Oval 58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1" name="Text Box 59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781373" name="Oval 61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4" name="Text Box 62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781376" name="Oval 64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1377" name="Text Box 65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FFFF00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781378" name="Freeform 6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79" name="AutoShape 6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0" name="Rectangle 6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1" name="AutoShape 6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2" name="Line 7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3" name="Line 7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84" name="Rectangle 7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09" name="Rectangle 73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2510" name="Rectangle 74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2511" name="Rectangle 75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2512" name="Rectangle 76"/>
          <p:cNvSpPr>
            <a:spLocks noChangeArrowheads="1"/>
          </p:cNvSpPr>
          <p:nvPr/>
        </p:nvSpPr>
        <p:spPr bwMode="auto">
          <a:xfrm>
            <a:off x="8124825" y="36290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2513" name="Rectangle 77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2514" name="Rectangle 7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1391" name="Line 7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2" name="Line 8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1393" name="Line 8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518" name="Text Box 8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1395" name="Rectangle 8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2520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2521" name="Group 8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2527" name="Group 8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2529" name="Group 8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2535" name="Group 8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1401" name="Freeform 89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402" name="Freeform 90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2536" name="Picture 9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1404" name="Freeform 92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5" name="Freeform 93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6" name="Freeform 94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7" name="Freeform 95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1408" name="Freeform 96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1409" name="Rectangle 97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1410" name="Rectangle 98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1411" name="Text Box 99"/>
          <p:cNvSpPr txBox="1">
            <a:spLocks noChangeArrowheads="1"/>
          </p:cNvSpPr>
          <p:nvPr/>
        </p:nvSpPr>
        <p:spPr bwMode="auto">
          <a:xfrm rot="16163196">
            <a:off x="92075" y="1541463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81412" name="Text Box 100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81413" name="Text Box 101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1414" name="Text Box 102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084513" y="938213"/>
            <a:ext cx="19478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3709988" y="160337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3499" name="Rectangle 13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3500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3503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7" name="Rectangle 2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264218" name="Line 2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8" name="Rectangle 16"/>
          <p:cNvSpPr>
            <a:spLocks noChangeArrowheads="1"/>
          </p:cNvSpPr>
          <p:nvPr/>
        </p:nvSpPr>
        <p:spPr bwMode="auto">
          <a:xfrm>
            <a:off x="4297363" y="3387725"/>
            <a:ext cx="631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WwinBurmese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11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-85725"/>
            <a:ext cx="3332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35;23-26/ urÇm 34;1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542925" y="3562350"/>
            <a:ext cx="1225550" cy="795338"/>
            <a:chOff x="520" y="1872"/>
            <a:chExt cx="720" cy="584"/>
          </a:xfrm>
        </p:grpSpPr>
        <p:sp>
          <p:nvSpPr>
            <p:cNvPr id="264373" name="Oval 18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74" name="Text Box 18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4" name="Group 18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18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18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" name="Group 19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19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9" name="Group 19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" name="Group 20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" name="Group 20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2" name="Group 20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3" name="Group 21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4" name="Group 213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WwinBurmese" pitchFamily="2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" name="Group 216"/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FFFF00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85138" y="34575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33" name="Rectangle 165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3534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3535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3536" name="Rectangle 168"/>
          <p:cNvSpPr>
            <a:spLocks noChangeArrowheads="1"/>
          </p:cNvSpPr>
          <p:nvPr/>
        </p:nvSpPr>
        <p:spPr bwMode="auto">
          <a:xfrm>
            <a:off x="8120063" y="3641725"/>
            <a:ext cx="9413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3537" name="Rectangle 169"/>
          <p:cNvSpPr>
            <a:spLocks noChangeArrowheads="1"/>
          </p:cNvSpPr>
          <p:nvPr/>
        </p:nvSpPr>
        <p:spPr bwMode="auto">
          <a:xfrm>
            <a:off x="8016875" y="3381375"/>
            <a:ext cx="9493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3538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42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63544" name="Text Box 22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3545" name="Group 226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3552" name="Group 227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3554" name="Group 2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3560" name="Group 2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22" name="Freeform 230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423" name="Freeform 231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3561" name="Picture 232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4425" name="Freeform 233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6" name="Freeform 234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7" name="Freeform 235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8" name="Freeform 236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4429" name="Freeform 237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4430" name="Rectangle 238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57888" y="24812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264433" name="Oval 241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4434" name="Text Box 242"/>
          <p:cNvSpPr txBox="1">
            <a:spLocks noChangeArrowheads="1"/>
          </p:cNvSpPr>
          <p:nvPr/>
        </p:nvSpPr>
        <p:spPr bwMode="auto">
          <a:xfrm rot="16163196">
            <a:off x="149225" y="15827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264435" name="Text Box 243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264436" name="Text Box 244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264437" name="Text Box 245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4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4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5" name="Rectangle 1027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2340" name="Rectangle 1028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1" name="AutoShape 1029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2" name="Rectangle 103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19" name="Rectangle 1031"/>
          <p:cNvSpPr>
            <a:spLocks noChangeArrowheads="1"/>
          </p:cNvSpPr>
          <p:nvPr/>
        </p:nvSpPr>
        <p:spPr bwMode="auto">
          <a:xfrm>
            <a:off x="3198813" y="852488"/>
            <a:ext cx="17875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782344" name="Line 1032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5" name="Line 1033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46" name="Rectangle 1034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4523" name="Rectangle 1035"/>
          <p:cNvSpPr>
            <a:spLocks noChangeArrowheads="1"/>
          </p:cNvSpPr>
          <p:nvPr/>
        </p:nvSpPr>
        <p:spPr bwMode="auto">
          <a:xfrm>
            <a:off x="3652838" y="1546225"/>
            <a:ext cx="2227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3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4524" name="Rectangle 1036"/>
          <p:cNvSpPr>
            <a:spLocks noChangeArrowheads="1"/>
          </p:cNvSpPr>
          <p:nvPr/>
        </p:nvSpPr>
        <p:spPr bwMode="auto">
          <a:xfrm>
            <a:off x="3897313" y="206057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bg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64525" name="Rectangle 1037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82350" name="Rectangle 1038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782351" name="Rectangle 1039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sp>
        <p:nvSpPr>
          <p:cNvPr id="782352" name="Rectangle 104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29" name="Group 1041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82354" name="Rectangle 1042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 sz="2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82355" name="Rectangle 1043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JMJ</a:t>
              </a:r>
            </a:p>
          </p:txBody>
        </p:sp>
      </p:grpSp>
      <p:sp>
        <p:nvSpPr>
          <p:cNvPr id="782356" name="Line 1044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7" name="Line 1045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8" name="Line 1046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59" name="Rectangle 10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2360" name="Line 104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5" name="Text Box 10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2369" name="Text Box 1057"/>
          <p:cNvSpPr txBox="1">
            <a:spLocks noChangeArrowheads="1"/>
          </p:cNvSpPr>
          <p:nvPr/>
        </p:nvSpPr>
        <p:spPr bwMode="auto">
          <a:xfrm>
            <a:off x="1793875" y="-114300"/>
            <a:ext cx="2603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35;24</a:t>
            </a: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2371" name="Freeform 105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2" name="AutoShape 106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3" name="Rectangle 106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4" name="AutoShape 106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5" name="Line 106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6" name="Line 106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77" name="Rectangle 106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44" name="Rectangle 106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4545" name="Rectangle 1067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4546" name="Rectangle 1068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4547" name="Rectangle 1069"/>
          <p:cNvSpPr>
            <a:spLocks noChangeArrowheads="1"/>
          </p:cNvSpPr>
          <p:nvPr/>
        </p:nvSpPr>
        <p:spPr bwMode="auto">
          <a:xfrm>
            <a:off x="8137525" y="3616325"/>
            <a:ext cx="8969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</a:t>
            </a:r>
            <a:r>
              <a:rPr lang="en-US" sz="1200" b="1">
                <a:solidFill>
                  <a:schemeClr val="bg2"/>
                </a:solidFill>
                <a:effectLst/>
                <a:latin typeface="Wwin_Burmese1" charset="0"/>
                <a:cs typeface="Times New Roman" charset="0"/>
              </a:rPr>
              <a:t>f;</a:t>
            </a:r>
            <a:r>
              <a:rPr lang="en-US" sz="1200" b="1">
                <a:solidFill>
                  <a:schemeClr val="bg2"/>
                </a:solidFill>
                <a:effectLst/>
                <a:latin typeface="Time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4548" name="Rectangle 1070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4549" name="Rectangle 1071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82384" name="Line 10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5" name="Line 10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2386" name="Line 10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53" name="Text Box 10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4554" name="Text Box 1076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782389" name="Rectangle 10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64556" name="Text Box 10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64557" name="Group 1079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64568" name="Group 1080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64570" name="Group 108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64576" name="Group 108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2395" name="Freeform 1083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396" name="Freeform 1084" descr="Cork"/>
                  <p:cNvSpPr>
                    <a:spLocks/>
                  </p:cNvSpPr>
                  <p:nvPr/>
                </p:nvSpPr>
                <p:spPr bwMode="auto">
                  <a:xfrm>
                    <a:off x="576" y="2506"/>
                    <a:ext cx="2078" cy="1230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81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4577" name="Picture 108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82398" name="Freeform 1086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399" name="Freeform 1087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0" name="Freeform 1088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1" name="Freeform 1089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2402" name="Freeform 1090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2403" name="Rectangle 1091"/>
            <p:cNvSpPr>
              <a:spLocks noChangeArrowheads="1"/>
            </p:cNvSpPr>
            <p:nvPr/>
          </p:nvSpPr>
          <p:spPr bwMode="auto">
            <a:xfrm>
              <a:off x="3922" y="991"/>
              <a:ext cx="38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2021404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 i="1">
                  <a:solidFill>
                    <a:srgbClr val="FFFFFF"/>
                  </a:solidFill>
                  <a:effectLst/>
                  <a:latin typeface="Kosher-Normal" charset="0"/>
                </a:rPr>
                <a:t>AC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82404" name="Rectangle 1092"/>
          <p:cNvSpPr>
            <a:spLocks noChangeArrowheads="1"/>
          </p:cNvSpPr>
          <p:nvPr/>
        </p:nvSpPr>
        <p:spPr bwMode="auto">
          <a:xfrm>
            <a:off x="5983288" y="2519363"/>
            <a:ext cx="26368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12;1-3</a:t>
            </a:r>
            <a:r>
              <a:rPr lang="en-US" b="1" i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782405" name="Text Box 1093"/>
          <p:cNvSpPr txBox="1">
            <a:spLocks noChangeArrowheads="1"/>
          </p:cNvSpPr>
          <p:nvPr/>
        </p:nvSpPr>
        <p:spPr bwMode="auto">
          <a:xfrm>
            <a:off x="5283200" y="4344988"/>
            <a:ext cx="23495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a,moyf </a:t>
            </a:r>
          </a:p>
        </p:txBody>
      </p:sp>
      <p:sp>
        <p:nvSpPr>
          <p:cNvPr id="782406" name="Oval 1094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4561" name="Group 1095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782408" name="Oval 1096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2409" name="Text Box 1097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11</a:t>
              </a:r>
            </a:p>
          </p:txBody>
        </p:sp>
      </p:grpSp>
      <p:sp>
        <p:nvSpPr>
          <p:cNvPr id="782410" name="Text Box 1098"/>
          <p:cNvSpPr txBox="1">
            <a:spLocks noChangeArrowheads="1"/>
          </p:cNvSpPr>
          <p:nvPr/>
        </p:nvSpPr>
        <p:spPr bwMode="auto">
          <a:xfrm rot="16163196">
            <a:off x="153988" y="3525838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00FF00"/>
                </a:solidFill>
                <a:effectLst/>
                <a:latin typeface="WinInnwa" charset="0"/>
                <a:cs typeface="Times New Roman" charset="0"/>
              </a:rPr>
              <a:t>tmNAH[H 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82411" name="Text Box 1099"/>
          <p:cNvSpPr txBox="1">
            <a:spLocks noChangeArrowheads="1"/>
          </p:cNvSpPr>
          <p:nvPr/>
        </p:nvSpPr>
        <p:spPr bwMode="auto">
          <a:xfrm rot="16249288">
            <a:off x="620713" y="1981200"/>
            <a:ext cx="2065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82412" name="Text Box 1100"/>
          <p:cNvSpPr txBox="1">
            <a:spLocks noChangeArrowheads="1"/>
          </p:cNvSpPr>
          <p:nvPr/>
        </p:nvSpPr>
        <p:spPr bwMode="auto">
          <a:xfrm rot="-5400000">
            <a:off x="885825" y="2025650"/>
            <a:ext cx="2225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2413" name="Text Box 1101"/>
          <p:cNvSpPr txBox="1">
            <a:spLocks noChangeArrowheads="1"/>
          </p:cNvSpPr>
          <p:nvPr/>
        </p:nvSpPr>
        <p:spPr bwMode="auto">
          <a:xfrm rot="16185571">
            <a:off x="1431926" y="202565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50" grpId="0" autoUpdateAnimBg="0"/>
      <p:bldP spid="78235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4135438" y="428625"/>
            <a:ext cx="1230312" cy="2708275"/>
            <a:chOff x="2602" y="344"/>
            <a:chExt cx="775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39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tjypf</a:t>
              </a:r>
            </a:p>
          </p:txBody>
        </p:sp>
        <p:sp>
          <p:nvSpPr>
            <p:cNvPr id="65840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68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owif;aumif;/ </a:t>
              </a:r>
            </a:p>
          </p:txBody>
        </p:sp>
        <p:sp>
          <p:nvSpPr>
            <p:cNvPr id="65841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37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65842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9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vlowform;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win_Burmese1" charset="0"/>
                </a:rPr>
                <a:t> </a:t>
              </a:r>
            </a:p>
          </p:txBody>
        </p:sp>
        <p:sp>
          <p:nvSpPr>
            <p:cNvPr id="65843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2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oufwefha&amp;mif</a:t>
              </a:r>
            </a:p>
          </p:txBody>
        </p:sp>
        <p:sp>
          <p:nvSpPr>
            <p:cNvPr id="65844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52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 Innwa" charset="0"/>
                </a:rPr>
                <a:t>&amp;Jwdkuf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BuD;</a:t>
              </a:r>
              <a:r>
                <a:rPr lang="en-US" sz="1400" b="1">
                  <a:solidFill>
                    <a:schemeClr val="bg2"/>
                  </a:solidFill>
                  <a:effectLst/>
                  <a:latin typeface="Win Innwa" charset="0"/>
                </a:rPr>
                <a:t>/</a:t>
              </a:r>
              <a:r>
                <a:rPr lang="en-US" sz="1200" b="1">
                  <a:solidFill>
                    <a:schemeClr val="bg2"/>
                  </a:solidFill>
                  <a:effectLst/>
                  <a:latin typeface="Win Innwa" charset="0"/>
                </a:rPr>
                <a:t> </a:t>
              </a:r>
            </a:p>
          </p:txBody>
        </p:sp>
        <p:sp>
          <p:nvSpPr>
            <p:cNvPr id="65845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6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zefqif;jcif;/ </a:t>
              </a:r>
            </a:p>
          </p:txBody>
        </p:sp>
        <p:sp>
          <p:nvSpPr>
            <p:cNvPr id="65846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4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vlom;/ </a:t>
              </a: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50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65851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5852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5853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60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effectLst/>
                  <a:latin typeface="WinInnwa" charset="0"/>
                </a:rPr>
                <a:t>a&amp;G;ac:awmfrljcif;/ </a:t>
              </a:r>
            </a:p>
          </p:txBody>
        </p:sp>
        <p:sp>
          <p:nvSpPr>
            <p:cNvPr id="65854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6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tmNAH[H/ </a:t>
              </a:r>
            </a:p>
          </p:txBody>
        </p:sp>
        <p:sp>
          <p:nvSpPr>
            <p:cNvPr id="65855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5584" name="Picture 8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5633" name="Picture 13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3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4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7795" name="Rectangle 14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667797" name="Line 149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8" name="Rectangle 15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920750"/>
            <a:ext cx="511175" cy="25781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701507" y="5634831"/>
            <a:ext cx="9667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668963" y="4465638"/>
            <a:ext cx="968375" cy="4794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5669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82" name="Rectangle 193"/>
          <p:cNvSpPr>
            <a:spLocks noChangeArrowheads="1"/>
          </p:cNvSpPr>
          <p:nvPr/>
        </p:nvSpPr>
        <p:spPr bwMode="auto">
          <a:xfrm>
            <a:off x="4276725" y="3416300"/>
            <a:ext cx="8270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a,moyf 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5" name="Rectangle 206"/>
          <p:cNvSpPr>
            <a:spLocks noChangeArrowheads="1"/>
          </p:cNvSpPr>
          <p:nvPr/>
        </p:nvSpPr>
        <p:spPr bwMode="auto">
          <a:xfrm>
            <a:off x="6523038" y="3213100"/>
            <a:ext cx="768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win_Burmese1" charset="0"/>
              </a:rPr>
              <a:t>zrf;qD;/ 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699" name="Rectangle 210"/>
          <p:cNvSpPr>
            <a:spLocks noChangeArrowheads="1"/>
          </p:cNvSpPr>
          <p:nvPr/>
        </p:nvSpPr>
        <p:spPr bwMode="auto">
          <a:xfrm>
            <a:off x="6599238" y="4394200"/>
            <a:ext cx="9604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qdwfNidrf 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06" name="Rectangle 217"/>
          <p:cNvSpPr>
            <a:spLocks noChangeArrowheads="1"/>
          </p:cNvSpPr>
          <p:nvPr/>
        </p:nvSpPr>
        <p:spPr bwMode="auto">
          <a:xfrm>
            <a:off x="6610350" y="5102225"/>
            <a:ext cx="9223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a,±&amp;I/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6" name="Rectangle 227"/>
          <p:cNvSpPr>
            <a:spLocks noChangeArrowheads="1"/>
          </p:cNvSpPr>
          <p:nvPr/>
        </p:nvSpPr>
        <p:spPr bwMode="auto">
          <a:xfrm>
            <a:off x="6570663" y="561975"/>
            <a:ext cx="9032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rif;rJh/ 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19" name="Rectangle 230"/>
          <p:cNvSpPr>
            <a:spLocks noChangeArrowheads="1"/>
          </p:cNvSpPr>
          <p:nvPr/>
        </p:nvSpPr>
        <p:spPr bwMode="auto">
          <a:xfrm>
            <a:off x="6580188" y="1266825"/>
            <a:ext cx="900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rif;pH/ 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2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30303"/>
                </a:solidFill>
                <a:effectLst/>
                <a:latin typeface="WinInnwa" charset="0"/>
              </a:rPr>
              <a:t>a,m±&amp;SI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27" name="Rectangle 238"/>
          <p:cNvSpPr>
            <a:spLocks noChangeArrowheads="1"/>
          </p:cNvSpPr>
          <p:nvPr/>
        </p:nvSpPr>
        <p:spPr bwMode="auto">
          <a:xfrm>
            <a:off x="4318000" y="4257675"/>
            <a:ext cx="823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win_Burmese1" charset="0"/>
              </a:rPr>
              <a:t>/ </a:t>
            </a:r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arma&amp;S/ 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3994150" y="463550"/>
            <a:ext cx="1612900" cy="13668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59238" y="1912938"/>
            <a:ext cx="1727200" cy="14779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46" name="Rectangle 258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5747" name="Rectangle 25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5748" name="Rectangle 260"/>
          <p:cNvSpPr>
            <a:spLocks noChangeArrowheads="1"/>
          </p:cNvSpPr>
          <p:nvPr/>
        </p:nvSpPr>
        <p:spPr bwMode="auto">
          <a:xfrm>
            <a:off x="8340725" y="4297363"/>
            <a:ext cx="3667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winBurmese" charset="0"/>
              </a:rPr>
              <a:t>12</a:t>
            </a:r>
          </a:p>
        </p:txBody>
      </p:sp>
      <p:sp>
        <p:nvSpPr>
          <p:cNvPr id="65749" name="Rectangle 261"/>
          <p:cNvSpPr>
            <a:spLocks noChangeArrowheads="1"/>
          </p:cNvSpPr>
          <p:nvPr/>
        </p:nvSpPr>
        <p:spPr bwMode="auto">
          <a:xfrm>
            <a:off x="8150225" y="3629025"/>
            <a:ext cx="9413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cs typeface="Times New Roman" charset="0"/>
              </a:rPr>
              <a:t>a&amp;G;aumufjcif;</a:t>
            </a:r>
            <a:r>
              <a:rPr lang="en-US" sz="1200" b="1">
                <a:solidFill>
                  <a:schemeClr val="bg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65750" name="Rectangle 262"/>
          <p:cNvSpPr>
            <a:spLocks noChangeArrowheads="1"/>
          </p:cNvSpPr>
          <p:nvPr/>
        </p:nvSpPr>
        <p:spPr bwMode="auto">
          <a:xfrm>
            <a:off x="8004175" y="3432175"/>
            <a:ext cx="9017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tmNAH[H/ </a:t>
            </a:r>
          </a:p>
        </p:txBody>
      </p:sp>
      <p:sp>
        <p:nvSpPr>
          <p:cNvPr id="65751" name="Rectangle 26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7988300" y="4191000"/>
            <a:ext cx="846138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5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1-35</a:t>
            </a: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59350" y="2986088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758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5760" name="Group 329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5771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5811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13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19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20" name="Picture 28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12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2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579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801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807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808" name="Picture 29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0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3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5787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89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95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96" name="Picture 30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88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5774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5775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77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83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65784" name="Picture 32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7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7978" name="Text Box 330"/>
          <p:cNvSpPr txBox="1">
            <a:spLocks noChangeArrowheads="1"/>
          </p:cNvSpPr>
          <p:nvPr/>
        </p:nvSpPr>
        <p:spPr bwMode="auto">
          <a:xfrm rot="-5400000">
            <a:off x="708025" y="18303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FF00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7979" name="Rectangle 331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65763" name="Rectangle 332"/>
          <p:cNvSpPr>
            <a:spLocks noChangeArrowheads="1"/>
          </p:cNvSpPr>
          <p:nvPr/>
        </p:nvSpPr>
        <p:spPr bwMode="auto">
          <a:xfrm rot="-5362446">
            <a:off x="1996282" y="1907381"/>
            <a:ext cx="960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5764" name="Rectangle 333"/>
          <p:cNvSpPr>
            <a:spLocks noChangeArrowheads="1"/>
          </p:cNvSpPr>
          <p:nvPr/>
        </p:nvSpPr>
        <p:spPr bwMode="auto">
          <a:xfrm rot="-5400000">
            <a:off x="2722562" y="1931988"/>
            <a:ext cx="7016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a,&amp;SI±</a:t>
            </a:r>
          </a:p>
        </p:txBody>
      </p:sp>
      <p:sp>
        <p:nvSpPr>
          <p:cNvPr id="667983" name="Rectangle 335"/>
          <p:cNvSpPr>
            <a:spLocks noChangeArrowheads="1"/>
          </p:cNvSpPr>
          <p:nvPr/>
        </p:nvSpPr>
        <p:spPr bwMode="auto">
          <a:xfrm rot="-5400000">
            <a:off x="2941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7984" name="Text Box 336"/>
          <p:cNvSpPr txBox="1">
            <a:spLocks noChangeArrowheads="1"/>
          </p:cNvSpPr>
          <p:nvPr/>
        </p:nvSpPr>
        <p:spPr bwMode="auto">
          <a:xfrm rot="-5400000">
            <a:off x="2903538" y="9921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7985" name="Text Box 337"/>
          <p:cNvSpPr txBox="1">
            <a:spLocks noChangeArrowheads="1"/>
          </p:cNvSpPr>
          <p:nvPr/>
        </p:nvSpPr>
        <p:spPr bwMode="auto">
          <a:xfrm rot="-5388536">
            <a:off x="2743201" y="3868737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-107" charset="0"/>
                <a:ea typeface="+mn-ea"/>
                <a:cs typeface="+mn-cs"/>
              </a:rPr>
              <a:t>yk*¾dKvf av;OD; </a:t>
            </a:r>
          </a:p>
        </p:txBody>
      </p:sp>
      <p:sp>
        <p:nvSpPr>
          <p:cNvPr id="667986" name="Text Box 338"/>
          <p:cNvSpPr txBox="1">
            <a:spLocks noChangeArrowheads="1"/>
          </p:cNvSpPr>
          <p:nvPr/>
        </p:nvSpPr>
        <p:spPr bwMode="auto">
          <a:xfrm rot="-5400000">
            <a:off x="4940300" y="1436688"/>
            <a:ext cx="2427287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jzpfpOf 3 &amp;yf </a:t>
            </a:r>
          </a:p>
        </p:txBody>
      </p:sp>
      <p:sp>
        <p:nvSpPr>
          <p:cNvPr id="667987" name="Text Box 339"/>
          <p:cNvSpPr txBox="1">
            <a:spLocks noChangeArrowheads="1"/>
          </p:cNvSpPr>
          <p:nvPr/>
        </p:nvSpPr>
        <p:spPr bwMode="auto">
          <a:xfrm rot="-5385664">
            <a:off x="5584825" y="4352925"/>
            <a:ext cx="1149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qdwfNidrf</a:t>
            </a:r>
            <a:r>
              <a:rPr lang="en-US" sz="500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7988" name="Text Box 340"/>
          <p:cNvSpPr txBox="1">
            <a:spLocks noChangeArrowheads="1"/>
          </p:cNvSpPr>
          <p:nvPr/>
        </p:nvSpPr>
        <p:spPr bwMode="auto">
          <a:xfrm rot="-5400000">
            <a:off x="5576094" y="5622131"/>
            <a:ext cx="11112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a,&amp;SI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783364" name="Rectangle 4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783365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833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83370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 rot="-5315466">
            <a:off x="3663950" y="24241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83373" name="Text Box 13"/>
          <p:cNvSpPr txBox="1">
            <a:spLocks noChangeArrowheads="1"/>
          </p:cNvSpPr>
          <p:nvPr/>
        </p:nvSpPr>
        <p:spPr bwMode="auto">
          <a:xfrm rot="-5224306">
            <a:off x="5729287" y="2690813"/>
            <a:ext cx="197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 rot="-5353635">
            <a:off x="6659563" y="2528887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7593" name="Text Box 15"/>
          <p:cNvSpPr txBox="1">
            <a:spLocks noChangeArrowheads="1"/>
          </p:cNvSpPr>
          <p:nvPr/>
        </p:nvSpPr>
        <p:spPr bwMode="auto">
          <a:xfrm rot="-5315466">
            <a:off x="3663950" y="24241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 rot="-5372496">
            <a:off x="4429126" y="858837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 rot="-5224306">
            <a:off x="5728494" y="2690019"/>
            <a:ext cx="1979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 rot="-5353635">
            <a:off x="6659563" y="2528887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3411538" y="4756150"/>
            <a:ext cx="445770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b="1" i="1">
                <a:solidFill>
                  <a:srgbClr val="FAFD00"/>
                </a:solidFill>
                <a:effectLst/>
                <a:latin typeface="WinInnwa" charset="0"/>
              </a:rPr>
              <a:t>“</a:t>
            </a:r>
            <a:r>
              <a:rPr lang="en-US" sz="9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</a:t>
            </a:r>
            <a:r>
              <a:rPr lang="ja-JP" altLang="en-US" sz="8000" b="1" i="1">
                <a:solidFill>
                  <a:srgbClr val="FAFD00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”</a:t>
            </a:r>
            <a:endParaRPr lang="en-US" sz="8000" b="1" i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EDBASINROUTES.JPG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193800" y="1800225"/>
            <a:ext cx="4737100" cy="265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defRPr/>
            </a:pPr>
            <a:r>
              <a:rPr lang="en-US" sz="60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urBmajr}uD;. a&amp;a=umif;taexm;</a:t>
            </a:r>
            <a:r>
              <a:rPr lang="en-US" sz="6000" b="1">
                <a:solidFill>
                  <a:srgbClr val="FFFFFF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3721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400300" y="15049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617" name="Line 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75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7200" b="1">
                <a:solidFill>
                  <a:srgbClr val="FAFD00"/>
                </a:solidFill>
                <a:effectLst/>
                <a:latin typeface="WinInnwa" charset="0"/>
                <a:cs typeface="Times New Roman" charset="0"/>
              </a:rPr>
              <a:t>ceYfrSef;aeYpGJ/</a:t>
            </a:r>
            <a:r>
              <a:rPr lang="en-US" sz="3600" b="1">
                <a:solidFill>
                  <a:srgbClr val="FAFD00"/>
                </a:solidFill>
                <a:effectLst/>
                <a:latin typeface="WinInnwa" charset="0"/>
                <a:cs typeface="Times New Roman" charset="0"/>
              </a:rPr>
              <a:t> </a:t>
            </a:r>
            <a:endParaRPr lang="en-US" sz="3600" b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  <a:r>
              <a:rPr lang="en-US" sz="3600" b="1">
                <a:solidFill>
                  <a:schemeClr val="hlink"/>
                </a:solidFill>
                <a:effectLst/>
                <a:latin typeface="WinInnwa" charset="0"/>
                <a:cs typeface="Times New Roman" charset="0"/>
              </a:rPr>
              <a:t>/ </a:t>
            </a:r>
            <a:r>
              <a:rPr lang="en-US" sz="5400" b="1">
                <a:solidFill>
                  <a:schemeClr val="hlink"/>
                </a:solidFill>
                <a:effectLst/>
                <a:latin typeface="WinInnwa" charset="0"/>
                <a:cs typeface="Times New Roman" charset="0"/>
              </a:rPr>
              <a:t>tmNAH[H rS a,moyf      2000 bDpD</a:t>
            </a:r>
          </a:p>
          <a:p>
            <a:pPr algn="l"/>
            <a:endParaRPr lang="en-US" sz="5400" b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2425700" y="1390650"/>
            <a:ext cx="4362450" cy="3598863"/>
            <a:chOff x="1512" y="1397"/>
            <a:chExt cx="2748" cy="2267"/>
          </a:xfrm>
        </p:grpSpPr>
        <p:sp>
          <p:nvSpPr>
            <p:cNvPr id="78438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8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55" name="Rectangle 8"/>
            <p:cNvSpPr>
              <a:spLocks noChangeArrowheads="1"/>
            </p:cNvSpPr>
            <p:nvPr/>
          </p:nvSpPr>
          <p:spPr bwMode="auto">
            <a:xfrm>
              <a:off x="1514" y="1399"/>
              <a:ext cx="7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zefqif;jcif;/</a:t>
              </a:r>
              <a:r>
                <a:rPr lang="en-US" sz="16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39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3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3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63" name="Rectangle 16"/>
            <p:cNvSpPr>
              <a:spLocks noChangeArrowheads="1"/>
            </p:cNvSpPr>
            <p:nvPr/>
          </p:nvSpPr>
          <p:spPr bwMode="auto">
            <a:xfrm>
              <a:off x="1746" y="156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Wwin_Burmese1" charset="0"/>
                </a:rPr>
                <a:t> </a:t>
              </a:r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tmNAH[</a:t>
              </a:r>
              <a:r>
                <a:rPr lang="en-US" sz="20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844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1" name="Rectangle 24"/>
            <p:cNvSpPr>
              <a:spLocks noChangeArrowheads="1"/>
            </p:cNvSpPr>
            <p:nvPr/>
          </p:nvSpPr>
          <p:spPr bwMode="auto">
            <a:xfrm>
              <a:off x="1817" y="1735"/>
              <a:ext cx="6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a,moyf</a:t>
              </a:r>
              <a:r>
                <a:rPr lang="en-US" sz="24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0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77" name="Rectangle 30"/>
            <p:cNvSpPr>
              <a:spLocks noChangeArrowheads="1"/>
            </p:cNvSpPr>
            <p:nvPr/>
          </p:nvSpPr>
          <p:spPr bwMode="auto">
            <a:xfrm>
              <a:off x="2055" y="1896"/>
              <a:ext cx="55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arma&amp;S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1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3" name="Rectangle 36"/>
            <p:cNvSpPr>
              <a:spLocks noChangeArrowheads="1"/>
            </p:cNvSpPr>
            <p:nvPr/>
          </p:nvSpPr>
          <p:spPr bwMode="auto">
            <a:xfrm>
              <a:off x="2158" y="2071"/>
              <a:ext cx="60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a,m±7I </a:t>
              </a:r>
            </a:p>
          </p:txBody>
        </p:sp>
        <p:sp>
          <p:nvSpPr>
            <p:cNvPr id="78442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88" name="Rectangle 41"/>
            <p:cNvSpPr>
              <a:spLocks noChangeArrowheads="1"/>
            </p:cNvSpPr>
            <p:nvPr/>
          </p:nvSpPr>
          <p:spPr bwMode="auto">
            <a:xfrm>
              <a:off x="2365" y="2233"/>
              <a:ext cx="46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rif;rJh </a:t>
              </a:r>
            </a:p>
          </p:txBody>
        </p:sp>
        <p:sp>
          <p:nvSpPr>
            <p:cNvPr id="78442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2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3" name="Rectangle 46"/>
            <p:cNvSpPr>
              <a:spLocks noChangeArrowheads="1"/>
            </p:cNvSpPr>
            <p:nvPr/>
          </p:nvSpPr>
          <p:spPr bwMode="auto">
            <a:xfrm>
              <a:off x="2531" y="2416"/>
              <a:ext cx="4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effectLst/>
                  <a:latin typeface="Wwin_Burmese1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rif;pH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3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698" name="Rectangle 51"/>
            <p:cNvSpPr>
              <a:spLocks noChangeArrowheads="1"/>
            </p:cNvSpPr>
            <p:nvPr/>
          </p:nvSpPr>
          <p:spPr bwMode="auto">
            <a:xfrm>
              <a:off x="2605" y="2591"/>
              <a:ext cx="55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400" b="1">
                  <a:solidFill>
                    <a:schemeClr val="accent2"/>
                  </a:solidFill>
                  <a:effectLst/>
                  <a:latin typeface="WinInnwa" charset="0"/>
                </a:rPr>
                <a:t>zrf;qD;</a:t>
              </a:r>
              <a:r>
                <a:rPr lang="en-US" sz="1800" b="1"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78443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3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9704" name="Rectangle 57"/>
            <p:cNvSpPr>
              <a:spLocks noChangeArrowheads="1"/>
            </p:cNvSpPr>
            <p:nvPr/>
          </p:nvSpPr>
          <p:spPr bwMode="auto">
            <a:xfrm>
              <a:off x="2771" y="2777"/>
              <a:ext cx="5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chemeClr val="accent2"/>
                  </a:solidFill>
                  <a:effectLst/>
                  <a:latin typeface="WinInnwa" charset="0"/>
                </a:rPr>
                <a:t>qdwfNidrf </a:t>
              </a:r>
            </a:p>
          </p:txBody>
        </p:sp>
        <p:sp>
          <p:nvSpPr>
            <p:cNvPr id="78444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4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69710" name="Group 63"/>
            <p:cNvGrpSpPr>
              <a:grpSpLocks/>
            </p:cNvGrpSpPr>
            <p:nvPr/>
          </p:nvGrpSpPr>
          <p:grpSpPr bwMode="auto">
            <a:xfrm>
              <a:off x="2927" y="2965"/>
              <a:ext cx="726" cy="384"/>
              <a:chOff x="3015" y="3101"/>
              <a:chExt cx="726" cy="384"/>
            </a:xfrm>
          </p:grpSpPr>
          <p:sp>
            <p:nvSpPr>
              <p:cNvPr id="78444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9714" name="Rectangle 65"/>
              <p:cNvSpPr>
                <a:spLocks noChangeArrowheads="1"/>
              </p:cNvSpPr>
              <p:nvPr/>
            </p:nvSpPr>
            <p:spPr bwMode="auto">
              <a:xfrm>
                <a:off x="3015" y="3101"/>
                <a:ext cx="72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  <a:effectLst/>
                  </a:rPr>
                  <a:t> </a:t>
                </a:r>
                <a:r>
                  <a:rPr lang="en-US" b="1">
                    <a:solidFill>
                      <a:schemeClr val="accent1"/>
                    </a:solidFill>
                    <a:effectLst/>
                    <a:latin typeface="WinInnwa" charset="0"/>
                  </a:rPr>
                  <a:t>a,±7I</a:t>
                </a:r>
              </a:p>
            </p:txBody>
          </p:sp>
        </p:grpSp>
        <p:sp>
          <p:nvSpPr>
            <p:cNvPr id="78445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445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52" name="AutoShape 68"/>
          <p:cNvSpPr>
            <a:spLocks noChangeArrowheads="1"/>
          </p:cNvSpPr>
          <p:nvPr/>
        </p:nvSpPr>
        <p:spPr bwMode="auto">
          <a:xfrm rot="20160000">
            <a:off x="1595438" y="20859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9636" name="Group 69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4454" name="Rectangle 7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84455" name="Line 71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9637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4457" name="Text Box 73"/>
          <p:cNvSpPr txBox="1">
            <a:spLocks noChangeArrowheads="1"/>
          </p:cNvSpPr>
          <p:nvPr/>
        </p:nvSpPr>
        <p:spPr bwMode="auto">
          <a:xfrm>
            <a:off x="1781175" y="0"/>
            <a:ext cx="2603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ur®m 37;2 - ur®m 50;26/ </a:t>
            </a:r>
          </a:p>
        </p:txBody>
      </p:sp>
      <p:sp>
        <p:nvSpPr>
          <p:cNvPr id="69639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4459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69641" name="Text Box 7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979863" y="823913"/>
            <a:ext cx="3556000" cy="1668462"/>
            <a:chOff x="2687" y="438"/>
            <a:chExt cx="2240" cy="1051"/>
          </a:xfrm>
        </p:grpSpPr>
        <p:grpSp>
          <p:nvGrpSpPr>
            <p:cNvPr id="69644" name="Group 79"/>
            <p:cNvGrpSpPr>
              <a:grpSpLocks/>
            </p:cNvGrpSpPr>
            <p:nvPr/>
          </p:nvGrpSpPr>
          <p:grpSpPr bwMode="auto">
            <a:xfrm>
              <a:off x="4119" y="438"/>
              <a:ext cx="808" cy="1051"/>
              <a:chOff x="4491" y="1861"/>
              <a:chExt cx="808" cy="1051"/>
            </a:xfrm>
          </p:grpSpPr>
          <p:sp>
            <p:nvSpPr>
              <p:cNvPr id="784464" name="AutoShape 80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84465" name="Rectangle 81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9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solidFill>
                      <a:srgbClr val="FFEA18"/>
                    </a:solidFill>
                    <a:effectLst/>
                    <a:latin typeface="WinInnwa" pitchFamily="2" charset="0"/>
                    <a:ea typeface="+mn-ea"/>
                    <a:cs typeface="+mn-cs"/>
                  </a:rPr>
                  <a:t>w&amp;m;ol BuD;wpfOD;tkyfcsLyf&amp;rnf? </a:t>
                </a:r>
              </a:p>
            </p:txBody>
          </p:sp>
        </p:grpSp>
        <p:sp>
          <p:nvSpPr>
            <p:cNvPr id="784466" name="Line 82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4467" name="Oval 83"/>
          <p:cNvSpPr>
            <a:spLocks noChangeArrowheads="1"/>
          </p:cNvSpPr>
          <p:nvPr/>
        </p:nvSpPr>
        <p:spPr bwMode="auto">
          <a:xfrm>
            <a:off x="6299200" y="10556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8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452" grpId="0" animBg="1"/>
      <p:bldP spid="7844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008313" y="904875"/>
            <a:ext cx="174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</a:t>
            </a:r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3016250" y="442912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84" name="Rectangle 31"/>
          <p:cNvSpPr>
            <a:spLocks noChangeArrowheads="1"/>
          </p:cNvSpPr>
          <p:nvPr/>
        </p:nvSpPr>
        <p:spPr bwMode="auto">
          <a:xfrm>
            <a:off x="7937500" y="3429000"/>
            <a:ext cx="965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</a:t>
            </a:r>
            <a:r>
              <a:rPr lang="en-US" sz="1800" b="1">
                <a:solidFill>
                  <a:schemeClr val="accent2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  <a:p>
            <a:pPr algn="l"/>
            <a:endParaRPr lang="en-US" sz="1400" b="1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0685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068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0688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'kwd,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sp>
        <p:nvSpPr>
          <p:cNvPr id="70690" name="Text Box 49"/>
          <p:cNvSpPr txBox="1">
            <a:spLocks noChangeArrowheads="1"/>
          </p:cNvSpPr>
          <p:nvPr/>
        </p:nvSpPr>
        <p:spPr bwMode="auto">
          <a:xfrm rot="-5315466">
            <a:off x="2549525" y="419576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2754" name="Text Box 50"/>
          <p:cNvSpPr txBox="1">
            <a:spLocks noChangeArrowheads="1"/>
          </p:cNvSpPr>
          <p:nvPr/>
        </p:nvSpPr>
        <p:spPr bwMode="auto">
          <a:xfrm rot="-5372496">
            <a:off x="2571751" y="3459162"/>
            <a:ext cx="23161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E2369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 </a:t>
            </a:r>
          </a:p>
        </p:txBody>
      </p:sp>
      <p:sp>
        <p:nvSpPr>
          <p:cNvPr id="72755" name="Text Box 51"/>
          <p:cNvSpPr txBox="1">
            <a:spLocks noChangeArrowheads="1"/>
          </p:cNvSpPr>
          <p:nvPr/>
        </p:nvSpPr>
        <p:spPr bwMode="auto">
          <a:xfrm rot="-5224306">
            <a:off x="3185319" y="4258469"/>
            <a:ext cx="1979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 </a:t>
            </a:r>
          </a:p>
        </p:txBody>
      </p:sp>
      <p:sp>
        <p:nvSpPr>
          <p:cNvPr id="72756" name="Text Box 52"/>
          <p:cNvSpPr txBox="1">
            <a:spLocks noChangeArrowheads="1"/>
          </p:cNvSpPr>
          <p:nvPr/>
        </p:nvSpPr>
        <p:spPr bwMode="auto">
          <a:xfrm rot="-5353635">
            <a:off x="3744913" y="414496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34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5" name="Rectangle 1035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36" name="Rectangle 1036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685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1686" name="Text Box 10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10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1688" name="Text Box 10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71689" name="Group 1061"/>
          <p:cNvGrpSpPr>
            <a:grpSpLocks/>
          </p:cNvGrpSpPr>
          <p:nvPr/>
        </p:nvGrpSpPr>
        <p:grpSpPr bwMode="auto">
          <a:xfrm>
            <a:off x="544513" y="500063"/>
            <a:ext cx="4948237" cy="5114925"/>
            <a:chOff x="343" y="315"/>
            <a:chExt cx="3117" cy="3222"/>
          </a:xfrm>
        </p:grpSpPr>
        <p:pic>
          <p:nvPicPr>
            <p:cNvPr id="769057" name="Picture 1057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1058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a'goefY&amp;Sd odk;ausmif;om; rsm;/ </a:t>
              </a:r>
            </a:p>
          </p:txBody>
        </p:sp>
      </p:grpSp>
      <p:grpSp>
        <p:nvGrpSpPr>
          <p:cNvPr id="3" name="Group 1062"/>
          <p:cNvGrpSpPr>
            <a:grpSpLocks/>
          </p:cNvGrpSpPr>
          <p:nvPr/>
        </p:nvGrpSpPr>
        <p:grpSpPr bwMode="auto">
          <a:xfrm>
            <a:off x="3836988" y="1225550"/>
            <a:ext cx="4575175" cy="3983038"/>
            <a:chOff x="2573" y="1354"/>
            <a:chExt cx="2695" cy="2452"/>
          </a:xfrm>
        </p:grpSpPr>
        <p:pic>
          <p:nvPicPr>
            <p:cNvPr id="769059" name="Picture 1059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769060" name="Text Box 1060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3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tD*spf(tJ*kwÅK)Y&amp;Sd</a:t>
              </a:r>
            </a:p>
            <a:p>
              <a:pPr algn="just">
                <a:spcBef>
                  <a:spcPct val="50000"/>
                </a:spcBef>
              </a:pPr>
              <a:r>
                <a:rPr lang="en-US" sz="3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Times New Roman" charset="0"/>
                </a:rPr>
                <a:t>aomvkZm0wf  ausmif; t0if0</a:t>
              </a:r>
            </a:p>
          </p:txBody>
        </p:sp>
      </p:grpSp>
      <p:sp>
        <p:nvSpPr>
          <p:cNvPr id="769043" name="Freeform 104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4" name="Rectangle 104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5" name="Freeform 104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6" name="AutoShape 104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7" name="Rectangle 104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8" name="Rectangle 104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49" name="AutoShape 104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0" name="Line 105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9051" name="Line 105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00" name="Rectangle 1052"/>
          <p:cNvSpPr>
            <a:spLocks noChangeArrowheads="1"/>
          </p:cNvSpPr>
          <p:nvPr/>
        </p:nvSpPr>
        <p:spPr bwMode="auto">
          <a:xfrm>
            <a:off x="7994650" y="3400425"/>
            <a:ext cx="790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69063" name="Text Box 1063"/>
          <p:cNvSpPr txBox="1">
            <a:spLocks noChangeArrowheads="1"/>
          </p:cNvSpPr>
          <p:nvPr/>
        </p:nvSpPr>
        <p:spPr bwMode="auto">
          <a:xfrm>
            <a:off x="1779588" y="-200025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tx1"/>
                </a:solidFill>
                <a:effectLst/>
                <a:latin typeface="WinInnwa" charset="0"/>
                <a:cs typeface="Times New Roman" charset="0"/>
              </a:rPr>
              <a:t>urÇm 37-41</a:t>
            </a:r>
            <a:endParaRPr lang="en-US" sz="2800" b="1">
              <a:solidFill>
                <a:schemeClr val="tx1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71702" name="Text Box 1064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8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-85725"/>
            <a:ext cx="2603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37;41</a:t>
            </a:r>
          </a:p>
        </p:txBody>
      </p:sp>
      <p:sp>
        <p:nvSpPr>
          <p:cNvPr id="72710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72712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26" name="Rectangle 15"/>
          <p:cNvSpPr>
            <a:spLocks noChangeArrowheads="1"/>
          </p:cNvSpPr>
          <p:nvPr/>
        </p:nvSpPr>
        <p:spPr bwMode="auto">
          <a:xfrm>
            <a:off x="7937500" y="3429000"/>
            <a:ext cx="965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3378200" y="2352675"/>
            <a:ext cx="29305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05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59" name="Rectangle 205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0" name="Line 205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57" name="Text Box 2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87462" name="Text Box 2054"/>
          <p:cNvSpPr txBox="1">
            <a:spLocks noChangeArrowheads="1"/>
          </p:cNvSpPr>
          <p:nvPr/>
        </p:nvSpPr>
        <p:spPr bwMode="auto">
          <a:xfrm>
            <a:off x="1789113" y="-85725"/>
            <a:ext cx="2603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41;41-44</a:t>
            </a:r>
          </a:p>
        </p:txBody>
      </p:sp>
      <p:sp>
        <p:nvSpPr>
          <p:cNvPr id="787463" name="Text Box 2055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Comes To Power</a:t>
            </a:r>
          </a:p>
        </p:txBody>
      </p:sp>
      <p:sp>
        <p:nvSpPr>
          <p:cNvPr id="74760" name="Text Box 20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87465" name="Picture 2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42703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87466" name="Freeform 205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7" name="Rectangle 205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8" name="Freeform 206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69" name="AutoShape 206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0" name="Rectangle 206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1" name="Rectangle 206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2" name="AutoShape 206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3" name="Line 206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7474" name="Line 206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71" name="Rectangle 2067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87476" name="Rectangle 20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4773" name="Text Box 206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87478" name="Text Box 2070"/>
          <p:cNvSpPr txBox="1">
            <a:spLocks noChangeArrowheads="1"/>
          </p:cNvSpPr>
          <p:nvPr/>
        </p:nvSpPr>
        <p:spPr bwMode="auto">
          <a:xfrm>
            <a:off x="1225550" y="4786313"/>
            <a:ext cx="483235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WinInnwa" charset="0"/>
                <a:cs typeface="Times New Roman" charset="0"/>
              </a:rPr>
              <a:t>a,moyftmPm&amp;Sdcsdef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6" name="Rectangle 8"/>
          <p:cNvSpPr>
            <a:spLocks noChangeArrowheads="1"/>
          </p:cNvSpPr>
          <p:nvPr/>
        </p:nvSpPr>
        <p:spPr bwMode="auto">
          <a:xfrm>
            <a:off x="4567238" y="25987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 ,lza&amp;;wD;/</a:t>
            </a:r>
          </a:p>
        </p:txBody>
      </p:sp>
      <p:sp>
        <p:nvSpPr>
          <p:cNvPr id="7854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18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yg;&amp;Sm;yifv,fauGY</a:t>
            </a:r>
          </a:p>
        </p:txBody>
      </p:sp>
      <p:sp>
        <p:nvSpPr>
          <p:cNvPr id="7854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85423" name="Rectangle 15"/>
          <p:cNvSpPr>
            <a:spLocks noChangeArrowheads="1"/>
          </p:cNvSpPr>
          <p:nvPr/>
        </p:nvSpPr>
        <p:spPr bwMode="auto">
          <a:xfrm>
            <a:off x="2516188" y="57546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1970088" y="6238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Wwin_Burmese1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54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28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36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tqifhqifhydkif;</a:t>
            </a:r>
          </a:p>
          <a:p>
            <a:pPr algn="just">
              <a:defRPr/>
            </a:pPr>
            <a:r>
              <a:rPr lang="en-US" sz="36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jcm;avhvmjcif;</a:t>
            </a:r>
          </a:p>
        </p:txBody>
      </p:sp>
      <p:sp>
        <p:nvSpPr>
          <p:cNvPr id="785429" name="Rectangle 21"/>
          <p:cNvSpPr>
            <a:spLocks noChangeArrowheads="1"/>
          </p:cNvSpPr>
          <p:nvPr/>
        </p:nvSpPr>
        <p:spPr bwMode="auto">
          <a:xfrm>
            <a:off x="2765425" y="36893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3" name="Rectangle 25"/>
          <p:cNvSpPr>
            <a:spLocks noChangeArrowheads="1"/>
          </p:cNvSpPr>
          <p:nvPr/>
        </p:nvSpPr>
        <p:spPr bwMode="auto">
          <a:xfrm>
            <a:off x="6896100" y="39893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O&amp;</a:t>
            </a:r>
          </a:p>
        </p:txBody>
      </p:sp>
      <p:sp>
        <p:nvSpPr>
          <p:cNvPr id="785434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AmAkvkefNrdKY</a:t>
            </a:r>
          </a:p>
        </p:txBody>
      </p:sp>
      <p:sp>
        <p:nvSpPr>
          <p:cNvPr id="78543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6" name="Rectangle 28"/>
          <p:cNvSpPr>
            <a:spLocks noChangeArrowheads="1"/>
          </p:cNvSpPr>
          <p:nvPr/>
        </p:nvSpPr>
        <p:spPr bwMode="auto">
          <a:xfrm>
            <a:off x="5487988" y="1811338"/>
            <a:ext cx="1063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cg&amp;efjrdKU</a:t>
            </a:r>
          </a:p>
        </p:txBody>
      </p:sp>
      <p:sp>
        <p:nvSpPr>
          <p:cNvPr id="78543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38" name="Rectangle 30"/>
          <p:cNvSpPr>
            <a:spLocks noChangeArrowheads="1"/>
          </p:cNvSpPr>
          <p:nvPr/>
        </p:nvSpPr>
        <p:spPr bwMode="auto">
          <a:xfrm>
            <a:off x="7088188" y="1525588"/>
            <a:ext cx="2055812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edea0NrdKU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3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1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WinInnwa" charset="0"/>
              </a:rPr>
              <a:t>*aeFo&amp;uf</a:t>
            </a: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 </a:t>
            </a:r>
            <a:endParaRPr lang="en-US" sz="28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544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3" name="Rectangle 35"/>
          <p:cNvSpPr>
            <a:spLocks noChangeArrowheads="1"/>
          </p:cNvSpPr>
          <p:nvPr/>
        </p:nvSpPr>
        <p:spPr bwMode="auto">
          <a:xfrm>
            <a:off x="2427288" y="3078163"/>
            <a:ext cx="1239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a,&amp;dacgNrdKY </a:t>
            </a:r>
          </a:p>
        </p:txBody>
      </p:sp>
      <p:sp>
        <p:nvSpPr>
          <p:cNvPr id="78544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6" name="Rectangle 38"/>
          <p:cNvSpPr>
            <a:spLocks noChangeArrowheads="1"/>
          </p:cNvSpPr>
          <p:nvPr/>
        </p:nvSpPr>
        <p:spPr bwMode="auto">
          <a:xfrm>
            <a:off x="2647950" y="4133850"/>
            <a:ext cx="14827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uma'&amp;S</a:t>
            </a: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544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48" name="Rectangle 40"/>
          <p:cNvSpPr>
            <a:spLocks noChangeArrowheads="1"/>
          </p:cNvSpPr>
          <p:nvPr/>
        </p:nvSpPr>
        <p:spPr bwMode="auto">
          <a:xfrm>
            <a:off x="2532063" y="5278438"/>
            <a:ext cx="1933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78544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50" name="Rectangle 42"/>
          <p:cNvSpPr>
            <a:spLocks noChangeArrowheads="1"/>
          </p:cNvSpPr>
          <p:nvPr/>
        </p:nvSpPr>
        <p:spPr bwMode="auto">
          <a:xfrm>
            <a:off x="1271588" y="4081463"/>
            <a:ext cx="1466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WinInnwa" pitchFamily="-107" charset="0"/>
                <a:ea typeface="+mn-ea"/>
                <a:cs typeface="+mn-cs"/>
              </a:rPr>
              <a:t>tJ*kwÅKjynf </a:t>
            </a:r>
          </a:p>
        </p:txBody>
      </p:sp>
      <p:sp>
        <p:nvSpPr>
          <p:cNvPr id="785451" name="Rectangle 43"/>
          <p:cNvSpPr>
            <a:spLocks noChangeArrowheads="1"/>
          </p:cNvSpPr>
          <p:nvPr/>
        </p:nvSpPr>
        <p:spPr bwMode="auto">
          <a:xfrm>
            <a:off x="3386138" y="2887663"/>
            <a:ext cx="14192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aeaAmawmif </a:t>
            </a:r>
          </a:p>
        </p:txBody>
      </p:sp>
      <p:sp>
        <p:nvSpPr>
          <p:cNvPr id="75819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5457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5821" name="Text Box 5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5459" name="Text Box 51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785463" name="Text Box 55"/>
          <p:cNvSpPr txBox="1">
            <a:spLocks noChangeArrowheads="1"/>
          </p:cNvSpPr>
          <p:nvPr/>
        </p:nvSpPr>
        <p:spPr bwMode="auto">
          <a:xfrm>
            <a:off x="1773238" y="-142875"/>
            <a:ext cx="1993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42;2/ 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028700" y="2298700"/>
            <a:ext cx="1590675" cy="2438400"/>
            <a:chOff x="672" y="1488"/>
            <a:chExt cx="768" cy="1536"/>
          </a:xfrm>
        </p:grpSpPr>
        <p:sp>
          <p:nvSpPr>
            <p:cNvPr id="785465" name="AutoShape 57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5466" name="Oval 58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5467" name="Oval 59"/>
          <p:cNvSpPr>
            <a:spLocks noChangeArrowheads="1"/>
          </p:cNvSpPr>
          <p:nvPr/>
        </p:nvSpPr>
        <p:spPr bwMode="auto">
          <a:xfrm>
            <a:off x="2289175" y="2327275"/>
            <a:ext cx="1209675" cy="6953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68" name="Text Box 60"/>
          <p:cNvSpPr txBox="1">
            <a:spLocks noChangeArrowheads="1"/>
          </p:cNvSpPr>
          <p:nvPr/>
        </p:nvSpPr>
        <p:spPr bwMode="auto">
          <a:xfrm>
            <a:off x="1803400" y="1301750"/>
            <a:ext cx="3400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tpma&amp;acgif;ygjcif;/ </a:t>
            </a:r>
          </a:p>
        </p:txBody>
      </p:sp>
      <p:sp>
        <p:nvSpPr>
          <p:cNvPr id="785469" name="Freeform 6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0" name="Freeform 62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1" name="Freeform 6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2" name="Text Box 64"/>
          <p:cNvSpPr txBox="1">
            <a:spLocks noChangeArrowheads="1"/>
          </p:cNvSpPr>
          <p:nvPr/>
        </p:nvSpPr>
        <p:spPr bwMode="auto">
          <a:xfrm>
            <a:off x="685800" y="4741863"/>
            <a:ext cx="5286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tpma&amp;pmaygBu,f0jcif;/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75831" name="Rectangle 65"/>
          <p:cNvSpPr>
            <a:spLocks noChangeArrowheads="1"/>
          </p:cNvSpPr>
          <p:nvPr/>
        </p:nvSpPr>
        <p:spPr bwMode="auto">
          <a:xfrm>
            <a:off x="7966075" y="3429000"/>
            <a:ext cx="774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5474" name="AutoShape 6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5" name="Rectangle 6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6" name="AutoShape 68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7" name="Rectangle 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8" name="Rectangle 7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79" name="Line 7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5480" name="Line 72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5839" name="Rectangle 73"/>
          <p:cNvSpPr>
            <a:spLocks noChangeArrowheads="1"/>
          </p:cNvSpPr>
          <p:nvPr/>
        </p:nvSpPr>
        <p:spPr bwMode="auto">
          <a:xfrm>
            <a:off x="7966075" y="33909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5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5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8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67" grpId="0" animBg="1"/>
      <p:bldP spid="785468" grpId="0" autoUpdateAnimBg="0"/>
      <p:bldP spid="785469" grpId="0" animBg="1"/>
      <p:bldP spid="78547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/>
                <a:latin typeface="Comic Sans MS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3591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6820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-171450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37;41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2200275" y="1171575"/>
            <a:ext cx="531495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a,moyfESifh ol.nDtpfudkrsm;/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1026"/>
          <p:cNvSpPr>
            <a:spLocks noChangeArrowheads="1"/>
          </p:cNvSpPr>
          <p:nvPr/>
        </p:nvSpPr>
        <p:spPr bwMode="auto">
          <a:xfrm>
            <a:off x="736600" y="635000"/>
            <a:ext cx="7721600" cy="55499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5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6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7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8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39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0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786441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2" name="Rectangle 1034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yg;&amp;Sm;yifv,fauGU</a:t>
            </a:r>
          </a:p>
        </p:txBody>
      </p:sp>
      <p:sp>
        <p:nvSpPr>
          <p:cNvPr id="786443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4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5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46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786447" name="Rectangle 1039"/>
          <p:cNvSpPr>
            <a:spLocks noChangeArrowheads="1"/>
          </p:cNvSpPr>
          <p:nvPr/>
        </p:nvSpPr>
        <p:spPr bwMode="auto">
          <a:xfrm>
            <a:off x="2516188" y="56403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786448" name="Rectangle 1040"/>
          <p:cNvSpPr>
            <a:spLocks noChangeArrowheads="1"/>
          </p:cNvSpPr>
          <p:nvPr/>
        </p:nvSpPr>
        <p:spPr bwMode="auto">
          <a:xfrm>
            <a:off x="1665288" y="11572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Wwin_Burmese1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49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0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1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2" name="Rectangle 1044"/>
          <p:cNvSpPr>
            <a:spLocks noChangeArrowheads="1"/>
          </p:cNvSpPr>
          <p:nvPr/>
        </p:nvSpPr>
        <p:spPr bwMode="auto">
          <a:xfrm>
            <a:off x="76200" y="304800"/>
            <a:ext cx="21272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tqifhqifhydkif;</a:t>
            </a:r>
          </a:p>
          <a:p>
            <a:pPr algn="just">
              <a:defRPr/>
            </a:pPr>
            <a:r>
              <a:rPr lang="en-US" sz="2800" b="1">
                <a:solidFill>
                  <a:schemeClr val="tx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jcm;avhvmjcif;</a:t>
            </a:r>
          </a:p>
        </p:txBody>
      </p:sp>
      <p:sp>
        <p:nvSpPr>
          <p:cNvPr id="786453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6454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5" name="Oval 104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6" name="Rectangle 1048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57" name="Rectangle 1049"/>
          <p:cNvSpPr>
            <a:spLocks noChangeArrowheads="1"/>
          </p:cNvSpPr>
          <p:nvPr/>
        </p:nvSpPr>
        <p:spPr bwMode="auto">
          <a:xfrm>
            <a:off x="6896100" y="4395788"/>
            <a:ext cx="835025" cy="149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WinInnwa" charset="0"/>
              </a:rPr>
              <a:t>O±k7k </a:t>
            </a:r>
          </a:p>
          <a:p>
            <a:pPr algn="l">
              <a:spcBef>
                <a:spcPct val="50000"/>
              </a:spcBef>
            </a:pPr>
            <a:endParaRPr lang="en-US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58" name="Rectangle 1050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AmAkvkefNrdKY </a:t>
            </a:r>
          </a:p>
        </p:txBody>
      </p:sp>
      <p:sp>
        <p:nvSpPr>
          <p:cNvPr id="786459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0" name="Rectangle 1052"/>
          <p:cNvSpPr>
            <a:spLocks noChangeArrowheads="1"/>
          </p:cNvSpPr>
          <p:nvPr/>
        </p:nvSpPr>
        <p:spPr bwMode="auto">
          <a:xfrm>
            <a:off x="5487988" y="1811338"/>
            <a:ext cx="11525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cg&amp;ef NrdKY</a:t>
            </a:r>
          </a:p>
        </p:txBody>
      </p:sp>
      <p:sp>
        <p:nvSpPr>
          <p:cNvPr id="786461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2" name="Rectangle 1054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edea0NrdKU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6463" name="Oval 105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4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5" name="Rectangle 1057"/>
          <p:cNvSpPr>
            <a:spLocks noChangeArrowheads="1"/>
          </p:cNvSpPr>
          <p:nvPr/>
        </p:nvSpPr>
        <p:spPr bwMode="auto">
          <a:xfrm>
            <a:off x="1871663" y="2568575"/>
            <a:ext cx="2001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*</a:t>
            </a:r>
            <a:r>
              <a:rPr lang="en-US" sz="2400" b="1">
                <a:solidFill>
                  <a:schemeClr val="folHlink"/>
                </a:solidFill>
                <a:effectLst/>
                <a:latin typeface="WinInnwa" charset="0"/>
              </a:rPr>
              <a:t>aeFo&amp;uf</a:t>
            </a:r>
            <a:r>
              <a:rPr lang="en-US" sz="2000" b="1">
                <a:solidFill>
                  <a:schemeClr val="folHlink"/>
                </a:solidFill>
                <a:effectLst/>
                <a:latin typeface="WinInnwa" charset="0"/>
              </a:rPr>
              <a:t> </a:t>
            </a:r>
            <a:endParaRPr lang="en-US" sz="2800" b="1">
              <a:solidFill>
                <a:schemeClr val="folHlink"/>
              </a:solidFill>
              <a:effectLst/>
              <a:latin typeface="WinInnwa" charset="0"/>
            </a:endParaRPr>
          </a:p>
        </p:txBody>
      </p:sp>
      <p:sp>
        <p:nvSpPr>
          <p:cNvPr id="786466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7" name="Rectangle 1059"/>
          <p:cNvSpPr>
            <a:spLocks noChangeArrowheads="1"/>
          </p:cNvSpPr>
          <p:nvPr/>
        </p:nvSpPr>
        <p:spPr bwMode="auto">
          <a:xfrm>
            <a:off x="2101850" y="3078163"/>
            <a:ext cx="1587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a,&amp;dacg NrdKY </a:t>
            </a:r>
          </a:p>
        </p:txBody>
      </p:sp>
      <p:sp>
        <p:nvSpPr>
          <p:cNvPr id="786468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69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0" name="Rectangle 1062"/>
          <p:cNvSpPr>
            <a:spLocks noChangeArrowheads="1"/>
          </p:cNvSpPr>
          <p:nvPr/>
        </p:nvSpPr>
        <p:spPr bwMode="auto">
          <a:xfrm>
            <a:off x="2603500" y="4159250"/>
            <a:ext cx="15478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uma'&amp;S </a:t>
            </a:r>
          </a:p>
        </p:txBody>
      </p:sp>
      <p:sp>
        <p:nvSpPr>
          <p:cNvPr id="786471" name="Oval 1063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2" name="Rectangle 1064"/>
          <p:cNvSpPr>
            <a:spLocks noChangeArrowheads="1"/>
          </p:cNvSpPr>
          <p:nvPr/>
        </p:nvSpPr>
        <p:spPr bwMode="auto">
          <a:xfrm>
            <a:off x="2532063" y="4795838"/>
            <a:ext cx="1933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786473" name="Oval 106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74" name="Rectangle 1066"/>
          <p:cNvSpPr>
            <a:spLocks noChangeArrowheads="1"/>
          </p:cNvSpPr>
          <p:nvPr/>
        </p:nvSpPr>
        <p:spPr bwMode="auto">
          <a:xfrm>
            <a:off x="1270000" y="4081463"/>
            <a:ext cx="1466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WinInnwa" pitchFamily="-107" charset="0"/>
                <a:ea typeface="+mn-ea"/>
                <a:cs typeface="+mn-cs"/>
              </a:rPr>
              <a:t>tJ*kwÅKjynf </a:t>
            </a:r>
          </a:p>
        </p:txBody>
      </p:sp>
      <p:sp>
        <p:nvSpPr>
          <p:cNvPr id="786475" name="Rectangle 1067"/>
          <p:cNvSpPr>
            <a:spLocks noChangeArrowheads="1"/>
          </p:cNvSpPr>
          <p:nvPr/>
        </p:nvSpPr>
        <p:spPr bwMode="auto">
          <a:xfrm>
            <a:off x="3295650" y="2773363"/>
            <a:ext cx="16240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WinInnwa" pitchFamily="2" charset="0"/>
                <a:ea typeface="+mn-ea"/>
                <a:cs typeface="+mn-cs"/>
              </a:rPr>
              <a:t>aeaAmawmif</a:t>
            </a:r>
            <a:r>
              <a:rPr lang="en-US" sz="2400" b="1">
                <a:solidFill>
                  <a:schemeClr val="folHlink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8892" name="Text Box 1071"/>
          <p:cNvSpPr txBox="1">
            <a:spLocks noChangeArrowheads="1"/>
          </p:cNvSpPr>
          <p:nvPr/>
        </p:nvSpPr>
        <p:spPr bwMode="auto">
          <a:xfrm>
            <a:off x="2130425" y="36830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WinInnwa" charset="0"/>
                <a:cs typeface="Times New Roman" charset="0"/>
              </a:rPr>
              <a:t>urÇm 46;3-7 </a:t>
            </a:r>
          </a:p>
        </p:txBody>
      </p:sp>
      <p:sp>
        <p:nvSpPr>
          <p:cNvPr id="78893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81" name="Rectangle 10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8895" name="Text Box 107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6483" name="Text Box 1075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" name="Group 1079"/>
          <p:cNvGrpSpPr>
            <a:grpSpLocks/>
          </p:cNvGrpSpPr>
          <p:nvPr/>
        </p:nvGrpSpPr>
        <p:grpSpPr bwMode="auto">
          <a:xfrm>
            <a:off x="3098800" y="3081338"/>
            <a:ext cx="4965700" cy="2082800"/>
            <a:chOff x="2088" y="1680"/>
            <a:chExt cx="3128" cy="1312"/>
          </a:xfrm>
        </p:grpSpPr>
        <p:sp>
          <p:nvSpPr>
            <p:cNvPr id="786488" name="Rectangle 1080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89" name="Text Box 108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u="sng">
                  <a:solidFill>
                    <a:srgbClr val="EEFF4B"/>
                  </a:solidFill>
                  <a:effectLst/>
                  <a:latin typeface="WinInnwa" charset="0"/>
                  <a:cs typeface="Times New Roman" charset="0"/>
                </a:rPr>
                <a:t> rdom;pk </a:t>
              </a:r>
              <a:r>
                <a:rPr lang="en-US" b="1">
                  <a:solidFill>
                    <a:srgbClr val="EEFF4B"/>
                  </a:solidFill>
                  <a:effectLst/>
                  <a:latin typeface="WinInnwa" charset="0"/>
                  <a:cs typeface="Times New Roman" charset="0"/>
                </a:rPr>
                <a:t>rS vlrsdK;pkodkY </a:t>
              </a:r>
              <a:r>
                <a:rPr lang="en-US" b="1">
                  <a:solidFill>
                    <a:srgbClr val="EEFF4B"/>
                  </a:solidFill>
                  <a:effectLst/>
                  <a:latin typeface="WinInnwa" charset="0"/>
                  <a:ea typeface="Times New Roman" charset="0"/>
                  <a:cs typeface="Times New Roman" charset="0"/>
                </a:rPr>
                <a:t>qif;oufjcif;/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</p:grpSp>
      <p:grpSp>
        <p:nvGrpSpPr>
          <p:cNvPr id="78898" name="Group 1082"/>
          <p:cNvGrpSpPr>
            <a:grpSpLocks/>
          </p:cNvGrpSpPr>
          <p:nvPr/>
        </p:nvGrpSpPr>
        <p:grpSpPr bwMode="auto">
          <a:xfrm>
            <a:off x="1066800" y="2362200"/>
            <a:ext cx="1476375" cy="2438400"/>
            <a:chOff x="672" y="1488"/>
            <a:chExt cx="768" cy="1536"/>
          </a:xfrm>
        </p:grpSpPr>
        <p:sp>
          <p:nvSpPr>
            <p:cNvPr id="786491" name="AutoShape 108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86492" name="Oval 108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dist="109250" dir="2132261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86493" name="Freeform 1085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4" name="Freeform 1086"/>
          <p:cNvSpPr>
            <a:spLocks/>
          </p:cNvSpPr>
          <p:nvPr/>
        </p:nvSpPr>
        <p:spPr bwMode="auto">
          <a:xfrm>
            <a:off x="1739900" y="2513013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5" name="Rectangle 108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902" name="Rectangle 1088"/>
          <p:cNvSpPr>
            <a:spLocks noChangeArrowheads="1"/>
          </p:cNvSpPr>
          <p:nvPr/>
        </p:nvSpPr>
        <p:spPr bwMode="auto">
          <a:xfrm>
            <a:off x="7966075" y="3429000"/>
            <a:ext cx="6985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Wwin_Burmese1" charset="0"/>
                <a:cs typeface="Times New Roman" charset="0"/>
              </a:rPr>
              <a:t>a,moyf </a:t>
            </a:r>
          </a:p>
        </p:txBody>
      </p:sp>
      <p:sp>
        <p:nvSpPr>
          <p:cNvPr id="786497" name="AutoShape 108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8" name="AutoShape 109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499" name="Rectangle 109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0" name="Rectangle 1092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1" name="Line 1093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2" name="Line 109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3" name="Text Box 1095"/>
          <p:cNvSpPr txBox="1">
            <a:spLocks noChangeArrowheads="1"/>
          </p:cNvSpPr>
          <p:nvPr/>
        </p:nvSpPr>
        <p:spPr bwMode="auto">
          <a:xfrm>
            <a:off x="8153400" y="3486150"/>
            <a:ext cx="55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my-MM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6504" name="Text Box 1096"/>
          <p:cNvSpPr txBox="1">
            <a:spLocks noChangeArrowheads="1"/>
          </p:cNvSpPr>
          <p:nvPr/>
        </p:nvSpPr>
        <p:spPr bwMode="auto">
          <a:xfrm>
            <a:off x="7905750" y="33528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9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7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79878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7937500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687513" y="5481638"/>
            <a:ext cx="601186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accent2"/>
                </a:solidFill>
                <a:effectLst/>
                <a:latin typeface="WinInnwa" pitchFamily="2" charset="0"/>
                <a:ea typeface="Arial Unicode MS" pitchFamily="34" charset="-128"/>
                <a:cs typeface="Times New Roman" pitchFamily="18" charset="0"/>
              </a:rPr>
              <a:t>reKoD[ESifh BuD;rm;aom yd&amp;rpf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effectLst/>
                <a:latin typeface="Wwin_Burmese1" pitchFamily="2" charset="0"/>
                <a:ea typeface="+mn-ea"/>
                <a:cs typeface="+mn-cs"/>
              </a:rPr>
              <a:t>? ,lza&amp;;wD;/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6796088" y="5405438"/>
            <a:ext cx="23479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yg;&amp;Sm;yifv,fauG@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*gvdvJtdkif 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14017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yifv,feD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1781175" cy="1001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 ajrxJyifv,f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just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tqifhqifhydkif;</a:t>
            </a:r>
          </a:p>
          <a:p>
            <a:pPr algn="just">
              <a:defRPr/>
            </a:pPr>
            <a:r>
              <a:rPr lang="en-US" sz="3600" b="1">
                <a:solidFill>
                  <a:srgbClr val="FFD34A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jcm;avhvmjcif;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yifv,fao/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49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CECECE"/>
                </a:solidFill>
                <a:effectLst/>
                <a:latin typeface="Wwin_Burmese1" charset="0"/>
              </a:rPr>
              <a:t>O±k/ </a:t>
            </a:r>
          </a:p>
          <a:p>
            <a:pPr algn="l">
              <a:spcBef>
                <a:spcPct val="50000"/>
              </a:spcBef>
            </a:pPr>
            <a:endParaRPr lang="en-US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1749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AmAkvkef+rdK@ 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cg&amp;ef+rdK@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36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edea0+rdK@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tmqD;&amp;D;,m</a:t>
            </a:r>
            <a:r>
              <a:rPr lang="en-US" sz="16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; 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1871663" y="2568575"/>
            <a:ext cx="2001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*</a:t>
            </a:r>
            <a:r>
              <a:rPr lang="en-US" sz="2400" b="1">
                <a:solidFill>
                  <a:srgbClr val="CECECE"/>
                </a:solidFill>
                <a:effectLst/>
                <a:latin typeface="Wwin_Burmese1" charset="0"/>
              </a:rPr>
              <a:t>aeFo&amp;uf</a:t>
            </a:r>
            <a:r>
              <a:rPr lang="en-US" sz="2000" b="1">
                <a:solidFill>
                  <a:srgbClr val="CECECE"/>
                </a:solidFill>
                <a:effectLst/>
                <a:latin typeface="Wwin_Burmese1" charset="0"/>
              </a:rPr>
              <a:t> </a:t>
            </a:r>
            <a:endParaRPr lang="en-US" sz="2800" b="1">
              <a:solidFill>
                <a:srgbClr val="CECECE"/>
              </a:solidFill>
              <a:effectLst/>
              <a:latin typeface="Times" charset="0"/>
            </a:endParaRP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214563" y="3078163"/>
            <a:ext cx="1360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a,&amp;dacg +rdK@</a:t>
            </a:r>
            <a:r>
              <a:rPr lang="en-US" sz="2400" b="1">
                <a:solidFill>
                  <a:srgbClr val="CECECE"/>
                </a:solidFill>
                <a:effectLst/>
                <a:latin typeface="Comic Sans MS" pitchFamily="-112" charset="0"/>
                <a:ea typeface="+mn-ea"/>
                <a:cs typeface="+mn-cs"/>
              </a:rPr>
              <a:t> 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2703513" y="4451350"/>
            <a:ext cx="13477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 uma'&amp;S 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2652713" y="5164138"/>
            <a:ext cx="1692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odemawmif 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509713" y="4081463"/>
            <a:ext cx="985837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tJ*kwWKjynf 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370263" y="3078163"/>
            <a:ext cx="1450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CECECE"/>
                </a:solidFill>
                <a:effectLst/>
                <a:latin typeface="Wwin_Burmese1" pitchFamily="2" charset="0"/>
                <a:ea typeface="+mn-ea"/>
                <a:cs typeface="+mn-cs"/>
              </a:rPr>
              <a:t>aeaAmawmif 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2573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effectLst/>
                <a:latin typeface="Wwin_Burmese1" charset="0"/>
                <a:cs typeface="Times New Roman" charset="0"/>
              </a:rPr>
              <a:t>urBm 11;21 </a:t>
            </a:r>
          </a:p>
        </p:txBody>
      </p:sp>
      <p:sp>
        <p:nvSpPr>
          <p:cNvPr id="22574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2576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873500" y="3868738"/>
            <a:ext cx="3378200" cy="1768475"/>
            <a:chOff x="2517" y="3113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cgv'JY&amp;Sdaom </a:t>
              </a:r>
              <a:r>
                <a:rPr lang="en-US" sz="1800" b="1">
                  <a:solidFill>
                    <a:srgbClr val="FF0000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O±k/ 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 rDqdkydkaw;rD;,m;csdKifh0Srf;Y&amp;Sdaom a&amp;S;acwf ±dk;&amp;mxHk;"avh. A[dktcsufcsm/ tm+AH[H.aetdrf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charset="0"/>
                  <a:cs typeface="Times New Roman" charset="0"/>
                </a:rPr>
                <a:t> 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0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80902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80903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966913" y="5389563"/>
            <a:ext cx="55292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accent2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yd&amp;rpfBuD;&amp;Id ausmufusif;rsm;</a:t>
            </a:r>
            <a:r>
              <a:rPr lang="en-US" sz="3600" b="1">
                <a:solidFill>
                  <a:schemeClr val="accent2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8982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7966075" y="3429000"/>
            <a:ext cx="879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193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81936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£Koa&amp;v\ t&amp;nftcsif;/ 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302250"/>
            <a:ext cx="77136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a&amp;S;acwf tJ*kwÅK (tD*spf)\ tHhrcrf;7Icif;rsm;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62075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216275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2833688" y="860425"/>
            <a:ext cx="22256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541713" y="1546225"/>
            <a:ext cx="14493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inInnwa" charset="0"/>
                <a:cs typeface="Times New Roman" charset="0"/>
              </a:rPr>
              <a:t>uGsefb0</a:t>
            </a:r>
          </a:p>
          <a:p>
            <a:pPr algn="l"/>
            <a:endParaRPr lang="en-US" sz="2800" b="1">
              <a:solidFill>
                <a:schemeClr val="accent2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4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9715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>
                <a:solidFill>
                  <a:srgbClr val="FAFD00"/>
                </a:solidFill>
                <a:effectLst/>
                <a:latin typeface="WinInnwa" charset="0"/>
              </a:rPr>
              <a:t>vlav;OD;rS'kwd,ajrmufvl=</a:t>
            </a:r>
          </a:p>
          <a:p>
            <a:endParaRPr lang="en-US" sz="3600">
              <a:solidFill>
                <a:schemeClr val="tx2"/>
              </a:solidFill>
              <a:effectLst/>
              <a:latin typeface="WinInnwa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909763" y="365125"/>
            <a:ext cx="37385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u="sng">
                <a:solidFill>
                  <a:schemeClr val="tx1"/>
                </a:solidFill>
                <a:effectLst/>
                <a:latin typeface="WinInnwa" pitchFamily="2" charset="0"/>
                <a:ea typeface="+mn-ea"/>
                <a:cs typeface="Times New Roman" pitchFamily="18" charset="0"/>
              </a:rPr>
              <a:t>xGuf 12;40-41/ *vmwd 3;17/ </a:t>
            </a: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my-MM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8296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90550" y="2509838"/>
            <a:ext cx="4062413" cy="2838450"/>
            <a:chOff x="2363" y="2032"/>
            <a:chExt cx="2559" cy="1788"/>
          </a:xfrm>
        </p:grpSpPr>
        <p:grpSp>
          <p:nvGrpSpPr>
            <p:cNvPr id="91915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6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7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91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2477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78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1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2447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48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2417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418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2387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88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2357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5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2327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328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2297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98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2267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68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223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38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2207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208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2177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78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2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2147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48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2117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18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2087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88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2057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5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2027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028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997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98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967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68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93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93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938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085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91281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2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3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4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843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44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5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813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814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6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783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84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7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753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54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8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723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724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89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693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9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0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663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64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1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1633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34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2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1603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604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3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157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74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4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1543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44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5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1513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514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6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1483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84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7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1453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54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8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1423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424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299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1393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9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0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1363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64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1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1333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34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1302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1303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304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411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90647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49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650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120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210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1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1179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80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2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1149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50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3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1119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120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4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1089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90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5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1059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60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6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1029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3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7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999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00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8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969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70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59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939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40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0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90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10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1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879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80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2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849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50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3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819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20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4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789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90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5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759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60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6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729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3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7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699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00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668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669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670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767" name="Group 907"/>
          <p:cNvGrpSpPr>
            <a:grpSpLocks/>
          </p:cNvGrpSpPr>
          <p:nvPr/>
        </p:nvGrpSpPr>
        <p:grpSpPr bwMode="auto">
          <a:xfrm>
            <a:off x="727075" y="927100"/>
            <a:ext cx="4062413" cy="2838450"/>
            <a:chOff x="2363" y="2032"/>
            <a:chExt cx="2559" cy="1788"/>
          </a:xfrm>
        </p:grpSpPr>
        <p:grpSp>
          <p:nvGrpSpPr>
            <p:cNvPr id="90013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4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5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016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90575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76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7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9054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46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8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90515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516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19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90485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86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0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90455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56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1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90425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426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2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90395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96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3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90365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6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4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90335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36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5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90305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306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6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90275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76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7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9024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46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8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90215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216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29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90185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86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0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90155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56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1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90125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126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2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90095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96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3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90065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6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0034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90035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036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80" name="Rectangle 773"/>
          <p:cNvSpPr>
            <a:spLocks noChangeArrowheads="1"/>
          </p:cNvSpPr>
          <p:nvPr/>
        </p:nvSpPr>
        <p:spPr bwMode="auto">
          <a:xfrm>
            <a:off x="7880350" y="3429000"/>
            <a:ext cx="10509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2981" name="Rectangle 774"/>
          <p:cNvSpPr>
            <a:spLocks noChangeArrowheads="1"/>
          </p:cNvSpPr>
          <p:nvPr/>
        </p:nvSpPr>
        <p:spPr bwMode="auto">
          <a:xfrm>
            <a:off x="8070850" y="3665538"/>
            <a:ext cx="636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  </a:t>
            </a:r>
            <a:r>
              <a:rPr lang="en-US" sz="10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uGsefb0</a:t>
            </a:r>
          </a:p>
          <a:p>
            <a:pPr algn="l"/>
            <a:endParaRPr lang="en-US" sz="1000" b="1">
              <a:solidFill>
                <a:srgbClr val="0000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  <p:sp>
        <p:nvSpPr>
          <p:cNvPr id="82982" name="Rectangle 775"/>
          <p:cNvSpPr>
            <a:spLocks noChangeArrowheads="1"/>
          </p:cNvSpPr>
          <p:nvPr/>
        </p:nvSpPr>
        <p:spPr bwMode="auto">
          <a:xfrm>
            <a:off x="8280400" y="3825875"/>
            <a:ext cx="365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WwinBurmese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2276" name="Group 780"/>
          <p:cNvGrpSpPr>
            <a:grpSpLocks/>
          </p:cNvGrpSpPr>
          <p:nvPr/>
        </p:nvGrpSpPr>
        <p:grpSpPr bwMode="auto">
          <a:xfrm>
            <a:off x="639763" y="3252788"/>
            <a:ext cx="4062412" cy="2838450"/>
            <a:chOff x="2363" y="2032"/>
            <a:chExt cx="2559" cy="1788"/>
          </a:xfrm>
        </p:grpSpPr>
        <p:grpSp>
          <p:nvGrpSpPr>
            <p:cNvPr id="8937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0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1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382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941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42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3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911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912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4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881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8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5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851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52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6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821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822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7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791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92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8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76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62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89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731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32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0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9701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702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1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9671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72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2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9641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42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3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9611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612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4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9581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8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5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9551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52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6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9521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522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7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9491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92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8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946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62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399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9431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32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9400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9401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402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227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83625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6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7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3628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9307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308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29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9277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78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0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9247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48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1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9217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21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2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9187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88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3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9157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58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4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9127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128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5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909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098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6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947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48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7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917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918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8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887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88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39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857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58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0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827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828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1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797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9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2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767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68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3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737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38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4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707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708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5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78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646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647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648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3510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82991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2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3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299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3553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54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3523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524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3493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94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3463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64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3433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3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299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3403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404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3373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74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3343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44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31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314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3283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84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3253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54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3223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224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3193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94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3163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64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3133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0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3103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104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3073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74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3043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44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301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301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014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2987" name="Text Box 6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tvGefw&amp;m rsm;jym;aom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om;orD;rsm;</a:t>
            </a: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82989" name="Text Box 6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16125"/>
            <a:ext cx="7350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WwinBurmese" charset="0"/>
              </a:rPr>
              <a:t>430</a:t>
            </a:r>
            <a:endParaRPr lang="en-US" sz="3600" b="1">
              <a:solidFill>
                <a:schemeClr val="bg2"/>
              </a:solidFill>
              <a:effectLst/>
              <a:latin typeface="WwinBurmese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7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4187825" y="400050"/>
            <a:ext cx="1592263" cy="3597275"/>
            <a:chOff x="2602" y="344"/>
            <a:chExt cx="1003" cy="2266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40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4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win_Burmese1" charset="0"/>
                </a:rPr>
                <a:t>tjypf</a:t>
              </a:r>
            </a:p>
          </p:txBody>
        </p:sp>
        <p:sp>
          <p:nvSpPr>
            <p:cNvPr id="84241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owif;aumif;/ </a:t>
              </a:r>
            </a:p>
          </p:txBody>
        </p:sp>
        <p:sp>
          <p:nvSpPr>
            <p:cNvPr id="84242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38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rdom;pk</a:t>
              </a:r>
              <a:r>
                <a:rPr lang="en-US" sz="1200">
                  <a:solidFill>
                    <a:schemeClr val="bg2"/>
                  </a:solidFill>
                  <a:effectLst/>
                  <a:latin typeface="WinInnwa" charset="0"/>
                </a:rPr>
                <a:t> </a:t>
              </a:r>
            </a:p>
          </p:txBody>
        </p:sp>
        <p:sp>
          <p:nvSpPr>
            <p:cNvPr id="84243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8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vlowfr_ </a:t>
              </a:r>
            </a:p>
          </p:txBody>
        </p:sp>
        <p:sp>
          <p:nvSpPr>
            <p:cNvPr id="84244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3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oufwef@ </a:t>
              </a:r>
            </a:p>
          </p:txBody>
        </p:sp>
        <p:sp>
          <p:nvSpPr>
            <p:cNvPr id="84245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52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200" b="1">
                  <a:solidFill>
                    <a:schemeClr val="bg2"/>
                  </a:solidFill>
                  <a:effectLst/>
                  <a:latin typeface="WinInnwa" charset="0"/>
                </a:rPr>
                <a:t>&amp;Jwdkuf}uD;/ </a:t>
              </a:r>
            </a:p>
          </p:txBody>
        </p:sp>
        <p:sp>
          <p:nvSpPr>
            <p:cNvPr id="84246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62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zefqif;jcif;/ </a:t>
              </a:r>
              <a:endParaRPr lang="en-US" sz="900" b="1">
                <a:solidFill>
                  <a:srgbClr val="000000"/>
                </a:solidFill>
                <a:effectLst/>
                <a:latin typeface="WinInnwa" charset="0"/>
              </a:endParaRPr>
            </a:p>
          </p:txBody>
        </p:sp>
        <p:sp>
          <p:nvSpPr>
            <p:cNvPr id="84247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45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vlom;/ </a:t>
              </a: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1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L - S - B</a:t>
              </a:r>
            </a:p>
          </p:txBody>
        </p:sp>
        <p:sp>
          <p:nvSpPr>
            <p:cNvPr id="84252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84253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84254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8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chemeClr val="bg2"/>
                  </a:solidFill>
                  <a:effectLst/>
                  <a:latin typeface="Wwin_Burmese1" charset="0"/>
                </a:rPr>
                <a:t>a&amp;G;ac:awmfrljcif;/ </a:t>
              </a:r>
            </a:p>
          </p:txBody>
        </p:sp>
        <p:sp>
          <p:nvSpPr>
            <p:cNvPr id="84255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9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tmNAH[H/ </a:t>
              </a:r>
            </a:p>
          </p:txBody>
        </p:sp>
        <p:sp>
          <p:nvSpPr>
            <p:cNvPr id="84256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4259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55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chemeClr val="bg2"/>
                  </a:solidFill>
                  <a:effectLst/>
                  <a:latin typeface="WinInnwa" charset="0"/>
                </a:rPr>
                <a:t>a,moyf </a:t>
              </a:r>
            </a:p>
          </p:txBody>
        </p:sp>
        <p:sp>
          <p:nvSpPr>
            <p:cNvPr id="84260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7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chemeClr val="bg2"/>
                  </a:solidFill>
                  <a:effectLst/>
                  <a:latin typeface="WinInnwa" charset="0"/>
                </a:rPr>
                <a:t>uRefb0 </a:t>
              </a:r>
            </a:p>
          </p:txBody>
        </p:sp>
        <p:sp>
          <p:nvSpPr>
            <p:cNvPr id="84261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30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400" b="1">
                  <a:solidFill>
                    <a:srgbClr val="000000"/>
                  </a:solidFill>
                  <a:effectLst/>
                  <a:latin typeface="WwinBurmese" charset="0"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4016" name="Picture 9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4041" name="Picture 12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44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50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668807" name="Rectangle 13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7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8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=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4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4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+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8800">
                <a:solidFill>
                  <a:srgbClr val="00FF00"/>
                </a:solidFill>
                <a:effectLst/>
                <a:latin typeface="WwinBurmese" pitchFamily="2" charset="0"/>
                <a:ea typeface="+mn-ea"/>
                <a:cs typeface="+mn-cs"/>
              </a:rPr>
              <a:t>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668809" name="Line 13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5495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741194" y="5595144"/>
            <a:ext cx="887413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748338" y="4421188"/>
            <a:ext cx="8667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407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4" name="Rectangle 185"/>
          <p:cNvSpPr>
            <a:spLocks noChangeArrowheads="1"/>
          </p:cNvSpPr>
          <p:nvPr/>
        </p:nvSpPr>
        <p:spPr bwMode="auto">
          <a:xfrm>
            <a:off x="6523038" y="3213100"/>
            <a:ext cx="9445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zrf;qD;/ 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98" name="Rectangle 189"/>
          <p:cNvSpPr>
            <a:spLocks noChangeArrowheads="1"/>
          </p:cNvSpPr>
          <p:nvPr/>
        </p:nvSpPr>
        <p:spPr bwMode="auto">
          <a:xfrm>
            <a:off x="6599238" y="4394200"/>
            <a:ext cx="10096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bg2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03" name="Rectangle 194"/>
          <p:cNvSpPr>
            <a:spLocks noChangeArrowheads="1"/>
          </p:cNvSpPr>
          <p:nvPr/>
        </p:nvSpPr>
        <p:spPr bwMode="auto">
          <a:xfrm>
            <a:off x="6610350" y="5102225"/>
            <a:ext cx="9048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a,±7I/</a:t>
            </a:r>
          </a:p>
          <a:p>
            <a:pPr algn="l"/>
            <a:endParaRPr lang="en-US" sz="1200" b="1">
              <a:solidFill>
                <a:srgbClr val="000000"/>
              </a:solidFill>
              <a:effectLst/>
              <a:latin typeface="WinInnwa" charset="0"/>
            </a:endParaRP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3" name="Rectangle 204"/>
          <p:cNvSpPr>
            <a:spLocks noChangeArrowheads="1"/>
          </p:cNvSpPr>
          <p:nvPr/>
        </p:nvSpPr>
        <p:spPr bwMode="auto">
          <a:xfrm>
            <a:off x="6570663" y="561975"/>
            <a:ext cx="884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rif;rJh/</a:t>
            </a:r>
            <a:r>
              <a:rPr lang="en-US" sz="2400" b="1">
                <a:solidFill>
                  <a:schemeClr val="bg2"/>
                </a:solidFill>
                <a:effectLst/>
                <a:latin typeface="Wwin_Burmese1" charset="0"/>
              </a:rPr>
              <a:t> 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6" name="Rectangle 207"/>
          <p:cNvSpPr>
            <a:spLocks noChangeArrowheads="1"/>
          </p:cNvSpPr>
          <p:nvPr/>
        </p:nvSpPr>
        <p:spPr bwMode="auto">
          <a:xfrm>
            <a:off x="6580188" y="1266825"/>
            <a:ext cx="9255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WinInnwa" charset="0"/>
              </a:rPr>
              <a:t>rif;pH/ 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19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30303"/>
                </a:solidFill>
                <a:effectLst/>
                <a:latin typeface="WinInnwa" charset="0"/>
              </a:rPr>
              <a:t>a,m±7I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24" name="Rectangle 215"/>
          <p:cNvSpPr>
            <a:spLocks noChangeArrowheads="1"/>
          </p:cNvSpPr>
          <p:nvPr/>
        </p:nvSpPr>
        <p:spPr bwMode="auto">
          <a:xfrm>
            <a:off x="4318000" y="4257675"/>
            <a:ext cx="908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bg2"/>
                </a:solidFill>
                <a:effectLst/>
                <a:latin typeface="Wwin_Burmese1" charset="0"/>
              </a:rPr>
              <a:t>/ </a:t>
            </a:r>
            <a:r>
              <a:rPr lang="en-US" sz="1600" b="1">
                <a:solidFill>
                  <a:schemeClr val="bg2"/>
                </a:solidFill>
                <a:effectLst/>
                <a:latin typeface="WinInnwa" charset="0"/>
              </a:rPr>
              <a:t>arma&amp;S/ 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45" name="Rectangle 237"/>
          <p:cNvSpPr>
            <a:spLocks noChangeArrowheads="1"/>
          </p:cNvSpPr>
          <p:nvPr/>
        </p:nvSpPr>
        <p:spPr bwMode="auto">
          <a:xfrm>
            <a:off x="7908925" y="3400425"/>
            <a:ext cx="965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WinInnwa" charset="0"/>
                <a:cs typeface="Times New Roman" charset="0"/>
              </a:rPr>
              <a:t>a,moyf </a:t>
            </a:r>
          </a:p>
        </p:txBody>
      </p:sp>
      <p:sp>
        <p:nvSpPr>
          <p:cNvPr id="84146" name="Rectangle 238"/>
          <p:cNvSpPr>
            <a:spLocks noChangeArrowheads="1"/>
          </p:cNvSpPr>
          <p:nvPr/>
        </p:nvSpPr>
        <p:spPr bwMode="auto">
          <a:xfrm>
            <a:off x="8070850" y="3665538"/>
            <a:ext cx="682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Slavery</a:t>
            </a:r>
          </a:p>
        </p:txBody>
      </p:sp>
      <p:sp>
        <p:nvSpPr>
          <p:cNvPr id="84147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84148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my-MM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-114300"/>
            <a:ext cx="35115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u="sng">
                <a:solidFill>
                  <a:schemeClr val="tx1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urÇm 1;1 - xGuf 1;6</a:t>
            </a:r>
            <a:r>
              <a:rPr lang="en-US" sz="2800" b="1" u="sng">
                <a:solidFill>
                  <a:schemeClr val="tx1"/>
                </a:solidFill>
                <a:effectLst/>
                <a:latin typeface="WinInnwa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151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84153" name="Text Box 2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84154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84165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84205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207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13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29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30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14" name="Picture 25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206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6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84193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95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20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202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94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LC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7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84181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83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89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55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56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90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82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4168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84169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4171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417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68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8969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Comic Sans MS" pitchFamily="66" charset="0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84178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170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NC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668979" name="Rectangle 307"/>
          <p:cNvSpPr>
            <a:spLocks noChangeArrowheads="1"/>
          </p:cNvSpPr>
          <p:nvPr/>
        </p:nvSpPr>
        <p:spPr bwMode="auto">
          <a:xfrm rot="-5400000">
            <a:off x="2941638" y="927100"/>
            <a:ext cx="1238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8980" name="Text Box 308"/>
          <p:cNvSpPr txBox="1">
            <a:spLocks noChangeArrowheads="1"/>
          </p:cNvSpPr>
          <p:nvPr/>
        </p:nvSpPr>
        <p:spPr bwMode="auto">
          <a:xfrm rot="-5400000">
            <a:off x="2903538" y="9921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8982" name="Text Box 310"/>
          <p:cNvSpPr txBox="1">
            <a:spLocks noChangeArrowheads="1"/>
          </p:cNvSpPr>
          <p:nvPr/>
        </p:nvSpPr>
        <p:spPr bwMode="auto">
          <a:xfrm rot="-5388536">
            <a:off x="2743201" y="3868737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-107" charset="0"/>
                <a:ea typeface="+mn-ea"/>
                <a:cs typeface="+mn-cs"/>
              </a:rPr>
              <a:t>yk*¾dKvf av;OD; </a:t>
            </a:r>
          </a:p>
        </p:txBody>
      </p:sp>
      <p:sp>
        <p:nvSpPr>
          <p:cNvPr id="668983" name="Text Box 311"/>
          <p:cNvSpPr txBox="1">
            <a:spLocks noChangeArrowheads="1"/>
          </p:cNvSpPr>
          <p:nvPr/>
        </p:nvSpPr>
        <p:spPr bwMode="auto">
          <a:xfrm rot="-5400000">
            <a:off x="5460207" y="5738019"/>
            <a:ext cx="11112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66"/>
                </a:solidFill>
                <a:effectLst/>
                <a:latin typeface="Wwin_Burmese1" pitchFamily="2" charset="0"/>
                <a:ea typeface="+mn-ea"/>
                <a:cs typeface="+mn-cs"/>
              </a:rPr>
              <a:t>  </a:t>
            </a:r>
            <a:r>
              <a:rPr lang="en-US" sz="24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a,7I</a:t>
            </a:r>
          </a:p>
        </p:txBody>
      </p:sp>
      <p:sp>
        <p:nvSpPr>
          <p:cNvPr id="668985" name="Text Box 313"/>
          <p:cNvSpPr txBox="1">
            <a:spLocks noChangeArrowheads="1"/>
          </p:cNvSpPr>
          <p:nvPr/>
        </p:nvSpPr>
        <p:spPr bwMode="auto">
          <a:xfrm rot="-5385664">
            <a:off x="5584825" y="4352925"/>
            <a:ext cx="1149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qdwfNidrf</a:t>
            </a:r>
            <a:r>
              <a:rPr lang="en-US" sz="500">
                <a:solidFill>
                  <a:srgbClr val="FFEA18"/>
                </a:solidFill>
                <a:effectLst/>
                <a:latin typeface="WinInnw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68986" name="Text Box 314"/>
          <p:cNvSpPr txBox="1">
            <a:spLocks noChangeArrowheads="1"/>
          </p:cNvSpPr>
          <p:nvPr/>
        </p:nvSpPr>
        <p:spPr bwMode="auto">
          <a:xfrm rot="-5400000">
            <a:off x="4940300" y="2122488"/>
            <a:ext cx="2427287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66"/>
                </a:solidFill>
                <a:effectLst/>
                <a:latin typeface="WinInnwa" pitchFamily="2" charset="0"/>
                <a:ea typeface="+mn-ea"/>
                <a:cs typeface="+mn-cs"/>
              </a:rPr>
              <a:t>jzpfpOf 3 &amp;yf </a:t>
            </a:r>
          </a:p>
        </p:txBody>
      </p:sp>
      <p:sp>
        <p:nvSpPr>
          <p:cNvPr id="84161" name="Rectangle 315"/>
          <p:cNvSpPr>
            <a:spLocks noChangeArrowheads="1"/>
          </p:cNvSpPr>
          <p:nvPr/>
        </p:nvSpPr>
        <p:spPr bwMode="auto">
          <a:xfrm rot="-5362446">
            <a:off x="1971676" y="1884362"/>
            <a:ext cx="10096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WinInnwa" charset="0"/>
              </a:rPr>
              <a:t>qdwfNidrf </a:t>
            </a:r>
          </a:p>
          <a:p>
            <a:pPr algn="l"/>
            <a:endParaRPr lang="en-US" sz="900" b="1">
              <a:solidFill>
                <a:srgbClr val="00FF00"/>
              </a:solidFill>
              <a:effectLst/>
              <a:latin typeface="WinInnwa" charset="0"/>
            </a:endParaRPr>
          </a:p>
        </p:txBody>
      </p:sp>
      <p:sp>
        <p:nvSpPr>
          <p:cNvPr id="668988" name="Text Box 316"/>
          <p:cNvSpPr txBox="1">
            <a:spLocks noChangeArrowheads="1"/>
          </p:cNvSpPr>
          <p:nvPr/>
        </p:nvSpPr>
        <p:spPr bwMode="auto">
          <a:xfrm rot="-5400000">
            <a:off x="708025" y="1830388"/>
            <a:ext cx="11525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rgbClr val="00FF00"/>
                </a:solidFill>
                <a:effectLst/>
                <a:latin typeface="WinInnwa" pitchFamily="2" charset="0"/>
                <a:ea typeface="+mn-ea"/>
                <a:cs typeface="+mn-cs"/>
              </a:rPr>
              <a:t>zefqif;jcif</a:t>
            </a:r>
          </a:p>
        </p:txBody>
      </p:sp>
      <p:sp>
        <p:nvSpPr>
          <p:cNvPr id="668989" name="Rectangle 317"/>
          <p:cNvSpPr>
            <a:spLocks noChangeArrowheads="1"/>
          </p:cNvSpPr>
          <p:nvPr/>
        </p:nvSpPr>
        <p:spPr bwMode="auto">
          <a:xfrm rot="-5335984">
            <a:off x="1372394" y="1805781"/>
            <a:ext cx="10763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4 + 3 </a:t>
            </a:r>
          </a:p>
        </p:txBody>
      </p:sp>
      <p:sp>
        <p:nvSpPr>
          <p:cNvPr id="84164" name="Rectangle 318"/>
          <p:cNvSpPr>
            <a:spLocks noChangeArrowheads="1"/>
          </p:cNvSpPr>
          <p:nvPr/>
        </p:nvSpPr>
        <p:spPr bwMode="auto">
          <a:xfrm rot="-5587908">
            <a:off x="2538413" y="21177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FF00"/>
                </a:solidFill>
                <a:effectLst/>
                <a:latin typeface="WinInnwa" charset="0"/>
              </a:rPr>
              <a:t>a,7I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wwd,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2580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2581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258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2583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 rot="-5315466">
            <a:off x="3578225" y="16240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92588" name="Text Box 12"/>
          <p:cNvSpPr txBox="1">
            <a:spLocks noChangeArrowheads="1"/>
          </p:cNvSpPr>
          <p:nvPr/>
        </p:nvSpPr>
        <p:spPr bwMode="auto">
          <a:xfrm rot="-5372496">
            <a:off x="3943350" y="1219200"/>
            <a:ext cx="2316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89" name="Text Box 13"/>
          <p:cNvSpPr txBox="1">
            <a:spLocks noChangeArrowheads="1"/>
          </p:cNvSpPr>
          <p:nvPr/>
        </p:nvSpPr>
        <p:spPr bwMode="auto">
          <a:xfrm rot="-5527742">
            <a:off x="5310188" y="1028700"/>
            <a:ext cx="1978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 sz="60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2590" name="Text Box 14"/>
          <p:cNvSpPr txBox="1">
            <a:spLocks noChangeArrowheads="1"/>
          </p:cNvSpPr>
          <p:nvPr/>
        </p:nvSpPr>
        <p:spPr bwMode="auto">
          <a:xfrm rot="-5473651">
            <a:off x="6716713" y="158591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701675" y="1536700"/>
            <a:ext cx="2382838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yk*¾dKvf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av;OD;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rS </a:t>
            </a:r>
            <a:r>
              <a:rPr lang="en-US" sz="4800" b="1">
                <a:solidFill>
                  <a:srgbClr val="FFFFE7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wwd,</a:t>
            </a:r>
            <a:r>
              <a:rPr lang="en-US" sz="4800" b="1">
                <a:solidFill>
                  <a:schemeClr val="tx2"/>
                </a:solidFill>
                <a:effectLst/>
                <a:latin typeface="WinInnwa" pitchFamily="-107" charset="0"/>
                <a:ea typeface="Times New Roman" pitchFamily="-107" charset="0"/>
                <a:cs typeface="Times New Roman" pitchFamily="-107" charset="0"/>
              </a:rPr>
              <a:t> yk*¾dKvf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1330325"/>
            <a:ext cx="6640513" cy="5407025"/>
            <a:chOff x="794" y="838"/>
            <a:chExt cx="4183" cy="3406"/>
          </a:xfrm>
        </p:grpSpPr>
        <p:sp>
          <p:nvSpPr>
            <p:cNvPr id="791556" name="Rectangle 4"/>
            <p:cNvSpPr>
              <a:spLocks noChangeArrowheads="1"/>
            </p:cNvSpPr>
            <p:nvPr/>
          </p:nvSpPr>
          <p:spPr bwMode="auto">
            <a:xfrm>
              <a:off x="2399" y="838"/>
              <a:ext cx="2578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A</a:t>
              </a:r>
              <a:r>
                <a:rPr lang="en-US" sz="106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  <a:r>
                <a:rPr lang="en-US" sz="17200">
                  <a:solidFill>
                    <a:srgbClr val="00FF00"/>
                  </a:solidFill>
                  <a:effectLst/>
                  <a:latin typeface="Times" charset="0"/>
                  <a:ea typeface="+mn-ea"/>
                  <a:cs typeface="+mn-cs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7915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2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023" name="Text Box 9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6025" name="Text Box 11"/>
          <p:cNvSpPr txBox="1">
            <a:spLocks noChangeArrowheads="1"/>
          </p:cNvSpPr>
          <p:nvPr/>
        </p:nvSpPr>
        <p:spPr bwMode="auto">
          <a:xfrm rot="-5315466">
            <a:off x="3578225" y="1624013"/>
            <a:ext cx="145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effectLst/>
                <a:latin typeface="WinInnwa" charset="0"/>
                <a:cs typeface="Times New Roman" charset="0"/>
              </a:rPr>
              <a:t>tmNAH[H</a:t>
            </a:r>
          </a:p>
        </p:txBody>
      </p:sp>
      <p:sp>
        <p:nvSpPr>
          <p:cNvPr id="791564" name="Text Box 12"/>
          <p:cNvSpPr txBox="1">
            <a:spLocks noChangeArrowheads="1"/>
          </p:cNvSpPr>
          <p:nvPr/>
        </p:nvSpPr>
        <p:spPr bwMode="auto">
          <a:xfrm rot="-5372496">
            <a:off x="3943350" y="1219200"/>
            <a:ext cx="2316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a,moyf/</a:t>
            </a: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1565" name="Text Box 13"/>
          <p:cNvSpPr txBox="1">
            <a:spLocks noChangeArrowheads="1"/>
          </p:cNvSpPr>
          <p:nvPr/>
        </p:nvSpPr>
        <p:spPr bwMode="auto">
          <a:xfrm rot="-5527742">
            <a:off x="5262562" y="1076326"/>
            <a:ext cx="1978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arma&amp;S/</a:t>
            </a:r>
            <a:r>
              <a:rPr lang="en-US" sz="5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 </a:t>
            </a:r>
          </a:p>
        </p:txBody>
      </p:sp>
      <p:sp>
        <p:nvSpPr>
          <p:cNvPr id="791566" name="Text Box 14"/>
          <p:cNvSpPr txBox="1">
            <a:spLocks noChangeArrowheads="1"/>
          </p:cNvSpPr>
          <p:nvPr/>
        </p:nvSpPr>
        <p:spPr bwMode="auto">
          <a:xfrm rot="-5473651">
            <a:off x="6716713" y="1585912"/>
            <a:ext cx="170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a,m&amp;I/ </a:t>
            </a:r>
          </a:p>
        </p:txBody>
      </p:sp>
      <p:sp>
        <p:nvSpPr>
          <p:cNvPr id="791567" name="Rectangle 15"/>
          <p:cNvSpPr>
            <a:spLocks noChangeArrowheads="1"/>
          </p:cNvSpPr>
          <p:nvPr/>
        </p:nvSpPr>
        <p:spPr bwMode="auto">
          <a:xfrm>
            <a:off x="2828925" y="4013200"/>
            <a:ext cx="4800600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WinInnwa" charset="0"/>
              </a:rPr>
              <a:t>“</a:t>
            </a:r>
            <a:r>
              <a:rPr lang="en-US" sz="10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Times New Roman" charset="0"/>
              </a:rPr>
              <a:t>arma&amp;S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WinInnwa" charset="0"/>
                <a:ea typeface="Times New Roman" charset="0"/>
                <a:cs typeface="Times New Roman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WinInnwa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4000" dirty="0">
                <a:solidFill>
                  <a:srgbClr val="FFFFFF"/>
                </a:solidFill>
                <a:effectLst/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0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5079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3557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pic>
        <p:nvPicPr>
          <p:cNvPr id="23558" name="Picture 31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3565" name="Text Box 7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793875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0000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tD&amp;wf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2003425" y="1820863"/>
            <a:ext cx="3276600" cy="954087"/>
            <a:chOff x="1078" y="1244"/>
            <a:chExt cx="2064" cy="601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5400" b="1">
                  <a:solidFill>
                    <a:srgbClr val="000000"/>
                  </a:solidFill>
                  <a:effectLst/>
                  <a:latin typeface="Wwin_Burmese1" pitchFamily="2" charset="0"/>
                  <a:ea typeface="Times New Roman" pitchFamily="-112" charset="0"/>
                  <a:cs typeface="Times New Roman" pitchFamily="-112" charset="0"/>
                </a:rPr>
                <a:t>AmAkvkef 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1808163" y="4122738"/>
            <a:ext cx="53689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rPr>
              <a:t>rSwfrdvm; / yifv,fauG@ppfyGJ tD&amp;wfY/ </a:t>
            </a:r>
          </a:p>
        </p:txBody>
      </p:sp>
      <p:sp>
        <p:nvSpPr>
          <p:cNvPr id="23570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Mesopotamian Basin</a:t>
            </a:r>
          </a:p>
        </p:txBody>
      </p:sp>
      <p:grpSp>
        <p:nvGrpSpPr>
          <p:cNvPr id="24597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1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8800">
                <a:solidFill>
                  <a:srgbClr val="FFD34A"/>
                </a:solidFill>
                <a:effectLst/>
                <a:latin typeface="Times" pitchFamily="-112" charset="0"/>
                <a:ea typeface="+mn-ea"/>
                <a:cs typeface="+mn-cs"/>
              </a:rPr>
              <a:t>7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2800">
              <a:effectLst/>
            </a:endParaRPr>
          </a:p>
        </p:txBody>
      </p:sp>
      <p:sp>
        <p:nvSpPr>
          <p:cNvPr id="612369" name="Text Box 17"/>
          <p:cNvSpPr txBox="1">
            <a:spLocks noChangeArrowheads="1"/>
          </p:cNvSpPr>
          <p:nvPr/>
        </p:nvSpPr>
        <p:spPr bwMode="auto">
          <a:xfrm>
            <a:off x="1778000" y="0"/>
            <a:ext cx="22987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/>
                <a:latin typeface="Wwin_Burmese1" pitchFamily="2" charset="0"/>
                <a:ea typeface="Times New Roman" pitchFamily="-112" charset="0"/>
                <a:cs typeface="Times New Roman" pitchFamily="-112" charset="0"/>
              </a:rPr>
              <a:t>? urBm 10;10 / 11;28 / 31/ </a:t>
            </a:r>
          </a:p>
        </p:txBody>
      </p:sp>
      <p:sp>
        <p:nvSpPr>
          <p:cNvPr id="26629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12411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6631" name="Text Box 6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612427" name="Text Box 75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2" charset="0"/>
              <a:ea typeface="+mn-ea"/>
              <a:cs typeface="+mn-cs"/>
            </a:endParaRPr>
          </a:p>
        </p:txBody>
      </p:sp>
      <p:grpSp>
        <p:nvGrpSpPr>
          <p:cNvPr id="26633" name="Group 82"/>
          <p:cNvGrpSpPr>
            <a:grpSpLocks/>
          </p:cNvGrpSpPr>
          <p:nvPr/>
        </p:nvGrpSpPr>
        <p:grpSpPr bwMode="auto">
          <a:xfrm>
            <a:off x="557213" y="112713"/>
            <a:ext cx="7854950" cy="6210300"/>
            <a:chOff x="398" y="436"/>
            <a:chExt cx="4948" cy="3735"/>
          </a:xfrm>
        </p:grpSpPr>
        <p:grpSp>
          <p:nvGrpSpPr>
            <p:cNvPr id="26634" name="Group 83"/>
            <p:cNvGrpSpPr>
              <a:grpSpLocks/>
            </p:cNvGrpSpPr>
            <p:nvPr/>
          </p:nvGrpSpPr>
          <p:grpSpPr bwMode="auto">
            <a:xfrm>
              <a:off x="398" y="436"/>
              <a:ext cx="4948" cy="3630"/>
              <a:chOff x="371" y="436"/>
              <a:chExt cx="4948" cy="3630"/>
            </a:xfrm>
          </p:grpSpPr>
          <p:pic>
            <p:nvPicPr>
              <p:cNvPr id="26636" name="Picture 84" descr="ziggurat.jpg                                                   00000010a-BIGMAC                       ABA78158: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" y="436"/>
                <a:ext cx="4948" cy="3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2437" name="Rectangle 85"/>
              <p:cNvSpPr>
                <a:spLocks noChangeArrowheads="1"/>
              </p:cNvSpPr>
              <p:nvPr/>
            </p:nvSpPr>
            <p:spPr bwMode="auto">
              <a:xfrm>
                <a:off x="979" y="3193"/>
                <a:ext cx="3888" cy="873"/>
              </a:xfrm>
              <a:prstGeom prst="rect">
                <a:avLst/>
              </a:prstGeom>
              <a:solidFill>
                <a:schemeClr val="folHlink"/>
              </a:solidFill>
              <a:ln w="508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2438" name="Rectangle 86"/>
            <p:cNvSpPr>
              <a:spLocks noChangeArrowheads="1"/>
            </p:cNvSpPr>
            <p:nvPr/>
          </p:nvSpPr>
          <p:spPr bwMode="auto">
            <a:xfrm>
              <a:off x="915" y="3236"/>
              <a:ext cx="3947" cy="9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b="1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pHerlemjzpfaom ZD*l&amp;wf/ a&amp;S;acwf </a:t>
              </a:r>
              <a:r>
                <a:rPr lang="en-US" b="1">
                  <a:solidFill>
                    <a:srgbClr val="790015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O±k/</a:t>
              </a:r>
              <a:r>
                <a:rPr lang="en-US" sz="3200" b="1">
                  <a:solidFill>
                    <a:srgbClr val="CECECE"/>
                  </a:solidFill>
                  <a:effectLst/>
                  <a:latin typeface="Wwin_Burmese1" charset="0"/>
                  <a:ea typeface="Times New Roman" charset="0"/>
                  <a:cs typeface="Times New Roman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endParaRPr lang="en-US" b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win_Burmese1" charset="0"/>
                <a:cs typeface="Times New Roman" charset="0"/>
              </a:endParaRPr>
            </a:p>
            <a:p>
              <a:pPr>
                <a:lnSpc>
                  <a:spcPct val="80000"/>
                </a:lnSpc>
              </a:pPr>
              <a:r>
                <a:rPr lang="en-US" b="1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win_Burmese1" charset="0"/>
                  <a:cs typeface="Times New Roman" charset="0"/>
                </a:rPr>
                <a:t>+rdK@/ cgv'Je,f tm; ,ae@awG@&amp;yHk?</a:t>
              </a:r>
            </a:p>
          </p:txBody>
        </p:sp>
      </p:grpSp>
    </p:spTree>
  </p:cSld>
  <p:clrMapOvr>
    <a:masterClrMapping/>
  </p:clrMapOvr>
  <p:transition xmlns:p14="http://schemas.microsoft.com/office/powerpoint/2010/main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2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17643</TotalTime>
  <Pages>52</Pages>
  <Words>5263</Words>
  <Application>Microsoft Macintosh PowerPoint</Application>
  <PresentationFormat>On-screen Show (4:3)</PresentationFormat>
  <Paragraphs>1124</Paragraphs>
  <Slides>67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untitled 3</vt:lpstr>
      <vt:lpstr>1_untitled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655</cp:revision>
  <cp:lastPrinted>1997-02-12T13:49:34Z</cp:lastPrinted>
  <dcterms:created xsi:type="dcterms:W3CDTF">1999-07-29T18:12:04Z</dcterms:created>
  <dcterms:modified xsi:type="dcterms:W3CDTF">2018-03-25T09:31:38Z</dcterms:modified>
</cp:coreProperties>
</file>