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5" r:id="rId3"/>
  </p:sldMasterIdLst>
  <p:notesMasterIdLst>
    <p:notesMasterId r:id="rId72"/>
  </p:notesMasterIdLst>
  <p:handoutMasterIdLst>
    <p:handoutMasterId r:id="rId73"/>
  </p:handoutMasterIdLst>
  <p:sldIdLst>
    <p:sldId id="945" r:id="rId4"/>
    <p:sldId id="902" r:id="rId5"/>
    <p:sldId id="903" r:id="rId6"/>
    <p:sldId id="904" r:id="rId7"/>
    <p:sldId id="905" r:id="rId8"/>
    <p:sldId id="906" r:id="rId9"/>
    <p:sldId id="907" r:id="rId10"/>
    <p:sldId id="908" r:id="rId11"/>
    <p:sldId id="909" r:id="rId12"/>
    <p:sldId id="910" r:id="rId13"/>
    <p:sldId id="911" r:id="rId14"/>
    <p:sldId id="912" r:id="rId15"/>
    <p:sldId id="913" r:id="rId16"/>
    <p:sldId id="914" r:id="rId17"/>
    <p:sldId id="915" r:id="rId18"/>
    <p:sldId id="916" r:id="rId19"/>
    <p:sldId id="917" r:id="rId20"/>
    <p:sldId id="918" r:id="rId21"/>
    <p:sldId id="919" r:id="rId22"/>
    <p:sldId id="920" r:id="rId23"/>
    <p:sldId id="921" r:id="rId24"/>
    <p:sldId id="922" r:id="rId25"/>
    <p:sldId id="923" r:id="rId26"/>
    <p:sldId id="924" r:id="rId27"/>
    <p:sldId id="925" r:id="rId28"/>
    <p:sldId id="926" r:id="rId29"/>
    <p:sldId id="927" r:id="rId30"/>
    <p:sldId id="928" r:id="rId31"/>
    <p:sldId id="929" r:id="rId32"/>
    <p:sldId id="930" r:id="rId33"/>
    <p:sldId id="931" r:id="rId34"/>
    <p:sldId id="932" r:id="rId35"/>
    <p:sldId id="933" r:id="rId36"/>
    <p:sldId id="934" r:id="rId37"/>
    <p:sldId id="935" r:id="rId38"/>
    <p:sldId id="936" r:id="rId39"/>
    <p:sldId id="937" r:id="rId40"/>
    <p:sldId id="938" r:id="rId41"/>
    <p:sldId id="939" r:id="rId42"/>
    <p:sldId id="940" r:id="rId43"/>
    <p:sldId id="941" r:id="rId44"/>
    <p:sldId id="942" r:id="rId45"/>
    <p:sldId id="844" r:id="rId46"/>
    <p:sldId id="706" r:id="rId47"/>
    <p:sldId id="893" r:id="rId48"/>
    <p:sldId id="499" r:id="rId49"/>
    <p:sldId id="894" r:id="rId50"/>
    <p:sldId id="816" r:id="rId51"/>
    <p:sldId id="895" r:id="rId52"/>
    <p:sldId id="315" r:id="rId53"/>
    <p:sldId id="318" r:id="rId54"/>
    <p:sldId id="896" r:id="rId55"/>
    <p:sldId id="322" r:id="rId56"/>
    <p:sldId id="888" r:id="rId57"/>
    <p:sldId id="769" r:id="rId58"/>
    <p:sldId id="899" r:id="rId59"/>
    <p:sldId id="897" r:id="rId60"/>
    <p:sldId id="889" r:id="rId61"/>
    <p:sldId id="898" r:id="rId62"/>
    <p:sldId id="773" r:id="rId63"/>
    <p:sldId id="774" r:id="rId64"/>
    <p:sldId id="775" r:id="rId65"/>
    <p:sldId id="818" r:id="rId66"/>
    <p:sldId id="817" r:id="rId67"/>
    <p:sldId id="901" r:id="rId68"/>
    <p:sldId id="900" r:id="rId69"/>
    <p:sldId id="943" r:id="rId70"/>
    <p:sldId id="944" r:id="rId71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40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40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40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40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40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40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40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40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40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27">
          <p15:clr>
            <a:srgbClr val="A4A3A4"/>
          </p15:clr>
        </p15:guide>
        <p15:guide id="2" orient="horz" pos="3691">
          <p15:clr>
            <a:srgbClr val="A4A3A4"/>
          </p15:clr>
        </p15:guide>
        <p15:guide id="3" pos="5299">
          <p15:clr>
            <a:srgbClr val="A4A3A4"/>
          </p15:clr>
        </p15:guide>
        <p15:guide id="4" pos="7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2278E"/>
    <a:srgbClr val="FF0000"/>
    <a:srgbClr val="040404"/>
    <a:srgbClr val="030303"/>
    <a:srgbClr val="C6BDB5"/>
    <a:srgbClr val="FFFFE7"/>
    <a:srgbClr val="E23698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07" d="100"/>
          <a:sy n="107" d="100"/>
        </p:scale>
        <p:origin x="2304" y="472"/>
      </p:cViewPr>
      <p:guideLst>
        <p:guide orient="horz" pos="2027"/>
        <p:guide orient="horz" pos="3691"/>
        <p:guide pos="5299"/>
        <p:guide pos="7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-29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E0331D00-750F-8C44-B221-062018AFBEF0}" type="slidenum">
              <a:rPr lang="en-US" sz="140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651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3056CB27-95E8-C344-A564-F1D667584322}" type="slidenum">
              <a:rPr lang="en-US" sz="140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001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7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B5354-38E5-04D8-B6F4-5E83A070A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BF0B0D97-C87D-3704-BF4E-CAF8C248BE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11B599C6-5C26-80FD-D72B-FE611F706C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  <p:extLst>
      <p:ext uri="{BB962C8B-B14F-4D97-AF65-F5344CB8AC3E}">
        <p14:creationId xmlns:p14="http://schemas.microsoft.com/office/powerpoint/2010/main" val="1780051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r>
              <a:rPr lang="en-US" b="1">
                <a:ea typeface="ＭＳ Ｐゴシック" charset="0"/>
              </a:rPr>
              <a:t>Here in this Middle Eastern land – bordering the Persian Gulf --</a:t>
            </a:r>
          </a:p>
          <a:p>
            <a:pPr lvl="1"/>
            <a:r>
              <a:rPr lang="en-US" b="1">
                <a:ea typeface="ＭＳ Ｐゴシック" charset="0"/>
              </a:rPr>
              <a:t>were some of the earliest beginnings of mankind</a:t>
            </a:r>
            <a:r>
              <a:rPr lang="ja-JP" altLang="en-US" b="1">
                <a:ea typeface="ＭＳ Ｐゴシック" charset="0"/>
              </a:rPr>
              <a:t>’</a:t>
            </a:r>
            <a:r>
              <a:rPr lang="en-US" b="1">
                <a:ea typeface="ＭＳ Ｐゴシック" charset="0"/>
              </a:rPr>
              <a:t>s discovery of an intellectual life.  </a:t>
            </a:r>
          </a:p>
          <a:p>
            <a:pPr lvl="1"/>
            <a:r>
              <a:rPr lang="en-US" b="1">
                <a:ea typeface="ＭＳ Ｐゴシック" charset="0"/>
              </a:rPr>
              <a:t>////	In this triangular shaped valley, </a:t>
            </a:r>
          </a:p>
          <a:p>
            <a:pPr lvl="1"/>
            <a:r>
              <a:rPr lang="en-US" b="1">
                <a:ea typeface="ＭＳ Ｐゴシック" charset="0"/>
              </a:rPr>
              <a:t>////	called the Mesopotamian Basin,  </a:t>
            </a:r>
          </a:p>
          <a:p>
            <a:pPr lvl="1"/>
            <a:r>
              <a:rPr lang="en-US" b="1">
                <a:ea typeface="ＭＳ Ｐゴシック" charset="0"/>
              </a:rPr>
              <a:t>////	the ancient Sumerians presented us the gifts of writing and the wheel.  And here we see </a:t>
            </a:r>
          </a:p>
          <a:p>
            <a:pPr lvl="1"/>
            <a:r>
              <a:rPr lang="en-US" b="1">
                <a:ea typeface="ＭＳ Ｐゴシック" charset="0"/>
              </a:rPr>
              <a:t>////	the beginnings of basic concepts of civilization…of law…of medicine… of astronomy and architecture.  </a:t>
            </a:r>
          </a:p>
          <a:p>
            <a:r>
              <a:rPr lang="en-US"/>
              <a:t>////	Archaeologists have also found evidence of some of the very earliest urban centers…</a:t>
            </a:r>
          </a:p>
          <a:p>
            <a:r>
              <a:rPr lang="en-US"/>
              <a:t>the communities and the cities that, through time, have led directly to the civilization and cultures we know today.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67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Preaching</a:t>
            </a:r>
            <a:r>
              <a:rPr lang="en-US" sz="1200" b="0" baseline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(</a:t>
            </a:r>
            <a:r>
              <a:rPr lang="en-US" sz="1200" b="0" baseline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pr</a:t>
            </a:r>
            <a:r>
              <a:rPr lang="en-US" sz="1200" b="0" baseline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sz="1200" b="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Homiletics 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863776"/>
      </p:ext>
    </p:extLst>
  </p:cSld>
  <p:clrMapOvr>
    <a:masterClrMapping/>
  </p:clrMapOvr>
  <p:transition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8969010"/>
      </p:ext>
    </p:extLst>
  </p:cSld>
  <p:clrMapOvr>
    <a:masterClrMapping/>
  </p:clrMapOvr>
  <p:transition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3521914"/>
      </p:ext>
    </p:extLst>
  </p:cSld>
  <p:clrMapOvr>
    <a:masterClrMapping/>
  </p:clrMapOvr>
  <p:transition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28744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786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92" indent="0">
              <a:buNone/>
              <a:defRPr sz="1800"/>
            </a:lvl2pPr>
            <a:lvl3pPr marL="914186" indent="0">
              <a:buNone/>
              <a:defRPr sz="1600"/>
            </a:lvl3pPr>
            <a:lvl4pPr marL="1371279" indent="0">
              <a:buNone/>
              <a:defRPr sz="1400"/>
            </a:lvl4pPr>
            <a:lvl5pPr marL="1828373" indent="0">
              <a:buNone/>
              <a:defRPr sz="1400"/>
            </a:lvl5pPr>
            <a:lvl6pPr marL="2285466" indent="0">
              <a:buNone/>
              <a:defRPr sz="1400"/>
            </a:lvl6pPr>
            <a:lvl7pPr marL="2742558" indent="0">
              <a:buNone/>
              <a:defRPr sz="1400"/>
            </a:lvl7pPr>
            <a:lvl8pPr marL="3199652" indent="0">
              <a:buNone/>
              <a:defRPr sz="1400"/>
            </a:lvl8pPr>
            <a:lvl9pPr marL="365674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7536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9463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6" indent="0">
              <a:buNone/>
              <a:defRPr sz="1800" b="1"/>
            </a:lvl3pPr>
            <a:lvl4pPr marL="1371279" indent="0">
              <a:buNone/>
              <a:defRPr sz="1600" b="1"/>
            </a:lvl4pPr>
            <a:lvl5pPr marL="1828373" indent="0">
              <a:buNone/>
              <a:defRPr sz="1600" b="1"/>
            </a:lvl5pPr>
            <a:lvl6pPr marL="2285466" indent="0">
              <a:buNone/>
              <a:defRPr sz="1600" b="1"/>
            </a:lvl6pPr>
            <a:lvl7pPr marL="2742558" indent="0">
              <a:buNone/>
              <a:defRPr sz="1600" b="1"/>
            </a:lvl7pPr>
            <a:lvl8pPr marL="3199652" indent="0">
              <a:buNone/>
              <a:defRPr sz="1600" b="1"/>
            </a:lvl8pPr>
            <a:lvl9pPr marL="36567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6" indent="0">
              <a:buNone/>
              <a:defRPr sz="1800" b="1"/>
            </a:lvl3pPr>
            <a:lvl4pPr marL="1371279" indent="0">
              <a:buNone/>
              <a:defRPr sz="1600" b="1"/>
            </a:lvl4pPr>
            <a:lvl5pPr marL="1828373" indent="0">
              <a:buNone/>
              <a:defRPr sz="1600" b="1"/>
            </a:lvl5pPr>
            <a:lvl6pPr marL="2285466" indent="0">
              <a:buNone/>
              <a:defRPr sz="1600" b="1"/>
            </a:lvl6pPr>
            <a:lvl7pPr marL="2742558" indent="0">
              <a:buNone/>
              <a:defRPr sz="1600" b="1"/>
            </a:lvl7pPr>
            <a:lvl8pPr marL="3199652" indent="0">
              <a:buNone/>
              <a:defRPr sz="1600" b="1"/>
            </a:lvl8pPr>
            <a:lvl9pPr marL="36567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3316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1752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9386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6" indent="0">
              <a:buNone/>
              <a:defRPr sz="1000"/>
            </a:lvl3pPr>
            <a:lvl4pPr marL="1371279" indent="0">
              <a:buNone/>
              <a:defRPr sz="900"/>
            </a:lvl4pPr>
            <a:lvl5pPr marL="1828373" indent="0">
              <a:buNone/>
              <a:defRPr sz="900"/>
            </a:lvl5pPr>
            <a:lvl6pPr marL="2285466" indent="0">
              <a:buNone/>
              <a:defRPr sz="900"/>
            </a:lvl6pPr>
            <a:lvl7pPr marL="2742558" indent="0">
              <a:buNone/>
              <a:defRPr sz="900"/>
            </a:lvl7pPr>
            <a:lvl8pPr marL="3199652" indent="0">
              <a:buNone/>
              <a:defRPr sz="900"/>
            </a:lvl8pPr>
            <a:lvl9pPr marL="36567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5349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4504836"/>
      </p:ext>
    </p:extLst>
  </p:cSld>
  <p:clrMapOvr>
    <a:masterClrMapping/>
  </p:clrMapOvr>
  <p:transition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92" indent="0">
              <a:buNone/>
              <a:defRPr sz="2800"/>
            </a:lvl2pPr>
            <a:lvl3pPr marL="914186" indent="0">
              <a:buNone/>
              <a:defRPr sz="2400"/>
            </a:lvl3pPr>
            <a:lvl4pPr marL="1371279" indent="0">
              <a:buNone/>
              <a:defRPr sz="2000"/>
            </a:lvl4pPr>
            <a:lvl5pPr marL="1828373" indent="0">
              <a:buNone/>
              <a:defRPr sz="2000"/>
            </a:lvl5pPr>
            <a:lvl6pPr marL="2285466" indent="0">
              <a:buNone/>
              <a:defRPr sz="2000"/>
            </a:lvl6pPr>
            <a:lvl7pPr marL="2742558" indent="0">
              <a:buNone/>
              <a:defRPr sz="2000"/>
            </a:lvl7pPr>
            <a:lvl8pPr marL="3199652" indent="0">
              <a:buNone/>
              <a:defRPr sz="2000"/>
            </a:lvl8pPr>
            <a:lvl9pPr marL="365674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6" indent="0">
              <a:buNone/>
              <a:defRPr sz="1000"/>
            </a:lvl3pPr>
            <a:lvl4pPr marL="1371279" indent="0">
              <a:buNone/>
              <a:defRPr sz="900"/>
            </a:lvl4pPr>
            <a:lvl5pPr marL="1828373" indent="0">
              <a:buNone/>
              <a:defRPr sz="900"/>
            </a:lvl5pPr>
            <a:lvl6pPr marL="2285466" indent="0">
              <a:buNone/>
              <a:defRPr sz="900"/>
            </a:lvl6pPr>
            <a:lvl7pPr marL="2742558" indent="0">
              <a:buNone/>
              <a:defRPr sz="900"/>
            </a:lvl7pPr>
            <a:lvl8pPr marL="3199652" indent="0">
              <a:buNone/>
              <a:defRPr sz="900"/>
            </a:lvl8pPr>
            <a:lvl9pPr marL="36567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5798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0018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7019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2" indent="0" algn="ctr">
              <a:buNone/>
              <a:defRPr/>
            </a:lvl2pPr>
            <a:lvl3pPr marL="914186" indent="0" algn="ctr">
              <a:buNone/>
              <a:defRPr/>
            </a:lvl3pPr>
            <a:lvl4pPr marL="1371279" indent="0" algn="ctr">
              <a:buNone/>
              <a:defRPr/>
            </a:lvl4pPr>
            <a:lvl5pPr marL="1828373" indent="0" algn="ctr">
              <a:buNone/>
              <a:defRPr/>
            </a:lvl5pPr>
            <a:lvl6pPr marL="2285466" indent="0" algn="ctr">
              <a:buNone/>
              <a:defRPr/>
            </a:lvl6pPr>
            <a:lvl7pPr marL="2742558" indent="0" algn="ctr">
              <a:buNone/>
              <a:defRPr/>
            </a:lvl7pPr>
            <a:lvl8pPr marL="3199652" indent="0" algn="ctr">
              <a:buNone/>
              <a:defRPr/>
            </a:lvl8pPr>
            <a:lvl9pPr marL="3656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4461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0684584"/>
      </p:ext>
    </p:extLst>
  </p:cSld>
  <p:clrMapOvr>
    <a:masterClrMapping/>
  </p:clrMapOvr>
  <p:transition>
    <p:wheel spokes="0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0918271"/>
      </p:ext>
    </p:extLst>
  </p:cSld>
  <p:clrMapOvr>
    <a:masterClrMapping/>
  </p:clrMapOvr>
  <p:transition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6396388"/>
      </p:ext>
    </p:extLst>
  </p:cSld>
  <p:clrMapOvr>
    <a:masterClrMapping/>
  </p:clrMapOvr>
  <p:transition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4264198"/>
      </p:ext>
    </p:extLst>
  </p:cSld>
  <p:clrMapOvr>
    <a:masterClrMapping/>
  </p:clrMapOvr>
  <p:transition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40109"/>
      </p:ext>
    </p:extLst>
  </p:cSld>
  <p:clrMapOvr>
    <a:masterClrMapping/>
  </p:clrMapOvr>
  <p:transition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57229"/>
      </p:ext>
    </p:extLst>
  </p:cSld>
  <p:clrMapOvr>
    <a:masterClrMapping/>
  </p:clrMapOvr>
  <p:transition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5066929"/>
      </p:ext>
    </p:extLst>
  </p:cSld>
  <p:clrMapOvr>
    <a:masterClrMapping/>
  </p:clrMapOvr>
  <p:transition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031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4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2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63" name="Text Box 39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1400" b="1">
              <a:solidFill>
                <a:srgbClr val="FFFFFF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1065" name="Text Box 41"/>
          <p:cNvSpPr txBox="1">
            <a:spLocks noChangeArrowheads="1"/>
          </p:cNvSpPr>
          <p:nvPr userDrawn="1"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effectLst/>
                <a:latin typeface="Arial" pitchFamily="-107" charset="0"/>
                <a:ea typeface="+mn-ea"/>
                <a:cs typeface="+mn-cs"/>
              </a:rPr>
              <a:t>©2003 TBBMI</a:t>
            </a:r>
          </a:p>
        </p:txBody>
      </p:sp>
      <p:sp>
        <p:nvSpPr>
          <p:cNvPr id="1066" name="Rectangle 42"/>
          <p:cNvSpPr>
            <a:spLocks noChangeArrowheads="1"/>
          </p:cNvSpPr>
          <p:nvPr userDrawn="1"/>
        </p:nvSpPr>
        <p:spPr bwMode="auto">
          <a:xfrm>
            <a:off x="7543800" y="6515100"/>
            <a:ext cx="736600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7.5.03b.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grpSp>
          <p:nvGrpSpPr>
            <p:cNvPr id="13319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4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320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63" name="Text Box 39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 b="1">
              <a:solidFill>
                <a:srgbClr val="FFFFFF"/>
              </a:solidFill>
              <a:effectLst/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065" name="Text Box 41"/>
          <p:cNvSpPr txBox="1">
            <a:spLocks noChangeArrowheads="1"/>
          </p:cNvSpPr>
          <p:nvPr userDrawn="1"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effectLst/>
                <a:latin typeface="Arial" pitchFamily="-112" charset="0"/>
                <a:ea typeface="+mn-ea"/>
                <a:cs typeface="+mn-cs"/>
              </a:rPr>
              <a:t>©2003 TBBMI</a:t>
            </a:r>
          </a:p>
        </p:txBody>
      </p:sp>
      <p:sp>
        <p:nvSpPr>
          <p:cNvPr id="1066" name="Rectangle 42"/>
          <p:cNvSpPr>
            <a:spLocks noChangeArrowheads="1"/>
          </p:cNvSpPr>
          <p:nvPr userDrawn="1"/>
        </p:nvSpPr>
        <p:spPr bwMode="auto">
          <a:xfrm>
            <a:off x="7543800" y="6515100"/>
            <a:ext cx="736600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7.5.03b.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pitchFamily="-107" charset="-128"/>
          <a:cs typeface="ＭＳ Ｐゴシック" pitchFamily="-107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914186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914186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914186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914186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914186"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914186"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914186"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defTabSz="914186"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186"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186" eaLnBrk="1" hangingPunct="1">
              <a:defRPr/>
            </a:pPr>
            <a:fld id="{61F442D0-A11F-2640-8129-5D1BEF7A3C1E}" type="slidenum">
              <a:rPr lang="en-US" smtClean="0"/>
              <a:pPr defTabSz="914186"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083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0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1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27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37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20" indent="-34282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776" indent="-285684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733" indent="-22854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599825" indent="-228546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6919" indent="-228546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012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106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198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292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rdef@awmfrl" TargetMode="Externa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rdef@awmfrl" TargetMode="Externa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+rdK@awmf" TargetMode="External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xdk@aemufESpfaygif" TargetMode="External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pm&amp;mwdk@r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tags" Target="../tags/tag5.xml"/><Relationship Id="rId7" Type="http://schemas.openxmlformats.org/officeDocument/2006/relationships/image" Target="../media/image27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wmf"/><Relationship Id="rId4" Type="http://schemas.openxmlformats.org/officeDocument/2006/relationships/image" Target="../media/image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7" Type="http://schemas.openxmlformats.org/officeDocument/2006/relationships/image" Target="../media/image3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wmf"/><Relationship Id="rId4" Type="http://schemas.openxmlformats.org/officeDocument/2006/relationships/image" Target="../media/image5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9ED35-8FBC-2CF4-BDC5-2D5E24FBD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>
            <a:extLst>
              <a:ext uri="{FF2B5EF4-FFF2-40B4-BE49-F238E27FC236}">
                <a16:creationId xmlns:a16="http://schemas.microsoft.com/office/drawing/2014/main" id="{1B458F8A-8E38-E0A3-1F1C-59F40EC49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51" name="Rectangle 3">
            <a:extLst>
              <a:ext uri="{FF2B5EF4-FFF2-40B4-BE49-F238E27FC236}">
                <a16:creationId xmlns:a16="http://schemas.microsoft.com/office/drawing/2014/main" id="{5AF9E768-D95C-BC3F-1DE1-B9BB2BC6B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52" name="Line 4">
            <a:extLst>
              <a:ext uri="{FF2B5EF4-FFF2-40B4-BE49-F238E27FC236}">
                <a16:creationId xmlns:a16="http://schemas.microsoft.com/office/drawing/2014/main" id="{F7097EA9-14DD-86EA-3674-BC73614155A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805" name="Text Box 5">
            <a:extLst>
              <a:ext uri="{FF2B5EF4-FFF2-40B4-BE49-F238E27FC236}">
                <a16:creationId xmlns:a16="http://schemas.microsoft.com/office/drawing/2014/main" id="{0277A8F5-08FB-ED5C-23FF-5049EBCE6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770055" name="Text Box 7">
            <a:extLst>
              <a:ext uri="{FF2B5EF4-FFF2-40B4-BE49-F238E27FC236}">
                <a16:creationId xmlns:a16="http://schemas.microsoft.com/office/drawing/2014/main" id="{E50B172C-95C2-A332-CCA7-4B3F69F79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8" y="5081588"/>
            <a:ext cx="6157912" cy="80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2"/>
                </a:solidFill>
                <a:effectLst/>
                <a:latin typeface="Comic Sans MS" pitchFamily="66" charset="0"/>
                <a:ea typeface="+mn-ea"/>
                <a:cs typeface="+mn-cs"/>
              </a:rPr>
              <a:t>Joseph and His Brothers</a:t>
            </a:r>
          </a:p>
        </p:txBody>
      </p:sp>
      <p:sp>
        <p:nvSpPr>
          <p:cNvPr id="76807" name="Text Box 8">
            <a:extLst>
              <a:ext uri="{FF2B5EF4-FFF2-40B4-BE49-F238E27FC236}">
                <a16:creationId xmlns:a16="http://schemas.microsoft.com/office/drawing/2014/main" id="{594D2C37-E3DD-6656-FA5D-E9F0CC7AC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770057" name="Picture 9">
            <a:extLst>
              <a:ext uri="{FF2B5EF4-FFF2-40B4-BE49-F238E27FC236}">
                <a16:creationId xmlns:a16="http://schemas.microsoft.com/office/drawing/2014/main" id="{760D716E-04A3-085C-7DDC-81FF6CE65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4850" y="584200"/>
            <a:ext cx="7808913" cy="56054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sp>
        <p:nvSpPr>
          <p:cNvPr id="770058" name="Freeform 10">
            <a:extLst>
              <a:ext uri="{FF2B5EF4-FFF2-40B4-BE49-F238E27FC236}">
                <a16:creationId xmlns:a16="http://schemas.microsoft.com/office/drawing/2014/main" id="{A23159DA-3324-057D-1E75-D2414D92F078}"/>
              </a:ext>
            </a:extLst>
          </p:cNvPr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59" name="Rectangle 11">
            <a:extLst>
              <a:ext uri="{FF2B5EF4-FFF2-40B4-BE49-F238E27FC236}">
                <a16:creationId xmlns:a16="http://schemas.microsoft.com/office/drawing/2014/main" id="{EE94C309-6FD5-3015-E121-27F8CA096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0" name="Freeform 12">
            <a:extLst>
              <a:ext uri="{FF2B5EF4-FFF2-40B4-BE49-F238E27FC236}">
                <a16:creationId xmlns:a16="http://schemas.microsoft.com/office/drawing/2014/main" id="{46408FA9-CDAA-8519-BB65-6D32C56DA392}"/>
              </a:ext>
            </a:extLst>
          </p:cNvPr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1" name="AutoShape 13">
            <a:extLst>
              <a:ext uri="{FF2B5EF4-FFF2-40B4-BE49-F238E27FC236}">
                <a16:creationId xmlns:a16="http://schemas.microsoft.com/office/drawing/2014/main" id="{ED5002EC-E21E-5EDD-023D-110D3F722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2" name="Rectangle 14">
            <a:extLst>
              <a:ext uri="{FF2B5EF4-FFF2-40B4-BE49-F238E27FC236}">
                <a16:creationId xmlns:a16="http://schemas.microsoft.com/office/drawing/2014/main" id="{E0574CD0-97B1-F1C6-25D2-67CAE0F77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591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3" name="Rectangle 15">
            <a:extLst>
              <a:ext uri="{FF2B5EF4-FFF2-40B4-BE49-F238E27FC236}">
                <a16:creationId xmlns:a16="http://schemas.microsoft.com/office/drawing/2014/main" id="{6970ABBF-E731-526A-C382-307B268C6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4" name="AutoShape 16">
            <a:extLst>
              <a:ext uri="{FF2B5EF4-FFF2-40B4-BE49-F238E27FC236}">
                <a16:creationId xmlns:a16="http://schemas.microsoft.com/office/drawing/2014/main" id="{C5CEE815-7D37-4DD9-F754-EAE7545F6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5" name="Line 17">
            <a:extLst>
              <a:ext uri="{FF2B5EF4-FFF2-40B4-BE49-F238E27FC236}">
                <a16:creationId xmlns:a16="http://schemas.microsoft.com/office/drawing/2014/main" id="{44860C6D-044F-C5AD-7DDE-72F6E96B7AA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6" name="Line 18">
            <a:extLst>
              <a:ext uri="{FF2B5EF4-FFF2-40B4-BE49-F238E27FC236}">
                <a16:creationId xmlns:a16="http://schemas.microsoft.com/office/drawing/2014/main" id="{59B96DB7-AA70-50A3-EFA4-77333C4C302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818" name="Rectangle 19">
            <a:extLst>
              <a:ext uri="{FF2B5EF4-FFF2-40B4-BE49-F238E27FC236}">
                <a16:creationId xmlns:a16="http://schemas.microsoft.com/office/drawing/2014/main" id="{0558620E-6C12-D4DD-ED07-58984AD2C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6075" y="3429000"/>
            <a:ext cx="8794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a,moyf </a:t>
            </a:r>
          </a:p>
        </p:txBody>
      </p:sp>
      <p:sp>
        <p:nvSpPr>
          <p:cNvPr id="770068" name="Rectangle 20">
            <a:extLst>
              <a:ext uri="{FF2B5EF4-FFF2-40B4-BE49-F238E27FC236}">
                <a16:creationId xmlns:a16="http://schemas.microsoft.com/office/drawing/2014/main" id="{860A347E-1ED2-253D-68C9-4B31761AC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770070" name="Text Box 22">
            <a:extLst>
              <a:ext uri="{FF2B5EF4-FFF2-40B4-BE49-F238E27FC236}">
                <a16:creationId xmlns:a16="http://schemas.microsoft.com/office/drawing/2014/main" id="{78152A17-2690-A11B-3F6D-626AA1897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588" y="-171450"/>
            <a:ext cx="26035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800" b="1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urÇm 37;41</a:t>
            </a:r>
          </a:p>
        </p:txBody>
      </p:sp>
      <p:sp>
        <p:nvSpPr>
          <p:cNvPr id="770071" name="Text Box 23">
            <a:extLst>
              <a:ext uri="{FF2B5EF4-FFF2-40B4-BE49-F238E27FC236}">
                <a16:creationId xmlns:a16="http://schemas.microsoft.com/office/drawing/2014/main" id="{2C6B76AA-E030-2BCB-E560-C9E246A12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0275" y="1171575"/>
            <a:ext cx="5314950" cy="7016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a,moyfESifh ol.nDtpfudkrsm;/ 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FD36F26F-1B6E-F5FD-1478-144B32866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791" y="6433272"/>
            <a:ext cx="9252520" cy="40011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awgyi-One" charset="0"/>
                <a:ea typeface="ＭＳ Ｐゴシック" charset="0"/>
                <a:cs typeface="Zawgyi-One" charset="0"/>
              </a:rPr>
              <a:t>Dr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awgyi-One" charset="0"/>
                <a:ea typeface="ＭＳ Ｐゴシック" charset="0"/>
                <a:cs typeface="Zawgyi-One" charset="0"/>
              </a:rPr>
              <a:t>ရက္ခ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awgyi-One" charset="0"/>
                <a:ea typeface="ＭＳ Ｐゴシック" charset="0"/>
                <a:cs typeface="Zawgyi-One" charset="0"/>
              </a:rPr>
              <a:t>္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awgyi-One" charset="0"/>
                <a:ea typeface="ＭＳ Ｐゴシック" charset="0"/>
                <a:cs typeface="Zawgyi-One" charset="0"/>
              </a:rPr>
              <a:t>ဂရီဖိတ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awgyi-One" charset="0"/>
                <a:ea typeface="ＭＳ Ｐゴシック" charset="0"/>
                <a:cs typeface="Zawgyi-One" charset="0"/>
              </a:rPr>
              <a:t>္၊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awgyi-One" charset="0"/>
                <a:ea typeface="ＭＳ Ｐゴシック" charset="0"/>
                <a:cs typeface="Zawgyi-One" charset="0"/>
              </a:rPr>
              <a:t>စကၤပူဓမၼေကာလိပ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awgyi-One" charset="0"/>
                <a:ea typeface="ＭＳ Ｐゴシック" charset="0"/>
                <a:cs typeface="Zawgyi-One" charset="0"/>
              </a:rPr>
              <a:t>္ •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124368793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5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-523875" y="2127250"/>
            <a:ext cx="1841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endParaRPr lang="en-US" sz="2800">
              <a:effectLst/>
            </a:endParaRPr>
          </a:p>
        </p:txBody>
      </p:sp>
      <p:sp>
        <p:nvSpPr>
          <p:cNvPr id="612369" name="Text Box 17"/>
          <p:cNvSpPr txBox="1">
            <a:spLocks noChangeArrowheads="1"/>
          </p:cNvSpPr>
          <p:nvPr/>
        </p:nvSpPr>
        <p:spPr bwMode="auto">
          <a:xfrm>
            <a:off x="1778000" y="0"/>
            <a:ext cx="229870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? urBm 10;10 / 11;28 / 31/ </a:t>
            </a:r>
          </a:p>
        </p:txBody>
      </p:sp>
      <p:sp>
        <p:nvSpPr>
          <p:cNvPr id="26629" name="Text Box 4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12411" name="Rectangle 5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26631" name="Text Box 60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612427" name="Text Box 75"/>
          <p:cNvSpPr txBox="1">
            <a:spLocks noChangeArrowheads="1"/>
          </p:cNvSpPr>
          <p:nvPr/>
        </p:nvSpPr>
        <p:spPr bwMode="auto">
          <a:xfrm>
            <a:off x="-338138" y="1798638"/>
            <a:ext cx="18415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flatTx/>
          </a:bodyPr>
          <a:lstStyle/>
          <a:p>
            <a:pPr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26633" name="Group 82"/>
          <p:cNvGrpSpPr>
            <a:grpSpLocks/>
          </p:cNvGrpSpPr>
          <p:nvPr/>
        </p:nvGrpSpPr>
        <p:grpSpPr bwMode="auto">
          <a:xfrm>
            <a:off x="557213" y="112713"/>
            <a:ext cx="7854950" cy="6210300"/>
            <a:chOff x="398" y="436"/>
            <a:chExt cx="4948" cy="3735"/>
          </a:xfrm>
        </p:grpSpPr>
        <p:grpSp>
          <p:nvGrpSpPr>
            <p:cNvPr id="26634" name="Group 83"/>
            <p:cNvGrpSpPr>
              <a:grpSpLocks/>
            </p:cNvGrpSpPr>
            <p:nvPr/>
          </p:nvGrpSpPr>
          <p:grpSpPr bwMode="auto">
            <a:xfrm>
              <a:off x="398" y="436"/>
              <a:ext cx="4948" cy="3630"/>
              <a:chOff x="371" y="436"/>
              <a:chExt cx="4948" cy="3630"/>
            </a:xfrm>
          </p:grpSpPr>
          <p:pic>
            <p:nvPicPr>
              <p:cNvPr id="26636" name="Picture 84" descr="ziggurat.jpg                                                   00000010a-BIGMAC                       ABA78158: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1" y="436"/>
                <a:ext cx="4948" cy="31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2437" name="Rectangle 85"/>
              <p:cNvSpPr>
                <a:spLocks noChangeArrowheads="1"/>
              </p:cNvSpPr>
              <p:nvPr/>
            </p:nvSpPr>
            <p:spPr bwMode="auto">
              <a:xfrm>
                <a:off x="979" y="3193"/>
                <a:ext cx="3888" cy="873"/>
              </a:xfrm>
              <a:prstGeom prst="rect">
                <a:avLst/>
              </a:prstGeom>
              <a:solidFill>
                <a:schemeClr val="folHlink"/>
              </a:solidFill>
              <a:ln w="508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12438" name="Rectangle 86"/>
            <p:cNvSpPr>
              <a:spLocks noChangeArrowheads="1"/>
            </p:cNvSpPr>
            <p:nvPr/>
          </p:nvSpPr>
          <p:spPr bwMode="auto">
            <a:xfrm>
              <a:off x="915" y="3236"/>
              <a:ext cx="3947" cy="93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b="1">
                  <a:solidFill>
                    <a:srgbClr val="790015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pHerlemjzpfaom ZD*l&amp;wf/ a&amp;S;acwf </a:t>
              </a:r>
              <a:r>
                <a:rPr lang="en-US" b="1">
                  <a:solidFill>
                    <a:srgbClr val="790015"/>
                  </a:solidFill>
                  <a:effectLst/>
                  <a:latin typeface="Wwin_Burmese1" charset="0"/>
                  <a:ea typeface="Times New Roman" charset="0"/>
                  <a:cs typeface="Times New Roman" charset="0"/>
                </a:rPr>
                <a:t>O±k/</a:t>
              </a:r>
              <a:r>
                <a:rPr lang="en-US" sz="3200" b="1">
                  <a:solidFill>
                    <a:srgbClr val="CECECE"/>
                  </a:solidFill>
                  <a:effectLst/>
                  <a:latin typeface="Wwin_Burmese1" charset="0"/>
                  <a:ea typeface="Times New Roman" charset="0"/>
                  <a:cs typeface="Times New Roman" charset="0"/>
                </a:rPr>
                <a:t> </a:t>
              </a:r>
            </a:p>
            <a:p>
              <a:pPr>
                <a:lnSpc>
                  <a:spcPct val="80000"/>
                </a:lnSpc>
              </a:pPr>
              <a:endParaRPr lang="en-US" b="1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endParaRPr>
            </a:p>
            <a:p>
              <a:pPr>
                <a:lnSpc>
                  <a:spcPct val="80000"/>
                </a:lnSpc>
              </a:pPr>
              <a:r>
                <a:rPr lang="en-US" b="1">
                  <a:solidFill>
                    <a:srgbClr val="790015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+rdK@/ cgv'Je,f tm; ,ae@awG@&amp;yHk?</a:t>
              </a:r>
            </a:p>
          </p:txBody>
        </p:sp>
      </p:grp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1" name="Rectangle 3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9092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729093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729096" name="Text Box 8"/>
          <p:cNvSpPr txBox="1">
            <a:spLocks noChangeArrowheads="1"/>
          </p:cNvSpPr>
          <p:nvPr/>
        </p:nvSpPr>
        <p:spPr bwMode="auto">
          <a:xfrm>
            <a:off x="1776413" y="0"/>
            <a:ext cx="17526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 11;31 </a:t>
            </a:r>
          </a:p>
        </p:txBody>
      </p:sp>
      <p:sp>
        <p:nvSpPr>
          <p:cNvPr id="27655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29111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27657" name="Text Box 24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27658" name="Text Box 30"/>
          <p:cNvSpPr txBox="1">
            <a:spLocks noChangeArrowheads="1"/>
          </p:cNvSpPr>
          <p:nvPr/>
        </p:nvSpPr>
        <p:spPr bwMode="auto">
          <a:xfrm>
            <a:off x="8586788" y="6418263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5</a:t>
            </a:r>
          </a:p>
        </p:txBody>
      </p:sp>
      <p:pic>
        <p:nvPicPr>
          <p:cNvPr id="729119" name="Picture 31" descr="ziggurat.jpg       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9675" y="912813"/>
            <a:ext cx="7240588" cy="5070475"/>
          </a:xfrm>
          <a:prstGeom prst="rect">
            <a:avLst/>
          </a:prstGeom>
          <a:noFill/>
          <a:ln w="10477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29121" name="Rectangle 33"/>
          <p:cNvSpPr>
            <a:spLocks noChangeArrowheads="1"/>
          </p:cNvSpPr>
          <p:nvPr/>
        </p:nvSpPr>
        <p:spPr bwMode="auto">
          <a:xfrm>
            <a:off x="1112838" y="854075"/>
            <a:ext cx="7315200" cy="5091113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9094" name="Rectangle 6"/>
          <p:cNvSpPr>
            <a:spLocks noChangeArrowheads="1"/>
          </p:cNvSpPr>
          <p:nvPr/>
        </p:nvSpPr>
        <p:spPr bwMode="auto">
          <a:xfrm>
            <a:off x="1476375" y="784225"/>
            <a:ext cx="6759575" cy="5022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7200" b="1">
                <a:solidFill>
                  <a:srgbClr val="FAFD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tm+AH[H.rdom;pk</a:t>
            </a:r>
          </a:p>
          <a:p>
            <a:pPr algn="l">
              <a:lnSpc>
                <a:spcPct val="90000"/>
              </a:lnSpc>
              <a:defRPr/>
            </a:pPr>
            <a:endParaRPr lang="en-US" sz="7200" b="1">
              <a:solidFill>
                <a:srgbClr val="FAFD00"/>
              </a:solidFill>
              <a:effectLst/>
              <a:latin typeface="Wwin_Burmese1" pitchFamily="2" charset="0"/>
              <a:ea typeface="Times New Roman" pitchFamily="-112" charset="0"/>
              <a:cs typeface="Times New Roman" pitchFamily="-112" charset="0"/>
            </a:endParaRPr>
          </a:p>
          <a:p>
            <a:pPr algn="l">
              <a:lnSpc>
                <a:spcPct val="90000"/>
              </a:lnSpc>
              <a:defRPr/>
            </a:pPr>
            <a:r>
              <a:rPr lang="en-US" sz="5400" b="1">
                <a:solidFill>
                  <a:srgbClr val="FAFD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aw&amp; </a:t>
            </a:r>
            <a:r>
              <a:rPr lang="en-US" sz="54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(taz)/</a:t>
            </a:r>
            <a:r>
              <a:rPr lang="en-US" sz="5400" b="1">
                <a:solidFill>
                  <a:srgbClr val="FAFD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 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5400" b="1">
                <a:solidFill>
                  <a:srgbClr val="FAFD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tm+AH[H </a:t>
            </a:r>
            <a:r>
              <a:rPr lang="en-US" sz="54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(t+AH)/ 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5400" b="1">
                <a:solidFill>
                  <a:srgbClr val="FAFD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pm&amp;m </a:t>
            </a:r>
            <a:r>
              <a:rPr lang="en-US" sz="54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(r,m; pm&amp;J)/ 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5400" b="1">
                <a:solidFill>
                  <a:srgbClr val="FAFD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avmw </a:t>
            </a:r>
            <a:r>
              <a:rPr lang="en-US" sz="54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(wlawmfarmif)</a:t>
            </a:r>
          </a:p>
        </p:txBody>
      </p:sp>
      <p:sp>
        <p:nvSpPr>
          <p:cNvPr id="729122" name="Rectangle 34"/>
          <p:cNvSpPr>
            <a:spLocks noChangeArrowheads="1"/>
          </p:cNvSpPr>
          <p:nvPr/>
        </p:nvSpPr>
        <p:spPr bwMode="auto">
          <a:xfrm>
            <a:off x="1079500" y="750888"/>
            <a:ext cx="7332663" cy="5680075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2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2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290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290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7290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9094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ChangeArrowheads="1"/>
          </p:cNvSpPr>
          <p:nvPr/>
        </p:nvSpPr>
        <p:spPr bwMode="auto">
          <a:xfrm>
            <a:off x="722313" y="1520825"/>
            <a:ext cx="2903537" cy="2098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400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yk*~dKvf </a:t>
            </a:r>
            <a:r>
              <a:rPr lang="en-US" sz="4400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av;OD;</a:t>
            </a:r>
            <a:r>
              <a:rPr lang="en-US" sz="4400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 rS </a:t>
            </a:r>
            <a:r>
              <a:rPr lang="en-US" sz="4400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yxryk*~dKvf</a:t>
            </a:r>
          </a:p>
          <a:p>
            <a:pPr>
              <a:defRPr/>
            </a:pPr>
            <a:r>
              <a:rPr lang="en-US" sz="4400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onf</a:t>
            </a:r>
          </a:p>
        </p:txBody>
      </p:sp>
      <p:sp>
        <p:nvSpPr>
          <p:cNvPr id="590851" name="Rectangle 3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790015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590853" name="Rectangle 5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54" name="AutoShape 6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55" name="Rectangle 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57" name="Rectangle 9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58" name="Rectangle 10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59" name="Rectangle 11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60" name="Rectangle 12"/>
          <p:cNvSpPr>
            <a:spLocks noChangeArrowheads="1"/>
          </p:cNvSpPr>
          <p:nvPr/>
        </p:nvSpPr>
        <p:spPr bwMode="auto">
          <a:xfrm>
            <a:off x="987425" y="4327525"/>
            <a:ext cx="1717675" cy="1095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6600">
                <a:solidFill>
                  <a:srgbClr val="D83104"/>
                </a:solidFill>
                <a:effectLst/>
                <a:latin typeface="Times" pitchFamily="-112" charset="0"/>
                <a:ea typeface="+mn-ea"/>
                <a:cs typeface="+mn-cs"/>
              </a:rPr>
              <a:t>A</a:t>
            </a:r>
            <a:r>
              <a:rPr lang="en-US" sz="44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JMJ</a:t>
            </a:r>
          </a:p>
        </p:txBody>
      </p:sp>
      <p:sp>
        <p:nvSpPr>
          <p:cNvPr id="28684" name="Rectangle 13"/>
          <p:cNvSpPr>
            <a:spLocks noChangeArrowheads="1"/>
          </p:cNvSpPr>
          <p:nvPr/>
        </p:nvSpPr>
        <p:spPr bwMode="auto">
          <a:xfrm>
            <a:off x="3084513" y="938213"/>
            <a:ext cx="15970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590862" name="Rectangle 14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63" name="Line 15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64" name="Line 16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65" name="Line 17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66" name="Line 18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67" name="Line 19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68" name="Rectangle 2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590869" name="Line 2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74" name="Rectangle 26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D34A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rgbClr val="FFD34A"/>
              </a:solidFill>
              <a:effectLst/>
              <a:latin typeface="Times" charset="0"/>
            </a:endParaRPr>
          </a:p>
        </p:txBody>
      </p:sp>
      <p:sp>
        <p:nvSpPr>
          <p:cNvPr id="590888" name="AutoShape 40"/>
          <p:cNvSpPr>
            <a:spLocks noChangeArrowheads="1"/>
          </p:cNvSpPr>
          <p:nvPr/>
        </p:nvSpPr>
        <p:spPr bwMode="auto">
          <a:xfrm>
            <a:off x="7953375" y="3321050"/>
            <a:ext cx="1143000" cy="14478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8695" name="Text Box 47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1524000" y="5257800"/>
            <a:ext cx="6553200" cy="838200"/>
            <a:chOff x="960" y="3312"/>
            <a:chExt cx="4128" cy="528"/>
          </a:xfrm>
        </p:grpSpPr>
        <p:sp>
          <p:nvSpPr>
            <p:cNvPr id="590898" name="Rectangle 50"/>
            <p:cNvSpPr>
              <a:spLocks noChangeArrowheads="1"/>
            </p:cNvSpPr>
            <p:nvPr/>
          </p:nvSpPr>
          <p:spPr bwMode="auto">
            <a:xfrm>
              <a:off x="1691" y="3354"/>
              <a:ext cx="2633" cy="4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 b="1" i="1">
                  <a:solidFill>
                    <a:srgbClr val="FAFD00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urBmOD;usrf; 12 rS aemufydkif;</a:t>
              </a:r>
              <a:r>
                <a:rPr lang="en-US" sz="3600" b="1" i="1">
                  <a:solidFill>
                    <a:srgbClr val="FAFD00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590899" name="Oval 51"/>
            <p:cNvSpPr>
              <a:spLocks noChangeArrowheads="1"/>
            </p:cNvSpPr>
            <p:nvPr/>
          </p:nvSpPr>
          <p:spPr bwMode="auto">
            <a:xfrm>
              <a:off x="960" y="3312"/>
              <a:ext cx="4128" cy="528"/>
            </a:xfrm>
            <a:prstGeom prst="ellips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590900" name="Oval 52"/>
          <p:cNvSpPr>
            <a:spLocks noChangeArrowheads="1"/>
          </p:cNvSpPr>
          <p:nvPr/>
        </p:nvSpPr>
        <p:spPr bwMode="auto">
          <a:xfrm>
            <a:off x="4473575" y="820738"/>
            <a:ext cx="2454275" cy="7096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901" name="Freeform 5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902" name="AutoShape 5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903" name="Rectangle 5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904" name="AutoShape 5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905" name="Line 5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906" name="Line 5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907" name="Rectangle 5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8705" name="Rectangle 60"/>
          <p:cNvSpPr>
            <a:spLocks noChangeArrowheads="1"/>
          </p:cNvSpPr>
          <p:nvPr/>
        </p:nvSpPr>
        <p:spPr bwMode="auto">
          <a:xfrm>
            <a:off x="8004175" y="3432175"/>
            <a:ext cx="819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590909" name="Line 61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910" name="Line 62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911" name="Line 63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8709" name="Text Box 6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8710" name="Text Box 67"/>
          <p:cNvSpPr txBox="1">
            <a:spLocks noChangeArrowheads="1"/>
          </p:cNvSpPr>
          <p:nvPr/>
        </p:nvSpPr>
        <p:spPr bwMode="auto">
          <a:xfrm>
            <a:off x="8586788" y="6418263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590917" name="Rectangle 6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28712" name="Text Box 70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28713" name="Group 71"/>
          <p:cNvGrpSpPr>
            <a:grpSpLocks/>
          </p:cNvGrpSpPr>
          <p:nvPr/>
        </p:nvGrpSpPr>
        <p:grpSpPr bwMode="auto">
          <a:xfrm>
            <a:off x="6064250" y="1347788"/>
            <a:ext cx="1262063" cy="1347787"/>
            <a:chOff x="1084" y="711"/>
            <a:chExt cx="2950" cy="2769"/>
          </a:xfrm>
        </p:grpSpPr>
        <p:grpSp>
          <p:nvGrpSpPr>
            <p:cNvPr id="28715" name="Group 72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28721" name="Group 73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90922" name="Freeform 74" descr="Cork"/>
                <p:cNvSpPr>
                  <a:spLocks/>
                </p:cNvSpPr>
                <p:nvPr/>
              </p:nvSpPr>
              <p:spPr bwMode="auto">
                <a:xfrm>
                  <a:off x="632" y="2317"/>
                  <a:ext cx="2052" cy="254"/>
                </a:xfrm>
                <a:custGeom>
                  <a:avLst/>
                  <a:gdLst/>
                  <a:ahLst/>
                  <a:cxnLst>
                    <a:cxn ang="0">
                      <a:pos x="8" y="90"/>
                    </a:cxn>
                    <a:cxn ang="0">
                      <a:pos x="22" y="44"/>
                    </a:cxn>
                    <a:cxn ang="0">
                      <a:pos x="34" y="36"/>
                    </a:cxn>
                    <a:cxn ang="0">
                      <a:pos x="46" y="32"/>
                    </a:cxn>
                    <a:cxn ang="0">
                      <a:pos x="112" y="34"/>
                    </a:cxn>
                    <a:cxn ang="0">
                      <a:pos x="152" y="40"/>
                    </a:cxn>
                    <a:cxn ang="0">
                      <a:pos x="170" y="46"/>
                    </a:cxn>
                    <a:cxn ang="0">
                      <a:pos x="238" y="52"/>
                    </a:cxn>
                    <a:cxn ang="0">
                      <a:pos x="338" y="44"/>
                    </a:cxn>
                    <a:cxn ang="0">
                      <a:pos x="472" y="16"/>
                    </a:cxn>
                    <a:cxn ang="0">
                      <a:pos x="520" y="0"/>
                    </a:cxn>
                    <a:cxn ang="0">
                      <a:pos x="572" y="2"/>
                    </a:cxn>
                    <a:cxn ang="0">
                      <a:pos x="590" y="30"/>
                    </a:cxn>
                    <a:cxn ang="0">
                      <a:pos x="592" y="36"/>
                    </a:cxn>
                    <a:cxn ang="0">
                      <a:pos x="582" y="60"/>
                    </a:cxn>
                    <a:cxn ang="0">
                      <a:pos x="584" y="66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 w="381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-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0923" name="Freeform 75" descr="Cork"/>
                <p:cNvSpPr>
                  <a:spLocks/>
                </p:cNvSpPr>
                <p:nvPr/>
              </p:nvSpPr>
              <p:spPr bwMode="auto">
                <a:xfrm>
                  <a:off x="573" y="2506"/>
                  <a:ext cx="2082" cy="1230"/>
                </a:xfrm>
                <a:custGeom>
                  <a:avLst/>
                  <a:gdLst/>
                  <a:ahLst/>
                  <a:cxnLst>
                    <a:cxn ang="0">
                      <a:pos x="599" y="0"/>
                    </a:cxn>
                    <a:cxn ang="0">
                      <a:pos x="595" y="6"/>
                    </a:cxn>
                    <a:cxn ang="0">
                      <a:pos x="589" y="10"/>
                    </a:cxn>
                    <a:cxn ang="0">
                      <a:pos x="585" y="24"/>
                    </a:cxn>
                    <a:cxn ang="0">
                      <a:pos x="557" y="92"/>
                    </a:cxn>
                    <a:cxn ang="0">
                      <a:pos x="525" y="208"/>
                    </a:cxn>
                    <a:cxn ang="0">
                      <a:pos x="515" y="266"/>
                    </a:cxn>
                    <a:cxn ang="0">
                      <a:pos x="505" y="350"/>
                    </a:cxn>
                    <a:cxn ang="0">
                      <a:pos x="495" y="402"/>
                    </a:cxn>
                    <a:cxn ang="0">
                      <a:pos x="461" y="422"/>
                    </a:cxn>
                    <a:cxn ang="0">
                      <a:pos x="433" y="414"/>
                    </a:cxn>
                    <a:cxn ang="0">
                      <a:pos x="421" y="410"/>
                    </a:cxn>
                    <a:cxn ang="0">
                      <a:pos x="425" y="352"/>
                    </a:cxn>
                    <a:cxn ang="0">
                      <a:pos x="431" y="338"/>
                    </a:cxn>
                    <a:cxn ang="0">
                      <a:pos x="405" y="328"/>
                    </a:cxn>
                    <a:cxn ang="0">
                      <a:pos x="347" y="316"/>
                    </a:cxn>
                    <a:cxn ang="0">
                      <a:pos x="113" y="360"/>
                    </a:cxn>
                    <a:cxn ang="0">
                      <a:pos x="103" y="368"/>
                    </a:cxn>
                    <a:cxn ang="0">
                      <a:pos x="87" y="392"/>
                    </a:cxn>
                    <a:cxn ang="0">
                      <a:pos x="53" y="432"/>
                    </a:cxn>
                    <a:cxn ang="0">
                      <a:pos x="29" y="422"/>
                    </a:cxn>
                    <a:cxn ang="0">
                      <a:pos x="17" y="414"/>
                    </a:cxn>
                    <a:cxn ang="0">
                      <a:pos x="7" y="398"/>
                    </a:cxn>
                    <a:cxn ang="0">
                      <a:pos x="11" y="372"/>
                    </a:cxn>
                    <a:cxn ang="0">
                      <a:pos x="17" y="334"/>
                    </a:cxn>
                    <a:cxn ang="0">
                      <a:pos x="27" y="262"/>
                    </a:cxn>
                    <a:cxn ang="0">
                      <a:pos x="29" y="188"/>
                    </a:cxn>
                    <a:cxn ang="0">
                      <a:pos x="31" y="126"/>
                    </a:cxn>
                    <a:cxn ang="0">
                      <a:pos x="29" y="82"/>
                    </a:cxn>
                    <a:cxn ang="0">
                      <a:pos x="21" y="30"/>
                    </a:cxn>
                    <a:cxn ang="0">
                      <a:pos x="19" y="14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 w="381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-112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8722" name="Picture 76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90925" name="Freeform 77"/>
            <p:cNvSpPr>
              <a:spLocks/>
            </p:cNvSpPr>
            <p:nvPr/>
          </p:nvSpPr>
          <p:spPr bwMode="auto">
            <a:xfrm>
              <a:off x="1615" y="2648"/>
              <a:ext cx="89" cy="277"/>
            </a:xfrm>
            <a:custGeom>
              <a:avLst/>
              <a:gdLst/>
              <a:ahLst/>
              <a:cxnLst>
                <a:cxn ang="0">
                  <a:pos x="72" y="153"/>
                </a:cxn>
                <a:cxn ang="0">
                  <a:pos x="64" y="69"/>
                </a:cxn>
                <a:cxn ang="0">
                  <a:pos x="47" y="43"/>
                </a:cxn>
                <a:cxn ang="0">
                  <a:pos x="55" y="69"/>
                </a:cxn>
                <a:cxn ang="0">
                  <a:pos x="64" y="27"/>
                </a:cxn>
                <a:cxn ang="0">
                  <a:pos x="38" y="10"/>
                </a:cxn>
                <a:cxn ang="0">
                  <a:pos x="38" y="43"/>
                </a:cxn>
                <a:cxn ang="0">
                  <a:pos x="47" y="187"/>
                </a:cxn>
                <a:cxn ang="0">
                  <a:pos x="30" y="161"/>
                </a:cxn>
                <a:cxn ang="0">
                  <a:pos x="38" y="128"/>
                </a:cxn>
                <a:cxn ang="0">
                  <a:pos x="47" y="161"/>
                </a:cxn>
                <a:cxn ang="0">
                  <a:pos x="38" y="102"/>
                </a:cxn>
                <a:cxn ang="0">
                  <a:pos x="47" y="153"/>
                </a:cxn>
                <a:cxn ang="0">
                  <a:pos x="38" y="119"/>
                </a:cxn>
                <a:cxn ang="0">
                  <a:pos x="47" y="144"/>
                </a:cxn>
                <a:cxn ang="0">
                  <a:pos x="55" y="170"/>
                </a:cxn>
                <a:cxn ang="0">
                  <a:pos x="72" y="203"/>
                </a:cxn>
                <a:cxn ang="0">
                  <a:pos x="80" y="229"/>
                </a:cxn>
                <a:cxn ang="0">
                  <a:pos x="72" y="279"/>
                </a:cxn>
                <a:cxn ang="0">
                  <a:pos x="64" y="271"/>
                </a:cxn>
                <a:cxn ang="0">
                  <a:pos x="55" y="313"/>
                </a:cxn>
                <a:cxn ang="0">
                  <a:pos x="38" y="288"/>
                </a:cxn>
                <a:cxn ang="0">
                  <a:pos x="30" y="203"/>
                </a:cxn>
                <a:cxn ang="0">
                  <a:pos x="22" y="246"/>
                </a:cxn>
                <a:cxn ang="0">
                  <a:pos x="5" y="212"/>
                </a:cxn>
                <a:cxn ang="0">
                  <a:pos x="38" y="144"/>
                </a:cxn>
                <a:cxn ang="0">
                  <a:pos x="64" y="170"/>
                </a:cxn>
                <a:cxn ang="0">
                  <a:pos x="72" y="220"/>
                </a:cxn>
                <a:cxn ang="0">
                  <a:pos x="64" y="187"/>
                </a:cxn>
                <a:cxn ang="0">
                  <a:pos x="64" y="10"/>
                </a:cxn>
                <a:cxn ang="0">
                  <a:pos x="47" y="35"/>
                </a:cxn>
                <a:cxn ang="0">
                  <a:pos x="22" y="43"/>
                </a:cxn>
                <a:cxn ang="0">
                  <a:pos x="38" y="94"/>
                </a:cxn>
                <a:cxn ang="0">
                  <a:pos x="55" y="136"/>
                </a:cxn>
                <a:cxn ang="0">
                  <a:pos x="72" y="153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590926" name="Freeform 78"/>
            <p:cNvSpPr>
              <a:spLocks/>
            </p:cNvSpPr>
            <p:nvPr/>
          </p:nvSpPr>
          <p:spPr bwMode="auto">
            <a:xfrm>
              <a:off x="1633" y="2648"/>
              <a:ext cx="111" cy="30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92" y="5"/>
                </a:cxn>
                <a:cxn ang="0">
                  <a:pos x="73" y="29"/>
                </a:cxn>
                <a:cxn ang="0">
                  <a:pos x="84" y="61"/>
                </a:cxn>
                <a:cxn ang="0">
                  <a:pos x="84" y="146"/>
                </a:cxn>
                <a:cxn ang="0">
                  <a:pos x="97" y="168"/>
                </a:cxn>
                <a:cxn ang="0">
                  <a:pos x="97" y="240"/>
                </a:cxn>
                <a:cxn ang="0">
                  <a:pos x="84" y="336"/>
                </a:cxn>
                <a:cxn ang="0">
                  <a:pos x="68" y="354"/>
                </a:cxn>
                <a:cxn ang="0">
                  <a:pos x="14" y="320"/>
                </a:cxn>
                <a:cxn ang="0">
                  <a:pos x="12" y="282"/>
                </a:cxn>
                <a:cxn ang="0">
                  <a:pos x="14" y="245"/>
                </a:cxn>
                <a:cxn ang="0">
                  <a:pos x="9" y="98"/>
                </a:cxn>
                <a:cxn ang="0">
                  <a:pos x="20" y="45"/>
                </a:cxn>
                <a:cxn ang="0">
                  <a:pos x="6" y="13"/>
                </a:cxn>
                <a:cxn ang="0">
                  <a:pos x="1" y="0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590927" name="Freeform 79"/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/>
              <a:ahLst/>
              <a:cxnLst>
                <a:cxn ang="0">
                  <a:pos x="141" y="20"/>
                </a:cxn>
                <a:cxn ang="0">
                  <a:pos x="133" y="103"/>
                </a:cxn>
                <a:cxn ang="0">
                  <a:pos x="125" y="130"/>
                </a:cxn>
                <a:cxn ang="0">
                  <a:pos x="122" y="140"/>
                </a:cxn>
                <a:cxn ang="0">
                  <a:pos x="104" y="244"/>
                </a:cxn>
                <a:cxn ang="0">
                  <a:pos x="82" y="314"/>
                </a:cxn>
                <a:cxn ang="0">
                  <a:pos x="66" y="362"/>
                </a:cxn>
                <a:cxn ang="0">
                  <a:pos x="56" y="364"/>
                </a:cxn>
                <a:cxn ang="0">
                  <a:pos x="18" y="370"/>
                </a:cxn>
                <a:cxn ang="0">
                  <a:pos x="2" y="351"/>
                </a:cxn>
                <a:cxn ang="0">
                  <a:pos x="5" y="316"/>
                </a:cxn>
                <a:cxn ang="0">
                  <a:pos x="8" y="220"/>
                </a:cxn>
                <a:cxn ang="0">
                  <a:pos x="21" y="199"/>
                </a:cxn>
                <a:cxn ang="0">
                  <a:pos x="34" y="106"/>
                </a:cxn>
                <a:cxn ang="0">
                  <a:pos x="42" y="74"/>
                </a:cxn>
                <a:cxn ang="0">
                  <a:pos x="80" y="18"/>
                </a:cxn>
                <a:cxn ang="0">
                  <a:pos x="122" y="18"/>
                </a:cxn>
                <a:cxn ang="0">
                  <a:pos x="141" y="20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590928" name="Freeform 80"/>
            <p:cNvSpPr>
              <a:spLocks/>
            </p:cNvSpPr>
            <p:nvPr/>
          </p:nvSpPr>
          <p:spPr bwMode="auto">
            <a:xfrm>
              <a:off x="1715" y="1021"/>
              <a:ext cx="96" cy="440"/>
            </a:xfrm>
            <a:custGeom>
              <a:avLst/>
              <a:gdLst/>
              <a:ahLst/>
              <a:cxnLst>
                <a:cxn ang="0">
                  <a:pos x="26" y="486"/>
                </a:cxn>
                <a:cxn ang="0">
                  <a:pos x="61" y="494"/>
                </a:cxn>
                <a:cxn ang="0">
                  <a:pos x="72" y="451"/>
                </a:cxn>
                <a:cxn ang="0">
                  <a:pos x="72" y="323"/>
                </a:cxn>
                <a:cxn ang="0">
                  <a:pos x="88" y="214"/>
                </a:cxn>
                <a:cxn ang="0">
                  <a:pos x="96" y="174"/>
                </a:cxn>
                <a:cxn ang="0">
                  <a:pos x="88" y="51"/>
                </a:cxn>
                <a:cxn ang="0">
                  <a:pos x="77" y="6"/>
                </a:cxn>
                <a:cxn ang="0">
                  <a:pos x="29" y="25"/>
                </a:cxn>
                <a:cxn ang="0">
                  <a:pos x="26" y="121"/>
                </a:cxn>
                <a:cxn ang="0">
                  <a:pos x="32" y="363"/>
                </a:cxn>
                <a:cxn ang="0">
                  <a:pos x="40" y="406"/>
                </a:cxn>
                <a:cxn ang="0">
                  <a:pos x="24" y="473"/>
                </a:cxn>
                <a:cxn ang="0">
                  <a:pos x="26" y="486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590929" name="Freeform 81"/>
            <p:cNvSpPr>
              <a:spLocks/>
            </p:cNvSpPr>
            <p:nvPr/>
          </p:nvSpPr>
          <p:spPr bwMode="auto">
            <a:xfrm>
              <a:off x="3429" y="1008"/>
              <a:ext cx="160" cy="359"/>
            </a:xfrm>
            <a:custGeom>
              <a:avLst/>
              <a:gdLst/>
              <a:ahLst/>
              <a:cxnLst>
                <a:cxn ang="0">
                  <a:pos x="5" y="381"/>
                </a:cxn>
                <a:cxn ang="0">
                  <a:pos x="40" y="410"/>
                </a:cxn>
                <a:cxn ang="0">
                  <a:pos x="80" y="402"/>
                </a:cxn>
                <a:cxn ang="0">
                  <a:pos x="93" y="362"/>
                </a:cxn>
                <a:cxn ang="0">
                  <a:pos x="114" y="280"/>
                </a:cxn>
                <a:cxn ang="0">
                  <a:pos x="128" y="216"/>
                </a:cxn>
                <a:cxn ang="0">
                  <a:pos x="136" y="192"/>
                </a:cxn>
                <a:cxn ang="0">
                  <a:pos x="138" y="117"/>
                </a:cxn>
                <a:cxn ang="0">
                  <a:pos x="144" y="101"/>
                </a:cxn>
                <a:cxn ang="0">
                  <a:pos x="146" y="48"/>
                </a:cxn>
                <a:cxn ang="0">
                  <a:pos x="130" y="0"/>
                </a:cxn>
                <a:cxn ang="0">
                  <a:pos x="93" y="13"/>
                </a:cxn>
                <a:cxn ang="0">
                  <a:pos x="77" y="53"/>
                </a:cxn>
                <a:cxn ang="0">
                  <a:pos x="66" y="138"/>
                </a:cxn>
                <a:cxn ang="0">
                  <a:pos x="58" y="162"/>
                </a:cxn>
                <a:cxn ang="0">
                  <a:pos x="42" y="216"/>
                </a:cxn>
                <a:cxn ang="0">
                  <a:pos x="40" y="226"/>
                </a:cxn>
                <a:cxn ang="0">
                  <a:pos x="34" y="232"/>
                </a:cxn>
                <a:cxn ang="0">
                  <a:pos x="32" y="250"/>
                </a:cxn>
                <a:cxn ang="0">
                  <a:pos x="29" y="258"/>
                </a:cxn>
                <a:cxn ang="0">
                  <a:pos x="16" y="349"/>
                </a:cxn>
                <a:cxn ang="0">
                  <a:pos x="10" y="381"/>
                </a:cxn>
                <a:cxn ang="0">
                  <a:pos x="2" y="386"/>
                </a:cxn>
                <a:cxn ang="0">
                  <a:pos x="5" y="381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28714" name="Text Box 83"/>
          <p:cNvSpPr txBox="1">
            <a:spLocks noChangeArrowheads="1"/>
          </p:cNvSpPr>
          <p:nvPr/>
        </p:nvSpPr>
        <p:spPr bwMode="auto">
          <a:xfrm rot="-5315466">
            <a:off x="815975" y="3595688"/>
            <a:ext cx="14573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D34A"/>
                </a:solidFill>
                <a:effectLst/>
                <a:latin typeface="Wwin_Burmese1" charset="0"/>
                <a:cs typeface="Times New Roman" charset="0"/>
              </a:rPr>
              <a:t>tm+AH[H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9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888" grpId="0" animBg="1"/>
      <p:bldP spid="59090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ChangeArrowheads="1"/>
          </p:cNvSpPr>
          <p:nvPr/>
        </p:nvSpPr>
        <p:spPr bwMode="auto">
          <a:xfrm>
            <a:off x="447675" y="1765300"/>
            <a:ext cx="2903538" cy="2098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400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yk*~dKvf </a:t>
            </a:r>
            <a:r>
              <a:rPr lang="en-US" sz="4400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av;OD;</a:t>
            </a:r>
            <a:r>
              <a:rPr lang="en-US" sz="4400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 rS </a:t>
            </a:r>
            <a:r>
              <a:rPr lang="en-US" sz="4400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yxryk*~dKvf</a:t>
            </a:r>
          </a:p>
          <a:p>
            <a:pPr>
              <a:defRPr/>
            </a:pPr>
            <a:r>
              <a:rPr lang="en-US" sz="4400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onf</a:t>
            </a:r>
          </a:p>
        </p:txBody>
      </p:sp>
      <p:sp>
        <p:nvSpPr>
          <p:cNvPr id="493571" name="Rectangle 3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790015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493573" name="Rectangle 5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74" name="AutoShape 6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75" name="Rectangle 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78" name="Rectangle 10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79" name="Rectangle 11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80" name="Rectangle 12"/>
          <p:cNvSpPr>
            <a:spLocks noChangeArrowheads="1"/>
          </p:cNvSpPr>
          <p:nvPr/>
        </p:nvSpPr>
        <p:spPr bwMode="auto">
          <a:xfrm>
            <a:off x="987425" y="4327525"/>
            <a:ext cx="1717675" cy="1095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6600">
                <a:solidFill>
                  <a:srgbClr val="D83104"/>
                </a:solidFill>
                <a:effectLst/>
                <a:latin typeface="Times" pitchFamily="-112" charset="0"/>
                <a:ea typeface="+mn-ea"/>
                <a:cs typeface="+mn-cs"/>
              </a:rPr>
              <a:t>A</a:t>
            </a:r>
            <a:r>
              <a:rPr lang="en-US" sz="44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JMJ</a:t>
            </a:r>
          </a:p>
        </p:txBody>
      </p:sp>
      <p:sp>
        <p:nvSpPr>
          <p:cNvPr id="29707" name="Rectangle 13"/>
          <p:cNvSpPr>
            <a:spLocks noChangeArrowheads="1"/>
          </p:cNvSpPr>
          <p:nvPr/>
        </p:nvSpPr>
        <p:spPr bwMode="auto">
          <a:xfrm>
            <a:off x="3084513" y="938213"/>
            <a:ext cx="15970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493582" name="Rectangle 14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83" name="Line 15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84" name="Line 16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85" name="Line 17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86" name="Line 18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87" name="Line 19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88" name="Rectangle 2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493589" name="Line 2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92" name="Rectangle 24"/>
          <p:cNvSpPr>
            <a:spLocks noChangeArrowheads="1"/>
          </p:cNvSpPr>
          <p:nvPr/>
        </p:nvSpPr>
        <p:spPr bwMode="auto">
          <a:xfrm>
            <a:off x="2684463" y="5324475"/>
            <a:ext cx="4179887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FAFD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urBmOD;usrf; 12 rS aemufydkif;</a:t>
            </a:r>
            <a:r>
              <a:rPr lang="en-US" sz="3600" b="1" i="1">
                <a:solidFill>
                  <a:srgbClr val="FAFD00"/>
                </a:solidFill>
                <a:effectLst/>
                <a:latin typeface="Time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493594" name="Rectangle 26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D34A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rgbClr val="FFD34A"/>
              </a:solidFill>
              <a:effectLst/>
              <a:latin typeface="Times" charset="0"/>
            </a:endParaRPr>
          </a:p>
        </p:txBody>
      </p:sp>
      <p:sp>
        <p:nvSpPr>
          <p:cNvPr id="493595" name="Rectangle 27"/>
          <p:cNvSpPr>
            <a:spLocks noChangeArrowheads="1"/>
          </p:cNvSpPr>
          <p:nvPr/>
        </p:nvSpPr>
        <p:spPr bwMode="auto">
          <a:xfrm>
            <a:off x="3314700" y="1481138"/>
            <a:ext cx="22987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36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493630" name="Text Box 62"/>
          <p:cNvSpPr txBox="1">
            <a:spLocks noChangeArrowheads="1"/>
          </p:cNvSpPr>
          <p:nvPr/>
        </p:nvSpPr>
        <p:spPr bwMode="auto">
          <a:xfrm>
            <a:off x="1781175" y="0"/>
            <a:ext cx="182086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 12;1-3 </a:t>
            </a:r>
          </a:p>
        </p:txBody>
      </p:sp>
      <p:sp>
        <p:nvSpPr>
          <p:cNvPr id="493631" name="Freeform 6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632" name="AutoShape 6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633" name="Rectangle 6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634" name="AutoShape 6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635" name="Line 6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636" name="Line 6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637" name="Rectangle 6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9727" name="Rectangle 70"/>
          <p:cNvSpPr>
            <a:spLocks noChangeArrowheads="1"/>
          </p:cNvSpPr>
          <p:nvPr/>
        </p:nvSpPr>
        <p:spPr bwMode="auto">
          <a:xfrm>
            <a:off x="8175625" y="3654425"/>
            <a:ext cx="887413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rgbClr val="000000"/>
                </a:solidFill>
                <a:effectLst/>
                <a:latin typeface="Helvetica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29728" name="Rectangle 71"/>
          <p:cNvSpPr>
            <a:spLocks noChangeArrowheads="1"/>
          </p:cNvSpPr>
          <p:nvPr/>
        </p:nvSpPr>
        <p:spPr bwMode="auto">
          <a:xfrm>
            <a:off x="8002588" y="3429000"/>
            <a:ext cx="819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493640" name="Line 72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641" name="Line 73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642" name="Line 74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9732" name="Text Box 7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93648" name="Rectangle 8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29734" name="Text Box 8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29735" name="Group 82"/>
          <p:cNvGrpSpPr>
            <a:grpSpLocks/>
          </p:cNvGrpSpPr>
          <p:nvPr/>
        </p:nvGrpSpPr>
        <p:grpSpPr bwMode="auto">
          <a:xfrm>
            <a:off x="6064250" y="1347788"/>
            <a:ext cx="1262063" cy="1347787"/>
            <a:chOff x="1084" y="711"/>
            <a:chExt cx="2950" cy="2769"/>
          </a:xfrm>
        </p:grpSpPr>
        <p:grpSp>
          <p:nvGrpSpPr>
            <p:cNvPr id="29737" name="Group 83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29743" name="Group 84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493653" name="Freeform 85" descr="Cork"/>
                <p:cNvSpPr>
                  <a:spLocks/>
                </p:cNvSpPr>
                <p:nvPr/>
              </p:nvSpPr>
              <p:spPr bwMode="auto">
                <a:xfrm>
                  <a:off x="632" y="2317"/>
                  <a:ext cx="2052" cy="254"/>
                </a:xfrm>
                <a:custGeom>
                  <a:avLst/>
                  <a:gdLst/>
                  <a:ahLst/>
                  <a:cxnLst>
                    <a:cxn ang="0">
                      <a:pos x="8" y="90"/>
                    </a:cxn>
                    <a:cxn ang="0">
                      <a:pos x="22" y="44"/>
                    </a:cxn>
                    <a:cxn ang="0">
                      <a:pos x="34" y="36"/>
                    </a:cxn>
                    <a:cxn ang="0">
                      <a:pos x="46" y="32"/>
                    </a:cxn>
                    <a:cxn ang="0">
                      <a:pos x="112" y="34"/>
                    </a:cxn>
                    <a:cxn ang="0">
                      <a:pos x="152" y="40"/>
                    </a:cxn>
                    <a:cxn ang="0">
                      <a:pos x="170" y="46"/>
                    </a:cxn>
                    <a:cxn ang="0">
                      <a:pos x="238" y="52"/>
                    </a:cxn>
                    <a:cxn ang="0">
                      <a:pos x="338" y="44"/>
                    </a:cxn>
                    <a:cxn ang="0">
                      <a:pos x="472" y="16"/>
                    </a:cxn>
                    <a:cxn ang="0">
                      <a:pos x="520" y="0"/>
                    </a:cxn>
                    <a:cxn ang="0">
                      <a:pos x="572" y="2"/>
                    </a:cxn>
                    <a:cxn ang="0">
                      <a:pos x="590" y="30"/>
                    </a:cxn>
                    <a:cxn ang="0">
                      <a:pos x="592" y="36"/>
                    </a:cxn>
                    <a:cxn ang="0">
                      <a:pos x="582" y="60"/>
                    </a:cxn>
                    <a:cxn ang="0">
                      <a:pos x="584" y="66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 w="381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-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3654" name="Freeform 86" descr="Cork"/>
                <p:cNvSpPr>
                  <a:spLocks/>
                </p:cNvSpPr>
                <p:nvPr/>
              </p:nvSpPr>
              <p:spPr bwMode="auto">
                <a:xfrm>
                  <a:off x="573" y="2506"/>
                  <a:ext cx="2082" cy="1230"/>
                </a:xfrm>
                <a:custGeom>
                  <a:avLst/>
                  <a:gdLst/>
                  <a:ahLst/>
                  <a:cxnLst>
                    <a:cxn ang="0">
                      <a:pos x="599" y="0"/>
                    </a:cxn>
                    <a:cxn ang="0">
                      <a:pos x="595" y="6"/>
                    </a:cxn>
                    <a:cxn ang="0">
                      <a:pos x="589" y="10"/>
                    </a:cxn>
                    <a:cxn ang="0">
                      <a:pos x="585" y="24"/>
                    </a:cxn>
                    <a:cxn ang="0">
                      <a:pos x="557" y="92"/>
                    </a:cxn>
                    <a:cxn ang="0">
                      <a:pos x="525" y="208"/>
                    </a:cxn>
                    <a:cxn ang="0">
                      <a:pos x="515" y="266"/>
                    </a:cxn>
                    <a:cxn ang="0">
                      <a:pos x="505" y="350"/>
                    </a:cxn>
                    <a:cxn ang="0">
                      <a:pos x="495" y="402"/>
                    </a:cxn>
                    <a:cxn ang="0">
                      <a:pos x="461" y="422"/>
                    </a:cxn>
                    <a:cxn ang="0">
                      <a:pos x="433" y="414"/>
                    </a:cxn>
                    <a:cxn ang="0">
                      <a:pos x="421" y="410"/>
                    </a:cxn>
                    <a:cxn ang="0">
                      <a:pos x="425" y="352"/>
                    </a:cxn>
                    <a:cxn ang="0">
                      <a:pos x="431" y="338"/>
                    </a:cxn>
                    <a:cxn ang="0">
                      <a:pos x="405" y="328"/>
                    </a:cxn>
                    <a:cxn ang="0">
                      <a:pos x="347" y="316"/>
                    </a:cxn>
                    <a:cxn ang="0">
                      <a:pos x="113" y="360"/>
                    </a:cxn>
                    <a:cxn ang="0">
                      <a:pos x="103" y="368"/>
                    </a:cxn>
                    <a:cxn ang="0">
                      <a:pos x="87" y="392"/>
                    </a:cxn>
                    <a:cxn ang="0">
                      <a:pos x="53" y="432"/>
                    </a:cxn>
                    <a:cxn ang="0">
                      <a:pos x="29" y="422"/>
                    </a:cxn>
                    <a:cxn ang="0">
                      <a:pos x="17" y="414"/>
                    </a:cxn>
                    <a:cxn ang="0">
                      <a:pos x="7" y="398"/>
                    </a:cxn>
                    <a:cxn ang="0">
                      <a:pos x="11" y="372"/>
                    </a:cxn>
                    <a:cxn ang="0">
                      <a:pos x="17" y="334"/>
                    </a:cxn>
                    <a:cxn ang="0">
                      <a:pos x="27" y="262"/>
                    </a:cxn>
                    <a:cxn ang="0">
                      <a:pos x="29" y="188"/>
                    </a:cxn>
                    <a:cxn ang="0">
                      <a:pos x="31" y="126"/>
                    </a:cxn>
                    <a:cxn ang="0">
                      <a:pos x="29" y="82"/>
                    </a:cxn>
                    <a:cxn ang="0">
                      <a:pos x="21" y="30"/>
                    </a:cxn>
                    <a:cxn ang="0">
                      <a:pos x="19" y="14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 w="381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-112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9744" name="Picture 87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93656" name="Freeform 88"/>
            <p:cNvSpPr>
              <a:spLocks/>
            </p:cNvSpPr>
            <p:nvPr/>
          </p:nvSpPr>
          <p:spPr bwMode="auto">
            <a:xfrm>
              <a:off x="1615" y="2648"/>
              <a:ext cx="89" cy="277"/>
            </a:xfrm>
            <a:custGeom>
              <a:avLst/>
              <a:gdLst/>
              <a:ahLst/>
              <a:cxnLst>
                <a:cxn ang="0">
                  <a:pos x="72" y="153"/>
                </a:cxn>
                <a:cxn ang="0">
                  <a:pos x="64" y="69"/>
                </a:cxn>
                <a:cxn ang="0">
                  <a:pos x="47" y="43"/>
                </a:cxn>
                <a:cxn ang="0">
                  <a:pos x="55" y="69"/>
                </a:cxn>
                <a:cxn ang="0">
                  <a:pos x="64" y="27"/>
                </a:cxn>
                <a:cxn ang="0">
                  <a:pos x="38" y="10"/>
                </a:cxn>
                <a:cxn ang="0">
                  <a:pos x="38" y="43"/>
                </a:cxn>
                <a:cxn ang="0">
                  <a:pos x="47" y="187"/>
                </a:cxn>
                <a:cxn ang="0">
                  <a:pos x="30" y="161"/>
                </a:cxn>
                <a:cxn ang="0">
                  <a:pos x="38" y="128"/>
                </a:cxn>
                <a:cxn ang="0">
                  <a:pos x="47" y="161"/>
                </a:cxn>
                <a:cxn ang="0">
                  <a:pos x="38" y="102"/>
                </a:cxn>
                <a:cxn ang="0">
                  <a:pos x="47" y="153"/>
                </a:cxn>
                <a:cxn ang="0">
                  <a:pos x="38" y="119"/>
                </a:cxn>
                <a:cxn ang="0">
                  <a:pos x="47" y="144"/>
                </a:cxn>
                <a:cxn ang="0">
                  <a:pos x="55" y="170"/>
                </a:cxn>
                <a:cxn ang="0">
                  <a:pos x="72" y="203"/>
                </a:cxn>
                <a:cxn ang="0">
                  <a:pos x="80" y="229"/>
                </a:cxn>
                <a:cxn ang="0">
                  <a:pos x="72" y="279"/>
                </a:cxn>
                <a:cxn ang="0">
                  <a:pos x="64" y="271"/>
                </a:cxn>
                <a:cxn ang="0">
                  <a:pos x="55" y="313"/>
                </a:cxn>
                <a:cxn ang="0">
                  <a:pos x="38" y="288"/>
                </a:cxn>
                <a:cxn ang="0">
                  <a:pos x="30" y="203"/>
                </a:cxn>
                <a:cxn ang="0">
                  <a:pos x="22" y="246"/>
                </a:cxn>
                <a:cxn ang="0">
                  <a:pos x="5" y="212"/>
                </a:cxn>
                <a:cxn ang="0">
                  <a:pos x="38" y="144"/>
                </a:cxn>
                <a:cxn ang="0">
                  <a:pos x="64" y="170"/>
                </a:cxn>
                <a:cxn ang="0">
                  <a:pos x="72" y="220"/>
                </a:cxn>
                <a:cxn ang="0">
                  <a:pos x="64" y="187"/>
                </a:cxn>
                <a:cxn ang="0">
                  <a:pos x="64" y="10"/>
                </a:cxn>
                <a:cxn ang="0">
                  <a:pos x="47" y="35"/>
                </a:cxn>
                <a:cxn ang="0">
                  <a:pos x="22" y="43"/>
                </a:cxn>
                <a:cxn ang="0">
                  <a:pos x="38" y="94"/>
                </a:cxn>
                <a:cxn ang="0">
                  <a:pos x="55" y="136"/>
                </a:cxn>
                <a:cxn ang="0">
                  <a:pos x="72" y="153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493657" name="Freeform 89"/>
            <p:cNvSpPr>
              <a:spLocks/>
            </p:cNvSpPr>
            <p:nvPr/>
          </p:nvSpPr>
          <p:spPr bwMode="auto">
            <a:xfrm>
              <a:off x="1633" y="2648"/>
              <a:ext cx="111" cy="30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92" y="5"/>
                </a:cxn>
                <a:cxn ang="0">
                  <a:pos x="73" y="29"/>
                </a:cxn>
                <a:cxn ang="0">
                  <a:pos x="84" y="61"/>
                </a:cxn>
                <a:cxn ang="0">
                  <a:pos x="84" y="146"/>
                </a:cxn>
                <a:cxn ang="0">
                  <a:pos x="97" y="168"/>
                </a:cxn>
                <a:cxn ang="0">
                  <a:pos x="97" y="240"/>
                </a:cxn>
                <a:cxn ang="0">
                  <a:pos x="84" y="336"/>
                </a:cxn>
                <a:cxn ang="0">
                  <a:pos x="68" y="354"/>
                </a:cxn>
                <a:cxn ang="0">
                  <a:pos x="14" y="320"/>
                </a:cxn>
                <a:cxn ang="0">
                  <a:pos x="12" y="282"/>
                </a:cxn>
                <a:cxn ang="0">
                  <a:pos x="14" y="245"/>
                </a:cxn>
                <a:cxn ang="0">
                  <a:pos x="9" y="98"/>
                </a:cxn>
                <a:cxn ang="0">
                  <a:pos x="20" y="45"/>
                </a:cxn>
                <a:cxn ang="0">
                  <a:pos x="6" y="13"/>
                </a:cxn>
                <a:cxn ang="0">
                  <a:pos x="1" y="0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493658" name="Freeform 90"/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/>
              <a:ahLst/>
              <a:cxnLst>
                <a:cxn ang="0">
                  <a:pos x="141" y="20"/>
                </a:cxn>
                <a:cxn ang="0">
                  <a:pos x="133" y="103"/>
                </a:cxn>
                <a:cxn ang="0">
                  <a:pos x="125" y="130"/>
                </a:cxn>
                <a:cxn ang="0">
                  <a:pos x="122" y="140"/>
                </a:cxn>
                <a:cxn ang="0">
                  <a:pos x="104" y="244"/>
                </a:cxn>
                <a:cxn ang="0">
                  <a:pos x="82" y="314"/>
                </a:cxn>
                <a:cxn ang="0">
                  <a:pos x="66" y="362"/>
                </a:cxn>
                <a:cxn ang="0">
                  <a:pos x="56" y="364"/>
                </a:cxn>
                <a:cxn ang="0">
                  <a:pos x="18" y="370"/>
                </a:cxn>
                <a:cxn ang="0">
                  <a:pos x="2" y="351"/>
                </a:cxn>
                <a:cxn ang="0">
                  <a:pos x="5" y="316"/>
                </a:cxn>
                <a:cxn ang="0">
                  <a:pos x="8" y="220"/>
                </a:cxn>
                <a:cxn ang="0">
                  <a:pos x="21" y="199"/>
                </a:cxn>
                <a:cxn ang="0">
                  <a:pos x="34" y="106"/>
                </a:cxn>
                <a:cxn ang="0">
                  <a:pos x="42" y="74"/>
                </a:cxn>
                <a:cxn ang="0">
                  <a:pos x="80" y="18"/>
                </a:cxn>
                <a:cxn ang="0">
                  <a:pos x="122" y="18"/>
                </a:cxn>
                <a:cxn ang="0">
                  <a:pos x="141" y="20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493659" name="Freeform 91"/>
            <p:cNvSpPr>
              <a:spLocks/>
            </p:cNvSpPr>
            <p:nvPr/>
          </p:nvSpPr>
          <p:spPr bwMode="auto">
            <a:xfrm>
              <a:off x="1715" y="1021"/>
              <a:ext cx="96" cy="440"/>
            </a:xfrm>
            <a:custGeom>
              <a:avLst/>
              <a:gdLst/>
              <a:ahLst/>
              <a:cxnLst>
                <a:cxn ang="0">
                  <a:pos x="26" y="486"/>
                </a:cxn>
                <a:cxn ang="0">
                  <a:pos x="61" y="494"/>
                </a:cxn>
                <a:cxn ang="0">
                  <a:pos x="72" y="451"/>
                </a:cxn>
                <a:cxn ang="0">
                  <a:pos x="72" y="323"/>
                </a:cxn>
                <a:cxn ang="0">
                  <a:pos x="88" y="214"/>
                </a:cxn>
                <a:cxn ang="0">
                  <a:pos x="96" y="174"/>
                </a:cxn>
                <a:cxn ang="0">
                  <a:pos x="88" y="51"/>
                </a:cxn>
                <a:cxn ang="0">
                  <a:pos x="77" y="6"/>
                </a:cxn>
                <a:cxn ang="0">
                  <a:pos x="29" y="25"/>
                </a:cxn>
                <a:cxn ang="0">
                  <a:pos x="26" y="121"/>
                </a:cxn>
                <a:cxn ang="0">
                  <a:pos x="32" y="363"/>
                </a:cxn>
                <a:cxn ang="0">
                  <a:pos x="40" y="406"/>
                </a:cxn>
                <a:cxn ang="0">
                  <a:pos x="24" y="473"/>
                </a:cxn>
                <a:cxn ang="0">
                  <a:pos x="26" y="486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493660" name="Freeform 92"/>
            <p:cNvSpPr>
              <a:spLocks/>
            </p:cNvSpPr>
            <p:nvPr/>
          </p:nvSpPr>
          <p:spPr bwMode="auto">
            <a:xfrm>
              <a:off x="3429" y="1008"/>
              <a:ext cx="160" cy="359"/>
            </a:xfrm>
            <a:custGeom>
              <a:avLst/>
              <a:gdLst/>
              <a:ahLst/>
              <a:cxnLst>
                <a:cxn ang="0">
                  <a:pos x="5" y="381"/>
                </a:cxn>
                <a:cxn ang="0">
                  <a:pos x="40" y="410"/>
                </a:cxn>
                <a:cxn ang="0">
                  <a:pos x="80" y="402"/>
                </a:cxn>
                <a:cxn ang="0">
                  <a:pos x="93" y="362"/>
                </a:cxn>
                <a:cxn ang="0">
                  <a:pos x="114" y="280"/>
                </a:cxn>
                <a:cxn ang="0">
                  <a:pos x="128" y="216"/>
                </a:cxn>
                <a:cxn ang="0">
                  <a:pos x="136" y="192"/>
                </a:cxn>
                <a:cxn ang="0">
                  <a:pos x="138" y="117"/>
                </a:cxn>
                <a:cxn ang="0">
                  <a:pos x="144" y="101"/>
                </a:cxn>
                <a:cxn ang="0">
                  <a:pos x="146" y="48"/>
                </a:cxn>
                <a:cxn ang="0">
                  <a:pos x="130" y="0"/>
                </a:cxn>
                <a:cxn ang="0">
                  <a:pos x="93" y="13"/>
                </a:cxn>
                <a:cxn ang="0">
                  <a:pos x="77" y="53"/>
                </a:cxn>
                <a:cxn ang="0">
                  <a:pos x="66" y="138"/>
                </a:cxn>
                <a:cxn ang="0">
                  <a:pos x="58" y="162"/>
                </a:cxn>
                <a:cxn ang="0">
                  <a:pos x="42" y="216"/>
                </a:cxn>
                <a:cxn ang="0">
                  <a:pos x="40" y="226"/>
                </a:cxn>
                <a:cxn ang="0">
                  <a:pos x="34" y="232"/>
                </a:cxn>
                <a:cxn ang="0">
                  <a:pos x="32" y="250"/>
                </a:cxn>
                <a:cxn ang="0">
                  <a:pos x="29" y="258"/>
                </a:cxn>
                <a:cxn ang="0">
                  <a:pos x="16" y="349"/>
                </a:cxn>
                <a:cxn ang="0">
                  <a:pos x="10" y="381"/>
                </a:cxn>
                <a:cxn ang="0">
                  <a:pos x="2" y="386"/>
                </a:cxn>
                <a:cxn ang="0">
                  <a:pos x="5" y="381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29736" name="Text Box 93"/>
          <p:cNvSpPr txBox="1">
            <a:spLocks noChangeArrowheads="1"/>
          </p:cNvSpPr>
          <p:nvPr/>
        </p:nvSpPr>
        <p:spPr bwMode="auto">
          <a:xfrm rot="-5315466">
            <a:off x="114300" y="3990975"/>
            <a:ext cx="14573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D34A"/>
                </a:solidFill>
                <a:effectLst/>
                <a:latin typeface="Wwin_Burmese1" charset="0"/>
                <a:cs typeface="Times New Roman" charset="0"/>
              </a:rPr>
              <a:t>tm+AH[H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9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790015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311300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01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02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3084513" y="938213"/>
            <a:ext cx="15970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311304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05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0730" name="Rectangle 12"/>
          <p:cNvSpPr>
            <a:spLocks noChangeArrowheads="1"/>
          </p:cNvSpPr>
          <p:nvPr/>
        </p:nvSpPr>
        <p:spPr bwMode="auto">
          <a:xfrm>
            <a:off x="3709988" y="1603375"/>
            <a:ext cx="22987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36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311314" name="Rectangle 1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30732" name="Group 19"/>
          <p:cNvGrpSpPr>
            <a:grpSpLocks/>
          </p:cNvGrpSpPr>
          <p:nvPr/>
        </p:nvGrpSpPr>
        <p:grpSpPr bwMode="auto">
          <a:xfrm>
            <a:off x="598488" y="2493963"/>
            <a:ext cx="2259012" cy="1446212"/>
            <a:chOff x="377" y="1498"/>
            <a:chExt cx="1423" cy="911"/>
          </a:xfrm>
        </p:grpSpPr>
        <p:sp>
          <p:nvSpPr>
            <p:cNvPr id="311316" name="Rectangle 20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 sz="2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 sz="2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 sz="2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311317" name="Rectangle 21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800">
                  <a:solidFill>
                    <a:srgbClr val="51DC00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A</a:t>
              </a:r>
              <a:r>
                <a:rPr lang="en-US" sz="60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JMJ</a:t>
              </a:r>
            </a:p>
          </p:txBody>
        </p:sp>
      </p:grpSp>
      <p:sp>
        <p:nvSpPr>
          <p:cNvPr id="311318" name="Line 2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19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20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21" name="Rectangle 2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311322" name="Line 2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27" name="Rectangle 31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D34A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rgbClr val="FFD34A"/>
              </a:solidFill>
              <a:effectLst/>
              <a:latin typeface="Times" charset="0"/>
            </a:endParaRPr>
          </a:p>
        </p:txBody>
      </p:sp>
      <p:sp>
        <p:nvSpPr>
          <p:cNvPr id="311341" name="Freeform 45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42" name="AutoShape 46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43" name="Rectangle 47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44" name="AutoShape 48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45" name="Line 49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46" name="Line 50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47" name="Rectangle 51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0746" name="Rectangle 53"/>
          <p:cNvSpPr>
            <a:spLocks noChangeArrowheads="1"/>
          </p:cNvSpPr>
          <p:nvPr/>
        </p:nvSpPr>
        <p:spPr bwMode="auto">
          <a:xfrm>
            <a:off x="8175625" y="3654425"/>
            <a:ext cx="720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The CALL</a:t>
            </a:r>
          </a:p>
        </p:txBody>
      </p:sp>
      <p:sp>
        <p:nvSpPr>
          <p:cNvPr id="30747" name="Rectangle 54"/>
          <p:cNvSpPr>
            <a:spLocks noChangeArrowheads="1"/>
          </p:cNvSpPr>
          <p:nvPr/>
        </p:nvSpPr>
        <p:spPr bwMode="auto">
          <a:xfrm>
            <a:off x="8004175" y="3432175"/>
            <a:ext cx="8191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311351" name="Line 55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52" name="Line 56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53" name="Line 57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0751" name="Text Box 5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311359" name="Rectangle 6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30753" name="Text Box 64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30754" name="Group 77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30762" name="Group 65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30764" name="Group 66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30770" name="Group 67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311364" name="Freeform 68" descr="Cork"/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/>
                    <a:ahLst/>
                    <a:cxnLst>
                      <a:cxn ang="0">
                        <a:pos x="8" y="90"/>
                      </a:cxn>
                      <a:cxn ang="0">
                        <a:pos x="22" y="44"/>
                      </a:cxn>
                      <a:cxn ang="0">
                        <a:pos x="34" y="36"/>
                      </a:cxn>
                      <a:cxn ang="0">
                        <a:pos x="46" y="32"/>
                      </a:cxn>
                      <a:cxn ang="0">
                        <a:pos x="112" y="34"/>
                      </a:cxn>
                      <a:cxn ang="0">
                        <a:pos x="152" y="40"/>
                      </a:cxn>
                      <a:cxn ang="0">
                        <a:pos x="170" y="46"/>
                      </a:cxn>
                      <a:cxn ang="0">
                        <a:pos x="238" y="52"/>
                      </a:cxn>
                      <a:cxn ang="0">
                        <a:pos x="338" y="44"/>
                      </a:cxn>
                      <a:cxn ang="0">
                        <a:pos x="472" y="16"/>
                      </a:cxn>
                      <a:cxn ang="0">
                        <a:pos x="520" y="0"/>
                      </a:cxn>
                      <a:cxn ang="0">
                        <a:pos x="572" y="2"/>
                      </a:cxn>
                      <a:cxn ang="0">
                        <a:pos x="590" y="30"/>
                      </a:cxn>
                      <a:cxn ang="0">
                        <a:pos x="592" y="36"/>
                      </a:cxn>
                      <a:cxn ang="0">
                        <a:pos x="582" y="60"/>
                      </a:cxn>
                      <a:cxn ang="0">
                        <a:pos x="584" y="66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-11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1365" name="Freeform 69" descr="Cork"/>
                  <p:cNvSpPr>
                    <a:spLocks/>
                  </p:cNvSpPr>
                  <p:nvPr/>
                </p:nvSpPr>
                <p:spPr bwMode="auto">
                  <a:xfrm>
                    <a:off x="573" y="2506"/>
                    <a:ext cx="2082" cy="1230"/>
                  </a:xfrm>
                  <a:custGeom>
                    <a:avLst/>
                    <a:gdLst/>
                    <a:ahLst/>
                    <a:cxnLst>
                      <a:cxn ang="0">
                        <a:pos x="599" y="0"/>
                      </a:cxn>
                      <a:cxn ang="0">
                        <a:pos x="595" y="6"/>
                      </a:cxn>
                      <a:cxn ang="0">
                        <a:pos x="589" y="10"/>
                      </a:cxn>
                      <a:cxn ang="0">
                        <a:pos x="585" y="24"/>
                      </a:cxn>
                      <a:cxn ang="0">
                        <a:pos x="557" y="92"/>
                      </a:cxn>
                      <a:cxn ang="0">
                        <a:pos x="525" y="208"/>
                      </a:cxn>
                      <a:cxn ang="0">
                        <a:pos x="515" y="266"/>
                      </a:cxn>
                      <a:cxn ang="0">
                        <a:pos x="505" y="350"/>
                      </a:cxn>
                      <a:cxn ang="0">
                        <a:pos x="495" y="402"/>
                      </a:cxn>
                      <a:cxn ang="0">
                        <a:pos x="461" y="422"/>
                      </a:cxn>
                      <a:cxn ang="0">
                        <a:pos x="433" y="414"/>
                      </a:cxn>
                      <a:cxn ang="0">
                        <a:pos x="421" y="410"/>
                      </a:cxn>
                      <a:cxn ang="0">
                        <a:pos x="425" y="352"/>
                      </a:cxn>
                      <a:cxn ang="0">
                        <a:pos x="431" y="338"/>
                      </a:cxn>
                      <a:cxn ang="0">
                        <a:pos x="405" y="328"/>
                      </a:cxn>
                      <a:cxn ang="0">
                        <a:pos x="347" y="316"/>
                      </a:cxn>
                      <a:cxn ang="0">
                        <a:pos x="113" y="360"/>
                      </a:cxn>
                      <a:cxn ang="0">
                        <a:pos x="103" y="368"/>
                      </a:cxn>
                      <a:cxn ang="0">
                        <a:pos x="87" y="392"/>
                      </a:cxn>
                      <a:cxn ang="0">
                        <a:pos x="53" y="432"/>
                      </a:cxn>
                      <a:cxn ang="0">
                        <a:pos x="29" y="422"/>
                      </a:cxn>
                      <a:cxn ang="0">
                        <a:pos x="17" y="414"/>
                      </a:cxn>
                      <a:cxn ang="0">
                        <a:pos x="7" y="398"/>
                      </a:cxn>
                      <a:cxn ang="0">
                        <a:pos x="11" y="372"/>
                      </a:cxn>
                      <a:cxn ang="0">
                        <a:pos x="17" y="334"/>
                      </a:cxn>
                      <a:cxn ang="0">
                        <a:pos x="27" y="262"/>
                      </a:cxn>
                      <a:cxn ang="0">
                        <a:pos x="29" y="188"/>
                      </a:cxn>
                      <a:cxn ang="0">
                        <a:pos x="31" y="126"/>
                      </a:cxn>
                      <a:cxn ang="0">
                        <a:pos x="29" y="82"/>
                      </a:cxn>
                      <a:cxn ang="0">
                        <a:pos x="21" y="30"/>
                      </a:cxn>
                      <a:cxn ang="0">
                        <a:pos x="19" y="14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-112" charset="0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30771" name="Picture 70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11367" name="Freeform 71"/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11368" name="Freeform 72"/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11369" name="Freeform 73"/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11370" name="Freeform 74"/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11371" name="Freeform 75"/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11324" name="Rectangle 28"/>
            <p:cNvSpPr>
              <a:spLocks noChangeArrowheads="1"/>
            </p:cNvSpPr>
            <p:nvPr/>
          </p:nvSpPr>
          <p:spPr bwMode="auto">
            <a:xfrm>
              <a:off x="3922" y="991"/>
              <a:ext cx="389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b="1" i="1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311325" name="Rectangle 29"/>
          <p:cNvSpPr>
            <a:spLocks noChangeArrowheads="1"/>
          </p:cNvSpPr>
          <p:nvPr/>
        </p:nvSpPr>
        <p:spPr bwMode="auto">
          <a:xfrm>
            <a:off x="5983288" y="2379663"/>
            <a:ext cx="3254375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b="1" i="1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urBmOD;usrf; 12;1-3</a:t>
            </a:r>
            <a:endParaRPr lang="en-US" b="1" i="1">
              <a:solidFill>
                <a:srgbClr val="FFFFFF"/>
              </a:solidFill>
              <a:effectLst/>
              <a:latin typeface="Helvetica" charset="0"/>
              <a:cs typeface="Times New Roman" charset="0"/>
            </a:endParaRPr>
          </a:p>
          <a:p>
            <a:pPr algn="l"/>
            <a:r>
              <a:rPr lang="en-US" b="1" i="1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 </a:t>
            </a:r>
          </a:p>
        </p:txBody>
      </p:sp>
      <p:sp>
        <p:nvSpPr>
          <p:cNvPr id="311372" name="AutoShape 76"/>
          <p:cNvSpPr>
            <a:spLocks noChangeArrowheads="1"/>
          </p:cNvSpPr>
          <p:nvPr/>
        </p:nvSpPr>
        <p:spPr bwMode="auto">
          <a:xfrm>
            <a:off x="5984875" y="1390650"/>
            <a:ext cx="2820988" cy="161766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1EDE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74" name="Text Box 78"/>
          <p:cNvSpPr txBox="1">
            <a:spLocks noChangeArrowheads="1"/>
          </p:cNvSpPr>
          <p:nvPr/>
        </p:nvSpPr>
        <p:spPr bwMode="auto">
          <a:xfrm>
            <a:off x="787400" y="4775200"/>
            <a:ext cx="7543800" cy="1431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rgbClr val="FFEA18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tm+AH[HtwGuf tajcaeay: rrlwnfaom uwdawmf/</a:t>
            </a:r>
            <a:r>
              <a:rPr lang="en-US" sz="4400" b="1">
                <a:solidFill>
                  <a:srgbClr val="FFEA18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30758" name="Text Box 81"/>
          <p:cNvSpPr txBox="1">
            <a:spLocks noChangeArrowheads="1"/>
          </p:cNvSpPr>
          <p:nvPr/>
        </p:nvSpPr>
        <p:spPr bwMode="auto">
          <a:xfrm rot="-5315466">
            <a:off x="465138" y="1674813"/>
            <a:ext cx="14573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D34A"/>
                </a:solidFill>
                <a:effectLst/>
                <a:latin typeface="Wwin_Burmese1" charset="0"/>
                <a:cs typeface="Times New Roman" charset="0"/>
              </a:rPr>
              <a:t>tm+AH[H</a:t>
            </a:r>
          </a:p>
        </p:txBody>
      </p:sp>
      <p:sp>
        <p:nvSpPr>
          <p:cNvPr id="311378" name="Text Box 82"/>
          <p:cNvSpPr txBox="1">
            <a:spLocks noChangeArrowheads="1"/>
          </p:cNvSpPr>
          <p:nvPr/>
        </p:nvSpPr>
        <p:spPr bwMode="auto">
          <a:xfrm rot="-5372496">
            <a:off x="771525" y="2276476"/>
            <a:ext cx="16716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a,moyf/ </a:t>
            </a:r>
          </a:p>
        </p:txBody>
      </p:sp>
      <p:sp>
        <p:nvSpPr>
          <p:cNvPr id="311379" name="Text Box 83"/>
          <p:cNvSpPr txBox="1">
            <a:spLocks noChangeArrowheads="1"/>
          </p:cNvSpPr>
          <p:nvPr/>
        </p:nvSpPr>
        <p:spPr bwMode="auto">
          <a:xfrm rot="-5224306">
            <a:off x="1012032" y="2380456"/>
            <a:ext cx="198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arma&amp;S/ </a:t>
            </a:r>
          </a:p>
        </p:txBody>
      </p:sp>
      <p:sp>
        <p:nvSpPr>
          <p:cNvPr id="311380" name="Text Box 84"/>
          <p:cNvSpPr txBox="1">
            <a:spLocks noChangeArrowheads="1"/>
          </p:cNvSpPr>
          <p:nvPr/>
        </p:nvSpPr>
        <p:spPr bwMode="auto">
          <a:xfrm rot="-5353635">
            <a:off x="1710532" y="2258218"/>
            <a:ext cx="1701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a,m±_/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1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72" grpId="0" animBg="1"/>
      <p:bldP spid="311374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790015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437252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253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254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3084513" y="938213"/>
            <a:ext cx="159702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  <a:p>
            <a:pPr algn="l"/>
            <a:endParaRPr lang="en-US" sz="2400" b="1">
              <a:solidFill>
                <a:srgbClr val="1A0004"/>
              </a:solidFill>
              <a:effectLst/>
              <a:latin typeface="Times" charset="0"/>
              <a:ea typeface="Times New Roman" charset="0"/>
              <a:cs typeface="Times New Roman" charset="0"/>
            </a:endParaRPr>
          </a:p>
        </p:txBody>
      </p:sp>
      <p:sp>
        <p:nvSpPr>
          <p:cNvPr id="437256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257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754" name="Rectangle 12"/>
          <p:cNvSpPr>
            <a:spLocks noChangeArrowheads="1"/>
          </p:cNvSpPr>
          <p:nvPr/>
        </p:nvSpPr>
        <p:spPr bwMode="auto">
          <a:xfrm>
            <a:off x="3709988" y="1603375"/>
            <a:ext cx="22987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36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31755" name="Rectangle 13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>
                <a:solidFill>
                  <a:srgbClr val="1A0004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437262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263" name="Rectangle 1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31758" name="Group 16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437265" name="Rectangle 17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 sz="2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 sz="2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 sz="2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437266" name="Rectangle 18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800">
                  <a:solidFill>
                    <a:srgbClr val="51DC00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A</a:t>
              </a:r>
              <a:r>
                <a:rPr lang="en-US" sz="60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JMJ</a:t>
              </a:r>
            </a:p>
          </p:txBody>
        </p:sp>
      </p:grpSp>
      <p:sp>
        <p:nvSpPr>
          <p:cNvPr id="437267" name="Line 19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268" name="Line 20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269" name="Line 21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270" name="Rectangle 2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437271" name="Line 2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275" name="Rectangle 27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D34A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rgbClr val="FFD34A"/>
              </a:solidFill>
              <a:effectLst/>
              <a:latin typeface="Times" charset="0"/>
            </a:endParaRPr>
          </a:p>
        </p:txBody>
      </p:sp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4784725" y="4073525"/>
            <a:ext cx="2870200" cy="706438"/>
            <a:chOff x="2488" y="3104"/>
            <a:chExt cx="1808" cy="445"/>
          </a:xfrm>
        </p:grpSpPr>
        <p:sp>
          <p:nvSpPr>
            <p:cNvPr id="437294" name="Oval 46"/>
            <p:cNvSpPr>
              <a:spLocks noChangeArrowheads="1"/>
            </p:cNvSpPr>
            <p:nvPr/>
          </p:nvSpPr>
          <p:spPr bwMode="auto">
            <a:xfrm>
              <a:off x="2488" y="3104"/>
              <a:ext cx="1808" cy="394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437295" name="Rectangle 47"/>
            <p:cNvSpPr>
              <a:spLocks noChangeArrowheads="1"/>
            </p:cNvSpPr>
            <p:nvPr/>
          </p:nvSpPr>
          <p:spPr bwMode="auto">
            <a:xfrm>
              <a:off x="2689" y="3147"/>
              <a:ext cx="1026" cy="4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>
                  <a:solidFill>
                    <a:srgbClr val="FFFFFF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aumif;csD;/ </a:t>
              </a:r>
            </a:p>
          </p:txBody>
        </p:sp>
      </p:grp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3435350" y="3411538"/>
            <a:ext cx="2166938" cy="638175"/>
            <a:chOff x="3083" y="1268"/>
            <a:chExt cx="1365" cy="402"/>
          </a:xfrm>
        </p:grpSpPr>
        <p:sp>
          <p:nvSpPr>
            <p:cNvPr id="437297" name="Oval 49"/>
            <p:cNvSpPr>
              <a:spLocks noChangeArrowheads="1"/>
            </p:cNvSpPr>
            <p:nvPr/>
          </p:nvSpPr>
          <p:spPr bwMode="auto">
            <a:xfrm>
              <a:off x="3083" y="1288"/>
              <a:ext cx="1365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437298" name="Rectangle 50"/>
            <p:cNvSpPr>
              <a:spLocks noChangeArrowheads="1"/>
            </p:cNvSpPr>
            <p:nvPr/>
          </p:nvSpPr>
          <p:spPr bwMode="auto">
            <a:xfrm>
              <a:off x="3264" y="1268"/>
              <a:ext cx="788" cy="4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>
                  <a:solidFill>
                    <a:srgbClr val="FFFFFF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rsdK;EG,f/ </a:t>
              </a:r>
            </a:p>
          </p:txBody>
        </p:sp>
      </p:grpSp>
      <p:grpSp>
        <p:nvGrpSpPr>
          <p:cNvPr id="5" name="Group 51"/>
          <p:cNvGrpSpPr>
            <a:grpSpLocks/>
          </p:cNvGrpSpPr>
          <p:nvPr/>
        </p:nvGrpSpPr>
        <p:grpSpPr bwMode="auto">
          <a:xfrm>
            <a:off x="2082800" y="2674938"/>
            <a:ext cx="2252663" cy="652462"/>
            <a:chOff x="4165" y="741"/>
            <a:chExt cx="1419" cy="411"/>
          </a:xfrm>
        </p:grpSpPr>
        <p:sp>
          <p:nvSpPr>
            <p:cNvPr id="437300" name="Oval 52"/>
            <p:cNvSpPr>
              <a:spLocks noChangeArrowheads="1"/>
            </p:cNvSpPr>
            <p:nvPr/>
          </p:nvSpPr>
          <p:spPr bwMode="auto">
            <a:xfrm>
              <a:off x="4165" y="741"/>
              <a:ext cx="1419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437301" name="Rectangle 53"/>
            <p:cNvSpPr>
              <a:spLocks noChangeArrowheads="1"/>
            </p:cNvSpPr>
            <p:nvPr/>
          </p:nvSpPr>
          <p:spPr bwMode="auto">
            <a:xfrm>
              <a:off x="4380" y="750"/>
              <a:ext cx="816" cy="4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>
                  <a:solidFill>
                    <a:srgbClr val="FFFFFF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e,fajr/ </a:t>
              </a:r>
            </a:p>
          </p:txBody>
        </p:sp>
      </p:grpSp>
      <p:sp>
        <p:nvSpPr>
          <p:cNvPr id="437302" name="Freeform 5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303" name="AutoShape 5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304" name="Rectangle 5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305" name="AutoShape 5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306" name="Line 5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307" name="Line 5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308" name="Rectangle 6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775" name="Rectangle 6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31776" name="Rectangle 62"/>
          <p:cNvSpPr>
            <a:spLocks noChangeArrowheads="1"/>
          </p:cNvSpPr>
          <p:nvPr/>
        </p:nvSpPr>
        <p:spPr bwMode="auto">
          <a:xfrm>
            <a:off x="8175625" y="3654425"/>
            <a:ext cx="720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The CALL</a:t>
            </a:r>
          </a:p>
        </p:txBody>
      </p:sp>
      <p:sp>
        <p:nvSpPr>
          <p:cNvPr id="31777" name="Rectangle 63"/>
          <p:cNvSpPr>
            <a:spLocks noChangeArrowheads="1"/>
          </p:cNvSpPr>
          <p:nvPr/>
        </p:nvSpPr>
        <p:spPr bwMode="auto">
          <a:xfrm>
            <a:off x="8004175" y="3432175"/>
            <a:ext cx="8191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437312" name="Line 6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313" name="Line 6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314" name="Line 6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781" name="Text Box 6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37320" name="Rectangle 7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31783" name="Text Box 73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437336" name="Text Box 88"/>
          <p:cNvSpPr txBox="1">
            <a:spLocks noChangeArrowheads="1"/>
          </p:cNvSpPr>
          <p:nvPr/>
        </p:nvSpPr>
        <p:spPr bwMode="auto">
          <a:xfrm>
            <a:off x="787400" y="4632325"/>
            <a:ext cx="7543800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EA18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tajcaeay:rlrwnfaom uwdawmfonf aemufydkif;Y w&amp;m;0if yËdOmOfw&amp;m;jzpfvm.?</a:t>
            </a:r>
          </a:p>
        </p:txBody>
      </p:sp>
      <p:grpSp>
        <p:nvGrpSpPr>
          <p:cNvPr id="31785" name="Group 90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31791" name="Group 91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31793" name="Group 92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31799" name="Group 93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437342" name="Freeform 94" descr="Cork"/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/>
                    <a:ahLst/>
                    <a:cxnLst>
                      <a:cxn ang="0">
                        <a:pos x="8" y="90"/>
                      </a:cxn>
                      <a:cxn ang="0">
                        <a:pos x="22" y="44"/>
                      </a:cxn>
                      <a:cxn ang="0">
                        <a:pos x="34" y="36"/>
                      </a:cxn>
                      <a:cxn ang="0">
                        <a:pos x="46" y="32"/>
                      </a:cxn>
                      <a:cxn ang="0">
                        <a:pos x="112" y="34"/>
                      </a:cxn>
                      <a:cxn ang="0">
                        <a:pos x="152" y="40"/>
                      </a:cxn>
                      <a:cxn ang="0">
                        <a:pos x="170" y="46"/>
                      </a:cxn>
                      <a:cxn ang="0">
                        <a:pos x="238" y="52"/>
                      </a:cxn>
                      <a:cxn ang="0">
                        <a:pos x="338" y="44"/>
                      </a:cxn>
                      <a:cxn ang="0">
                        <a:pos x="472" y="16"/>
                      </a:cxn>
                      <a:cxn ang="0">
                        <a:pos x="520" y="0"/>
                      </a:cxn>
                      <a:cxn ang="0">
                        <a:pos x="572" y="2"/>
                      </a:cxn>
                      <a:cxn ang="0">
                        <a:pos x="590" y="30"/>
                      </a:cxn>
                      <a:cxn ang="0">
                        <a:pos x="592" y="36"/>
                      </a:cxn>
                      <a:cxn ang="0">
                        <a:pos x="582" y="60"/>
                      </a:cxn>
                      <a:cxn ang="0">
                        <a:pos x="584" y="66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-11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7343" name="Freeform 95" descr="Cork"/>
                  <p:cNvSpPr>
                    <a:spLocks/>
                  </p:cNvSpPr>
                  <p:nvPr/>
                </p:nvSpPr>
                <p:spPr bwMode="auto">
                  <a:xfrm>
                    <a:off x="573" y="2506"/>
                    <a:ext cx="2082" cy="1230"/>
                  </a:xfrm>
                  <a:custGeom>
                    <a:avLst/>
                    <a:gdLst/>
                    <a:ahLst/>
                    <a:cxnLst>
                      <a:cxn ang="0">
                        <a:pos x="599" y="0"/>
                      </a:cxn>
                      <a:cxn ang="0">
                        <a:pos x="595" y="6"/>
                      </a:cxn>
                      <a:cxn ang="0">
                        <a:pos x="589" y="10"/>
                      </a:cxn>
                      <a:cxn ang="0">
                        <a:pos x="585" y="24"/>
                      </a:cxn>
                      <a:cxn ang="0">
                        <a:pos x="557" y="92"/>
                      </a:cxn>
                      <a:cxn ang="0">
                        <a:pos x="525" y="208"/>
                      </a:cxn>
                      <a:cxn ang="0">
                        <a:pos x="515" y="266"/>
                      </a:cxn>
                      <a:cxn ang="0">
                        <a:pos x="505" y="350"/>
                      </a:cxn>
                      <a:cxn ang="0">
                        <a:pos x="495" y="402"/>
                      </a:cxn>
                      <a:cxn ang="0">
                        <a:pos x="461" y="422"/>
                      </a:cxn>
                      <a:cxn ang="0">
                        <a:pos x="433" y="414"/>
                      </a:cxn>
                      <a:cxn ang="0">
                        <a:pos x="421" y="410"/>
                      </a:cxn>
                      <a:cxn ang="0">
                        <a:pos x="425" y="352"/>
                      </a:cxn>
                      <a:cxn ang="0">
                        <a:pos x="431" y="338"/>
                      </a:cxn>
                      <a:cxn ang="0">
                        <a:pos x="405" y="328"/>
                      </a:cxn>
                      <a:cxn ang="0">
                        <a:pos x="347" y="316"/>
                      </a:cxn>
                      <a:cxn ang="0">
                        <a:pos x="113" y="360"/>
                      </a:cxn>
                      <a:cxn ang="0">
                        <a:pos x="103" y="368"/>
                      </a:cxn>
                      <a:cxn ang="0">
                        <a:pos x="87" y="392"/>
                      </a:cxn>
                      <a:cxn ang="0">
                        <a:pos x="53" y="432"/>
                      </a:cxn>
                      <a:cxn ang="0">
                        <a:pos x="29" y="422"/>
                      </a:cxn>
                      <a:cxn ang="0">
                        <a:pos x="17" y="414"/>
                      </a:cxn>
                      <a:cxn ang="0">
                        <a:pos x="7" y="398"/>
                      </a:cxn>
                      <a:cxn ang="0">
                        <a:pos x="11" y="372"/>
                      </a:cxn>
                      <a:cxn ang="0">
                        <a:pos x="17" y="334"/>
                      </a:cxn>
                      <a:cxn ang="0">
                        <a:pos x="27" y="262"/>
                      </a:cxn>
                      <a:cxn ang="0">
                        <a:pos x="29" y="188"/>
                      </a:cxn>
                      <a:cxn ang="0">
                        <a:pos x="31" y="126"/>
                      </a:cxn>
                      <a:cxn ang="0">
                        <a:pos x="29" y="82"/>
                      </a:cxn>
                      <a:cxn ang="0">
                        <a:pos x="21" y="30"/>
                      </a:cxn>
                      <a:cxn ang="0">
                        <a:pos x="19" y="14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-112" charset="0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31800" name="Picture 96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37345" name="Freeform 97"/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437346" name="Freeform 98"/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437347" name="Freeform 99"/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437348" name="Freeform 100"/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437349" name="Freeform 101"/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37350" name="Rectangle 102"/>
            <p:cNvSpPr>
              <a:spLocks noChangeArrowheads="1"/>
            </p:cNvSpPr>
            <p:nvPr/>
          </p:nvSpPr>
          <p:spPr bwMode="auto">
            <a:xfrm>
              <a:off x="3922" y="991"/>
              <a:ext cx="389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b="1" i="1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437351" name="Rectangle 103"/>
          <p:cNvSpPr>
            <a:spLocks noChangeArrowheads="1"/>
          </p:cNvSpPr>
          <p:nvPr/>
        </p:nvSpPr>
        <p:spPr bwMode="auto">
          <a:xfrm>
            <a:off x="5983288" y="2397125"/>
            <a:ext cx="325437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i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urBmOD;usrf; 12;1-3</a:t>
            </a:r>
          </a:p>
        </p:txBody>
      </p:sp>
      <p:sp>
        <p:nvSpPr>
          <p:cNvPr id="31787" name="Text Box 104"/>
          <p:cNvSpPr txBox="1">
            <a:spLocks noChangeArrowheads="1"/>
          </p:cNvSpPr>
          <p:nvPr/>
        </p:nvSpPr>
        <p:spPr bwMode="auto">
          <a:xfrm rot="-5315466">
            <a:off x="465138" y="1674813"/>
            <a:ext cx="14573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D34A"/>
                </a:solidFill>
                <a:effectLst/>
                <a:latin typeface="Wwin_Burmese1" charset="0"/>
                <a:cs typeface="Times New Roman" charset="0"/>
              </a:rPr>
              <a:t>tm+AH[H</a:t>
            </a:r>
          </a:p>
        </p:txBody>
      </p:sp>
      <p:sp>
        <p:nvSpPr>
          <p:cNvPr id="437354" name="Text Box 106"/>
          <p:cNvSpPr txBox="1">
            <a:spLocks noChangeArrowheads="1"/>
          </p:cNvSpPr>
          <p:nvPr/>
        </p:nvSpPr>
        <p:spPr bwMode="auto">
          <a:xfrm rot="-5372496">
            <a:off x="771525" y="2065338"/>
            <a:ext cx="16716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a,moyf/ </a:t>
            </a:r>
          </a:p>
        </p:txBody>
      </p:sp>
      <p:sp>
        <p:nvSpPr>
          <p:cNvPr id="437355" name="Text Box 107"/>
          <p:cNvSpPr txBox="1">
            <a:spLocks noChangeArrowheads="1"/>
          </p:cNvSpPr>
          <p:nvPr/>
        </p:nvSpPr>
        <p:spPr bwMode="auto">
          <a:xfrm rot="-5224306">
            <a:off x="1012032" y="2048668"/>
            <a:ext cx="198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arma&amp;S/ </a:t>
            </a:r>
          </a:p>
        </p:txBody>
      </p:sp>
      <p:sp>
        <p:nvSpPr>
          <p:cNvPr id="437356" name="Text Box 108"/>
          <p:cNvSpPr txBox="1">
            <a:spLocks noChangeArrowheads="1"/>
          </p:cNvSpPr>
          <p:nvPr/>
        </p:nvSpPr>
        <p:spPr bwMode="auto">
          <a:xfrm rot="-5353635">
            <a:off x="1710532" y="1896268"/>
            <a:ext cx="1701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a,m±_/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9" presetID="23" presetClass="entr" presetSubtype="3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37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336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93800" y="488950"/>
            <a:ext cx="7950200" cy="1736725"/>
            <a:chOff x="814" y="225"/>
            <a:chExt cx="4479" cy="1094"/>
          </a:xfrm>
        </p:grpSpPr>
        <p:sp>
          <p:nvSpPr>
            <p:cNvPr id="779267" name="Rectangle 3"/>
            <p:cNvSpPr>
              <a:spLocks noChangeArrowheads="1"/>
            </p:cNvSpPr>
            <p:nvPr/>
          </p:nvSpPr>
          <p:spPr bwMode="auto">
            <a:xfrm>
              <a:off x="814" y="225"/>
              <a:ext cx="4479" cy="1094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 b="1">
                  <a:solidFill>
                    <a:srgbClr val="FAFD00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1 xm0&amp;bk&amp;m;onfvnf; tm+AHudkac:awmfrlI/ oif.jynfESifhwuG trsdK;om;csif;aygufabmf rsm;xJuxGuf+yD;v#if/ igjyvwHhaom</a:t>
              </a:r>
              <a:r>
                <a:rPr lang="en-US" sz="3600" b="1">
                  <a:solidFill>
                    <a:srgbClr val="FFFFFF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jynf</a:t>
              </a:r>
              <a:r>
                <a:rPr lang="en-US" sz="3600" b="1">
                  <a:solidFill>
                    <a:srgbClr val="FAFD00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odk@oGm;avmh? </a:t>
              </a:r>
            </a:p>
          </p:txBody>
        </p:sp>
        <p:sp>
          <p:nvSpPr>
            <p:cNvPr id="779268" name="Rectangle 4"/>
            <p:cNvSpPr>
              <a:spLocks noChangeArrowheads="1"/>
            </p:cNvSpPr>
            <p:nvPr/>
          </p:nvSpPr>
          <p:spPr bwMode="auto">
            <a:xfrm>
              <a:off x="1207" y="440"/>
              <a:ext cx="182" cy="3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AFD00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193800" y="2349500"/>
            <a:ext cx="8412163" cy="1736725"/>
            <a:chOff x="727" y="1339"/>
            <a:chExt cx="4479" cy="1094"/>
          </a:xfrm>
        </p:grpSpPr>
        <p:sp>
          <p:nvSpPr>
            <p:cNvPr id="779270" name="Rectangle 6"/>
            <p:cNvSpPr>
              <a:spLocks noChangeArrowheads="1"/>
            </p:cNvSpPr>
            <p:nvPr/>
          </p:nvSpPr>
          <p:spPr bwMode="auto">
            <a:xfrm>
              <a:off x="727" y="1339"/>
              <a:ext cx="4479" cy="1094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 b="1">
                  <a:solidFill>
                    <a:srgbClr val="FAFD00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2 igonfoifhudk </a:t>
              </a:r>
              <a:r>
                <a:rPr lang="en-US" sz="3600" b="1">
                  <a:solidFill>
                    <a:srgbClr val="FFFFFF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vlrsdK;}uD;</a:t>
              </a:r>
              <a:r>
                <a:rPr lang="en-US" sz="3600" b="1">
                  <a:solidFill>
                    <a:srgbClr val="FAFD00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jzpfaprnf? igaumif; }uD;ay;I oif.emrudk}uD;jrwfaprnf? oifonf aumif;}uD;cH&amp;aomoljzpfvdrfhrnf</a:t>
              </a:r>
              <a:r>
                <a:rPr lang="en-US" sz="3600" b="1">
                  <a:solidFill>
                    <a:srgbClr val="FAFD00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779271" name="Rectangle 7"/>
            <p:cNvSpPr>
              <a:spLocks noChangeArrowheads="1"/>
            </p:cNvSpPr>
            <p:nvPr/>
          </p:nvSpPr>
          <p:spPr bwMode="auto">
            <a:xfrm>
              <a:off x="1227" y="1513"/>
              <a:ext cx="178" cy="3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endParaRPr lang="en-US" sz="3200" b="1">
                <a:solidFill>
                  <a:srgbClr val="FAFD00"/>
                </a:solidFill>
                <a:effectLst/>
                <a:latin typeface="Times" pitchFamily="-112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0" y="4373563"/>
            <a:ext cx="8412163" cy="1550987"/>
            <a:chOff x="713" y="2429"/>
            <a:chExt cx="4479" cy="977"/>
          </a:xfrm>
        </p:grpSpPr>
        <p:sp>
          <p:nvSpPr>
            <p:cNvPr id="779273" name="Rectangle 9"/>
            <p:cNvSpPr>
              <a:spLocks noChangeArrowheads="1"/>
            </p:cNvSpPr>
            <p:nvPr/>
          </p:nvSpPr>
          <p:spPr bwMode="auto">
            <a:xfrm>
              <a:off x="713" y="2429"/>
              <a:ext cx="4479" cy="977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just">
                <a:defRPr/>
              </a:pPr>
              <a:r>
                <a:rPr lang="en-US" sz="3200" b="1">
                  <a:solidFill>
                    <a:srgbClr val="FAFD00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3oifhudkaumif;}uD;ay;aomoludkigaumif;}uD;ay;rnf?oifhudkusdefqJaomoludk igusdefqJrnf? </a:t>
              </a:r>
              <a:r>
                <a:rPr lang="en-US" sz="3200" b="1">
                  <a:solidFill>
                    <a:srgbClr val="FFFFFF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oifhtm;jzifh vnf; vlrsdK;taygif;wdk@onf aumif;}uD;r*Fvmudk cH&amp;=uvdrfhrnf [k </a:t>
              </a:r>
              <a:r>
                <a:rPr lang="en-US" sz="3200" b="1">
                  <a:solidFill>
                    <a:srgbClr val="FFFFFF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  <a:hlinkClick r:id="rId2"/>
                </a:rPr>
                <a:t>rdef@awmfrl</a:t>
              </a:r>
              <a:r>
                <a:rPr lang="en-US" sz="3200" b="1">
                  <a:solidFill>
                    <a:srgbClr val="FFFFFF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.?</a:t>
              </a:r>
              <a:r>
                <a:rPr lang="en-US" sz="3200" b="1">
                  <a:solidFill>
                    <a:srgbClr val="FFEA18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 </a:t>
              </a:r>
            </a:p>
          </p:txBody>
        </p:sp>
        <p:sp>
          <p:nvSpPr>
            <p:cNvPr id="779274" name="Rectangle 10"/>
            <p:cNvSpPr>
              <a:spLocks noChangeArrowheads="1"/>
            </p:cNvSpPr>
            <p:nvPr/>
          </p:nvSpPr>
          <p:spPr bwMode="auto">
            <a:xfrm>
              <a:off x="1207" y="2589"/>
              <a:ext cx="180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endParaRPr lang="en-US" sz="2800" b="1">
                <a:solidFill>
                  <a:srgbClr val="FAFD00"/>
                </a:solidFill>
                <a:effectLst/>
                <a:latin typeface="Times" pitchFamily="-112" charset="0"/>
                <a:ea typeface="+mn-ea"/>
                <a:cs typeface="+mn-cs"/>
              </a:endParaRPr>
            </a:p>
          </p:txBody>
        </p:sp>
      </p:grpSp>
      <p:sp>
        <p:nvSpPr>
          <p:cNvPr id="779275" name="Rectangle 1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779276" name="Line 1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77" name="Freeform 1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78" name="AutoShape 1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79" name="Rectangle 1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80" name="AutoShape 1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81" name="Line 1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82" name="Line 1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83" name="Rectangle 1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2782" name="Rectangle 2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32783" name="Rectangle 21"/>
          <p:cNvSpPr>
            <a:spLocks noChangeArrowheads="1"/>
          </p:cNvSpPr>
          <p:nvPr/>
        </p:nvSpPr>
        <p:spPr bwMode="auto">
          <a:xfrm>
            <a:off x="8175625" y="3654425"/>
            <a:ext cx="881063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32784" name="Rectangle 22"/>
          <p:cNvSpPr>
            <a:spLocks noChangeArrowheads="1"/>
          </p:cNvSpPr>
          <p:nvPr/>
        </p:nvSpPr>
        <p:spPr bwMode="auto">
          <a:xfrm>
            <a:off x="8004175" y="3432175"/>
            <a:ext cx="814388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779287" name="Line 2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88" name="Line 2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89" name="Line 2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2788" name="Text Box 2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32789" name="Text Box 27"/>
          <p:cNvSpPr txBox="1">
            <a:spLocks noChangeArrowheads="1"/>
          </p:cNvSpPr>
          <p:nvPr/>
        </p:nvSpPr>
        <p:spPr bwMode="auto">
          <a:xfrm>
            <a:off x="8577263" y="6416675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779292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32791" name="Text Box 29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79294" name="Text Box 30"/>
          <p:cNvSpPr txBox="1">
            <a:spLocks noChangeArrowheads="1"/>
          </p:cNvSpPr>
          <p:nvPr/>
        </p:nvSpPr>
        <p:spPr bwMode="auto">
          <a:xfrm>
            <a:off x="3403600" y="279400"/>
            <a:ext cx="40259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95" name="Text Box 31"/>
          <p:cNvSpPr txBox="1">
            <a:spLocks noChangeArrowheads="1"/>
          </p:cNvSpPr>
          <p:nvPr/>
        </p:nvSpPr>
        <p:spPr bwMode="auto">
          <a:xfrm>
            <a:off x="1193800" y="0"/>
            <a:ext cx="360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AFD00"/>
                </a:solidFill>
                <a:effectLst/>
                <a:latin typeface="Wwin_Burmese1" charset="0"/>
                <a:cs typeface="Times New Roman" charset="0"/>
              </a:rPr>
              <a:t>urBmOD;usrf; 12</a:t>
            </a:r>
            <a:endParaRPr lang="en-US" sz="3600" b="1">
              <a:solidFill>
                <a:srgbClr val="FAFD00"/>
              </a:solidFill>
              <a:effectLst/>
              <a:latin typeface="Times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1193800" y="488950"/>
            <a:ext cx="7950200" cy="1736725"/>
            <a:chOff x="814" y="225"/>
            <a:chExt cx="4479" cy="1094"/>
          </a:xfrm>
        </p:grpSpPr>
        <p:sp>
          <p:nvSpPr>
            <p:cNvPr id="246786" name="Rectangle 2"/>
            <p:cNvSpPr>
              <a:spLocks noChangeArrowheads="1"/>
            </p:cNvSpPr>
            <p:nvPr/>
          </p:nvSpPr>
          <p:spPr bwMode="auto">
            <a:xfrm>
              <a:off x="814" y="225"/>
              <a:ext cx="4479" cy="1094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 b="1">
                  <a:solidFill>
                    <a:srgbClr val="FAFD00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1 xm0&amp;bk&amp;m;onfvnf; tm+AHudkac:awmfrlI/ oif.jynfESifhwuG trsdK;om;csif;aygufabmf rsm;xJuxGuf+yD;v#if/ igjyvwHhaom</a:t>
              </a:r>
              <a:r>
                <a:rPr lang="en-US" sz="3600" b="1">
                  <a:solidFill>
                    <a:srgbClr val="FFFFFF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jynf</a:t>
              </a:r>
              <a:r>
                <a:rPr lang="en-US" sz="3600" b="1">
                  <a:solidFill>
                    <a:srgbClr val="FAFD00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odk@oGm;avmh? </a:t>
              </a:r>
            </a:p>
          </p:txBody>
        </p:sp>
        <p:sp>
          <p:nvSpPr>
            <p:cNvPr id="246788" name="Rectangle 4"/>
            <p:cNvSpPr>
              <a:spLocks noChangeArrowheads="1"/>
            </p:cNvSpPr>
            <p:nvPr/>
          </p:nvSpPr>
          <p:spPr bwMode="auto">
            <a:xfrm>
              <a:off x="1207" y="440"/>
              <a:ext cx="182" cy="3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AFD00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1193800" y="2349500"/>
            <a:ext cx="8412163" cy="1736725"/>
            <a:chOff x="727" y="1339"/>
            <a:chExt cx="4479" cy="1094"/>
          </a:xfrm>
        </p:grpSpPr>
        <p:sp>
          <p:nvSpPr>
            <p:cNvPr id="246822" name="Rectangle 38"/>
            <p:cNvSpPr>
              <a:spLocks noChangeArrowheads="1"/>
            </p:cNvSpPr>
            <p:nvPr/>
          </p:nvSpPr>
          <p:spPr bwMode="auto">
            <a:xfrm>
              <a:off x="727" y="1339"/>
              <a:ext cx="4479" cy="1094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 b="1">
                  <a:solidFill>
                    <a:srgbClr val="FAFD00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2 igonfoifhudk </a:t>
              </a:r>
              <a:r>
                <a:rPr lang="en-US" sz="3600" b="1">
                  <a:solidFill>
                    <a:srgbClr val="FFFFFF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vlrsdK;}uD;</a:t>
              </a:r>
              <a:r>
                <a:rPr lang="en-US" sz="3600" b="1">
                  <a:solidFill>
                    <a:srgbClr val="FAFD00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jzpfaprnf? igaumif; }uD;ay;I oif.emrudk}uD;jrwfaprnf? oifonf aumif;}uD;cH&amp;aomoljzpfvdrfhrnf</a:t>
              </a:r>
              <a:r>
                <a:rPr lang="en-US" sz="3600" b="1">
                  <a:solidFill>
                    <a:srgbClr val="FAFD00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46789" name="Rectangle 5"/>
            <p:cNvSpPr>
              <a:spLocks noChangeArrowheads="1"/>
            </p:cNvSpPr>
            <p:nvPr/>
          </p:nvSpPr>
          <p:spPr bwMode="auto">
            <a:xfrm>
              <a:off x="1227" y="1513"/>
              <a:ext cx="178" cy="3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endParaRPr lang="en-US" sz="3200" b="1">
                <a:solidFill>
                  <a:srgbClr val="FAFD00"/>
                </a:solidFill>
                <a:effectLst/>
                <a:latin typeface="Times" pitchFamily="-112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0" y="4373563"/>
            <a:ext cx="8412163" cy="1550987"/>
            <a:chOff x="713" y="2429"/>
            <a:chExt cx="4479" cy="977"/>
          </a:xfrm>
        </p:grpSpPr>
        <p:sp>
          <p:nvSpPr>
            <p:cNvPr id="246817" name="Rectangle 33"/>
            <p:cNvSpPr>
              <a:spLocks noChangeArrowheads="1"/>
            </p:cNvSpPr>
            <p:nvPr/>
          </p:nvSpPr>
          <p:spPr bwMode="auto">
            <a:xfrm>
              <a:off x="713" y="2429"/>
              <a:ext cx="4479" cy="977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just">
                <a:defRPr/>
              </a:pPr>
              <a:r>
                <a:rPr lang="en-US" sz="3200" b="1">
                  <a:solidFill>
                    <a:srgbClr val="FAFD00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3oifhudkaumif;}uD;ay;aomoludkigaumif;}uD;ay;rnf?oifhudkusdefqJaomoludk igusdefqJrnf? </a:t>
              </a:r>
              <a:r>
                <a:rPr lang="en-US" sz="3200" b="1">
                  <a:solidFill>
                    <a:srgbClr val="FFFFFF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oifhtm;jzifh vnf; vlrsdK;taygif;wdk@onf aumif;}uD;r*Fvmudk cH&amp;=uvdrfhrnf [k </a:t>
              </a:r>
              <a:r>
                <a:rPr lang="en-US" sz="3200" b="1">
                  <a:solidFill>
                    <a:srgbClr val="FFFFFF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  <a:hlinkClick r:id="rId2"/>
                </a:rPr>
                <a:t>rdef@awmfrl</a:t>
              </a:r>
              <a:r>
                <a:rPr lang="en-US" sz="3200" b="1">
                  <a:solidFill>
                    <a:srgbClr val="FFFFFF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.?</a:t>
              </a:r>
              <a:r>
                <a:rPr lang="en-US" sz="3200" b="1">
                  <a:solidFill>
                    <a:srgbClr val="FFEA18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 </a:t>
              </a:r>
            </a:p>
          </p:txBody>
        </p:sp>
        <p:sp>
          <p:nvSpPr>
            <p:cNvPr id="246790" name="Rectangle 6"/>
            <p:cNvSpPr>
              <a:spLocks noChangeArrowheads="1"/>
            </p:cNvSpPr>
            <p:nvPr/>
          </p:nvSpPr>
          <p:spPr bwMode="auto">
            <a:xfrm>
              <a:off x="1207" y="2589"/>
              <a:ext cx="180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endParaRPr lang="en-US" sz="2800" b="1">
                <a:solidFill>
                  <a:srgbClr val="FAFD00"/>
                </a:solidFill>
                <a:effectLst/>
                <a:latin typeface="Times" pitchFamily="-112" charset="0"/>
                <a:ea typeface="+mn-ea"/>
                <a:cs typeface="+mn-cs"/>
              </a:endParaRPr>
            </a:p>
          </p:txBody>
        </p:sp>
      </p:grpSp>
      <p:sp>
        <p:nvSpPr>
          <p:cNvPr id="246800" name="Rectangle 1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246801" name="Line 1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46828" name="Freeform 4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46829" name="AutoShape 4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46830" name="Rectangle 4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46831" name="AutoShape 4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46832" name="Line 4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46833" name="Line 4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46834" name="Rectangle 5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3806" name="Rectangle 5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33807" name="Rectangle 52"/>
          <p:cNvSpPr>
            <a:spLocks noChangeArrowheads="1"/>
          </p:cNvSpPr>
          <p:nvPr/>
        </p:nvSpPr>
        <p:spPr bwMode="auto">
          <a:xfrm>
            <a:off x="8175625" y="3654425"/>
            <a:ext cx="881063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33808" name="Rectangle 53"/>
          <p:cNvSpPr>
            <a:spLocks noChangeArrowheads="1"/>
          </p:cNvSpPr>
          <p:nvPr/>
        </p:nvSpPr>
        <p:spPr bwMode="auto">
          <a:xfrm>
            <a:off x="8004175" y="3432175"/>
            <a:ext cx="814388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246838" name="Line 5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46839" name="Line 5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46840" name="Line 5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3812" name="Text Box 5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33813" name="Text Box 60"/>
          <p:cNvSpPr txBox="1">
            <a:spLocks noChangeArrowheads="1"/>
          </p:cNvSpPr>
          <p:nvPr/>
        </p:nvSpPr>
        <p:spPr bwMode="auto">
          <a:xfrm>
            <a:off x="8577263" y="6416675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246846" name="Rectangle 6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33815" name="Text Box 63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246848" name="Text Box 64"/>
          <p:cNvSpPr txBox="1">
            <a:spLocks noChangeArrowheads="1"/>
          </p:cNvSpPr>
          <p:nvPr/>
        </p:nvSpPr>
        <p:spPr bwMode="auto">
          <a:xfrm>
            <a:off x="3403600" y="279400"/>
            <a:ext cx="40259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46861" name="Text Box 77"/>
          <p:cNvSpPr txBox="1">
            <a:spLocks noChangeArrowheads="1"/>
          </p:cNvSpPr>
          <p:nvPr/>
        </p:nvSpPr>
        <p:spPr bwMode="auto">
          <a:xfrm>
            <a:off x="1193800" y="0"/>
            <a:ext cx="360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AFD00"/>
                </a:solidFill>
                <a:effectLst/>
                <a:latin typeface="Wwin_Burmese1" charset="0"/>
                <a:cs typeface="Times New Roman" charset="0"/>
              </a:rPr>
              <a:t>urBmOD;usrf; 12</a:t>
            </a:r>
            <a:endParaRPr lang="en-US" sz="3600" b="1">
              <a:solidFill>
                <a:srgbClr val="FAFD00"/>
              </a:solidFill>
              <a:effectLst/>
              <a:latin typeface="Times" charset="0"/>
              <a:ea typeface="Times New Roman" charset="0"/>
              <a:cs typeface="Times New Roman" charset="0"/>
            </a:endParaRPr>
          </a:p>
        </p:txBody>
      </p:sp>
      <p:grpSp>
        <p:nvGrpSpPr>
          <p:cNvPr id="5" name="Group 78"/>
          <p:cNvGrpSpPr>
            <a:grpSpLocks/>
          </p:cNvGrpSpPr>
          <p:nvPr/>
        </p:nvGrpSpPr>
        <p:grpSpPr bwMode="auto">
          <a:xfrm>
            <a:off x="6494463" y="1177925"/>
            <a:ext cx="2649537" cy="779463"/>
            <a:chOff x="4165" y="741"/>
            <a:chExt cx="1419" cy="335"/>
          </a:xfrm>
        </p:grpSpPr>
        <p:sp>
          <p:nvSpPr>
            <p:cNvPr id="246863" name="Oval 79"/>
            <p:cNvSpPr>
              <a:spLocks noChangeArrowheads="1"/>
            </p:cNvSpPr>
            <p:nvPr/>
          </p:nvSpPr>
          <p:spPr bwMode="auto">
            <a:xfrm>
              <a:off x="4165" y="741"/>
              <a:ext cx="1419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246864" name="Rectangle 80"/>
            <p:cNvSpPr>
              <a:spLocks noChangeArrowheads="1"/>
            </p:cNvSpPr>
            <p:nvPr/>
          </p:nvSpPr>
          <p:spPr bwMode="auto">
            <a:xfrm>
              <a:off x="4380" y="750"/>
              <a:ext cx="696" cy="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4400" b="1">
                  <a:solidFill>
                    <a:srgbClr val="FFFFFF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   jynf</a:t>
              </a:r>
            </a:p>
          </p:txBody>
        </p:sp>
      </p:grp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2668588" y="1800225"/>
            <a:ext cx="2166937" cy="698500"/>
            <a:chOff x="3083" y="1268"/>
            <a:chExt cx="1365" cy="355"/>
          </a:xfrm>
        </p:grpSpPr>
        <p:sp>
          <p:nvSpPr>
            <p:cNvPr id="246866" name="Oval 82"/>
            <p:cNvSpPr>
              <a:spLocks noChangeArrowheads="1"/>
            </p:cNvSpPr>
            <p:nvPr/>
          </p:nvSpPr>
          <p:spPr bwMode="auto">
            <a:xfrm>
              <a:off x="3083" y="1288"/>
              <a:ext cx="1365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246867" name="Rectangle 83"/>
            <p:cNvSpPr>
              <a:spLocks noChangeArrowheads="1"/>
            </p:cNvSpPr>
            <p:nvPr/>
          </p:nvSpPr>
          <p:spPr bwMode="auto">
            <a:xfrm>
              <a:off x="3264" y="1268"/>
              <a:ext cx="941" cy="3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b="1">
                  <a:solidFill>
                    <a:srgbClr val="FFFFFF"/>
                  </a:solidFill>
                  <a:effectLst/>
                  <a:latin typeface="Wwin_Burmese1" charset="0"/>
                  <a:cs typeface="Times New Roman" charset="0"/>
                </a:rPr>
                <a:t>vlrsdK;}uD;</a:t>
              </a:r>
              <a:endParaRPr lang="en-US" b="1">
                <a:solidFill>
                  <a:srgbClr val="FAFD00"/>
                </a:solidFill>
                <a:effectLst/>
                <a:latin typeface="Wwin_Burmese1" charset="0"/>
                <a:cs typeface="Times New Roman" charset="0"/>
              </a:endParaRPr>
            </a:p>
          </p:txBody>
        </p:sp>
      </p:grpSp>
      <p:grpSp>
        <p:nvGrpSpPr>
          <p:cNvPr id="7" name="Group 84"/>
          <p:cNvGrpSpPr>
            <a:grpSpLocks/>
          </p:cNvGrpSpPr>
          <p:nvPr/>
        </p:nvGrpSpPr>
        <p:grpSpPr bwMode="auto">
          <a:xfrm>
            <a:off x="5541963" y="5233988"/>
            <a:ext cx="2870200" cy="814387"/>
            <a:chOff x="2488" y="3104"/>
            <a:chExt cx="1808" cy="394"/>
          </a:xfrm>
        </p:grpSpPr>
        <p:sp>
          <p:nvSpPr>
            <p:cNvPr id="246869" name="Oval 85"/>
            <p:cNvSpPr>
              <a:spLocks noChangeArrowheads="1"/>
            </p:cNvSpPr>
            <p:nvPr/>
          </p:nvSpPr>
          <p:spPr bwMode="auto">
            <a:xfrm>
              <a:off x="2488" y="3104"/>
              <a:ext cx="1808" cy="394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246870" name="Rectangle 86"/>
            <p:cNvSpPr>
              <a:spLocks noChangeArrowheads="1"/>
            </p:cNvSpPr>
            <p:nvPr/>
          </p:nvSpPr>
          <p:spPr bwMode="auto">
            <a:xfrm>
              <a:off x="2689" y="3147"/>
              <a:ext cx="1586" cy="3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 b="1">
                  <a:solidFill>
                    <a:srgbClr val="FFFFFF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aumif;}uD;r*Fvm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Line 2"/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27" name="Line 3"/>
          <p:cNvSpPr>
            <a:spLocks noChangeShapeType="1"/>
          </p:cNvSpPr>
          <p:nvPr/>
        </p:nvSpPr>
        <p:spPr bwMode="auto">
          <a:xfrm>
            <a:off x="7316788" y="3019425"/>
            <a:ext cx="0" cy="3841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28" name="Line 4"/>
          <p:cNvSpPr>
            <a:spLocks noChangeShapeType="1"/>
          </p:cNvSpPr>
          <p:nvPr/>
        </p:nvSpPr>
        <p:spPr bwMode="auto">
          <a:xfrm>
            <a:off x="4538663" y="3052763"/>
            <a:ext cx="0" cy="3841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29" name="Line 5"/>
          <p:cNvSpPr>
            <a:spLocks noChangeShapeType="1"/>
          </p:cNvSpPr>
          <p:nvPr/>
        </p:nvSpPr>
        <p:spPr bwMode="auto">
          <a:xfrm>
            <a:off x="1778000" y="3019425"/>
            <a:ext cx="0" cy="34925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30" name="Line 6"/>
          <p:cNvSpPr>
            <a:spLocks noChangeShapeType="1"/>
          </p:cNvSpPr>
          <p:nvPr/>
        </p:nvSpPr>
        <p:spPr bwMode="auto">
          <a:xfrm>
            <a:off x="4545013" y="2100263"/>
            <a:ext cx="0" cy="8794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044575" y="4030663"/>
            <a:ext cx="6945313" cy="1981200"/>
            <a:chOff x="658" y="2615"/>
            <a:chExt cx="4375" cy="1248"/>
          </a:xfrm>
        </p:grpSpPr>
        <p:sp>
          <p:nvSpPr>
            <p:cNvPr id="52231" name="Rectangle 7"/>
            <p:cNvSpPr>
              <a:spLocks noChangeArrowheads="1"/>
            </p:cNvSpPr>
            <p:nvPr/>
          </p:nvSpPr>
          <p:spPr bwMode="auto">
            <a:xfrm>
              <a:off x="658" y="2617"/>
              <a:ext cx="606" cy="9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4400" b="1" i="1">
                  <a:solidFill>
                    <a:srgbClr val="66FF66"/>
                  </a:solidFill>
                  <a:effectLst/>
                  <a:latin typeface="Wwin_Burmese1" charset="0"/>
                  <a:cs typeface="Times New Roman" charset="0"/>
                </a:rPr>
                <a:t>12;1</a:t>
              </a:r>
              <a:endParaRPr lang="en-US" sz="4400" b="1" i="1">
                <a:solidFill>
                  <a:srgbClr val="66FF66"/>
                </a:solidFill>
                <a:effectLst/>
                <a:latin typeface="Times" charset="0"/>
                <a:cs typeface="Times New Roman" charset="0"/>
              </a:endParaRPr>
            </a:p>
            <a:p>
              <a:pPr algn="l"/>
              <a:endParaRPr lang="en-US" sz="4400" b="1" i="1">
                <a:solidFill>
                  <a:srgbClr val="66FF66"/>
                </a:solidFill>
                <a:effectLst/>
                <a:latin typeface="Times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2232" name="Rectangle 8"/>
            <p:cNvSpPr>
              <a:spLocks noChangeArrowheads="1"/>
            </p:cNvSpPr>
            <p:nvPr/>
          </p:nvSpPr>
          <p:spPr bwMode="auto">
            <a:xfrm>
              <a:off x="2455" y="2616"/>
              <a:ext cx="861" cy="9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4400" b="1" i="1">
                  <a:solidFill>
                    <a:srgbClr val="66FF66"/>
                  </a:solidFill>
                  <a:effectLst/>
                  <a:latin typeface="Wwin_Burmese1" charset="0"/>
                  <a:cs typeface="Times New Roman" charset="0"/>
                </a:rPr>
                <a:t>12;2 </a:t>
              </a:r>
              <a:endParaRPr lang="en-US" sz="4400" b="1" i="1">
                <a:solidFill>
                  <a:srgbClr val="66FF66"/>
                </a:solidFill>
                <a:effectLst/>
                <a:latin typeface="Times" charset="0"/>
                <a:ea typeface="Times New Roman" charset="0"/>
                <a:cs typeface="Times New Roman" charset="0"/>
              </a:endParaRPr>
            </a:p>
            <a:p>
              <a:endParaRPr lang="en-US" sz="4400" b="1" i="1">
                <a:solidFill>
                  <a:srgbClr val="66FF66"/>
                </a:solidFill>
                <a:effectLst/>
                <a:latin typeface="Times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2233" name="Rectangle 9"/>
            <p:cNvSpPr>
              <a:spLocks noChangeArrowheads="1"/>
            </p:cNvSpPr>
            <p:nvPr/>
          </p:nvSpPr>
          <p:spPr bwMode="auto">
            <a:xfrm>
              <a:off x="4172" y="2615"/>
              <a:ext cx="861" cy="4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4400" b="1" i="1">
                  <a:solidFill>
                    <a:srgbClr val="66FF66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  12;3</a:t>
              </a:r>
            </a:p>
          </p:txBody>
        </p:sp>
        <p:sp>
          <p:nvSpPr>
            <p:cNvPr id="52234" name="Rectangle 10"/>
            <p:cNvSpPr>
              <a:spLocks noChangeArrowheads="1"/>
            </p:cNvSpPr>
            <p:nvPr/>
          </p:nvSpPr>
          <p:spPr bwMode="auto">
            <a:xfrm>
              <a:off x="1682" y="3039"/>
              <a:ext cx="2319" cy="8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8000" i="1">
                  <a:solidFill>
                    <a:srgbClr val="66FF66"/>
                  </a:solidFill>
                  <a:effectLst/>
                  <a:latin typeface="Times" charset="0"/>
                </a:rPr>
                <a:t>“</a:t>
              </a:r>
              <a:r>
                <a:rPr lang="en-US" sz="8000" i="1">
                  <a:solidFill>
                    <a:srgbClr val="66FF66"/>
                  </a:solidFill>
                  <a:effectLst/>
                  <a:latin typeface="Times" charset="0"/>
                </a:rPr>
                <a:t>L-S-B</a:t>
              </a:r>
              <a:r>
                <a:rPr lang="ja-JP" altLang="en-US" sz="8000" i="1">
                  <a:solidFill>
                    <a:srgbClr val="66FF66"/>
                  </a:solidFill>
                  <a:effectLst/>
                  <a:latin typeface="Times" charset="0"/>
                </a:rPr>
                <a:t>”</a:t>
              </a:r>
              <a:endParaRPr lang="en-US" sz="8000" i="1">
                <a:solidFill>
                  <a:srgbClr val="66FF66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52235" name="Rectangle 1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52236" name="Line 1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37" name="Rectangle 13"/>
          <p:cNvSpPr>
            <a:spLocks noChangeArrowheads="1"/>
          </p:cNvSpPr>
          <p:nvPr/>
        </p:nvSpPr>
        <p:spPr bwMode="auto">
          <a:xfrm>
            <a:off x="103188" y="604838"/>
            <a:ext cx="8942387" cy="3716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5400" b="1">
                <a:solidFill>
                  <a:srgbClr val="FAFD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tm+AH[HESifhqdkifaom uwdawmf/ </a:t>
            </a:r>
          </a:p>
          <a:p>
            <a:pPr>
              <a:defRPr/>
            </a:pPr>
            <a:r>
              <a:rPr lang="en-US" sz="4400" b="1" i="1">
                <a:solidFill>
                  <a:srgbClr val="00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 urBm 12;1-3 </a:t>
            </a:r>
            <a:endParaRPr lang="en-US" sz="3200" i="1">
              <a:solidFill>
                <a:srgbClr val="00FF00"/>
              </a:solidFill>
              <a:effectLst/>
              <a:latin typeface="Times" pitchFamily="-112" charset="0"/>
              <a:ea typeface="+mn-ea"/>
              <a:cs typeface="+mn-cs"/>
            </a:endParaRPr>
          </a:p>
          <a:p>
            <a:pPr>
              <a:defRPr/>
            </a:pPr>
            <a:endParaRPr lang="en-US" sz="3200" i="1">
              <a:solidFill>
                <a:srgbClr val="00FF00"/>
              </a:solidFill>
              <a:effectLst/>
              <a:latin typeface="Times" pitchFamily="-112" charset="0"/>
              <a:ea typeface="+mn-ea"/>
              <a:cs typeface="+mn-cs"/>
            </a:endParaRPr>
          </a:p>
          <a:p>
            <a:pPr>
              <a:defRPr/>
            </a:pPr>
            <a:endParaRPr lang="en-US" sz="3600">
              <a:effectLst/>
              <a:latin typeface="Times" pitchFamily="-112" charset="0"/>
              <a:ea typeface="+mn-ea"/>
              <a:cs typeface="+mn-cs"/>
            </a:endParaRPr>
          </a:p>
          <a:p>
            <a:pPr algn="l">
              <a:defRPr/>
            </a:pPr>
            <a:r>
              <a:rPr lang="en-US" sz="3600">
                <a:solidFill>
                  <a:srgbClr val="FAFD00"/>
                </a:solidFill>
                <a:effectLst/>
                <a:latin typeface="Times" pitchFamily="-112" charset="0"/>
                <a:ea typeface="+mn-ea"/>
                <a:cs typeface="+mn-cs"/>
              </a:rPr>
              <a:t>        </a:t>
            </a:r>
          </a:p>
          <a:p>
            <a:pPr algn="l">
              <a:defRPr/>
            </a:pPr>
            <a:r>
              <a:rPr lang="en-US" sz="3600" b="1">
                <a:solidFill>
                  <a:srgbClr val="FAFD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        e,fajr/                 rsdK;EG,f/                aumif;csD;/</a:t>
            </a:r>
          </a:p>
        </p:txBody>
      </p:sp>
      <p:sp>
        <p:nvSpPr>
          <p:cNvPr id="52255" name="Oval 31"/>
          <p:cNvSpPr>
            <a:spLocks noChangeArrowheads="1"/>
          </p:cNvSpPr>
          <p:nvPr/>
        </p:nvSpPr>
        <p:spPr bwMode="auto">
          <a:xfrm>
            <a:off x="5975350" y="3386138"/>
            <a:ext cx="2506663" cy="15271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57" name="Freeform 3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58" name="AutoShape 3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59" name="Rectangle 3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60" name="AutoShape 3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61" name="Line 3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62" name="Line 3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63" name="Rectangle 3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4835" name="Rectangle 4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34836" name="Rectangle 41"/>
          <p:cNvSpPr>
            <a:spLocks noChangeArrowheads="1"/>
          </p:cNvSpPr>
          <p:nvPr/>
        </p:nvSpPr>
        <p:spPr bwMode="auto">
          <a:xfrm>
            <a:off x="8051800" y="3654425"/>
            <a:ext cx="881063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34837" name="Rectangle 42"/>
          <p:cNvSpPr>
            <a:spLocks noChangeArrowheads="1"/>
          </p:cNvSpPr>
          <p:nvPr/>
        </p:nvSpPr>
        <p:spPr bwMode="auto">
          <a:xfrm>
            <a:off x="8004175" y="3402013"/>
            <a:ext cx="7461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52267" name="Line 4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68" name="Line 4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69" name="Line 4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4841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2275" name="Oval 51"/>
          <p:cNvSpPr>
            <a:spLocks noChangeArrowheads="1"/>
          </p:cNvSpPr>
          <p:nvPr/>
        </p:nvSpPr>
        <p:spPr bwMode="auto">
          <a:xfrm>
            <a:off x="3633788" y="3386138"/>
            <a:ext cx="1871662" cy="15271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76" name="Oval 52"/>
          <p:cNvSpPr>
            <a:spLocks noChangeArrowheads="1"/>
          </p:cNvSpPr>
          <p:nvPr/>
        </p:nvSpPr>
        <p:spPr bwMode="auto">
          <a:xfrm>
            <a:off x="603250" y="3411538"/>
            <a:ext cx="2125663" cy="15271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77" name="Rectangle 5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34845" name="Text Box 54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34846" name="Text Box 56"/>
          <p:cNvSpPr txBox="1">
            <a:spLocks noChangeArrowheads="1"/>
          </p:cNvSpPr>
          <p:nvPr/>
        </p:nvSpPr>
        <p:spPr bwMode="auto">
          <a:xfrm>
            <a:off x="8591550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55" grpId="0" animBg="1"/>
      <p:bldP spid="52275" grpId="0" animBg="1"/>
      <p:bldP spid="5227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1026"/>
          <p:cNvSpPr>
            <a:spLocks noChangeArrowheads="1"/>
          </p:cNvSpPr>
          <p:nvPr/>
        </p:nvSpPr>
        <p:spPr bwMode="auto">
          <a:xfrm>
            <a:off x="103188" y="604838"/>
            <a:ext cx="8942387" cy="3960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5400" b="1">
                <a:solidFill>
                  <a:srgbClr val="FAFD00"/>
                </a:solidFill>
                <a:effectLst/>
                <a:latin typeface="Times" pitchFamily="-112" charset="0"/>
                <a:ea typeface="+mn-ea"/>
                <a:cs typeface="+mn-cs"/>
              </a:rPr>
              <a:t>        </a:t>
            </a:r>
            <a:r>
              <a:rPr lang="en-US" sz="5400" b="1">
                <a:solidFill>
                  <a:srgbClr val="FAFD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tm+AH[H ESifhqdkifaom uwdawmf/ </a:t>
            </a:r>
            <a:endParaRPr lang="en-US" sz="5400" b="1">
              <a:solidFill>
                <a:srgbClr val="FAFD00"/>
              </a:solidFill>
              <a:effectLst/>
              <a:latin typeface="Times" pitchFamily="-112" charset="0"/>
              <a:ea typeface="+mn-ea"/>
              <a:cs typeface="+mn-cs"/>
            </a:endParaRPr>
          </a:p>
          <a:p>
            <a:pPr>
              <a:defRPr/>
            </a:pPr>
            <a:r>
              <a:rPr lang="en-US" sz="4800" b="1" i="1">
                <a:solidFill>
                  <a:srgbClr val="00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 urBm 12;1-3 </a:t>
            </a:r>
            <a:endParaRPr lang="en-US" sz="3600" i="1">
              <a:solidFill>
                <a:srgbClr val="00FF00"/>
              </a:solidFill>
              <a:effectLst/>
              <a:latin typeface="Times" pitchFamily="-112" charset="0"/>
              <a:ea typeface="+mn-ea"/>
              <a:cs typeface="+mn-cs"/>
            </a:endParaRPr>
          </a:p>
          <a:p>
            <a:pPr>
              <a:defRPr/>
            </a:pPr>
            <a:endParaRPr lang="en-US" sz="3600" i="1">
              <a:solidFill>
                <a:srgbClr val="00FF00"/>
              </a:solidFill>
              <a:effectLst/>
              <a:latin typeface="Times" pitchFamily="-112" charset="0"/>
              <a:ea typeface="+mn-ea"/>
              <a:cs typeface="+mn-cs"/>
            </a:endParaRPr>
          </a:p>
          <a:p>
            <a:pPr>
              <a:defRPr/>
            </a:pPr>
            <a:endParaRPr lang="en-US" sz="3600">
              <a:effectLst/>
              <a:latin typeface="Times" pitchFamily="-112" charset="0"/>
              <a:ea typeface="+mn-ea"/>
              <a:cs typeface="+mn-cs"/>
            </a:endParaRPr>
          </a:p>
          <a:p>
            <a:pPr algn="l">
              <a:defRPr/>
            </a:pPr>
            <a:r>
              <a:rPr lang="en-US" sz="3600">
                <a:solidFill>
                  <a:srgbClr val="FAFD00"/>
                </a:solidFill>
                <a:effectLst/>
                <a:latin typeface="Times" pitchFamily="-112" charset="0"/>
                <a:ea typeface="+mn-ea"/>
                <a:cs typeface="+mn-cs"/>
              </a:rPr>
              <a:t>       </a:t>
            </a:r>
          </a:p>
          <a:p>
            <a:pPr algn="l">
              <a:defRPr/>
            </a:pPr>
            <a:r>
              <a:rPr lang="en-US" sz="3600">
                <a:solidFill>
                  <a:srgbClr val="FAFD00"/>
                </a:solidFill>
                <a:effectLst/>
                <a:latin typeface="Times" pitchFamily="-112" charset="0"/>
                <a:ea typeface="+mn-ea"/>
                <a:cs typeface="+mn-cs"/>
              </a:rPr>
              <a:t> </a:t>
            </a:r>
            <a:r>
              <a:rPr lang="en-US" sz="4400" b="1">
                <a:solidFill>
                  <a:srgbClr val="FAFD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e,fajr/           rsdK;EG,f/           aumif;csD;/</a:t>
            </a:r>
          </a:p>
        </p:txBody>
      </p:sp>
      <p:sp>
        <p:nvSpPr>
          <p:cNvPr id="595971" name="Line 1027"/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5972" name="Line 1028"/>
          <p:cNvSpPr>
            <a:spLocks noChangeShapeType="1"/>
          </p:cNvSpPr>
          <p:nvPr/>
        </p:nvSpPr>
        <p:spPr bwMode="auto">
          <a:xfrm>
            <a:off x="7316788" y="3019425"/>
            <a:ext cx="0" cy="3841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5973" name="Line 1029"/>
          <p:cNvSpPr>
            <a:spLocks noChangeShapeType="1"/>
          </p:cNvSpPr>
          <p:nvPr/>
        </p:nvSpPr>
        <p:spPr bwMode="auto">
          <a:xfrm>
            <a:off x="4538663" y="3052763"/>
            <a:ext cx="0" cy="3841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5974" name="Line 1030"/>
          <p:cNvSpPr>
            <a:spLocks noChangeShapeType="1"/>
          </p:cNvSpPr>
          <p:nvPr/>
        </p:nvSpPr>
        <p:spPr bwMode="auto">
          <a:xfrm>
            <a:off x="1778000" y="3019425"/>
            <a:ext cx="0" cy="34925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5975" name="Line 1031"/>
          <p:cNvSpPr>
            <a:spLocks noChangeShapeType="1"/>
          </p:cNvSpPr>
          <p:nvPr/>
        </p:nvSpPr>
        <p:spPr bwMode="auto">
          <a:xfrm>
            <a:off x="4545013" y="2100263"/>
            <a:ext cx="0" cy="8794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35848" name="Group 1032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595977" name="Rectangle 1033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595978" name="Line 1034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595979" name="Text Box 1035"/>
          <p:cNvSpPr txBox="1">
            <a:spLocks noChangeArrowheads="1"/>
          </p:cNvSpPr>
          <p:nvPr/>
        </p:nvSpPr>
        <p:spPr bwMode="auto">
          <a:xfrm>
            <a:off x="4114800" y="5759450"/>
            <a:ext cx="45720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00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tajctaeay: rrlwnfaom</a:t>
            </a:r>
            <a:r>
              <a:rPr lang="en-US" b="1">
                <a:solidFill>
                  <a:srgbClr val="00FF00"/>
                </a:solidFill>
                <a:effectLst/>
                <a:latin typeface="Time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595980" name="Text Box 1036"/>
          <p:cNvSpPr txBox="1">
            <a:spLocks noChangeArrowheads="1"/>
          </p:cNvSpPr>
          <p:nvPr/>
        </p:nvSpPr>
        <p:spPr bwMode="auto">
          <a:xfrm>
            <a:off x="2792413" y="5087938"/>
            <a:ext cx="28194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00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 xm0&amp;jzpfaom</a:t>
            </a:r>
          </a:p>
        </p:txBody>
      </p:sp>
      <p:sp>
        <p:nvSpPr>
          <p:cNvPr id="595981" name="Rectangle 1037"/>
          <p:cNvSpPr>
            <a:spLocks noChangeArrowheads="1"/>
          </p:cNvSpPr>
          <p:nvPr/>
        </p:nvSpPr>
        <p:spPr bwMode="auto">
          <a:xfrm>
            <a:off x="836613" y="4384675"/>
            <a:ext cx="3413125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4400" b="1">
                <a:solidFill>
                  <a:srgbClr val="00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tuQ&amp;mESifhqdkifaom</a:t>
            </a:r>
          </a:p>
        </p:txBody>
      </p:sp>
      <p:sp>
        <p:nvSpPr>
          <p:cNvPr id="35852" name="Text Box 1053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595998" name="Text Box 1054"/>
          <p:cNvSpPr txBox="1">
            <a:spLocks noChangeArrowheads="1"/>
          </p:cNvSpPr>
          <p:nvPr/>
        </p:nvSpPr>
        <p:spPr bwMode="auto">
          <a:xfrm>
            <a:off x="1785938" y="0"/>
            <a:ext cx="2603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urBm   13;15       </a:t>
            </a:r>
            <a:r>
              <a:rPr lang="en-US" sz="2000" b="1">
                <a:solidFill>
                  <a:srgbClr val="FFFFFF"/>
                </a:solidFill>
                <a:effectLst/>
                <a:ea typeface="Times New Roman" charset="0"/>
                <a:cs typeface="Times New Roman" charset="0"/>
              </a:rPr>
              <a:t> </a:t>
            </a:r>
            <a:r>
              <a:rPr lang="en-US" sz="2000" b="1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urBm   15</a:t>
            </a:r>
            <a:endParaRPr lang="en-US" sz="2000" b="1">
              <a:solidFill>
                <a:srgbClr val="FFFFFF"/>
              </a:solidFill>
              <a:effectLst/>
              <a:ea typeface="Times New Roman" charset="0"/>
              <a:cs typeface="Times New Roman" charset="0"/>
            </a:endParaRPr>
          </a:p>
        </p:txBody>
      </p:sp>
      <p:pic>
        <p:nvPicPr>
          <p:cNvPr id="35854" name="Picture 1056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7138" y="2235200"/>
            <a:ext cx="4276725" cy="1346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6001" name="Freeform 1057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6002" name="AutoShape 1058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6003" name="Rectangle 1059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6004" name="AutoShape 1060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6005" name="Line 1061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6006" name="Line 1062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6007" name="Rectangle 1063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5862" name="Rectangle 1064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35863" name="Rectangle 1065"/>
          <p:cNvSpPr>
            <a:spLocks noChangeArrowheads="1"/>
          </p:cNvSpPr>
          <p:nvPr/>
        </p:nvSpPr>
        <p:spPr bwMode="auto">
          <a:xfrm>
            <a:off x="8118475" y="3597275"/>
            <a:ext cx="1006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4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35864" name="Rectangle 1066"/>
          <p:cNvSpPr>
            <a:spLocks noChangeArrowheads="1"/>
          </p:cNvSpPr>
          <p:nvPr/>
        </p:nvSpPr>
        <p:spPr bwMode="auto">
          <a:xfrm>
            <a:off x="8004175" y="3460750"/>
            <a:ext cx="7302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40404"/>
                </a:solidFill>
                <a:effectLst/>
                <a:latin typeface="Wwin_Burmese1" charset="0"/>
                <a:cs typeface="Times New Roman" charset="0"/>
              </a:rPr>
              <a:t>tm+AH[H</a:t>
            </a:r>
          </a:p>
        </p:txBody>
      </p:sp>
      <p:sp>
        <p:nvSpPr>
          <p:cNvPr id="596011" name="Line 1067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6012" name="Line 1068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6013" name="Line 1069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5868" name="Text Box 107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35869" name="Text Box 1073"/>
          <p:cNvSpPr txBox="1">
            <a:spLocks noChangeArrowheads="1"/>
          </p:cNvSpPr>
          <p:nvPr/>
        </p:nvSpPr>
        <p:spPr bwMode="auto">
          <a:xfrm>
            <a:off x="8591550" y="641667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596019" name="Rectangle 107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35871" name="Text Box 1076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95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95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95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979" grpId="0" build="p" autoUpdateAnimBg="0"/>
      <p:bldP spid="595980" grpId="0" build="p" autoUpdateAnimBg="0"/>
      <p:bldP spid="595981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ChangeArrowheads="1"/>
          </p:cNvSpPr>
          <p:nvPr/>
        </p:nvSpPr>
        <p:spPr bwMode="auto">
          <a:xfrm>
            <a:off x="64135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04515" name="Rectangle 3"/>
          <p:cNvSpPr>
            <a:spLocks noChangeArrowheads="1"/>
          </p:cNvSpPr>
          <p:nvPr/>
        </p:nvSpPr>
        <p:spPr bwMode="auto">
          <a:xfrm>
            <a:off x="738188" y="900113"/>
            <a:ext cx="7921625" cy="1751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5400" b="1">
                <a:solidFill>
                  <a:srgbClr val="FAFD00"/>
                </a:solidFill>
                <a:effectLst/>
                <a:latin typeface="Wwin_Burmese"/>
                <a:ea typeface="Times New Roman" pitchFamily="-112" charset="0"/>
                <a:cs typeface="Wwin_Burmese"/>
              </a:rPr>
              <a:t>cef@rSef;ae@pGJ</a:t>
            </a:r>
          </a:p>
          <a:p>
            <a:pPr>
              <a:defRPr/>
            </a:pPr>
            <a:r>
              <a:rPr lang="en-US" sz="5400" b="1">
                <a:solidFill>
                  <a:srgbClr val="FFFFFF"/>
                </a:solidFill>
                <a:effectLst/>
                <a:latin typeface="Wwin_Burmese"/>
                <a:ea typeface="Times New Roman" pitchFamily="-112" charset="0"/>
                <a:cs typeface="Wwin_Burmese"/>
              </a:rPr>
              <a:t>tm+AH[H rS a,moyf    2000 bDpD</a:t>
            </a:r>
          </a:p>
        </p:txBody>
      </p:sp>
      <p:sp>
        <p:nvSpPr>
          <p:cNvPr id="704516" name="Rectangle 4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04518" name="Text Box 6"/>
          <p:cNvSpPr txBox="1">
            <a:spLocks noChangeArrowheads="1"/>
          </p:cNvSpPr>
          <p:nvPr/>
        </p:nvSpPr>
        <p:spPr bwMode="auto">
          <a:xfrm>
            <a:off x="1473200" y="3175000"/>
            <a:ext cx="6248400" cy="21236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600" b="1" dirty="0" err="1">
                <a:solidFill>
                  <a:srgbClr val="D6E008"/>
                </a:solidFill>
                <a:effectLst/>
                <a:latin typeface="Wwin_Burmese"/>
                <a:ea typeface="Times New Roman" pitchFamily="-112" charset="0"/>
                <a:cs typeface="Wwin_Burmese"/>
              </a:rPr>
              <a:t>oufwrf;Espfaygif</a:t>
            </a:r>
            <a:r>
              <a:rPr lang="en-US" sz="6600" b="1" dirty="0">
                <a:solidFill>
                  <a:srgbClr val="D6E008"/>
                </a:solidFill>
                <a:effectLst/>
                <a:latin typeface="Wwin_Burmese"/>
                <a:ea typeface="Times New Roman" pitchFamily="-112" charset="0"/>
                <a:cs typeface="Wwin_Burmese"/>
              </a:rPr>
              <a:t>; 500 </a:t>
            </a:r>
            <a:r>
              <a:rPr lang="en-US" sz="6600" b="1" dirty="0" err="1">
                <a:solidFill>
                  <a:srgbClr val="D6E008"/>
                </a:solidFill>
                <a:effectLst/>
                <a:latin typeface="Wwin_Burmese"/>
                <a:ea typeface="Times New Roman" pitchFamily="-112" charset="0"/>
                <a:cs typeface="Wwin_Burmese"/>
              </a:rPr>
              <a:t>ESpf</a:t>
            </a:r>
            <a:r>
              <a:rPr lang="en-US" sz="6600" b="1" dirty="0">
                <a:solidFill>
                  <a:srgbClr val="D6E008"/>
                </a:solidFill>
                <a:effectLst/>
                <a:latin typeface="Wwin_Burmese"/>
                <a:ea typeface="Times New Roman" pitchFamily="-112" charset="0"/>
                <a:cs typeface="Wwin_Burmese"/>
              </a:rPr>
              <a:t> [</a:t>
            </a:r>
            <a:r>
              <a:rPr lang="en-US" sz="6600" b="1" dirty="0" err="1">
                <a:solidFill>
                  <a:srgbClr val="D6E008"/>
                </a:solidFill>
                <a:effectLst/>
                <a:latin typeface="Wwin_Burmese"/>
                <a:ea typeface="Times New Roman" pitchFamily="-112" charset="0"/>
                <a:cs typeface="Wwin_Burmese"/>
              </a:rPr>
              <a:t>kowfrSwfonf</a:t>
            </a:r>
            <a:r>
              <a:rPr lang="en-US" sz="6600" b="1" dirty="0">
                <a:solidFill>
                  <a:srgbClr val="D6E008"/>
                </a:solidFill>
                <a:effectLst/>
                <a:latin typeface="Wwin_Burmese"/>
                <a:ea typeface="Times New Roman" pitchFamily="-112" charset="0"/>
                <a:cs typeface="Wwin_Burmese"/>
              </a:rPr>
              <a:t>?</a:t>
            </a: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04524" name="Rectangle 1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sp>
        <p:nvSpPr>
          <p:cNvPr id="17416" name="Text Box 14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17417" name="Text Box 15"/>
          <p:cNvSpPr txBox="1">
            <a:spLocks noChangeArrowheads="1"/>
          </p:cNvSpPr>
          <p:nvPr/>
        </p:nvSpPr>
        <p:spPr bwMode="auto">
          <a:xfrm>
            <a:off x="8637588" y="6411913"/>
            <a:ext cx="3397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effectLst/>
              </a:rPr>
              <a:t>1</a:t>
            </a: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47375" y="5826125"/>
            <a:ext cx="184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4515" grpId="0" autoUpdateAnimBg="0"/>
      <p:bldP spid="704518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26" name="Rectangle 50"/>
          <p:cNvSpPr>
            <a:spLocks noChangeArrowheads="1"/>
          </p:cNvSpPr>
          <p:nvPr/>
        </p:nvSpPr>
        <p:spPr bwMode="auto">
          <a:xfrm>
            <a:off x="1554163" y="601663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effectLst/>
                <a:latin typeface="Wwin_Burmese1" pitchFamily="2" charset="0"/>
                <a:ea typeface="+mn-ea"/>
                <a:cs typeface="+mn-cs"/>
              </a:rPr>
              <a:t>? ,lza&amp;;wD;/</a:t>
            </a:r>
          </a:p>
        </p:txBody>
      </p:sp>
      <p:sp>
        <p:nvSpPr>
          <p:cNvPr id="2037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5" name="Rectangle 9"/>
          <p:cNvSpPr>
            <a:spLocks noChangeArrowheads="1"/>
          </p:cNvSpPr>
          <p:nvPr/>
        </p:nvSpPr>
        <p:spPr bwMode="auto">
          <a:xfrm>
            <a:off x="6540500" y="5259388"/>
            <a:ext cx="20304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yg;&amp;Sm;yifv,fauG@</a:t>
            </a:r>
          </a:p>
        </p:txBody>
      </p:sp>
      <p:sp>
        <p:nvSpPr>
          <p:cNvPr id="2037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*gvdvJtdkif </a:t>
            </a:r>
          </a:p>
        </p:txBody>
      </p:sp>
      <p:sp>
        <p:nvSpPr>
          <p:cNvPr id="203790" name="Rectangle 14"/>
          <p:cNvSpPr>
            <a:spLocks noChangeArrowheads="1"/>
          </p:cNvSpPr>
          <p:nvPr/>
        </p:nvSpPr>
        <p:spPr bwMode="auto">
          <a:xfrm>
            <a:off x="2516188" y="5640388"/>
            <a:ext cx="14192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yifv,feD</a:t>
            </a:r>
          </a:p>
        </p:txBody>
      </p:sp>
      <p:sp>
        <p:nvSpPr>
          <p:cNvPr id="203791" name="Rectangle 15"/>
          <p:cNvSpPr>
            <a:spLocks noChangeArrowheads="1"/>
          </p:cNvSpPr>
          <p:nvPr/>
        </p:nvSpPr>
        <p:spPr bwMode="auto">
          <a:xfrm>
            <a:off x="2020888" y="992188"/>
            <a:ext cx="15367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ajrxJyifv,f</a:t>
            </a:r>
          </a:p>
        </p:txBody>
      </p:sp>
      <p:sp>
        <p:nvSpPr>
          <p:cNvPr id="2037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94" name="Line 18"/>
          <p:cNvSpPr>
            <a:spLocks noChangeShapeType="1"/>
          </p:cNvSpPr>
          <p:nvPr/>
        </p:nvSpPr>
        <p:spPr bwMode="auto">
          <a:xfrm>
            <a:off x="5024438" y="855663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95" name="Rectangle 19"/>
          <p:cNvSpPr>
            <a:spLocks noChangeArrowheads="1"/>
          </p:cNvSpPr>
          <p:nvPr/>
        </p:nvSpPr>
        <p:spPr bwMode="auto">
          <a:xfrm>
            <a:off x="76200" y="304800"/>
            <a:ext cx="2093913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800" b="1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tqifhqifhydkif;jcm;</a:t>
            </a:r>
          </a:p>
          <a:p>
            <a:pPr algn="l">
              <a:defRPr/>
            </a:pPr>
            <a:r>
              <a:rPr lang="en-US" sz="2800" b="1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avhvmjcif;/ </a:t>
            </a:r>
          </a:p>
        </p:txBody>
      </p:sp>
      <p:sp>
        <p:nvSpPr>
          <p:cNvPr id="20379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1185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CECECE"/>
                </a:solidFill>
                <a:effectLst/>
                <a:latin typeface="Wwin_Burmese1" charset="0"/>
              </a:rPr>
              <a:t>yifv,fao/</a:t>
            </a:r>
            <a:r>
              <a:rPr lang="en-US" sz="2000" b="1">
                <a:solidFill>
                  <a:srgbClr val="CECECE"/>
                </a:solidFill>
                <a:effectLst/>
              </a:rPr>
              <a:t> </a:t>
            </a:r>
          </a:p>
          <a:p>
            <a:pPr algn="l">
              <a:spcBef>
                <a:spcPct val="50000"/>
              </a:spcBef>
            </a:pPr>
            <a:endParaRPr lang="en-US" sz="3200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037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0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>
                <a:solidFill>
                  <a:srgbClr val="FFEA18"/>
                </a:solidFill>
                <a:effectLst/>
                <a:latin typeface="Wwin_Burmese1" pitchFamily="2" charset="0"/>
                <a:ea typeface="+mn-ea"/>
                <a:cs typeface="+mn-cs"/>
              </a:rPr>
              <a:t>O±k/ </a:t>
            </a:r>
          </a:p>
        </p:txBody>
      </p:sp>
      <p:sp>
        <p:nvSpPr>
          <p:cNvPr id="203801" name="Rectangle 25"/>
          <p:cNvSpPr>
            <a:spLocks noChangeArrowheads="1"/>
          </p:cNvSpPr>
          <p:nvPr/>
        </p:nvSpPr>
        <p:spPr bwMode="auto">
          <a:xfrm>
            <a:off x="5830888" y="288448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>
                <a:solidFill>
                  <a:srgbClr val="FFEA18"/>
                </a:solidFill>
                <a:effectLst/>
                <a:latin typeface="Wwin_Burmese1" pitchFamily="2" charset="0"/>
                <a:ea typeface="+mn-ea"/>
                <a:cs typeface="+mn-cs"/>
              </a:rPr>
              <a:t>AmAkvkef+rdK@ </a:t>
            </a:r>
          </a:p>
        </p:txBody>
      </p:sp>
      <p:sp>
        <p:nvSpPr>
          <p:cNvPr id="20380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03" name="Rectangle 27"/>
          <p:cNvSpPr>
            <a:spLocks noChangeArrowheads="1"/>
          </p:cNvSpPr>
          <p:nvPr/>
        </p:nvSpPr>
        <p:spPr bwMode="auto">
          <a:xfrm>
            <a:off x="5487988" y="1811338"/>
            <a:ext cx="1227137" cy="1157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rgbClr val="CECECE"/>
                </a:solidFill>
                <a:effectLst/>
                <a:latin typeface="Wwin_Burmese1" charset="0"/>
              </a:rPr>
              <a:t>cg&amp;ef+rdK@</a:t>
            </a:r>
          </a:p>
          <a:p>
            <a:pPr algn="l">
              <a:spcBef>
                <a:spcPct val="50000"/>
              </a:spcBef>
            </a:pPr>
            <a:endParaRPr lang="en-US" sz="2800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03804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05" name="Rectangle 29"/>
          <p:cNvSpPr>
            <a:spLocks noChangeArrowheads="1"/>
          </p:cNvSpPr>
          <p:nvPr/>
        </p:nvSpPr>
        <p:spPr bwMode="auto">
          <a:xfrm>
            <a:off x="7088188" y="1525588"/>
            <a:ext cx="2055812" cy="1001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edea0+rdK@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tmqD;&amp;D;,m</a:t>
            </a:r>
            <a:r>
              <a:rPr lang="en-US" sz="1600" b="1">
                <a:solidFill>
                  <a:srgbClr val="CECECE"/>
                </a:solidFill>
                <a:effectLst/>
                <a:latin typeface="Comic Sans MS" pitchFamily="-112" charset="0"/>
                <a:ea typeface="+mn-ea"/>
                <a:cs typeface="+mn-cs"/>
              </a:rPr>
              <a:t>; </a:t>
            </a: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03806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07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08" name="Rectangle 32"/>
          <p:cNvSpPr>
            <a:spLocks noChangeArrowheads="1"/>
          </p:cNvSpPr>
          <p:nvPr/>
        </p:nvSpPr>
        <p:spPr bwMode="auto">
          <a:xfrm>
            <a:off x="2695575" y="2568575"/>
            <a:ext cx="11779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*</a:t>
            </a: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aeFo&amp;uf</a:t>
            </a:r>
            <a:r>
              <a:rPr lang="en-US" sz="20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03809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10" name="Rectangle 34"/>
          <p:cNvSpPr>
            <a:spLocks noChangeArrowheads="1"/>
          </p:cNvSpPr>
          <p:nvPr/>
        </p:nvSpPr>
        <p:spPr bwMode="auto">
          <a:xfrm>
            <a:off x="2214563" y="3078163"/>
            <a:ext cx="136048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a,&amp;dacg +rdK@</a:t>
            </a:r>
            <a:r>
              <a:rPr lang="en-US" sz="2400" b="1">
                <a:solidFill>
                  <a:srgbClr val="CECECE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203811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12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13" name="Rectangle 37"/>
          <p:cNvSpPr>
            <a:spLocks noChangeArrowheads="1"/>
          </p:cNvSpPr>
          <p:nvPr/>
        </p:nvSpPr>
        <p:spPr bwMode="auto">
          <a:xfrm>
            <a:off x="2703513" y="4451350"/>
            <a:ext cx="1347787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uma'&amp;S </a:t>
            </a:r>
          </a:p>
        </p:txBody>
      </p:sp>
      <p:sp>
        <p:nvSpPr>
          <p:cNvPr id="203814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15" name="Rectangle 39"/>
          <p:cNvSpPr>
            <a:spLocks noChangeArrowheads="1"/>
          </p:cNvSpPr>
          <p:nvPr/>
        </p:nvSpPr>
        <p:spPr bwMode="auto">
          <a:xfrm>
            <a:off x="2652713" y="5164138"/>
            <a:ext cx="1692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odemawmif </a:t>
            </a:r>
          </a:p>
        </p:txBody>
      </p:sp>
      <p:sp>
        <p:nvSpPr>
          <p:cNvPr id="203816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17" name="Rectangle 41"/>
          <p:cNvSpPr>
            <a:spLocks noChangeArrowheads="1"/>
          </p:cNvSpPr>
          <p:nvPr/>
        </p:nvSpPr>
        <p:spPr bwMode="auto">
          <a:xfrm>
            <a:off x="1466850" y="4081463"/>
            <a:ext cx="1071563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tJ*kwWKjynf </a:t>
            </a:r>
          </a:p>
        </p:txBody>
      </p:sp>
      <p:sp>
        <p:nvSpPr>
          <p:cNvPr id="203818" name="Rectangle 42"/>
          <p:cNvSpPr>
            <a:spLocks noChangeArrowheads="1"/>
          </p:cNvSpPr>
          <p:nvPr/>
        </p:nvSpPr>
        <p:spPr bwMode="auto">
          <a:xfrm>
            <a:off x="3370263" y="3078163"/>
            <a:ext cx="1450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aeaAmawmif </a:t>
            </a:r>
          </a:p>
        </p:txBody>
      </p:sp>
      <p:sp>
        <p:nvSpPr>
          <p:cNvPr id="203831" name="AutoShape 55"/>
          <p:cNvSpPr>
            <a:spLocks noChangeArrowheads="1"/>
          </p:cNvSpPr>
          <p:nvPr/>
        </p:nvSpPr>
        <p:spPr bwMode="auto">
          <a:xfrm rot="7507952">
            <a:off x="7353300" y="28956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6908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203851" name="Text Box 75"/>
          <p:cNvSpPr txBox="1">
            <a:spLocks noChangeArrowheads="1"/>
          </p:cNvSpPr>
          <p:nvPr/>
        </p:nvSpPr>
        <p:spPr bwMode="auto">
          <a:xfrm>
            <a:off x="1790700" y="0"/>
            <a:ext cx="16621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 12;4/ </a:t>
            </a:r>
          </a:p>
        </p:txBody>
      </p:sp>
      <p:pic>
        <p:nvPicPr>
          <p:cNvPr id="203852" name="Picture 76" descr="pht zigg pict  copy                                            0000926E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096"/>
          <a:stretch>
            <a:fillRect/>
          </a:stretch>
        </p:blipFill>
        <p:spPr bwMode="auto">
          <a:xfrm>
            <a:off x="3498850" y="4119563"/>
            <a:ext cx="3189288" cy="1739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037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19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30" name="Oval 54"/>
          <p:cNvSpPr>
            <a:spLocks noChangeArrowheads="1"/>
          </p:cNvSpPr>
          <p:nvPr/>
        </p:nvSpPr>
        <p:spPr bwMode="auto">
          <a:xfrm>
            <a:off x="6548438" y="4213225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36" name="WordArt 60"/>
          <p:cNvSpPr>
            <a:spLocks noChangeArrowheads="1" noChangeShapeType="1" noTextEdit="1"/>
          </p:cNvSpPr>
          <p:nvPr/>
        </p:nvSpPr>
        <p:spPr bwMode="auto">
          <a:xfrm>
            <a:off x="461963" y="-1495425"/>
            <a:ext cx="7950200" cy="66817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27491"/>
              </a:avLst>
            </a:prstTxWarp>
          </a:bodyPr>
          <a:lstStyle/>
          <a:p>
            <a:endParaRPr lang="en-US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blurRad="63500" dist="53882" dir="2700000" algn="ctr" rotWithShape="0">
                  <a:srgbClr val="9999FF">
                    <a:alpha val="74997"/>
                  </a:srgbClr>
                </a:outerShdw>
              </a:effectLst>
              <a:latin typeface="Wwin_Burmese1"/>
              <a:ea typeface="Wwin_Burmese1"/>
              <a:cs typeface="Wwin_Burmese1"/>
            </a:endParaRPr>
          </a:p>
          <a:p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7"/>
                    </a:srgbClr>
                  </a:outerShdw>
                </a:effectLst>
                <a:latin typeface="Wwin_Burmese1"/>
                <a:ea typeface="Wwin_Burmese1"/>
                <a:cs typeface="Wwin_Burmese1"/>
              </a:rPr>
              <a:t>,kH}unfjcif; c &amp;D;</a:t>
            </a:r>
          </a:p>
        </p:txBody>
      </p:sp>
      <p:sp>
        <p:nvSpPr>
          <p:cNvPr id="203853" name="Freeform 77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4" name="AutoShape 78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5" name="Rectangle 79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6" name="AutoShape 80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7" name="Line 81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8" name="Line 82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9" name="Rectangle 83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6922" name="Rectangle 84"/>
          <p:cNvSpPr>
            <a:spLocks noChangeArrowheads="1"/>
          </p:cNvSpPr>
          <p:nvPr/>
        </p:nvSpPr>
        <p:spPr bwMode="auto">
          <a:xfrm>
            <a:off x="8175625" y="3654425"/>
            <a:ext cx="1006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4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36923" name="Rectangle 85"/>
          <p:cNvSpPr>
            <a:spLocks noChangeArrowheads="1"/>
          </p:cNvSpPr>
          <p:nvPr/>
        </p:nvSpPr>
        <p:spPr bwMode="auto">
          <a:xfrm>
            <a:off x="8004175" y="3398838"/>
            <a:ext cx="7477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203862" name="Line 86"/>
          <p:cNvSpPr>
            <a:spLocks noChangeShapeType="1"/>
          </p:cNvSpPr>
          <p:nvPr/>
        </p:nvSpPr>
        <p:spPr bwMode="auto">
          <a:xfrm flipV="1">
            <a:off x="7996238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63" name="Line 87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64" name="Line 88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6927" name="Text Box 8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03870" name="Rectangle 9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36929" name="Text Box 95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36930" name="Text Box 108"/>
          <p:cNvSpPr txBox="1">
            <a:spLocks noChangeArrowheads="1"/>
          </p:cNvSpPr>
          <p:nvPr/>
        </p:nvSpPr>
        <p:spPr bwMode="auto">
          <a:xfrm>
            <a:off x="8661400" y="64166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36931" name="Text Box 109"/>
          <p:cNvSpPr txBox="1">
            <a:spLocks noChangeArrowheads="1"/>
          </p:cNvSpPr>
          <p:nvPr/>
        </p:nvSpPr>
        <p:spPr bwMode="auto">
          <a:xfrm>
            <a:off x="8591550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819" grpId="0" animBg="1"/>
      <p:bldP spid="2038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15748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1001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effectLst/>
                <a:latin typeface="Wwin_Burmese1" charset="0"/>
              </a:rPr>
              <a:t>? ,lza&amp;;wD;/</a:t>
            </a:r>
          </a:p>
          <a:p>
            <a:pPr algn="l">
              <a:spcBef>
                <a:spcPct val="50000"/>
              </a:spcBef>
            </a:pPr>
            <a:endParaRPr lang="en-US" sz="2400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201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70" name="Rectangle 10"/>
          <p:cNvSpPr>
            <a:spLocks noChangeArrowheads="1"/>
          </p:cNvSpPr>
          <p:nvPr/>
        </p:nvSpPr>
        <p:spPr bwMode="auto">
          <a:xfrm>
            <a:off x="7259638" y="5259388"/>
            <a:ext cx="18843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yg;&amp;Sm;yifv,fauG@</a:t>
            </a:r>
          </a:p>
        </p:txBody>
      </p:sp>
      <p:sp>
        <p:nvSpPr>
          <p:cNvPr id="2201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*gvdvJtdkif </a:t>
            </a:r>
          </a:p>
        </p:txBody>
      </p:sp>
      <p:sp>
        <p:nvSpPr>
          <p:cNvPr id="220175" name="Rectangle 15"/>
          <p:cNvSpPr>
            <a:spLocks noChangeArrowheads="1"/>
          </p:cNvSpPr>
          <p:nvPr/>
        </p:nvSpPr>
        <p:spPr bwMode="auto">
          <a:xfrm>
            <a:off x="2516188" y="5640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yifv,feD</a:t>
            </a:r>
          </a:p>
        </p:txBody>
      </p:sp>
      <p:sp>
        <p:nvSpPr>
          <p:cNvPr id="220176" name="Rectangle 16"/>
          <p:cNvSpPr>
            <a:spLocks noChangeArrowheads="1"/>
          </p:cNvSpPr>
          <p:nvPr/>
        </p:nvSpPr>
        <p:spPr bwMode="auto">
          <a:xfrm>
            <a:off x="2020888" y="992188"/>
            <a:ext cx="2206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ajrxJyifv,f</a:t>
            </a:r>
          </a:p>
        </p:txBody>
      </p:sp>
      <p:sp>
        <p:nvSpPr>
          <p:cNvPr id="2201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80" name="Rectangle 20"/>
          <p:cNvSpPr>
            <a:spLocks noChangeArrowheads="1"/>
          </p:cNvSpPr>
          <p:nvPr/>
        </p:nvSpPr>
        <p:spPr bwMode="auto">
          <a:xfrm>
            <a:off x="0" y="487363"/>
            <a:ext cx="282575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3600" b="1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tqifhfqifhydkif;jcm;</a:t>
            </a:r>
          </a:p>
          <a:p>
            <a:pPr algn="l">
              <a:defRPr/>
            </a:pPr>
            <a:r>
              <a:rPr lang="en-US" sz="3600" b="1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avhvmjcif;/ </a:t>
            </a:r>
          </a:p>
        </p:txBody>
      </p:sp>
      <p:sp>
        <p:nvSpPr>
          <p:cNvPr id="2201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yifv,fao/</a:t>
            </a:r>
            <a:r>
              <a:rPr lang="en-US" sz="2000" b="1">
                <a:solidFill>
                  <a:srgbClr val="CECECE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2201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8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85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>
                <a:solidFill>
                  <a:srgbClr val="FFEA18"/>
                </a:solidFill>
                <a:effectLst/>
                <a:latin typeface="Wwin_Burmese1" pitchFamily="2" charset="0"/>
                <a:ea typeface="+mn-ea"/>
                <a:cs typeface="+mn-cs"/>
              </a:rPr>
              <a:t>O±k</a:t>
            </a:r>
          </a:p>
        </p:txBody>
      </p:sp>
      <p:sp>
        <p:nvSpPr>
          <p:cNvPr id="220186" name="Rectangle 26"/>
          <p:cNvSpPr>
            <a:spLocks noChangeArrowheads="1"/>
          </p:cNvSpPr>
          <p:nvPr/>
        </p:nvSpPr>
        <p:spPr bwMode="auto">
          <a:xfrm>
            <a:off x="5830888" y="2884488"/>
            <a:ext cx="183991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>
                <a:solidFill>
                  <a:srgbClr val="FFEA18"/>
                </a:solidFill>
                <a:effectLst/>
                <a:latin typeface="Wwin_Burmese1" pitchFamily="2" charset="0"/>
                <a:ea typeface="+mn-ea"/>
                <a:cs typeface="+mn-cs"/>
              </a:rPr>
              <a:t>AmAkvkef+rdK@ </a:t>
            </a:r>
          </a:p>
        </p:txBody>
      </p:sp>
      <p:sp>
        <p:nvSpPr>
          <p:cNvPr id="22018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88" name="Rectangle 28"/>
          <p:cNvSpPr>
            <a:spLocks noChangeArrowheads="1"/>
          </p:cNvSpPr>
          <p:nvPr/>
        </p:nvSpPr>
        <p:spPr bwMode="auto">
          <a:xfrm>
            <a:off x="5487988" y="1811338"/>
            <a:ext cx="12922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cg&amp;ef+rdK@</a:t>
            </a:r>
          </a:p>
        </p:txBody>
      </p:sp>
      <p:sp>
        <p:nvSpPr>
          <p:cNvPr id="22018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90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1366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edea0+rdK@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tmqD;&amp;D;,m</a:t>
            </a:r>
            <a:r>
              <a:rPr lang="en-US" sz="1600" b="1">
                <a:solidFill>
                  <a:srgbClr val="CECECE"/>
                </a:solidFill>
                <a:effectLst/>
                <a:latin typeface="Comic Sans MS" pitchFamily="-112" charset="0"/>
                <a:ea typeface="+mn-ea"/>
                <a:cs typeface="+mn-cs"/>
              </a:rPr>
              <a:t>; </a:t>
            </a: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2019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9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93" name="Rectangle 33"/>
          <p:cNvSpPr>
            <a:spLocks noChangeArrowheads="1"/>
          </p:cNvSpPr>
          <p:nvPr/>
        </p:nvSpPr>
        <p:spPr bwMode="auto">
          <a:xfrm>
            <a:off x="2695575" y="2568575"/>
            <a:ext cx="11779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*</a:t>
            </a: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aeFo&amp;uf</a:t>
            </a:r>
            <a:r>
              <a:rPr lang="en-US" sz="20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2019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95" name="Rectangle 35"/>
          <p:cNvSpPr>
            <a:spLocks noChangeArrowheads="1"/>
          </p:cNvSpPr>
          <p:nvPr/>
        </p:nvSpPr>
        <p:spPr bwMode="auto">
          <a:xfrm>
            <a:off x="2214563" y="3078163"/>
            <a:ext cx="136048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CECECE"/>
                </a:solidFill>
                <a:effectLst/>
                <a:latin typeface="Wwin_Burmese1" charset="0"/>
              </a:rPr>
              <a:t>a,&amp;dacg +rdK@</a:t>
            </a:r>
            <a:r>
              <a:rPr lang="en-US" sz="2400" b="1">
                <a:solidFill>
                  <a:srgbClr val="CECECE"/>
                </a:solidFill>
                <a:effectLst/>
              </a:rPr>
              <a:t> </a:t>
            </a:r>
            <a:endParaRPr lang="en-US" sz="2400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2019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9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98" name="Rectangle 38"/>
          <p:cNvSpPr>
            <a:spLocks noChangeArrowheads="1"/>
          </p:cNvSpPr>
          <p:nvPr/>
        </p:nvSpPr>
        <p:spPr bwMode="auto">
          <a:xfrm>
            <a:off x="2703513" y="4451350"/>
            <a:ext cx="1347787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uma'&amp;S </a:t>
            </a:r>
          </a:p>
        </p:txBody>
      </p:sp>
      <p:sp>
        <p:nvSpPr>
          <p:cNvPr id="22019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200" name="Rectangle 40"/>
          <p:cNvSpPr>
            <a:spLocks noChangeArrowheads="1"/>
          </p:cNvSpPr>
          <p:nvPr/>
        </p:nvSpPr>
        <p:spPr bwMode="auto">
          <a:xfrm>
            <a:off x="2652713" y="5164138"/>
            <a:ext cx="1692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odemawmif </a:t>
            </a:r>
          </a:p>
        </p:txBody>
      </p:sp>
      <p:sp>
        <p:nvSpPr>
          <p:cNvPr id="22020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202" name="Rectangle 42"/>
          <p:cNvSpPr>
            <a:spLocks noChangeArrowheads="1"/>
          </p:cNvSpPr>
          <p:nvPr/>
        </p:nvSpPr>
        <p:spPr bwMode="auto">
          <a:xfrm>
            <a:off x="1466850" y="4081463"/>
            <a:ext cx="1071563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CECECE"/>
                </a:solidFill>
                <a:effectLst/>
                <a:latin typeface="Wwin_Burmese1" charset="0"/>
              </a:rPr>
              <a:t>tJ*kwWKjynf </a:t>
            </a:r>
            <a:endParaRPr lang="en-US" sz="2400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20203" name="Rectangle 43"/>
          <p:cNvSpPr>
            <a:spLocks noChangeArrowheads="1"/>
          </p:cNvSpPr>
          <p:nvPr/>
        </p:nvSpPr>
        <p:spPr bwMode="auto">
          <a:xfrm>
            <a:off x="3408363" y="3078163"/>
            <a:ext cx="13763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aeaAmawmif</a:t>
            </a:r>
          </a:p>
        </p:txBody>
      </p:sp>
      <p:sp>
        <p:nvSpPr>
          <p:cNvPr id="220204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207" name="Oval 47"/>
          <p:cNvSpPr>
            <a:spLocks noChangeArrowheads="1"/>
          </p:cNvSpPr>
          <p:nvPr/>
        </p:nvSpPr>
        <p:spPr bwMode="auto">
          <a:xfrm>
            <a:off x="5486400" y="27432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208" name="AutoShape 48"/>
          <p:cNvSpPr>
            <a:spLocks noChangeArrowheads="1"/>
          </p:cNvSpPr>
          <p:nvPr/>
        </p:nvSpPr>
        <p:spPr bwMode="auto">
          <a:xfrm rot="7507952">
            <a:off x="6324600" y="15240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223" name="Text Box 63"/>
          <p:cNvSpPr txBox="1">
            <a:spLocks noChangeArrowheads="1"/>
          </p:cNvSpPr>
          <p:nvPr/>
        </p:nvSpPr>
        <p:spPr bwMode="auto">
          <a:xfrm>
            <a:off x="1579563" y="0"/>
            <a:ext cx="14351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 11;31</a:t>
            </a:r>
            <a:r>
              <a:rPr lang="en-US" sz="1800" b="1">
                <a:solidFill>
                  <a:srgbClr val="FFFFFF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220225" name="Freeform 65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226" name="AutoShape 66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227" name="Rectangle 67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228" name="AutoShape 68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229" name="Line 69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230" name="Line 70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231" name="Rectangle 71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7943" name="Rectangle 72"/>
          <p:cNvSpPr>
            <a:spLocks noChangeArrowheads="1"/>
          </p:cNvSpPr>
          <p:nvPr/>
        </p:nvSpPr>
        <p:spPr bwMode="auto">
          <a:xfrm>
            <a:off x="8085138" y="3594100"/>
            <a:ext cx="1006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4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37944" name="Rectangle 73"/>
          <p:cNvSpPr>
            <a:spLocks noChangeArrowheads="1"/>
          </p:cNvSpPr>
          <p:nvPr/>
        </p:nvSpPr>
        <p:spPr bwMode="auto">
          <a:xfrm>
            <a:off x="8004175" y="3402013"/>
            <a:ext cx="8191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220234" name="Line 7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235" name="Line 7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236" name="Line 7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7948" name="Text Box 7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220245" name="Picture 85"/>
          <p:cNvPicPr>
            <a:picLocks noChangeArrowheads="1"/>
          </p:cNvPicPr>
          <p:nvPr/>
        </p:nvPicPr>
        <p:blipFill>
          <a:blip r:embed="rId2">
            <a:lum bright="18000" contrast="42000"/>
          </a:blip>
          <a:srcRect/>
          <a:stretch>
            <a:fillRect/>
          </a:stretch>
        </p:blipFill>
        <p:spPr bwMode="auto">
          <a:xfrm>
            <a:off x="857250" y="3217863"/>
            <a:ext cx="4175125" cy="3073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20246" name="Rectangle 8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37951" name="Text Box 87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220248" name="Text Box 88"/>
          <p:cNvSpPr txBox="1">
            <a:spLocks noChangeArrowheads="1"/>
          </p:cNvSpPr>
          <p:nvPr/>
        </p:nvSpPr>
        <p:spPr bwMode="auto">
          <a:xfrm>
            <a:off x="825500" y="4760913"/>
            <a:ext cx="4948238" cy="6413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AmAkvkef. }uD;rm;aom </a:t>
            </a: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  <a:hlinkClick r:id="rId3"/>
              </a:rPr>
              <a:t>+rdK@awmf</a:t>
            </a: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charset="0"/>
                <a:cs typeface="Times New Roman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0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207" grpId="0" animBg="1"/>
      <p:bldP spid="220248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effectLst/>
                <a:latin typeface="Wwin_Burmese1" pitchFamily="2" charset="0"/>
                <a:ea typeface="+mn-ea"/>
                <a:cs typeface="+mn-cs"/>
              </a:rPr>
              <a:t> ,lza&amp;;wD;</a:t>
            </a:r>
          </a:p>
        </p:txBody>
      </p:sp>
      <p:sp>
        <p:nvSpPr>
          <p:cNvPr id="2181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22" name="Rectangle 10"/>
          <p:cNvSpPr>
            <a:spLocks noChangeArrowheads="1"/>
          </p:cNvSpPr>
          <p:nvPr/>
        </p:nvSpPr>
        <p:spPr bwMode="auto">
          <a:xfrm>
            <a:off x="6375400" y="5259388"/>
            <a:ext cx="21955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yg;&amp;Sm;yifv,fauG@</a:t>
            </a:r>
          </a:p>
        </p:txBody>
      </p:sp>
      <p:sp>
        <p:nvSpPr>
          <p:cNvPr id="2181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*gvdvJtdkif </a:t>
            </a:r>
          </a:p>
        </p:txBody>
      </p:sp>
      <p:sp>
        <p:nvSpPr>
          <p:cNvPr id="218127" name="Rectangle 15"/>
          <p:cNvSpPr>
            <a:spLocks noChangeArrowheads="1"/>
          </p:cNvSpPr>
          <p:nvPr/>
        </p:nvSpPr>
        <p:spPr bwMode="auto">
          <a:xfrm>
            <a:off x="2516188" y="5640388"/>
            <a:ext cx="155416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yifv,feD</a:t>
            </a:r>
          </a:p>
        </p:txBody>
      </p:sp>
      <p:sp>
        <p:nvSpPr>
          <p:cNvPr id="218128" name="Rectangle 16"/>
          <p:cNvSpPr>
            <a:spLocks noChangeArrowheads="1"/>
          </p:cNvSpPr>
          <p:nvPr/>
        </p:nvSpPr>
        <p:spPr bwMode="auto">
          <a:xfrm>
            <a:off x="2020888" y="992188"/>
            <a:ext cx="1901825" cy="1001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CECECE"/>
                </a:solidFill>
                <a:effectLst/>
                <a:latin typeface="Wwin_Burmese1" charset="0"/>
              </a:rPr>
              <a:t> ajrxJyifv,f</a:t>
            </a:r>
          </a:p>
          <a:p>
            <a:pPr algn="l">
              <a:spcBef>
                <a:spcPct val="50000"/>
              </a:spcBef>
            </a:pPr>
            <a:endParaRPr lang="en-US" sz="2400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181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32" name="Rectangle 20"/>
          <p:cNvSpPr>
            <a:spLocks noChangeArrowheads="1"/>
          </p:cNvSpPr>
          <p:nvPr/>
        </p:nvSpPr>
        <p:spPr bwMode="auto">
          <a:xfrm>
            <a:off x="0" y="0"/>
            <a:ext cx="2855913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3600" b="1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tqifhfqifhydkif;jcm;</a:t>
            </a:r>
          </a:p>
          <a:p>
            <a:pPr algn="l">
              <a:defRPr/>
            </a:pPr>
            <a:r>
              <a:rPr lang="en-US" sz="3600" b="1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avhvmjcif;/</a:t>
            </a:r>
            <a:r>
              <a:rPr lang="en-US" sz="3600" b="1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2181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CECECE"/>
                </a:solidFill>
                <a:effectLst/>
                <a:latin typeface="Wwin_Burmese1" charset="0"/>
              </a:rPr>
              <a:t>yifv,fao/</a:t>
            </a:r>
            <a:r>
              <a:rPr lang="en-US" sz="2000" b="1">
                <a:solidFill>
                  <a:srgbClr val="CECECE"/>
                </a:solidFill>
                <a:effectLst/>
              </a:rPr>
              <a:t> </a:t>
            </a:r>
            <a:endParaRPr lang="en-US" sz="2400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181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3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3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400" b="1">
                <a:solidFill>
                  <a:srgbClr val="C6BDB5"/>
                </a:solidFill>
                <a:effectLst/>
                <a:latin typeface="Wwin_Burmese1" charset="0"/>
              </a:rPr>
              <a:t>O±k/ </a:t>
            </a:r>
            <a:endParaRPr lang="en-US" sz="2400" b="1">
              <a:solidFill>
                <a:srgbClr val="C6BDB5"/>
              </a:solidFill>
              <a:effectLst/>
              <a:latin typeface="Times" charset="0"/>
            </a:endParaRPr>
          </a:p>
        </p:txBody>
      </p:sp>
      <p:sp>
        <p:nvSpPr>
          <p:cNvPr id="218138" name="Rectangle 26"/>
          <p:cNvSpPr>
            <a:spLocks noChangeArrowheads="1"/>
          </p:cNvSpPr>
          <p:nvPr/>
        </p:nvSpPr>
        <p:spPr bwMode="auto">
          <a:xfrm>
            <a:off x="5099050" y="2990850"/>
            <a:ext cx="156686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6BDB5"/>
                </a:solidFill>
                <a:effectLst/>
                <a:latin typeface="Wwin_Burmese1" pitchFamily="2" charset="0"/>
                <a:ea typeface="+mn-ea"/>
                <a:cs typeface="+mn-cs"/>
              </a:rPr>
              <a:t>AmAkvkef+rdK@ </a:t>
            </a:r>
          </a:p>
        </p:txBody>
      </p:sp>
      <p:sp>
        <p:nvSpPr>
          <p:cNvPr id="218140" name="Rectangle 28"/>
          <p:cNvSpPr>
            <a:spLocks noChangeArrowheads="1"/>
          </p:cNvSpPr>
          <p:nvPr/>
        </p:nvSpPr>
        <p:spPr bwMode="auto">
          <a:xfrm>
            <a:off x="5413375" y="1676400"/>
            <a:ext cx="12922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>
                <a:solidFill>
                  <a:srgbClr val="FFEA18"/>
                </a:solidFill>
                <a:effectLst/>
                <a:latin typeface="Wwin_Burmese1" pitchFamily="2" charset="0"/>
                <a:ea typeface="+mn-ea"/>
                <a:cs typeface="+mn-cs"/>
              </a:rPr>
              <a:t>cg&amp;ef+rdK@</a:t>
            </a:r>
          </a:p>
        </p:txBody>
      </p:sp>
      <p:sp>
        <p:nvSpPr>
          <p:cNvPr id="218142" name="Rectangle 30"/>
          <p:cNvSpPr>
            <a:spLocks noChangeArrowheads="1"/>
          </p:cNvSpPr>
          <p:nvPr/>
        </p:nvSpPr>
        <p:spPr bwMode="auto">
          <a:xfrm>
            <a:off x="7088188" y="1525588"/>
            <a:ext cx="2055812" cy="1001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CECECE"/>
                </a:solidFill>
                <a:effectLst/>
                <a:latin typeface="Wwin_Burmese1" charset="0"/>
              </a:rPr>
              <a:t>edea0+rdK@</a:t>
            </a:r>
          </a:p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CECECE"/>
                </a:solidFill>
                <a:effectLst/>
                <a:latin typeface="Wwin_Burmese1" charset="0"/>
              </a:rPr>
              <a:t>tmqD;&amp;D;,m</a:t>
            </a:r>
            <a:r>
              <a:rPr lang="en-US" sz="1600" b="1">
                <a:solidFill>
                  <a:srgbClr val="CECECE"/>
                </a:solidFill>
                <a:effectLst/>
              </a:rPr>
              <a:t>; </a:t>
            </a:r>
            <a:endParaRPr lang="en-US" sz="2400" b="1">
              <a:solidFill>
                <a:srgbClr val="CECECE"/>
              </a:solidFill>
              <a:effectLst/>
              <a:latin typeface="Wwin_Burmese1" charset="0"/>
            </a:endParaRPr>
          </a:p>
        </p:txBody>
      </p:sp>
      <p:sp>
        <p:nvSpPr>
          <p:cNvPr id="21814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4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4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47" name="Rectangle 35"/>
          <p:cNvSpPr>
            <a:spLocks noChangeArrowheads="1"/>
          </p:cNvSpPr>
          <p:nvPr/>
        </p:nvSpPr>
        <p:spPr bwMode="auto">
          <a:xfrm>
            <a:off x="2214563" y="3078163"/>
            <a:ext cx="136048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a,&amp;dacg +rdK@</a:t>
            </a:r>
            <a:r>
              <a:rPr lang="en-US" sz="2400" b="1">
                <a:solidFill>
                  <a:srgbClr val="CECECE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21814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49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50" name="Rectangle 38"/>
          <p:cNvSpPr>
            <a:spLocks noChangeArrowheads="1"/>
          </p:cNvSpPr>
          <p:nvPr/>
        </p:nvSpPr>
        <p:spPr bwMode="auto">
          <a:xfrm>
            <a:off x="2703513" y="4451350"/>
            <a:ext cx="1347787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CECECE"/>
                </a:solidFill>
                <a:effectLst/>
                <a:latin typeface="Wwin_Burmese1" charset="0"/>
              </a:rPr>
              <a:t> uma'&amp;S </a:t>
            </a:r>
            <a:endParaRPr lang="en-US" sz="2400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18151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52" name="Rectangle 40"/>
          <p:cNvSpPr>
            <a:spLocks noChangeArrowheads="1"/>
          </p:cNvSpPr>
          <p:nvPr/>
        </p:nvSpPr>
        <p:spPr bwMode="auto">
          <a:xfrm>
            <a:off x="2652713" y="5164138"/>
            <a:ext cx="1692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CECECE"/>
                </a:solidFill>
                <a:effectLst/>
                <a:latin typeface="Wwin_Burmese1" charset="0"/>
              </a:rPr>
              <a:t>odemawmif </a:t>
            </a:r>
            <a:endParaRPr lang="en-US" sz="2400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18153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54" name="Rectangle 42"/>
          <p:cNvSpPr>
            <a:spLocks noChangeArrowheads="1"/>
          </p:cNvSpPr>
          <p:nvPr/>
        </p:nvSpPr>
        <p:spPr bwMode="auto">
          <a:xfrm>
            <a:off x="1466850" y="4081463"/>
            <a:ext cx="1071563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CECECE"/>
                </a:solidFill>
                <a:effectLst/>
                <a:latin typeface="Wwin_Burmese1" charset="0"/>
              </a:rPr>
              <a:t>tJ*kwWKjynf </a:t>
            </a:r>
            <a:endParaRPr lang="en-US" sz="2400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18155" name="Rectangle 43"/>
          <p:cNvSpPr>
            <a:spLocks noChangeArrowheads="1"/>
          </p:cNvSpPr>
          <p:nvPr/>
        </p:nvSpPr>
        <p:spPr bwMode="auto">
          <a:xfrm>
            <a:off x="3370263" y="3078163"/>
            <a:ext cx="1450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CECECE"/>
                </a:solidFill>
                <a:effectLst/>
                <a:latin typeface="Wwin_Burmese1" charset="0"/>
              </a:rPr>
              <a:t>aeaAmawmif </a:t>
            </a:r>
            <a:endParaRPr lang="en-US" sz="2400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61" name="AutoShape 49"/>
          <p:cNvSpPr>
            <a:spLocks noChangeArrowheads="1"/>
          </p:cNvSpPr>
          <p:nvPr/>
        </p:nvSpPr>
        <p:spPr bwMode="auto">
          <a:xfrm rot="7507952">
            <a:off x="5715000" y="3429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64" name="Freeform 52"/>
          <p:cNvSpPr>
            <a:spLocks/>
          </p:cNvSpPr>
          <p:nvPr/>
        </p:nvSpPr>
        <p:spPr bwMode="auto">
          <a:xfrm>
            <a:off x="5441950" y="2066925"/>
            <a:ext cx="349250" cy="10334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4" y="94"/>
              </a:cxn>
              <a:cxn ang="0">
                <a:pos x="102" y="118"/>
              </a:cxn>
              <a:cxn ang="0">
                <a:pos x="118" y="141"/>
              </a:cxn>
              <a:cxn ang="0">
                <a:pos x="141" y="220"/>
              </a:cxn>
              <a:cxn ang="0">
                <a:pos x="157" y="267"/>
              </a:cxn>
              <a:cxn ang="0">
                <a:pos x="165" y="290"/>
              </a:cxn>
              <a:cxn ang="0">
                <a:pos x="220" y="651"/>
              </a:cxn>
            </a:cxnLst>
            <a:rect l="0" t="0" r="r" b="b"/>
            <a:pathLst>
              <a:path w="220" h="651">
                <a:moveTo>
                  <a:pt x="0" y="0"/>
                </a:moveTo>
                <a:cubicBezTo>
                  <a:pt x="50" y="16"/>
                  <a:pt x="65" y="52"/>
                  <a:pt x="94" y="94"/>
                </a:cubicBezTo>
                <a:cubicBezTo>
                  <a:pt x="96" y="102"/>
                  <a:pt x="98" y="110"/>
                  <a:pt x="102" y="118"/>
                </a:cubicBezTo>
                <a:cubicBezTo>
                  <a:pt x="106" y="126"/>
                  <a:pt x="114" y="132"/>
                  <a:pt x="118" y="141"/>
                </a:cubicBezTo>
                <a:cubicBezTo>
                  <a:pt x="133" y="175"/>
                  <a:pt x="131" y="187"/>
                  <a:pt x="141" y="220"/>
                </a:cubicBezTo>
                <a:cubicBezTo>
                  <a:pt x="145" y="235"/>
                  <a:pt x="151" y="251"/>
                  <a:pt x="157" y="267"/>
                </a:cubicBezTo>
                <a:cubicBezTo>
                  <a:pt x="159" y="274"/>
                  <a:pt x="165" y="290"/>
                  <a:pt x="165" y="290"/>
                </a:cubicBezTo>
                <a:cubicBezTo>
                  <a:pt x="172" y="408"/>
                  <a:pt x="165" y="541"/>
                  <a:pt x="220" y="651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3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41" name="Oval 29"/>
          <p:cNvSpPr>
            <a:spLocks noChangeArrowheads="1"/>
          </p:cNvSpPr>
          <p:nvPr/>
        </p:nvSpPr>
        <p:spPr bwMode="auto">
          <a:xfrm>
            <a:off x="5334000" y="19812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60" name="Oval 48"/>
          <p:cNvSpPr>
            <a:spLocks noChangeArrowheads="1"/>
          </p:cNvSpPr>
          <p:nvPr/>
        </p:nvSpPr>
        <p:spPr bwMode="auto">
          <a:xfrm>
            <a:off x="4999038" y="151765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65" name="Rectangle 53"/>
          <p:cNvSpPr>
            <a:spLocks noChangeArrowheads="1"/>
          </p:cNvSpPr>
          <p:nvPr/>
        </p:nvSpPr>
        <p:spPr bwMode="auto">
          <a:xfrm>
            <a:off x="2695575" y="2568575"/>
            <a:ext cx="11779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CECECE"/>
                </a:solidFill>
                <a:effectLst/>
                <a:latin typeface="Wwin_Burmese1" charset="0"/>
              </a:rPr>
              <a:t>*</a:t>
            </a:r>
            <a:r>
              <a:rPr lang="en-US" sz="2400" b="1">
                <a:solidFill>
                  <a:srgbClr val="CECECE"/>
                </a:solidFill>
                <a:effectLst/>
                <a:latin typeface="Wwin_Burmese1" charset="0"/>
              </a:rPr>
              <a:t>aeFo&amp;uf</a:t>
            </a:r>
            <a:r>
              <a:rPr lang="en-US" sz="2000" b="1">
                <a:solidFill>
                  <a:srgbClr val="CECECE"/>
                </a:solidFill>
                <a:effectLst/>
                <a:latin typeface="Wwin_Burmese1" charset="0"/>
              </a:rPr>
              <a:t> </a:t>
            </a:r>
            <a:endParaRPr lang="en-US" sz="2800" b="1">
              <a:solidFill>
                <a:srgbClr val="FFFFFF"/>
              </a:solidFill>
              <a:effectLst/>
              <a:latin typeface="Times" charset="0"/>
            </a:endParaRPr>
          </a:p>
        </p:txBody>
      </p:sp>
      <p:sp>
        <p:nvSpPr>
          <p:cNvPr id="218166" name="Text Box 54"/>
          <p:cNvSpPr txBox="1">
            <a:spLocks noChangeArrowheads="1"/>
          </p:cNvSpPr>
          <p:nvPr/>
        </p:nvSpPr>
        <p:spPr bwMode="auto">
          <a:xfrm>
            <a:off x="6451600" y="2439988"/>
            <a:ext cx="2692400" cy="1898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3200" b="1">
                <a:solidFill>
                  <a:srgbClr val="EEFF4B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touf}uD;aom tazaw&amp;onf cg&amp;efY 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3200" b="1">
                <a:solidFill>
                  <a:srgbClr val="EEFF4B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aoqHk;onf?</a:t>
            </a:r>
            <a:r>
              <a:rPr lang="en-US" sz="3200" b="1">
                <a:solidFill>
                  <a:srgbClr val="EEFF4B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38961" name="Text Box 70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1706563" y="0"/>
            <a:ext cx="1458912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 11;31-32</a:t>
            </a:r>
            <a:r>
              <a:rPr lang="en-US" sz="2000" b="1">
                <a:solidFill>
                  <a:srgbClr val="FFFFFF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218185" name="Freeform 7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86" name="AutoShape 7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87" name="Rectangle 7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88" name="AutoShape 76"/>
          <p:cNvSpPr>
            <a:spLocks noChangeArrowheads="1"/>
          </p:cNvSpPr>
          <p:nvPr/>
        </p:nvSpPr>
        <p:spPr bwMode="auto">
          <a:xfrm>
            <a:off x="8072438" y="3452813"/>
            <a:ext cx="692150" cy="90328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89" name="Line 7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90" name="Line 7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91" name="Rectangle 7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8970" name="Rectangle 80"/>
          <p:cNvSpPr>
            <a:spLocks noChangeArrowheads="1"/>
          </p:cNvSpPr>
          <p:nvPr/>
        </p:nvSpPr>
        <p:spPr bwMode="auto">
          <a:xfrm>
            <a:off x="8024813" y="3594100"/>
            <a:ext cx="1006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4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38971" name="Rectangle 81"/>
          <p:cNvSpPr>
            <a:spLocks noChangeArrowheads="1"/>
          </p:cNvSpPr>
          <p:nvPr/>
        </p:nvSpPr>
        <p:spPr bwMode="auto">
          <a:xfrm>
            <a:off x="8004175" y="3402013"/>
            <a:ext cx="8191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  <a:endParaRPr lang="en-US" sz="1000" b="1">
              <a:solidFill>
                <a:srgbClr val="000000"/>
              </a:solidFill>
              <a:effectLst/>
              <a:latin typeface="Chicago" charset="0"/>
              <a:ea typeface="Times New Roman" charset="0"/>
              <a:cs typeface="Times New Roman" charset="0"/>
            </a:endParaRPr>
          </a:p>
        </p:txBody>
      </p:sp>
      <p:sp>
        <p:nvSpPr>
          <p:cNvPr id="218194" name="Line 82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95" name="Line 83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96" name="Line 84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8975" name="Text Box 8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2" name="Group 91"/>
          <p:cNvGrpSpPr>
            <a:grpSpLocks/>
          </p:cNvGrpSpPr>
          <p:nvPr/>
        </p:nvGrpSpPr>
        <p:grpSpPr bwMode="auto">
          <a:xfrm>
            <a:off x="1619250" y="1771650"/>
            <a:ext cx="4025900" cy="4476750"/>
            <a:chOff x="720" y="1232"/>
            <a:chExt cx="2536" cy="2820"/>
          </a:xfrm>
        </p:grpSpPr>
        <p:pic>
          <p:nvPicPr>
            <p:cNvPr id="218181" name="Picture 69" descr="harran02_sm.jpg                                                00006D96Macintosh HD                   ABA78158:"/>
            <p:cNvPicPr>
              <a:picLocks noChangeAspect="1" noChangeArrowheads="1"/>
            </p:cNvPicPr>
            <p:nvPr/>
          </p:nvPicPr>
          <p:blipFill>
            <a:blip r:embed="rId2">
              <a:lum bright="12000"/>
            </a:blip>
            <a:srcRect/>
            <a:stretch>
              <a:fillRect/>
            </a:stretch>
          </p:blipFill>
          <p:spPr bwMode="auto">
            <a:xfrm>
              <a:off x="720" y="1232"/>
              <a:ext cx="2536" cy="273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218202" name="Text Box 90"/>
            <p:cNvSpPr txBox="1">
              <a:spLocks noChangeArrowheads="1"/>
            </p:cNvSpPr>
            <p:nvPr/>
          </p:nvSpPr>
          <p:spPr bwMode="auto">
            <a:xfrm>
              <a:off x="839" y="3380"/>
              <a:ext cx="2336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  <a:flatTx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,ae@cg&amp;ef+rdK@Y&amp;Sdaom ysm;tHktdrfyHkpH+rdK@awmf</a:t>
              </a:r>
            </a:p>
          </p:txBody>
        </p:sp>
      </p:grpSp>
      <p:sp>
        <p:nvSpPr>
          <p:cNvPr id="218204" name="Rectangle 9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38978" name="Text Box 94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38979" name="Text Box 95"/>
          <p:cNvSpPr txBox="1">
            <a:spLocks noChangeArrowheads="1"/>
          </p:cNvSpPr>
          <p:nvPr/>
        </p:nvSpPr>
        <p:spPr bwMode="auto">
          <a:xfrm>
            <a:off x="8597900" y="64404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8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8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64" grpId="0" animBg="1"/>
      <p:bldP spid="21816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1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1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1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1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1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effectLst/>
                <a:latin typeface="Wwin_Burmese1" charset="0"/>
              </a:rPr>
              <a:t>? ,lza&amp;;wD;/</a:t>
            </a:r>
            <a:endParaRPr lang="en-US" sz="2400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211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194" name="Rectangle 10"/>
          <p:cNvSpPr>
            <a:spLocks noChangeArrowheads="1"/>
          </p:cNvSpPr>
          <p:nvPr/>
        </p:nvSpPr>
        <p:spPr bwMode="auto">
          <a:xfrm>
            <a:off x="6405563" y="5259388"/>
            <a:ext cx="21653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yg;&amp;Sm;yifv,fauG@</a:t>
            </a:r>
          </a:p>
        </p:txBody>
      </p:sp>
      <p:sp>
        <p:nvSpPr>
          <p:cNvPr id="2211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1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1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1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Times" pitchFamily="-112" charset="0"/>
                <a:ea typeface="+mn-ea"/>
                <a:cs typeface="+mn-cs"/>
              </a:rPr>
              <a:t>SG</a:t>
            </a:r>
          </a:p>
        </p:txBody>
      </p:sp>
      <p:sp>
        <p:nvSpPr>
          <p:cNvPr id="221199" name="Rectangle 15"/>
          <p:cNvSpPr>
            <a:spLocks noChangeArrowheads="1"/>
          </p:cNvSpPr>
          <p:nvPr/>
        </p:nvSpPr>
        <p:spPr bwMode="auto">
          <a:xfrm>
            <a:off x="2516188" y="5640388"/>
            <a:ext cx="1798637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CECECE"/>
                </a:solidFill>
                <a:effectLst/>
                <a:latin typeface="Wwin_Burmese1" charset="0"/>
              </a:rPr>
              <a:t>yifv,feD</a:t>
            </a:r>
            <a:endParaRPr lang="en-US" sz="2400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21200" name="Rectangle 16"/>
          <p:cNvSpPr>
            <a:spLocks noChangeArrowheads="1"/>
          </p:cNvSpPr>
          <p:nvPr/>
        </p:nvSpPr>
        <p:spPr bwMode="auto">
          <a:xfrm>
            <a:off x="2020888" y="992188"/>
            <a:ext cx="223678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CECECE"/>
                </a:solidFill>
                <a:effectLst/>
                <a:latin typeface="Wwin_Burmese1" charset="0"/>
              </a:rPr>
              <a:t> ajrxJyifv,f</a:t>
            </a:r>
            <a:endParaRPr lang="en-US" sz="2400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212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04" name="Rectangle 20"/>
          <p:cNvSpPr>
            <a:spLocks noChangeArrowheads="1"/>
          </p:cNvSpPr>
          <p:nvPr/>
        </p:nvSpPr>
        <p:spPr bwMode="auto">
          <a:xfrm>
            <a:off x="0" y="519113"/>
            <a:ext cx="282575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3600" b="1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tqifhfqifhydkif;jcm;</a:t>
            </a:r>
          </a:p>
          <a:p>
            <a:pPr algn="l">
              <a:defRPr/>
            </a:pPr>
            <a:r>
              <a:rPr lang="en-US" sz="3600" b="1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avhvmjcif;/ </a:t>
            </a:r>
          </a:p>
        </p:txBody>
      </p:sp>
      <p:sp>
        <p:nvSpPr>
          <p:cNvPr id="2212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yifv,fao/</a:t>
            </a:r>
            <a:r>
              <a:rPr lang="en-US" sz="2000" b="1">
                <a:solidFill>
                  <a:srgbClr val="CECECE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2212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0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0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>
                <a:solidFill>
                  <a:srgbClr val="C6BDB5"/>
                </a:solidFill>
                <a:effectLst/>
                <a:latin typeface="Wwin_Burmese1" pitchFamily="2" charset="0"/>
                <a:ea typeface="+mn-ea"/>
                <a:cs typeface="+mn-cs"/>
              </a:rPr>
              <a:t>O±k/ </a:t>
            </a:r>
          </a:p>
        </p:txBody>
      </p:sp>
      <p:sp>
        <p:nvSpPr>
          <p:cNvPr id="221210" name="Rectangle 26"/>
          <p:cNvSpPr>
            <a:spLocks noChangeArrowheads="1"/>
          </p:cNvSpPr>
          <p:nvPr/>
        </p:nvSpPr>
        <p:spPr bwMode="auto">
          <a:xfrm>
            <a:off x="5830888" y="2884488"/>
            <a:ext cx="17494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>
                <a:solidFill>
                  <a:srgbClr val="C6BDB5"/>
                </a:solidFill>
                <a:effectLst/>
                <a:latin typeface="Wwin_Burmese1" pitchFamily="2" charset="0"/>
                <a:ea typeface="+mn-ea"/>
                <a:cs typeface="+mn-cs"/>
              </a:rPr>
              <a:t>AmAkvkef+rdK@ </a:t>
            </a:r>
          </a:p>
        </p:txBody>
      </p:sp>
      <p:sp>
        <p:nvSpPr>
          <p:cNvPr id="221212" name="Rectangle 28"/>
          <p:cNvSpPr>
            <a:spLocks noChangeArrowheads="1"/>
          </p:cNvSpPr>
          <p:nvPr/>
        </p:nvSpPr>
        <p:spPr bwMode="auto">
          <a:xfrm>
            <a:off x="5487988" y="1811338"/>
            <a:ext cx="123190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cg&amp;ef+rdK@</a:t>
            </a:r>
          </a:p>
        </p:txBody>
      </p:sp>
      <p:sp>
        <p:nvSpPr>
          <p:cNvPr id="221214" name="Rectangle 30"/>
          <p:cNvSpPr>
            <a:spLocks noChangeArrowheads="1"/>
          </p:cNvSpPr>
          <p:nvPr/>
        </p:nvSpPr>
        <p:spPr bwMode="auto">
          <a:xfrm>
            <a:off x="7088188" y="1525588"/>
            <a:ext cx="2055812" cy="1001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edea0+rdK@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tmqD;&amp;D;,m</a:t>
            </a:r>
            <a:r>
              <a:rPr lang="en-US" sz="1600" b="1">
                <a:solidFill>
                  <a:srgbClr val="CECECE"/>
                </a:solidFill>
                <a:effectLst/>
                <a:latin typeface="Comic Sans MS" pitchFamily="-112" charset="0"/>
                <a:ea typeface="+mn-ea"/>
                <a:cs typeface="+mn-cs"/>
              </a:rPr>
              <a:t>; </a:t>
            </a: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2121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17" name="Rectangle 33"/>
          <p:cNvSpPr>
            <a:spLocks noChangeArrowheads="1"/>
          </p:cNvSpPr>
          <p:nvPr/>
        </p:nvSpPr>
        <p:spPr bwMode="auto">
          <a:xfrm>
            <a:off x="2154238" y="2093913"/>
            <a:ext cx="2033587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EA18"/>
                </a:solidFill>
                <a:effectLst/>
                <a:latin typeface="Wwin_Burmese1" pitchFamily="2" charset="0"/>
                <a:ea typeface="+mn-ea"/>
                <a:cs typeface="+mn-cs"/>
              </a:rPr>
              <a:t>*</a:t>
            </a:r>
            <a:r>
              <a:rPr lang="en-US" sz="4400" b="1">
                <a:solidFill>
                  <a:srgbClr val="FFEA18"/>
                </a:solidFill>
                <a:effectLst/>
                <a:latin typeface="Wwin_Burmese1" pitchFamily="2" charset="0"/>
                <a:ea typeface="+mn-ea"/>
                <a:cs typeface="+mn-cs"/>
              </a:rPr>
              <a:t>aeFo&amp;uf</a:t>
            </a:r>
            <a:r>
              <a:rPr lang="en-US" b="1">
                <a:solidFill>
                  <a:srgbClr val="FFEA18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2121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19" name="Rectangle 35"/>
          <p:cNvSpPr>
            <a:spLocks noChangeArrowheads="1"/>
          </p:cNvSpPr>
          <p:nvPr/>
        </p:nvSpPr>
        <p:spPr bwMode="auto">
          <a:xfrm>
            <a:off x="2214563" y="3078163"/>
            <a:ext cx="136048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a,&amp;dacg +rdK@</a:t>
            </a:r>
            <a:r>
              <a:rPr lang="en-US" sz="2400" b="1">
                <a:solidFill>
                  <a:srgbClr val="CECECE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22122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2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22" name="Rectangle 38"/>
          <p:cNvSpPr>
            <a:spLocks noChangeArrowheads="1"/>
          </p:cNvSpPr>
          <p:nvPr/>
        </p:nvSpPr>
        <p:spPr bwMode="auto">
          <a:xfrm>
            <a:off x="2703513" y="4451350"/>
            <a:ext cx="1347787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uma'&amp;S </a:t>
            </a:r>
          </a:p>
        </p:txBody>
      </p:sp>
      <p:sp>
        <p:nvSpPr>
          <p:cNvPr id="22122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24" name="Rectangle 40"/>
          <p:cNvSpPr>
            <a:spLocks noChangeArrowheads="1"/>
          </p:cNvSpPr>
          <p:nvPr/>
        </p:nvSpPr>
        <p:spPr bwMode="auto">
          <a:xfrm>
            <a:off x="2652713" y="5164138"/>
            <a:ext cx="1692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odemawmif </a:t>
            </a:r>
          </a:p>
        </p:txBody>
      </p:sp>
      <p:sp>
        <p:nvSpPr>
          <p:cNvPr id="22122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26" name="Rectangle 42"/>
          <p:cNvSpPr>
            <a:spLocks noChangeArrowheads="1"/>
          </p:cNvSpPr>
          <p:nvPr/>
        </p:nvSpPr>
        <p:spPr bwMode="auto">
          <a:xfrm>
            <a:off x="1466850" y="4081463"/>
            <a:ext cx="1071563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tJ*kwWKjynf </a:t>
            </a:r>
          </a:p>
        </p:txBody>
      </p:sp>
      <p:sp>
        <p:nvSpPr>
          <p:cNvPr id="221227" name="Rectangle 43"/>
          <p:cNvSpPr>
            <a:spLocks noChangeArrowheads="1"/>
          </p:cNvSpPr>
          <p:nvPr/>
        </p:nvSpPr>
        <p:spPr bwMode="auto">
          <a:xfrm>
            <a:off x="3370263" y="3078163"/>
            <a:ext cx="1450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aeaAmawmif </a:t>
            </a:r>
          </a:p>
        </p:txBody>
      </p:sp>
      <p:sp>
        <p:nvSpPr>
          <p:cNvPr id="221228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30" name="Oval 46"/>
          <p:cNvSpPr>
            <a:spLocks noChangeArrowheads="1"/>
          </p:cNvSpPr>
          <p:nvPr/>
        </p:nvSpPr>
        <p:spPr bwMode="auto">
          <a:xfrm rot="1500000">
            <a:off x="2514600" y="1600200"/>
            <a:ext cx="1066800" cy="26924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31" name="AutoShape 47"/>
          <p:cNvSpPr>
            <a:spLocks noChangeArrowheads="1"/>
          </p:cNvSpPr>
          <p:nvPr/>
        </p:nvSpPr>
        <p:spPr bwMode="auto">
          <a:xfrm rot="12354535">
            <a:off x="3413125" y="2646363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32" name="Freeform 48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33" name="Freeform 49"/>
          <p:cNvSpPr>
            <a:spLocks/>
          </p:cNvSpPr>
          <p:nvPr/>
        </p:nvSpPr>
        <p:spPr bwMode="auto">
          <a:xfrm>
            <a:off x="5441950" y="2066925"/>
            <a:ext cx="349250" cy="10334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4" y="94"/>
              </a:cxn>
              <a:cxn ang="0">
                <a:pos x="102" y="118"/>
              </a:cxn>
              <a:cxn ang="0">
                <a:pos x="118" y="141"/>
              </a:cxn>
              <a:cxn ang="0">
                <a:pos x="141" y="220"/>
              </a:cxn>
              <a:cxn ang="0">
                <a:pos x="157" y="267"/>
              </a:cxn>
              <a:cxn ang="0">
                <a:pos x="165" y="290"/>
              </a:cxn>
              <a:cxn ang="0">
                <a:pos x="220" y="651"/>
              </a:cxn>
            </a:cxnLst>
            <a:rect l="0" t="0" r="r" b="b"/>
            <a:pathLst>
              <a:path w="220" h="651">
                <a:moveTo>
                  <a:pt x="0" y="0"/>
                </a:moveTo>
                <a:cubicBezTo>
                  <a:pt x="50" y="16"/>
                  <a:pt x="65" y="52"/>
                  <a:pt x="94" y="94"/>
                </a:cubicBezTo>
                <a:cubicBezTo>
                  <a:pt x="96" y="102"/>
                  <a:pt x="98" y="110"/>
                  <a:pt x="102" y="118"/>
                </a:cubicBezTo>
                <a:cubicBezTo>
                  <a:pt x="106" y="126"/>
                  <a:pt x="114" y="132"/>
                  <a:pt x="118" y="141"/>
                </a:cubicBezTo>
                <a:cubicBezTo>
                  <a:pt x="133" y="175"/>
                  <a:pt x="131" y="187"/>
                  <a:pt x="141" y="220"/>
                </a:cubicBezTo>
                <a:cubicBezTo>
                  <a:pt x="145" y="235"/>
                  <a:pt x="151" y="251"/>
                  <a:pt x="157" y="267"/>
                </a:cubicBezTo>
                <a:cubicBezTo>
                  <a:pt x="159" y="274"/>
                  <a:pt x="165" y="290"/>
                  <a:pt x="165" y="290"/>
                </a:cubicBezTo>
                <a:cubicBezTo>
                  <a:pt x="172" y="408"/>
                  <a:pt x="165" y="541"/>
                  <a:pt x="220" y="651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37" name="Freeform 53"/>
          <p:cNvSpPr>
            <a:spLocks/>
          </p:cNvSpPr>
          <p:nvPr/>
        </p:nvSpPr>
        <p:spPr bwMode="auto">
          <a:xfrm>
            <a:off x="2987675" y="2003425"/>
            <a:ext cx="2354263" cy="773113"/>
          </a:xfrm>
          <a:custGeom>
            <a:avLst/>
            <a:gdLst/>
            <a:ahLst/>
            <a:cxnLst>
              <a:cxn ang="0">
                <a:pos x="0" y="487"/>
              </a:cxn>
              <a:cxn ang="0">
                <a:pos x="40" y="432"/>
              </a:cxn>
              <a:cxn ang="0">
                <a:pos x="63" y="409"/>
              </a:cxn>
              <a:cxn ang="0">
                <a:pos x="330" y="150"/>
              </a:cxn>
              <a:cxn ang="0">
                <a:pos x="495" y="87"/>
              </a:cxn>
              <a:cxn ang="0">
                <a:pos x="1020" y="17"/>
              </a:cxn>
              <a:cxn ang="0">
                <a:pos x="1310" y="17"/>
              </a:cxn>
              <a:cxn ang="0">
                <a:pos x="1444" y="32"/>
              </a:cxn>
              <a:cxn ang="0">
                <a:pos x="1483" y="40"/>
              </a:cxn>
            </a:cxnLst>
            <a:rect l="0" t="0" r="r" b="b"/>
            <a:pathLst>
              <a:path w="1483" h="487">
                <a:moveTo>
                  <a:pt x="0" y="487"/>
                </a:moveTo>
                <a:cubicBezTo>
                  <a:pt x="13" y="468"/>
                  <a:pt x="23" y="448"/>
                  <a:pt x="40" y="432"/>
                </a:cubicBezTo>
                <a:cubicBezTo>
                  <a:pt x="47" y="424"/>
                  <a:pt x="56" y="417"/>
                  <a:pt x="63" y="409"/>
                </a:cubicBezTo>
                <a:cubicBezTo>
                  <a:pt x="137" y="313"/>
                  <a:pt x="207" y="190"/>
                  <a:pt x="330" y="150"/>
                </a:cubicBezTo>
                <a:cubicBezTo>
                  <a:pt x="373" y="119"/>
                  <a:pt x="443" y="100"/>
                  <a:pt x="495" y="87"/>
                </a:cubicBezTo>
                <a:cubicBezTo>
                  <a:pt x="668" y="42"/>
                  <a:pt x="840" y="25"/>
                  <a:pt x="1020" y="17"/>
                </a:cubicBezTo>
                <a:cubicBezTo>
                  <a:pt x="1152" y="0"/>
                  <a:pt x="1082" y="5"/>
                  <a:pt x="1310" y="17"/>
                </a:cubicBezTo>
                <a:cubicBezTo>
                  <a:pt x="1333" y="18"/>
                  <a:pt x="1418" y="28"/>
                  <a:pt x="1444" y="32"/>
                </a:cubicBezTo>
                <a:cubicBezTo>
                  <a:pt x="1457" y="34"/>
                  <a:pt x="1483" y="40"/>
                  <a:pt x="1483" y="40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13" name="Oval 29"/>
          <p:cNvSpPr>
            <a:spLocks noChangeArrowheads="1"/>
          </p:cNvSpPr>
          <p:nvPr/>
        </p:nvSpPr>
        <p:spPr bwMode="auto">
          <a:xfrm>
            <a:off x="5292725" y="19812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1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1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9986" name="Text Box 67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221252" name="Text Box 68"/>
          <p:cNvSpPr txBox="1">
            <a:spLocks noChangeArrowheads="1"/>
          </p:cNvSpPr>
          <p:nvPr/>
        </p:nvSpPr>
        <p:spPr bwMode="auto">
          <a:xfrm>
            <a:off x="1779588" y="0"/>
            <a:ext cx="16176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 12;5</a:t>
            </a:r>
            <a:r>
              <a:rPr lang="en-US" sz="2400" b="1">
                <a:solidFill>
                  <a:srgbClr val="FFFFFF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221253" name="Freeform 6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54" name="AutoShape 7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55" name="Rectangle 7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56" name="AutoShape 7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57" name="Line 7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58" name="Line 7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59" name="Rectangle 7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9995" name="Rectangle 76"/>
          <p:cNvSpPr>
            <a:spLocks noChangeArrowheads="1"/>
          </p:cNvSpPr>
          <p:nvPr/>
        </p:nvSpPr>
        <p:spPr bwMode="auto">
          <a:xfrm>
            <a:off x="8024813" y="3624263"/>
            <a:ext cx="1006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4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39996" name="Rectangle 77"/>
          <p:cNvSpPr>
            <a:spLocks noChangeArrowheads="1"/>
          </p:cNvSpPr>
          <p:nvPr/>
        </p:nvSpPr>
        <p:spPr bwMode="auto">
          <a:xfrm>
            <a:off x="8004175" y="3402013"/>
            <a:ext cx="8191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  <a:endParaRPr lang="en-US" sz="900" b="1">
              <a:solidFill>
                <a:srgbClr val="000000"/>
              </a:solidFill>
              <a:effectLst/>
              <a:latin typeface="Chicago" charset="0"/>
              <a:ea typeface="Times New Roman" charset="0"/>
              <a:cs typeface="Times New Roman" charset="0"/>
            </a:endParaRPr>
          </a:p>
        </p:txBody>
      </p:sp>
      <p:sp>
        <p:nvSpPr>
          <p:cNvPr id="221262" name="Line 78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63" name="Line 79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64" name="Line 80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0000" name="Text Box 8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21270" name="Rectangle 8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40002" name="Text Box 87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230" grpId="0" animBg="1"/>
      <p:bldP spid="2212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3213" y="509588"/>
            <a:ext cx="7015162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5779" name="Rectangle 3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715781" name="Text Box 5"/>
          <p:cNvSpPr txBox="1">
            <a:spLocks noChangeArrowheads="1"/>
          </p:cNvSpPr>
          <p:nvPr/>
        </p:nvSpPr>
        <p:spPr bwMode="auto">
          <a:xfrm>
            <a:off x="1501775" y="938213"/>
            <a:ext cx="7010400" cy="52736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5F5F5F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tm+AH[Huwdawmfe,fajr pwiftajccspOf touf 75ESpf&amp;Sd.?</a:t>
            </a:r>
            <a:r>
              <a:rPr lang="en-US" b="1">
                <a:solidFill>
                  <a:srgbClr val="FFD34A"/>
                </a:solidFill>
                <a:effectLst/>
                <a:latin typeface="Comic Sans MS" pitchFamily="-112" charset="0"/>
                <a:ea typeface="+mn-ea"/>
                <a:cs typeface="+mn-cs"/>
              </a:rPr>
              <a:t>…</a:t>
            </a:r>
          </a:p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FFD34A"/>
              </a:solidFill>
              <a:effectLst/>
              <a:latin typeface="Comic Sans MS" pitchFamily="-112" charset="0"/>
              <a:ea typeface="+mn-ea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FFFFFF"/>
              </a:solidFill>
              <a:effectLst/>
              <a:latin typeface="Comic Sans MS" pitchFamily="-112" charset="0"/>
              <a:ea typeface="+mn-ea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ol.r,m; pm&amp;monf touf 65ESpf&amp;Sd.? odk@aomf uav;ay;rnf[k bk&amp;m;uwd&amp;Sdao;.?</a:t>
            </a:r>
            <a:r>
              <a:rPr lang="en-US" b="1">
                <a:solidFill>
                  <a:srgbClr val="FFFFFF"/>
                </a:solidFill>
                <a:effectLst/>
                <a:latin typeface="Comic Sans MS" pitchFamily="-11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40966" name="Group 7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15784" name="Rectangle 8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15785" name="Line 9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715786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5787" name="AutoShape 11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5788" name="Rectangle 12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5789" name="AutoShape 13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5790" name="Line 14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5791" name="Line 15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5792" name="Rectangle 16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0974" name="Rectangle 17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40975" name="Rectangle 18"/>
          <p:cNvSpPr>
            <a:spLocks noChangeArrowheads="1"/>
          </p:cNvSpPr>
          <p:nvPr/>
        </p:nvSpPr>
        <p:spPr bwMode="auto">
          <a:xfrm>
            <a:off x="8024813" y="3624263"/>
            <a:ext cx="1006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4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40976" name="Rectangle 19"/>
          <p:cNvSpPr>
            <a:spLocks noChangeArrowheads="1"/>
          </p:cNvSpPr>
          <p:nvPr/>
        </p:nvSpPr>
        <p:spPr bwMode="auto">
          <a:xfrm>
            <a:off x="8004175" y="3432175"/>
            <a:ext cx="819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715796" name="Line 20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5797" name="Line 21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5798" name="Line 22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0980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0981" name="Text Box 26"/>
          <p:cNvSpPr txBox="1">
            <a:spLocks noChangeArrowheads="1"/>
          </p:cNvSpPr>
          <p:nvPr/>
        </p:nvSpPr>
        <p:spPr bwMode="auto">
          <a:xfrm>
            <a:off x="8588375" y="6427788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4</a:t>
            </a:r>
          </a:p>
        </p:txBody>
      </p:sp>
      <p:sp>
        <p:nvSpPr>
          <p:cNvPr id="715804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40983" name="Text Box 29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5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57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5781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2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16803" name="Rectangle 3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16804" name="Line 4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pic>
        <p:nvPicPr>
          <p:cNvPr id="716806" name="Picture 6" descr="SEA OF GAL LATE AFT                                            00000013MAGNUM                         B64EDBC4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7" r="21768"/>
          <a:stretch>
            <a:fillRect/>
          </a:stretch>
        </p:blipFill>
        <p:spPr bwMode="auto">
          <a:xfrm>
            <a:off x="1595438" y="508000"/>
            <a:ext cx="6985000" cy="5784850"/>
          </a:xfrm>
          <a:prstGeom prst="rect">
            <a:avLst/>
          </a:prstGeom>
          <a:solidFill>
            <a:schemeClr val="accent2"/>
          </a:solidFill>
          <a:ln w="762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716807" name="Text Box 7"/>
          <p:cNvSpPr txBox="1">
            <a:spLocks noChangeArrowheads="1"/>
          </p:cNvSpPr>
          <p:nvPr/>
        </p:nvSpPr>
        <p:spPr bwMode="auto">
          <a:xfrm>
            <a:off x="1730375" y="2597150"/>
            <a:ext cx="6599238" cy="3568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5F5F5F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 15;6</a:t>
            </a:r>
            <a:r>
              <a:rPr lang="en-US" sz="6000" b="1">
                <a:solidFill>
                  <a:srgbClr val="FFFFFF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n-US" sz="48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,Hk=unfjcif;onf ajzmifhrwfjcif;jzpf.? &amp;dl;pif;aom ,Hk=unfjcif;</a:t>
            </a:r>
          </a:p>
        </p:txBody>
      </p:sp>
      <p:sp>
        <p:nvSpPr>
          <p:cNvPr id="41990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1991" name="Text Box 26"/>
          <p:cNvSpPr txBox="1">
            <a:spLocks noChangeArrowheads="1"/>
          </p:cNvSpPr>
          <p:nvPr/>
        </p:nvSpPr>
        <p:spPr bwMode="auto">
          <a:xfrm>
            <a:off x="8585200" y="641667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716828" name="Text Box 28"/>
          <p:cNvSpPr txBox="1">
            <a:spLocks noChangeArrowheads="1"/>
          </p:cNvSpPr>
          <p:nvPr/>
        </p:nvSpPr>
        <p:spPr bwMode="auto">
          <a:xfrm>
            <a:off x="1758950" y="0"/>
            <a:ext cx="18097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 15;6</a:t>
            </a:r>
            <a:r>
              <a:rPr lang="en-US" sz="2400" b="1">
                <a:solidFill>
                  <a:srgbClr val="FFFFFF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716829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716830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6809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6810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6811" name="Rectangle 1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6812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6813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6814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6815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2002" name="Rectangle 16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42003" name="Rectangle 17"/>
          <p:cNvSpPr>
            <a:spLocks noChangeArrowheads="1"/>
          </p:cNvSpPr>
          <p:nvPr/>
        </p:nvSpPr>
        <p:spPr bwMode="auto">
          <a:xfrm>
            <a:off x="8085138" y="3624263"/>
            <a:ext cx="1006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4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42004" name="Rectangle 18"/>
          <p:cNvSpPr>
            <a:spLocks noChangeArrowheads="1"/>
          </p:cNvSpPr>
          <p:nvPr/>
        </p:nvSpPr>
        <p:spPr bwMode="auto">
          <a:xfrm>
            <a:off x="8004175" y="3432175"/>
            <a:ext cx="819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716819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6820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6821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2008" name="Text Box 3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16832" name="Text Box 32"/>
          <p:cNvSpPr txBox="1">
            <a:spLocks noChangeArrowheads="1"/>
          </p:cNvSpPr>
          <p:nvPr/>
        </p:nvSpPr>
        <p:spPr bwMode="auto">
          <a:xfrm>
            <a:off x="1601788" y="536575"/>
            <a:ext cx="6999287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7200" b="1" i="1" baseline="-25000">
                <a:solidFill>
                  <a:srgbClr val="114FFB"/>
                </a:solidFill>
                <a:effectLst/>
                <a:latin typeface="Wwin_Burmese1" charset="0"/>
                <a:cs typeface="Times New Roman" charset="0"/>
              </a:rPr>
              <a:t>bk&amp;m;.uwdawmfudk tm+AH[H ,Hk=unfonf? e,fajr/ rsdK;EG,f/ aumif;csD;/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7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3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17828" name="Rectangle 4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17829" name="Line 5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717831" name="Text Box 7"/>
          <p:cNvSpPr txBox="1">
            <a:spLocks noChangeArrowheads="1"/>
          </p:cNvSpPr>
          <p:nvPr/>
        </p:nvSpPr>
        <p:spPr bwMode="auto">
          <a:xfrm>
            <a:off x="1714500" y="0"/>
            <a:ext cx="180022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 16;1-4</a:t>
            </a:r>
            <a:r>
              <a:rPr lang="en-US" sz="2800" b="1">
                <a:solidFill>
                  <a:srgbClr val="FFFFFF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43012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3013" name="Text Box 26"/>
          <p:cNvSpPr txBox="1">
            <a:spLocks noChangeArrowheads="1"/>
          </p:cNvSpPr>
          <p:nvPr/>
        </p:nvSpPr>
        <p:spPr bwMode="auto">
          <a:xfrm>
            <a:off x="8591550" y="641667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717852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717833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7834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7835" name="Rectangle 1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7836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7837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7838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7839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022" name="Rectangle 16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43023" name="Rectangle 17"/>
          <p:cNvSpPr>
            <a:spLocks noChangeArrowheads="1"/>
          </p:cNvSpPr>
          <p:nvPr/>
        </p:nvSpPr>
        <p:spPr bwMode="auto">
          <a:xfrm>
            <a:off x="8115300" y="3624263"/>
            <a:ext cx="1006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4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43024" name="Rectangle 18"/>
          <p:cNvSpPr>
            <a:spLocks noChangeArrowheads="1"/>
          </p:cNvSpPr>
          <p:nvPr/>
        </p:nvSpPr>
        <p:spPr bwMode="auto">
          <a:xfrm>
            <a:off x="8004175" y="3432175"/>
            <a:ext cx="819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717843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7844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7845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028" name="Text Box 30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pic>
        <p:nvPicPr>
          <p:cNvPr id="43029" name="Picture 31" descr="D:\3 Judah and the South\Judean Wilderness\Judean Wilderness sr\Nahal Darga from Murabaat caves, 95-22tb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1613" y="755650"/>
            <a:ext cx="6940550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32" name="Text Box 8"/>
          <p:cNvSpPr txBox="1">
            <a:spLocks noChangeArrowheads="1"/>
          </p:cNvSpPr>
          <p:nvPr/>
        </p:nvSpPr>
        <p:spPr bwMode="auto">
          <a:xfrm>
            <a:off x="2082800" y="885825"/>
            <a:ext cx="5740400" cy="3900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tm+AH[H bk&amp;m;udk,Hk./ </a:t>
            </a:r>
            <a:r>
              <a:rPr lang="en-US" sz="44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charset="0"/>
                <a:cs typeface="Times New Roman" charset="0"/>
              </a:rPr>
              <a:t>!</a:t>
            </a:r>
          </a:p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tm+AH[HESifh pm&amp;m onf;cHjcif;tm;enf;vm onf?</a:t>
            </a:r>
            <a:r>
              <a: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 </a:t>
            </a:r>
            <a:r>
              <a:rPr lang="en-US" sz="48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pm&amp;m.uGsefr [m*&amp;xH tm+AH[H0ifa&amp;mufjcif;</a:t>
            </a:r>
          </a:p>
        </p:txBody>
      </p:sp>
      <p:sp>
        <p:nvSpPr>
          <p:cNvPr id="717857" name="Rectangle 33"/>
          <p:cNvSpPr>
            <a:spLocks noChangeArrowheads="1"/>
          </p:cNvSpPr>
          <p:nvPr/>
        </p:nvSpPr>
        <p:spPr bwMode="auto">
          <a:xfrm>
            <a:off x="1430338" y="768350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7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7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32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2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18851" name="Rectangle 3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18852" name="Line 4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718854" name="Text Box 6"/>
          <p:cNvSpPr txBox="1">
            <a:spLocks noChangeArrowheads="1"/>
          </p:cNvSpPr>
          <p:nvPr/>
        </p:nvSpPr>
        <p:spPr bwMode="auto">
          <a:xfrm>
            <a:off x="1322388" y="-33338"/>
            <a:ext cx="3068637" cy="3968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urBm16;11-12-17;20-21</a:t>
            </a:r>
            <a:r>
              <a:rPr lang="en-US" sz="2000" b="1">
                <a:solidFill>
                  <a:srgbClr val="FFFFFF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pic>
        <p:nvPicPr>
          <p:cNvPr id="44037" name="Picture 7" descr="&#10;Picture 18                                                     00000002MAGNUM                         B64EDBC4:"/>
          <p:cNvPicPr>
            <a:picLocks noChangeAspect="1" noChangeArrowheads="1"/>
          </p:cNvPicPr>
          <p:nvPr/>
        </p:nvPicPr>
        <p:blipFill>
          <a:blip r:embed="rId2" cstate="screen">
            <a:lum brigh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0" t="20313" r="47656" b="4688"/>
          <a:stretch>
            <a:fillRect/>
          </a:stretch>
        </p:blipFill>
        <p:spPr bwMode="auto">
          <a:xfrm>
            <a:off x="1592263" y="509588"/>
            <a:ext cx="6992937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856" name="Text Box 8"/>
          <p:cNvSpPr txBox="1">
            <a:spLocks noChangeArrowheads="1"/>
          </p:cNvSpPr>
          <p:nvPr/>
        </p:nvSpPr>
        <p:spPr bwMode="auto">
          <a:xfrm>
            <a:off x="1595438" y="1636713"/>
            <a:ext cx="6269037" cy="4751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tm+AH[Honf[m*&amp;ESifh &amp;aomom;.zcifjzpfvmonf? xdkom;emrnfrSm Á&amp;SarvS jzpf.? </a:t>
            </a:r>
            <a:r>
              <a:rPr lang="en-US" sz="5400" b="1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Á&amp;SarvSonfbk&amp;m;uwdxm;aom om;r[kwfacs?</a:t>
            </a:r>
            <a:endParaRPr lang="en-US" sz="5400" b="1">
              <a:solidFill>
                <a:srgbClr val="FFFFFF"/>
              </a:solidFill>
              <a:effectLst/>
              <a:cs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 </a:t>
            </a:r>
          </a:p>
        </p:txBody>
      </p:sp>
      <p:sp>
        <p:nvSpPr>
          <p:cNvPr id="44039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4040" name="Text Box 27"/>
          <p:cNvSpPr txBox="1">
            <a:spLocks noChangeArrowheads="1"/>
          </p:cNvSpPr>
          <p:nvPr/>
        </p:nvSpPr>
        <p:spPr bwMode="auto">
          <a:xfrm>
            <a:off x="8588375" y="640556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718877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718878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8858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8859" name="AutoShape 11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8860" name="Rectangle 12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8861" name="AutoShape 13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8862" name="Line 14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8863" name="Line 15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8864" name="Rectangle 16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4050" name="Rectangle 17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44051" name="Rectangle 18"/>
          <p:cNvSpPr>
            <a:spLocks noChangeArrowheads="1"/>
          </p:cNvSpPr>
          <p:nvPr/>
        </p:nvSpPr>
        <p:spPr bwMode="auto">
          <a:xfrm>
            <a:off x="8004175" y="3432175"/>
            <a:ext cx="81915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  <a:ea typeface="Times New Roman" charset="0"/>
              <a:cs typeface="Times New Roman" charset="0"/>
            </a:endParaRPr>
          </a:p>
        </p:txBody>
      </p:sp>
      <p:sp>
        <p:nvSpPr>
          <p:cNvPr id="718867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8868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8869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4055" name="Rectangle 25"/>
          <p:cNvSpPr>
            <a:spLocks noChangeArrowheads="1"/>
          </p:cNvSpPr>
          <p:nvPr/>
        </p:nvSpPr>
        <p:spPr bwMode="auto">
          <a:xfrm>
            <a:off x="8085138" y="3624263"/>
            <a:ext cx="1006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4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44056" name="Text Box 3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18880" name="AutoShape 32"/>
          <p:cNvSpPr>
            <a:spLocks noChangeArrowheads="1"/>
          </p:cNvSpPr>
          <p:nvPr/>
        </p:nvSpPr>
        <p:spPr bwMode="auto">
          <a:xfrm>
            <a:off x="1622425" y="3824288"/>
            <a:ext cx="6296025" cy="203517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8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8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18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856" grpId="0" build="p" autoUpdateAnimBg="0"/>
      <p:bldP spid="71888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19875" name="Rectangle 3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19876" name="Line 4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719878" name="Text Box 6"/>
          <p:cNvSpPr txBox="1">
            <a:spLocks noChangeArrowheads="1"/>
          </p:cNvSpPr>
          <p:nvPr/>
        </p:nvSpPr>
        <p:spPr bwMode="auto">
          <a:xfrm>
            <a:off x="1798638" y="0"/>
            <a:ext cx="2603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 17;19</a:t>
            </a:r>
            <a:r>
              <a:rPr lang="en-US" sz="2000" b="1">
                <a:solidFill>
                  <a:srgbClr val="FFFFFF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pic>
        <p:nvPicPr>
          <p:cNvPr id="45061" name="Picture 7" descr="&#10;Picture 17                                                     00000002MAGNUM                         B64EDBC4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5" t="20313" r="22070" b="11719"/>
          <a:stretch>
            <a:fillRect/>
          </a:stretch>
        </p:blipFill>
        <p:spPr bwMode="auto">
          <a:xfrm>
            <a:off x="1612900" y="508000"/>
            <a:ext cx="6975475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880" name="Text Box 8"/>
          <p:cNvSpPr txBox="1">
            <a:spLocks noChangeArrowheads="1"/>
          </p:cNvSpPr>
          <p:nvPr/>
        </p:nvSpPr>
        <p:spPr bwMode="auto">
          <a:xfrm>
            <a:off x="2082800" y="1316038"/>
            <a:ext cx="5740400" cy="4849812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A0FEF3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8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,cktm+AH[Htouf 85ESpf/ pm&amp;mtouf 75ESpf/ </a:t>
            </a:r>
            <a:r>
              <a:rPr lang="en-US" sz="4800" b="1" u="sng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  <a:hlinkClick r:id="rId3"/>
              </a:rPr>
              <a:t>xdk@aemufESpfaygif</a:t>
            </a:r>
            <a:r>
              <a:rPr lang="en-US" sz="48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; 15ESpf =umaomf ÁZufonf tm+AH[H ESifh </a:t>
            </a:r>
            <a:r>
              <a:rPr lang="en-US" sz="48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  <a:hlinkClick r:id="rId4"/>
              </a:rPr>
              <a:t>pm&amp;mwdk@rS</a:t>
            </a:r>
            <a:r>
              <a:rPr lang="en-US" sz="48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 arG;zGm;vmonf?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48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	</a:t>
            </a:r>
          </a:p>
        </p:txBody>
      </p:sp>
      <p:sp>
        <p:nvSpPr>
          <p:cNvPr id="45063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5064" name="Text Box 27"/>
          <p:cNvSpPr txBox="1">
            <a:spLocks noChangeArrowheads="1"/>
          </p:cNvSpPr>
          <p:nvPr/>
        </p:nvSpPr>
        <p:spPr bwMode="auto">
          <a:xfrm>
            <a:off x="8588375" y="643096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4</a:t>
            </a:r>
          </a:p>
        </p:txBody>
      </p:sp>
      <p:sp>
        <p:nvSpPr>
          <p:cNvPr id="719901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719902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9882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9883" name="AutoShape 11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9884" name="Rectangle 12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9885" name="AutoShape 13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9886" name="Line 14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9887" name="Line 15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9888" name="Rectangle 16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5074" name="Rectangle 17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45075" name="Rectangle 18"/>
          <p:cNvSpPr>
            <a:spLocks noChangeArrowheads="1"/>
          </p:cNvSpPr>
          <p:nvPr/>
        </p:nvSpPr>
        <p:spPr bwMode="auto">
          <a:xfrm>
            <a:off x="8081963" y="3624263"/>
            <a:ext cx="1006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4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45076" name="Rectangle 19"/>
          <p:cNvSpPr>
            <a:spLocks noChangeArrowheads="1"/>
          </p:cNvSpPr>
          <p:nvPr/>
        </p:nvSpPr>
        <p:spPr bwMode="auto">
          <a:xfrm>
            <a:off x="8004175" y="3432175"/>
            <a:ext cx="819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719892" name="Line 20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9893" name="Line 21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9894" name="Line 22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5080" name="Text Box 3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19904" name="Rectangle 32"/>
          <p:cNvSpPr>
            <a:spLocks noChangeArrowheads="1"/>
          </p:cNvSpPr>
          <p:nvPr/>
        </p:nvSpPr>
        <p:spPr bwMode="auto">
          <a:xfrm>
            <a:off x="7535863" y="5945188"/>
            <a:ext cx="214312" cy="187325"/>
          </a:xfrm>
          <a:prstGeom prst="rect">
            <a:avLst/>
          </a:prstGeom>
          <a:solidFill>
            <a:srgbClr val="C6BDB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9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9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80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2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20899" name="Rectangle 3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20900" name="Line 4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720902" name="Text Box 6"/>
          <p:cNvSpPr txBox="1">
            <a:spLocks noChangeArrowheads="1"/>
          </p:cNvSpPr>
          <p:nvPr/>
        </p:nvSpPr>
        <p:spPr bwMode="auto">
          <a:xfrm>
            <a:off x="1778000" y="0"/>
            <a:ext cx="2603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 17;21</a:t>
            </a:r>
            <a:r>
              <a:rPr lang="en-US" sz="2000" b="1">
                <a:solidFill>
                  <a:srgbClr val="FFFFFF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720903" name="Rectangle 7"/>
          <p:cNvSpPr>
            <a:spLocks noChangeArrowheads="1"/>
          </p:cNvSpPr>
          <p:nvPr/>
        </p:nvSpPr>
        <p:spPr bwMode="auto">
          <a:xfrm>
            <a:off x="1498600" y="558800"/>
            <a:ext cx="7010400" cy="5791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6086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20925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46088" name="Text Box 3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pic>
        <p:nvPicPr>
          <p:cNvPr id="46089" name="Picture 32" descr="C:\0Images\Todd Sites\0Adds\3 Judah adds\062600 Detroit trip\sr\Nahal Zin4, tb n0624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3050" y="508000"/>
            <a:ext cx="7043738" cy="574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929" name="Rectangle 33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0905" name="Text Box 9"/>
          <p:cNvSpPr txBox="1">
            <a:spLocks noChangeArrowheads="1"/>
          </p:cNvSpPr>
          <p:nvPr/>
        </p:nvSpPr>
        <p:spPr bwMode="auto">
          <a:xfrm>
            <a:off x="2070100" y="444500"/>
            <a:ext cx="5740400" cy="2101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ÁZufonf apmifhpm;ar#mfvifhae&amp;aom om;tppftrSefjzpf.? </a:t>
            </a:r>
          </a:p>
        </p:txBody>
      </p:sp>
      <p:sp>
        <p:nvSpPr>
          <p:cNvPr id="720930" name="Text Box 34"/>
          <p:cNvSpPr txBox="1">
            <a:spLocks noChangeArrowheads="1"/>
          </p:cNvSpPr>
          <p:nvPr/>
        </p:nvSpPr>
        <p:spPr bwMode="auto">
          <a:xfrm>
            <a:off x="1860550" y="2333625"/>
            <a:ext cx="6551613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400" b="1">
                <a:solidFill>
                  <a:srgbClr val="FFEA18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xdkom;tm;jzifhtm+AH[Htm;bk&amp;m;ay;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4400" b="1">
                <a:solidFill>
                  <a:srgbClr val="FFEA18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aomuwdawmfjynfhpHkvm.?</a:t>
            </a:r>
          </a:p>
        </p:txBody>
      </p:sp>
      <p:sp>
        <p:nvSpPr>
          <p:cNvPr id="46093" name="Text Box 35"/>
          <p:cNvSpPr txBox="1">
            <a:spLocks noChangeArrowheads="1"/>
          </p:cNvSpPr>
          <p:nvPr/>
        </p:nvSpPr>
        <p:spPr bwMode="auto">
          <a:xfrm>
            <a:off x="8588375" y="643096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720907" name="Freeform 11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0908" name="AutoShape 12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0909" name="Rectangle 13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0910" name="AutoShape 14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0911" name="Line 15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0912" name="Line 16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0913" name="Rectangle 17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6101" name="Rectangle 18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46102" name="Rectangle 19"/>
          <p:cNvSpPr>
            <a:spLocks noChangeArrowheads="1"/>
          </p:cNvSpPr>
          <p:nvPr/>
        </p:nvSpPr>
        <p:spPr bwMode="auto">
          <a:xfrm>
            <a:off x="8115300" y="3624263"/>
            <a:ext cx="11239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6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46103" name="Rectangle 20"/>
          <p:cNvSpPr>
            <a:spLocks noChangeArrowheads="1"/>
          </p:cNvSpPr>
          <p:nvPr/>
        </p:nvSpPr>
        <p:spPr bwMode="auto">
          <a:xfrm>
            <a:off x="8004175" y="3432175"/>
            <a:ext cx="819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720917" name="Line 21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0918" name="Line 22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0919" name="Line 23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0932" name="Text Box 36"/>
          <p:cNvSpPr txBox="1">
            <a:spLocks noChangeArrowheads="1"/>
          </p:cNvSpPr>
          <p:nvPr/>
        </p:nvSpPr>
        <p:spPr bwMode="auto">
          <a:xfrm>
            <a:off x="2852738" y="4427538"/>
            <a:ext cx="417512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folHlink">
                <a:alpha val="74998"/>
              </a:schemeClr>
            </a:outerShdw>
          </a:effec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>
                <a:solidFill>
                  <a:srgbClr val="1A0004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xdkom;.rdom;pk rsdK;qufrS wqifhjzpf.?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20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20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905" grpId="0" autoUpdateAnimBg="0"/>
      <p:bldP spid="720930" grpId="0" autoUpdateAnimBg="0"/>
      <p:bldP spid="720932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1026"/>
          <p:cNvGrpSpPr>
            <a:grpSpLocks/>
          </p:cNvGrpSpPr>
          <p:nvPr/>
        </p:nvGrpSpPr>
        <p:grpSpPr bwMode="auto">
          <a:xfrm>
            <a:off x="2425700" y="1390650"/>
            <a:ext cx="4362450" cy="3598863"/>
            <a:chOff x="1512" y="1397"/>
            <a:chExt cx="2748" cy="2267"/>
          </a:xfrm>
        </p:grpSpPr>
        <p:sp>
          <p:nvSpPr>
            <p:cNvPr id="768003" name="Rectangle 1027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04" name="Rectangle 1028"/>
            <p:cNvSpPr>
              <a:spLocks noChangeArrowheads="1"/>
            </p:cNvSpPr>
            <p:nvPr/>
          </p:nvSpPr>
          <p:spPr bwMode="auto">
            <a:xfrm>
              <a:off x="1862" y="1431"/>
              <a:ext cx="19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"/>
                <a:cs typeface="Wwin_Burmese"/>
              </a:endParaRPr>
            </a:p>
          </p:txBody>
        </p:sp>
        <p:sp>
          <p:nvSpPr>
            <p:cNvPr id="768005" name="Rectangle 1029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06" name="AutoShape 1030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07" name="Rectangle 1031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18456" name="Rectangle 1032"/>
            <p:cNvSpPr>
              <a:spLocks noChangeArrowheads="1"/>
            </p:cNvSpPr>
            <p:nvPr/>
          </p:nvSpPr>
          <p:spPr bwMode="auto">
            <a:xfrm>
              <a:off x="1603" y="1399"/>
              <a:ext cx="54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zefqif;jcif;/</a:t>
              </a:r>
              <a:r>
                <a:rPr lang="en-US" sz="1600" b="1">
                  <a:effectLst/>
                  <a:latin typeface="Wwin_Burmese"/>
                  <a:cs typeface="Wwin_Burmese"/>
                </a:rPr>
                <a:t> </a:t>
              </a:r>
            </a:p>
          </p:txBody>
        </p:sp>
        <p:sp>
          <p:nvSpPr>
            <p:cNvPr id="768009" name="Line 1033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10" name="Line 1034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11" name="Rectangle 1035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12" name="Rectangle 1036"/>
            <p:cNvSpPr>
              <a:spLocks noChangeArrowheads="1"/>
            </p:cNvSpPr>
            <p:nvPr/>
          </p:nvSpPr>
          <p:spPr bwMode="auto">
            <a:xfrm>
              <a:off x="2005" y="1606"/>
              <a:ext cx="19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"/>
                <a:cs typeface="Wwin_Burmese"/>
              </a:endParaRPr>
            </a:p>
          </p:txBody>
        </p:sp>
        <p:sp>
          <p:nvSpPr>
            <p:cNvPr id="768013" name="Rectangle 1037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14" name="AutoShape 1038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15" name="Rectangle 1039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18464" name="Rectangle 1040"/>
            <p:cNvSpPr>
              <a:spLocks noChangeArrowheads="1"/>
            </p:cNvSpPr>
            <p:nvPr/>
          </p:nvSpPr>
          <p:spPr bwMode="auto">
            <a:xfrm>
              <a:off x="1800" y="1566"/>
              <a:ext cx="42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 </a:t>
              </a:r>
              <a:r>
                <a:rPr lang="en-US" sz="2000" b="1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tm+AH[</a:t>
              </a:r>
              <a:r>
                <a:rPr lang="en-US" sz="2000" b="1">
                  <a:effectLst/>
                  <a:latin typeface="Wwin_Burmese"/>
                  <a:cs typeface="Wwin_Burmese"/>
                </a:rPr>
                <a:t> </a:t>
              </a:r>
            </a:p>
          </p:txBody>
        </p:sp>
        <p:sp>
          <p:nvSpPr>
            <p:cNvPr id="768017" name="Line 1041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18" name="Line 1042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19" name="Rectangle 1043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20" name="Rectangle 1044"/>
            <p:cNvSpPr>
              <a:spLocks noChangeArrowheads="1"/>
            </p:cNvSpPr>
            <p:nvPr/>
          </p:nvSpPr>
          <p:spPr bwMode="auto">
            <a:xfrm>
              <a:off x="2148" y="1767"/>
              <a:ext cx="19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"/>
                <a:cs typeface="Wwin_Burmese"/>
              </a:endParaRPr>
            </a:p>
          </p:txBody>
        </p:sp>
        <p:sp>
          <p:nvSpPr>
            <p:cNvPr id="768021" name="Rectangle 1045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22" name="AutoShape 1046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23" name="Rectangle 1047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18472" name="Rectangle 1048"/>
            <p:cNvSpPr>
              <a:spLocks noChangeArrowheads="1"/>
            </p:cNvSpPr>
            <p:nvPr/>
          </p:nvSpPr>
          <p:spPr bwMode="auto">
            <a:xfrm>
              <a:off x="1889" y="1735"/>
              <a:ext cx="51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a,moyf</a:t>
              </a:r>
              <a:r>
                <a:rPr lang="en-US" sz="2400" b="1">
                  <a:effectLst/>
                  <a:latin typeface="Wwin_Burmese"/>
                  <a:cs typeface="Wwin_Burmese"/>
                </a:rPr>
                <a:t> </a:t>
              </a:r>
            </a:p>
          </p:txBody>
        </p:sp>
        <p:sp>
          <p:nvSpPr>
            <p:cNvPr id="768025" name="Line 1049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26" name="Line 1050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27" name="Rectangle 1051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28" name="AutoShape 1052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29" name="Rectangle 1053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18478" name="Rectangle 1054"/>
            <p:cNvSpPr>
              <a:spLocks noChangeArrowheads="1"/>
            </p:cNvSpPr>
            <p:nvPr/>
          </p:nvSpPr>
          <p:spPr bwMode="auto">
            <a:xfrm>
              <a:off x="2108" y="1896"/>
              <a:ext cx="44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 </a:t>
              </a:r>
              <a:r>
                <a:rPr lang="en-US" sz="2400" b="1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arma&amp;S</a:t>
              </a:r>
              <a:r>
                <a:rPr lang="en-US" sz="1800" b="1">
                  <a:effectLst/>
                  <a:latin typeface="Wwin_Burmese"/>
                  <a:cs typeface="Wwin_Burmese"/>
                </a:rPr>
                <a:t> </a:t>
              </a:r>
            </a:p>
          </p:txBody>
        </p:sp>
        <p:sp>
          <p:nvSpPr>
            <p:cNvPr id="768031" name="Line 1055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32" name="Line 1056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33" name="Rectangle 1057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34" name="AutoShape 1058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35" name="Rectangle 1059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18484" name="Rectangle 1060"/>
            <p:cNvSpPr>
              <a:spLocks noChangeArrowheads="1"/>
            </p:cNvSpPr>
            <p:nvPr/>
          </p:nvSpPr>
          <p:spPr bwMode="auto">
            <a:xfrm>
              <a:off x="2249" y="2071"/>
              <a:ext cx="42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 </a:t>
              </a:r>
              <a:r>
                <a:rPr lang="en-US" sz="2400" b="1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a,m±_ </a:t>
              </a:r>
            </a:p>
          </p:txBody>
        </p:sp>
        <p:sp>
          <p:nvSpPr>
            <p:cNvPr id="768037" name="Line 1061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38" name="Rectangle 1062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39" name="AutoShape 1063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40" name="Rectangle 1064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18489" name="Rectangle 1065"/>
            <p:cNvSpPr>
              <a:spLocks noChangeArrowheads="1"/>
            </p:cNvSpPr>
            <p:nvPr/>
          </p:nvSpPr>
          <p:spPr bwMode="auto">
            <a:xfrm>
              <a:off x="2259" y="2233"/>
              <a:ext cx="67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 </a:t>
              </a:r>
              <a:r>
                <a:rPr lang="en-US" sz="2400" b="1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rif;rJhumv </a:t>
              </a:r>
            </a:p>
          </p:txBody>
        </p:sp>
        <p:sp>
          <p:nvSpPr>
            <p:cNvPr id="768042" name="Line 1066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43" name="Rectangle 1067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44" name="AutoShape 1068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45" name="Rectangle 1069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18494" name="Rectangle 1070"/>
            <p:cNvSpPr>
              <a:spLocks noChangeArrowheads="1"/>
            </p:cNvSpPr>
            <p:nvPr/>
          </p:nvSpPr>
          <p:spPr bwMode="auto">
            <a:xfrm>
              <a:off x="2413" y="2416"/>
              <a:ext cx="68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 rif;pHumv</a:t>
              </a:r>
              <a:r>
                <a:rPr lang="en-US" sz="1800" b="1">
                  <a:effectLst/>
                  <a:latin typeface="Wwin_Burmese"/>
                  <a:cs typeface="Wwin_Burmese"/>
                </a:rPr>
                <a:t> </a:t>
              </a:r>
            </a:p>
          </p:txBody>
        </p:sp>
        <p:sp>
          <p:nvSpPr>
            <p:cNvPr id="768047" name="Line 1071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48" name="Rectangle 1072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49" name="AutoShape 1073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50" name="Rectangle 1074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18499" name="Rectangle 1075"/>
            <p:cNvSpPr>
              <a:spLocks noChangeArrowheads="1"/>
            </p:cNvSpPr>
            <p:nvPr/>
          </p:nvSpPr>
          <p:spPr bwMode="auto">
            <a:xfrm>
              <a:off x="2461" y="2591"/>
              <a:ext cx="8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 </a:t>
              </a:r>
              <a:r>
                <a:rPr lang="en-US" sz="2400" b="1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zrf;qD; umv/</a:t>
              </a:r>
              <a:r>
                <a:rPr lang="en-US" sz="1800" b="1">
                  <a:effectLst/>
                  <a:latin typeface="Wwin_Burmese"/>
                  <a:cs typeface="Wwin_Burmese"/>
                </a:rPr>
                <a:t> </a:t>
              </a:r>
            </a:p>
          </p:txBody>
        </p:sp>
        <p:sp>
          <p:nvSpPr>
            <p:cNvPr id="768052" name="Line 1076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53" name="Line 1077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54" name="Rectangle 1078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55" name="AutoShape 1079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56" name="Rectangle 1080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18505" name="Rectangle 1081"/>
            <p:cNvSpPr>
              <a:spLocks noChangeArrowheads="1"/>
            </p:cNvSpPr>
            <p:nvPr/>
          </p:nvSpPr>
          <p:spPr bwMode="auto">
            <a:xfrm>
              <a:off x="2694" y="2777"/>
              <a:ext cx="71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 </a:t>
              </a:r>
              <a:r>
                <a:rPr lang="en-US" sz="2000" b="1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qdwf+idrfumv </a:t>
              </a:r>
            </a:p>
          </p:txBody>
        </p:sp>
        <p:sp>
          <p:nvSpPr>
            <p:cNvPr id="768058" name="Line 1082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59" name="Line 1083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60" name="Rectangle 1084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61" name="AutoShape 1085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62" name="Rectangle 1086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grpSp>
          <p:nvGrpSpPr>
            <p:cNvPr id="18511" name="Group 1087"/>
            <p:cNvGrpSpPr>
              <a:grpSpLocks/>
            </p:cNvGrpSpPr>
            <p:nvPr/>
          </p:nvGrpSpPr>
          <p:grpSpPr bwMode="auto">
            <a:xfrm>
              <a:off x="3026" y="2965"/>
              <a:ext cx="526" cy="388"/>
              <a:chOff x="3114" y="3101"/>
              <a:chExt cx="526" cy="388"/>
            </a:xfrm>
          </p:grpSpPr>
          <p:sp>
            <p:nvSpPr>
              <p:cNvPr id="768064" name="Rectangle 1088"/>
              <p:cNvSpPr>
                <a:spLocks noChangeArrowheads="1"/>
              </p:cNvSpPr>
              <p:nvPr/>
            </p:nvSpPr>
            <p:spPr bwMode="auto">
              <a:xfrm>
                <a:off x="3155" y="3112"/>
                <a:ext cx="0" cy="2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800" b="1">
                    <a:solidFill>
                      <a:srgbClr val="114FFB"/>
                    </a:solidFill>
                    <a:effectLst/>
                    <a:latin typeface="Wwin_Burmese"/>
                    <a:cs typeface="Wwin_Burmese"/>
                  </a:rPr>
                  <a:t>   </a:t>
                </a:r>
                <a:endParaRPr lang="en-US" b="1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"/>
                  <a:cs typeface="Wwin_Burmese"/>
                </a:endParaRPr>
              </a:p>
            </p:txBody>
          </p:sp>
          <p:sp>
            <p:nvSpPr>
              <p:cNvPr id="18515" name="Rectangle 1089"/>
              <p:cNvSpPr>
                <a:spLocks noChangeArrowheads="1"/>
              </p:cNvSpPr>
              <p:nvPr/>
            </p:nvSpPr>
            <p:spPr bwMode="auto">
              <a:xfrm>
                <a:off x="3114" y="3101"/>
                <a:ext cx="526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114FFB"/>
                    </a:solidFill>
                    <a:effectLst/>
                    <a:latin typeface="Wwin_Burmese"/>
                    <a:cs typeface="Wwin_Burmese"/>
                  </a:rPr>
                  <a:t> </a:t>
                </a:r>
                <a:r>
                  <a:rPr lang="en-US" b="1">
                    <a:solidFill>
                      <a:srgbClr val="114FFB"/>
                    </a:solidFill>
                    <a:effectLst/>
                    <a:latin typeface="Wwin_Burmese"/>
                    <a:cs typeface="Wwin_Burmese"/>
                  </a:rPr>
                  <a:t>a,±_</a:t>
                </a:r>
              </a:p>
            </p:txBody>
          </p:sp>
        </p:grpSp>
        <p:sp>
          <p:nvSpPr>
            <p:cNvPr id="768066" name="Line 1090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67" name="Line 1091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</p:grpSp>
      <p:sp>
        <p:nvSpPr>
          <p:cNvPr id="768068" name="AutoShape 1092"/>
          <p:cNvSpPr>
            <a:spLocks noChangeArrowheads="1"/>
          </p:cNvSpPr>
          <p:nvPr/>
        </p:nvSpPr>
        <p:spPr bwMode="auto">
          <a:xfrm rot="20160000">
            <a:off x="1309688" y="188595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grpSp>
        <p:nvGrpSpPr>
          <p:cNvPr id="18436" name="Group 1093"/>
          <p:cNvGrpSpPr>
            <a:grpSpLocks/>
          </p:cNvGrpSpPr>
          <p:nvPr/>
        </p:nvGrpSpPr>
        <p:grpSpPr bwMode="auto">
          <a:xfrm>
            <a:off x="620713" y="160338"/>
            <a:ext cx="647700" cy="1444624"/>
            <a:chOff x="391" y="101"/>
            <a:chExt cx="408" cy="910"/>
          </a:xfrm>
        </p:grpSpPr>
        <p:sp>
          <p:nvSpPr>
            <p:cNvPr id="768070" name="Rectangle 1094"/>
            <p:cNvSpPr>
              <a:spLocks noChangeArrowheads="1"/>
            </p:cNvSpPr>
            <p:nvPr/>
          </p:nvSpPr>
          <p:spPr bwMode="auto">
            <a:xfrm>
              <a:off x="391" y="101"/>
              <a:ext cx="408" cy="9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Wwin_Burmese"/>
                  <a:ea typeface="+mn-ea"/>
                  <a:cs typeface="Wwin_Burmese"/>
                </a:rPr>
                <a:t>7</a:t>
              </a:r>
            </a:p>
          </p:txBody>
        </p:sp>
        <p:sp>
          <p:nvSpPr>
            <p:cNvPr id="768071" name="Line 1095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</p:grpSp>
      <p:sp>
        <p:nvSpPr>
          <p:cNvPr id="18437" name="Text Box 1096"/>
          <p:cNvSpPr txBox="1">
            <a:spLocks noChangeArrowheads="1"/>
          </p:cNvSpPr>
          <p:nvPr/>
        </p:nvSpPr>
        <p:spPr bwMode="auto">
          <a:xfrm>
            <a:off x="533400" y="6483350"/>
            <a:ext cx="19939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  <a:latin typeface="Wwin_Burmese"/>
              <a:cs typeface="Wwin_Burmese"/>
            </a:endParaRPr>
          </a:p>
        </p:txBody>
      </p:sp>
      <p:sp>
        <p:nvSpPr>
          <p:cNvPr id="768073" name="Text Box 1097"/>
          <p:cNvSpPr txBox="1">
            <a:spLocks noChangeArrowheads="1"/>
          </p:cNvSpPr>
          <p:nvPr/>
        </p:nvSpPr>
        <p:spPr bwMode="auto">
          <a:xfrm>
            <a:off x="1781175" y="0"/>
            <a:ext cx="26035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effectLst/>
                <a:latin typeface="Wwin_Burmese"/>
                <a:ea typeface="Times New Roman" pitchFamily="-112" charset="0"/>
                <a:cs typeface="Wwin_Burmese"/>
              </a:rPr>
              <a:t>? urBm 37;2 - urBm 50;26 </a:t>
            </a:r>
          </a:p>
        </p:txBody>
      </p:sp>
      <p:sp>
        <p:nvSpPr>
          <p:cNvPr id="18439" name="Text Box 109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Wwin_Burmese"/>
              <a:cs typeface="Wwin_Burmese"/>
            </a:endParaRPr>
          </a:p>
        </p:txBody>
      </p:sp>
      <p:sp>
        <p:nvSpPr>
          <p:cNvPr id="768075" name="Rectangle 1099"/>
          <p:cNvSpPr>
            <a:spLocks noChangeArrowheads="1"/>
          </p:cNvSpPr>
          <p:nvPr/>
        </p:nvSpPr>
        <p:spPr bwMode="auto">
          <a:xfrm>
            <a:off x="8111309" y="6524546"/>
            <a:ext cx="300082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"/>
                <a:cs typeface="Wwin_Burmese"/>
              </a:rPr>
              <a:t>02</a:t>
            </a:r>
          </a:p>
        </p:txBody>
      </p:sp>
      <p:sp>
        <p:nvSpPr>
          <p:cNvPr id="18441" name="Text Box 1101"/>
          <p:cNvSpPr txBox="1">
            <a:spLocks noChangeArrowheads="1"/>
          </p:cNvSpPr>
          <p:nvPr/>
        </p:nvSpPr>
        <p:spPr bwMode="auto">
          <a:xfrm>
            <a:off x="7159528" y="6240870"/>
            <a:ext cx="13003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Wwin_Burmese"/>
                <a:cs typeface="Wwin_Burmese"/>
              </a:rPr>
              <a:t>Handbook pg. 19-24</a:t>
            </a:r>
          </a:p>
        </p:txBody>
      </p:sp>
      <p:sp>
        <p:nvSpPr>
          <p:cNvPr id="768078" name="Rectangle 1102"/>
          <p:cNvSpPr>
            <a:spLocks noChangeArrowheads="1"/>
          </p:cNvSpPr>
          <p:nvPr/>
        </p:nvSpPr>
        <p:spPr bwMode="auto">
          <a:xfrm>
            <a:off x="688975" y="3708400"/>
            <a:ext cx="2903538" cy="15670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rgbClr val="FFD34A"/>
                </a:solidFill>
                <a:effectLst/>
                <a:latin typeface="Wwin_Burmese"/>
                <a:ea typeface="Times New Roman" pitchFamily="-112" charset="0"/>
                <a:cs typeface="Wwin_Burmese"/>
              </a:rPr>
              <a:t> yk*~dKvf </a:t>
            </a:r>
            <a:r>
              <a:rPr lang="en-US" sz="4800" b="1">
                <a:solidFill>
                  <a:srgbClr val="FFFFFF"/>
                </a:solidFill>
                <a:effectLst/>
                <a:latin typeface="Wwin_Burmese"/>
                <a:ea typeface="Times New Roman" pitchFamily="-112" charset="0"/>
                <a:cs typeface="Wwin_Burmese"/>
              </a:rPr>
              <a:t>av;OD;</a:t>
            </a:r>
            <a:r>
              <a:rPr lang="en-US" sz="4800" b="1">
                <a:solidFill>
                  <a:srgbClr val="FFD34A"/>
                </a:solidFill>
                <a:effectLst/>
                <a:latin typeface="Wwin_Burmese"/>
                <a:ea typeface="Times New Roman" pitchFamily="-112" charset="0"/>
                <a:cs typeface="Wwin_Burmese"/>
              </a:rPr>
              <a:t>rS </a:t>
            </a:r>
            <a:r>
              <a:rPr lang="en-US" sz="4800" b="1">
                <a:solidFill>
                  <a:srgbClr val="FFFFFF"/>
                </a:solidFill>
                <a:effectLst/>
                <a:latin typeface="Wwin_Burmese"/>
                <a:ea typeface="Times New Roman" pitchFamily="-112" charset="0"/>
                <a:cs typeface="Wwin_Burmese"/>
              </a:rPr>
              <a:t>yxr</a:t>
            </a:r>
            <a:r>
              <a:rPr lang="en-US" sz="4800" b="1">
                <a:solidFill>
                  <a:srgbClr val="FFD34A"/>
                </a:solidFill>
                <a:effectLst/>
                <a:latin typeface="Wwin_Burmese"/>
                <a:ea typeface="Times New Roman" pitchFamily="-112" charset="0"/>
                <a:cs typeface="Wwin_Burmese"/>
              </a:rPr>
              <a:t> yk*~dKvf</a:t>
            </a:r>
            <a:r>
              <a:rPr lang="en-US" sz="4800" b="1">
                <a:solidFill>
                  <a:srgbClr val="FFD34A"/>
                </a:solidFill>
                <a:effectLst/>
                <a:latin typeface="Wwin_Burmese"/>
                <a:ea typeface="+mn-ea"/>
                <a:cs typeface="Wwin_Burmese"/>
              </a:rPr>
              <a:t> </a:t>
            </a:r>
          </a:p>
        </p:txBody>
      </p:sp>
      <p:grpSp>
        <p:nvGrpSpPr>
          <p:cNvPr id="5" name="Group 1108"/>
          <p:cNvGrpSpPr>
            <a:grpSpLocks/>
          </p:cNvGrpSpPr>
          <p:nvPr/>
        </p:nvGrpSpPr>
        <p:grpSpPr bwMode="auto">
          <a:xfrm>
            <a:off x="4265613" y="506413"/>
            <a:ext cx="3556000" cy="1563687"/>
            <a:chOff x="2687" y="438"/>
            <a:chExt cx="2240" cy="985"/>
          </a:xfrm>
        </p:grpSpPr>
        <p:grpSp>
          <p:nvGrpSpPr>
            <p:cNvPr id="18445" name="Group 1106"/>
            <p:cNvGrpSpPr>
              <a:grpSpLocks/>
            </p:cNvGrpSpPr>
            <p:nvPr/>
          </p:nvGrpSpPr>
          <p:grpSpPr bwMode="auto">
            <a:xfrm>
              <a:off x="4119" y="438"/>
              <a:ext cx="808" cy="985"/>
              <a:chOff x="4491" y="1861"/>
              <a:chExt cx="808" cy="985"/>
            </a:xfrm>
          </p:grpSpPr>
          <p:sp>
            <p:nvSpPr>
              <p:cNvPr id="768081" name="AutoShape 1105"/>
              <p:cNvSpPr>
                <a:spLocks noChangeArrowheads="1"/>
              </p:cNvSpPr>
              <p:nvPr/>
            </p:nvSpPr>
            <p:spPr bwMode="auto">
              <a:xfrm>
                <a:off x="4493" y="1861"/>
                <a:ext cx="806" cy="985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2278E">
                      <a:gamma/>
                      <a:shade val="0"/>
                      <a:invGamma/>
                    </a:srgbClr>
                  </a:gs>
                  <a:gs pos="50000">
                    <a:srgbClr val="02278E"/>
                  </a:gs>
                  <a:gs pos="100000">
                    <a:srgbClr val="02278E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Wwin_Burmese"/>
                  <a:ea typeface="+mn-ea"/>
                  <a:cs typeface="Wwin_Burmese"/>
                </a:endParaRPr>
              </a:p>
            </p:txBody>
          </p:sp>
          <p:sp>
            <p:nvSpPr>
              <p:cNvPr id="768079" name="Rectangle 1103"/>
              <p:cNvSpPr>
                <a:spLocks noChangeArrowheads="1"/>
              </p:cNvSpPr>
              <p:nvPr/>
            </p:nvSpPr>
            <p:spPr bwMode="auto">
              <a:xfrm>
                <a:off x="4491" y="1936"/>
                <a:ext cx="780" cy="75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25724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FFEA18"/>
                    </a:solidFill>
                    <a:effectLst/>
                    <a:latin typeface="Wwin_Burmese"/>
                    <a:ea typeface="+mn-ea"/>
                    <a:cs typeface="Wwin_Burmese"/>
                  </a:rPr>
                  <a:t>w&amp;m;ol}uD;wpfOD;tkyfcsLyf&amp;rnf? </a:t>
                </a:r>
              </a:p>
            </p:txBody>
          </p:sp>
        </p:grpSp>
        <p:sp>
          <p:nvSpPr>
            <p:cNvPr id="768080" name="Line 1104"/>
            <p:cNvSpPr>
              <a:spLocks noChangeShapeType="1"/>
            </p:cNvSpPr>
            <p:nvPr/>
          </p:nvSpPr>
          <p:spPr bwMode="auto">
            <a:xfrm flipH="1">
              <a:off x="2687" y="849"/>
              <a:ext cx="1504" cy="406"/>
            </a:xfrm>
            <a:prstGeom prst="line">
              <a:avLst/>
            </a:prstGeom>
            <a:noFill/>
            <a:ln w="76200">
              <a:solidFill>
                <a:srgbClr val="00D500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</p:grpSp>
      <p:sp>
        <p:nvSpPr>
          <p:cNvPr id="768083" name="Oval 1107"/>
          <p:cNvSpPr>
            <a:spLocks noChangeArrowheads="1"/>
          </p:cNvSpPr>
          <p:nvPr/>
        </p:nvSpPr>
        <p:spPr bwMode="auto">
          <a:xfrm>
            <a:off x="6584950" y="865188"/>
            <a:ext cx="1233488" cy="2968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68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68" grpId="0" animBg="1"/>
      <p:bldP spid="76808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790015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21924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25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26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3084513" y="938213"/>
            <a:ext cx="15970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721928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29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31" name="Rectangle 11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D34A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rgbClr val="FFD34A"/>
              </a:solidFill>
              <a:effectLst/>
              <a:latin typeface="Times" charset="0"/>
            </a:endParaRPr>
          </a:p>
        </p:txBody>
      </p:sp>
      <p:sp>
        <p:nvSpPr>
          <p:cNvPr id="47115" name="Rectangle 12"/>
          <p:cNvSpPr>
            <a:spLocks noChangeArrowheads="1"/>
          </p:cNvSpPr>
          <p:nvPr/>
        </p:nvSpPr>
        <p:spPr bwMode="auto">
          <a:xfrm>
            <a:off x="3136900" y="1512888"/>
            <a:ext cx="22987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36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47116" name="Rectangle 13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>
                <a:solidFill>
                  <a:srgbClr val="1A0004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721934" name="Rectangle 14"/>
          <p:cNvSpPr>
            <a:spLocks noChangeArrowheads="1"/>
          </p:cNvSpPr>
          <p:nvPr/>
        </p:nvSpPr>
        <p:spPr bwMode="auto">
          <a:xfrm>
            <a:off x="3814763" y="2501900"/>
            <a:ext cx="20478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404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Wwin_Burmese1" charset="0"/>
                <a:cs typeface="Times New Roman" charset="0"/>
              </a:rPr>
              <a:t>Á&amp;Sarv ESifh ÁZuf/</a:t>
            </a:r>
          </a:p>
        </p:txBody>
      </p:sp>
      <p:sp>
        <p:nvSpPr>
          <p:cNvPr id="721936" name="Rectangle 1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47119" name="Group 17"/>
          <p:cNvGrpSpPr>
            <a:grpSpLocks/>
          </p:cNvGrpSpPr>
          <p:nvPr/>
        </p:nvGrpSpPr>
        <p:grpSpPr bwMode="auto">
          <a:xfrm>
            <a:off x="477838" y="2493963"/>
            <a:ext cx="2259012" cy="1446212"/>
            <a:chOff x="377" y="1498"/>
            <a:chExt cx="1423" cy="911"/>
          </a:xfrm>
        </p:grpSpPr>
        <p:sp>
          <p:nvSpPr>
            <p:cNvPr id="721938" name="Rectangle 18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 sz="2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 sz="2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 sz="2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721939" name="Rectangle 19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800">
                  <a:solidFill>
                    <a:srgbClr val="51DC00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A</a:t>
              </a:r>
              <a:r>
                <a:rPr lang="en-US" sz="60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JMJ</a:t>
              </a:r>
            </a:p>
          </p:txBody>
        </p:sp>
      </p:grpSp>
      <p:sp>
        <p:nvSpPr>
          <p:cNvPr id="721940" name="Line 20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41" name="Line 21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42" name="Line 22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43" name="Rectangle 2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721944" name="Line 2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48" name="Oval 28"/>
          <p:cNvSpPr>
            <a:spLocks noChangeArrowheads="1"/>
          </p:cNvSpPr>
          <p:nvPr/>
        </p:nvSpPr>
        <p:spPr bwMode="auto">
          <a:xfrm>
            <a:off x="3810000" y="2413000"/>
            <a:ext cx="2155825" cy="711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7126" name="Text Box 30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47127" name="Text Box 31"/>
          <p:cNvSpPr txBox="1">
            <a:spLocks noChangeArrowheads="1"/>
          </p:cNvSpPr>
          <p:nvPr/>
        </p:nvSpPr>
        <p:spPr bwMode="auto">
          <a:xfrm>
            <a:off x="1792288" y="-150813"/>
            <a:ext cx="19939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urBm 17</a:t>
            </a:r>
            <a:r>
              <a:rPr lang="en-US" sz="2800" b="1">
                <a:solidFill>
                  <a:srgbClr val="FFFFFF"/>
                </a:solidFill>
                <a:effectLst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721952" name="Text Box 32"/>
          <p:cNvSpPr txBox="1">
            <a:spLocks noChangeArrowheads="1"/>
          </p:cNvSpPr>
          <p:nvPr/>
        </p:nvSpPr>
        <p:spPr bwMode="auto">
          <a:xfrm>
            <a:off x="1524000" y="4673600"/>
            <a:ext cx="6165850" cy="1189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7200" b="1"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Á&amp;Sarv ESifh ÁZuf/</a:t>
            </a:r>
            <a:r>
              <a:rPr lang="en-US" sz="7200" b="1">
                <a:effectLst>
                  <a:outerShdw blurRad="38100" dist="38100" dir="2700000" algn="tl">
                    <a:srgbClr val="000000"/>
                  </a:outerShdw>
                </a:effectLst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721953" name="Freeform 3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54" name="AutoShape 3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55" name="Rectangle 3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56" name="AutoShape 3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57" name="Line 3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58" name="Line 3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59" name="Rectangle 3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7136" name="Rectangle 4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47137" name="Rectangle 41"/>
          <p:cNvSpPr>
            <a:spLocks noChangeArrowheads="1"/>
          </p:cNvSpPr>
          <p:nvPr/>
        </p:nvSpPr>
        <p:spPr bwMode="auto">
          <a:xfrm>
            <a:off x="7994650" y="3594100"/>
            <a:ext cx="11239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6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47138" name="Rectangle 42"/>
          <p:cNvSpPr>
            <a:spLocks noChangeArrowheads="1"/>
          </p:cNvSpPr>
          <p:nvPr/>
        </p:nvSpPr>
        <p:spPr bwMode="auto">
          <a:xfrm>
            <a:off x="8004175" y="3432175"/>
            <a:ext cx="819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47139" name="Rectangle 43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21964" name="Line 4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65" name="Line 4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66" name="Line 4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7143" name="Text Box 4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21972" name="Rectangle 5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47145" name="Text Box 53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47146" name="Group 54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47152" name="Group 55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47154" name="Group 56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47160" name="Group 57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721978" name="Freeform 58" descr="Cork"/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/>
                    <a:ahLst/>
                    <a:cxnLst>
                      <a:cxn ang="0">
                        <a:pos x="8" y="90"/>
                      </a:cxn>
                      <a:cxn ang="0">
                        <a:pos x="22" y="44"/>
                      </a:cxn>
                      <a:cxn ang="0">
                        <a:pos x="34" y="36"/>
                      </a:cxn>
                      <a:cxn ang="0">
                        <a:pos x="46" y="32"/>
                      </a:cxn>
                      <a:cxn ang="0">
                        <a:pos x="112" y="34"/>
                      </a:cxn>
                      <a:cxn ang="0">
                        <a:pos x="152" y="40"/>
                      </a:cxn>
                      <a:cxn ang="0">
                        <a:pos x="170" y="46"/>
                      </a:cxn>
                      <a:cxn ang="0">
                        <a:pos x="238" y="52"/>
                      </a:cxn>
                      <a:cxn ang="0">
                        <a:pos x="338" y="44"/>
                      </a:cxn>
                      <a:cxn ang="0">
                        <a:pos x="472" y="16"/>
                      </a:cxn>
                      <a:cxn ang="0">
                        <a:pos x="520" y="0"/>
                      </a:cxn>
                      <a:cxn ang="0">
                        <a:pos x="572" y="2"/>
                      </a:cxn>
                      <a:cxn ang="0">
                        <a:pos x="590" y="30"/>
                      </a:cxn>
                      <a:cxn ang="0">
                        <a:pos x="592" y="36"/>
                      </a:cxn>
                      <a:cxn ang="0">
                        <a:pos x="582" y="60"/>
                      </a:cxn>
                      <a:cxn ang="0">
                        <a:pos x="584" y="66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-11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1979" name="Freeform 59" descr="Cork"/>
                  <p:cNvSpPr>
                    <a:spLocks/>
                  </p:cNvSpPr>
                  <p:nvPr/>
                </p:nvSpPr>
                <p:spPr bwMode="auto">
                  <a:xfrm>
                    <a:off x="573" y="2506"/>
                    <a:ext cx="2082" cy="1230"/>
                  </a:xfrm>
                  <a:custGeom>
                    <a:avLst/>
                    <a:gdLst/>
                    <a:ahLst/>
                    <a:cxnLst>
                      <a:cxn ang="0">
                        <a:pos x="599" y="0"/>
                      </a:cxn>
                      <a:cxn ang="0">
                        <a:pos x="595" y="6"/>
                      </a:cxn>
                      <a:cxn ang="0">
                        <a:pos x="589" y="10"/>
                      </a:cxn>
                      <a:cxn ang="0">
                        <a:pos x="585" y="24"/>
                      </a:cxn>
                      <a:cxn ang="0">
                        <a:pos x="557" y="92"/>
                      </a:cxn>
                      <a:cxn ang="0">
                        <a:pos x="525" y="208"/>
                      </a:cxn>
                      <a:cxn ang="0">
                        <a:pos x="515" y="266"/>
                      </a:cxn>
                      <a:cxn ang="0">
                        <a:pos x="505" y="350"/>
                      </a:cxn>
                      <a:cxn ang="0">
                        <a:pos x="495" y="402"/>
                      </a:cxn>
                      <a:cxn ang="0">
                        <a:pos x="461" y="422"/>
                      </a:cxn>
                      <a:cxn ang="0">
                        <a:pos x="433" y="414"/>
                      </a:cxn>
                      <a:cxn ang="0">
                        <a:pos x="421" y="410"/>
                      </a:cxn>
                      <a:cxn ang="0">
                        <a:pos x="425" y="352"/>
                      </a:cxn>
                      <a:cxn ang="0">
                        <a:pos x="431" y="338"/>
                      </a:cxn>
                      <a:cxn ang="0">
                        <a:pos x="405" y="328"/>
                      </a:cxn>
                      <a:cxn ang="0">
                        <a:pos x="347" y="316"/>
                      </a:cxn>
                      <a:cxn ang="0">
                        <a:pos x="113" y="360"/>
                      </a:cxn>
                      <a:cxn ang="0">
                        <a:pos x="103" y="368"/>
                      </a:cxn>
                      <a:cxn ang="0">
                        <a:pos x="87" y="392"/>
                      </a:cxn>
                      <a:cxn ang="0">
                        <a:pos x="53" y="432"/>
                      </a:cxn>
                      <a:cxn ang="0">
                        <a:pos x="29" y="422"/>
                      </a:cxn>
                      <a:cxn ang="0">
                        <a:pos x="17" y="414"/>
                      </a:cxn>
                      <a:cxn ang="0">
                        <a:pos x="7" y="398"/>
                      </a:cxn>
                      <a:cxn ang="0">
                        <a:pos x="11" y="372"/>
                      </a:cxn>
                      <a:cxn ang="0">
                        <a:pos x="17" y="334"/>
                      </a:cxn>
                      <a:cxn ang="0">
                        <a:pos x="27" y="262"/>
                      </a:cxn>
                      <a:cxn ang="0">
                        <a:pos x="29" y="188"/>
                      </a:cxn>
                      <a:cxn ang="0">
                        <a:pos x="31" y="126"/>
                      </a:cxn>
                      <a:cxn ang="0">
                        <a:pos x="29" y="82"/>
                      </a:cxn>
                      <a:cxn ang="0">
                        <a:pos x="21" y="30"/>
                      </a:cxn>
                      <a:cxn ang="0">
                        <a:pos x="19" y="14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-112" charset="0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47161" name="Picture 60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721981" name="Freeform 61"/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721982" name="Freeform 62"/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721983" name="Freeform 63"/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721984" name="Freeform 64"/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721985" name="Freeform 65"/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21986" name="Rectangle 66"/>
            <p:cNvSpPr>
              <a:spLocks noChangeArrowheads="1"/>
            </p:cNvSpPr>
            <p:nvPr/>
          </p:nvSpPr>
          <p:spPr bwMode="auto">
            <a:xfrm>
              <a:off x="3922" y="991"/>
              <a:ext cx="389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b="1" i="1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721987" name="Rectangle 67"/>
          <p:cNvSpPr>
            <a:spLocks noChangeArrowheads="1"/>
          </p:cNvSpPr>
          <p:nvPr/>
        </p:nvSpPr>
        <p:spPr bwMode="auto">
          <a:xfrm>
            <a:off x="5983288" y="2397125"/>
            <a:ext cx="2347912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i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 12;1-3 </a:t>
            </a:r>
          </a:p>
        </p:txBody>
      </p:sp>
      <p:sp>
        <p:nvSpPr>
          <p:cNvPr id="721988" name="Text Box 68"/>
          <p:cNvSpPr txBox="1">
            <a:spLocks noChangeArrowheads="1"/>
          </p:cNvSpPr>
          <p:nvPr/>
        </p:nvSpPr>
        <p:spPr bwMode="auto">
          <a:xfrm rot="16321846">
            <a:off x="502444" y="2102644"/>
            <a:ext cx="20653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a,moyf/ </a:t>
            </a:r>
          </a:p>
        </p:txBody>
      </p:sp>
      <p:sp>
        <p:nvSpPr>
          <p:cNvPr id="721989" name="Text Box 69"/>
          <p:cNvSpPr txBox="1">
            <a:spLocks noChangeArrowheads="1"/>
          </p:cNvSpPr>
          <p:nvPr/>
        </p:nvSpPr>
        <p:spPr bwMode="auto">
          <a:xfrm rot="-5400000">
            <a:off x="885825" y="2025650"/>
            <a:ext cx="22256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arma&amp;S/ </a:t>
            </a:r>
          </a:p>
        </p:txBody>
      </p:sp>
      <p:sp>
        <p:nvSpPr>
          <p:cNvPr id="721990" name="Text Box 70"/>
          <p:cNvSpPr txBox="1">
            <a:spLocks noChangeArrowheads="1"/>
          </p:cNvSpPr>
          <p:nvPr/>
        </p:nvSpPr>
        <p:spPr bwMode="auto">
          <a:xfrm rot="16185571">
            <a:off x="1311276" y="2116137"/>
            <a:ext cx="228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a,m&amp;_ </a:t>
            </a:r>
          </a:p>
        </p:txBody>
      </p:sp>
      <p:sp>
        <p:nvSpPr>
          <p:cNvPr id="721991" name="Text Box 71"/>
          <p:cNvSpPr txBox="1">
            <a:spLocks noChangeArrowheads="1"/>
          </p:cNvSpPr>
          <p:nvPr/>
        </p:nvSpPr>
        <p:spPr bwMode="auto">
          <a:xfrm rot="16163196">
            <a:off x="-25399" y="3944937"/>
            <a:ext cx="1738312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4800" b="1">
                <a:solidFill>
                  <a:srgbClr val="FF0000"/>
                </a:solidFill>
                <a:effectLst/>
                <a:latin typeface="Wwin_Burmese1" charset="0"/>
                <a:cs typeface="Times New Roman" charset="0"/>
              </a:rPr>
              <a:t>tm+AH[H </a:t>
            </a:r>
            <a:endParaRPr lang="en-US" sz="48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34" grpId="0" autoUpdateAnimBg="0"/>
      <p:bldP spid="721948" grpId="0" animBg="1"/>
      <p:bldP spid="721952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3332163" y="96202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790015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80292" name="Rectangle 4"/>
          <p:cNvSpPr>
            <a:spLocks noChangeArrowheads="1"/>
          </p:cNvSpPr>
          <p:nvPr/>
        </p:nvSpPr>
        <p:spPr bwMode="auto">
          <a:xfrm>
            <a:off x="3124200" y="1371600"/>
            <a:ext cx="2895600" cy="312420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293" name="AutoShape 5"/>
          <p:cNvSpPr>
            <a:spLocks noChangeArrowheads="1"/>
          </p:cNvSpPr>
          <p:nvPr/>
        </p:nvSpPr>
        <p:spPr bwMode="auto">
          <a:xfrm>
            <a:off x="3146425" y="860425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accent2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294" name="Rectangle 6"/>
          <p:cNvSpPr>
            <a:spLocks noChangeArrowheads="1"/>
          </p:cNvSpPr>
          <p:nvPr/>
        </p:nvSpPr>
        <p:spPr bwMode="auto">
          <a:xfrm>
            <a:off x="3124200" y="1355725"/>
            <a:ext cx="2057400" cy="106680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295" name="Line 7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296" name="Line 8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pic>
        <p:nvPicPr>
          <p:cNvPr id="48137" name="Picture 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4400" y="1155700"/>
            <a:ext cx="1320800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0298" name="Rectangle 10"/>
          <p:cNvSpPr>
            <a:spLocks noChangeArrowheads="1"/>
          </p:cNvSpPr>
          <p:nvPr/>
        </p:nvSpPr>
        <p:spPr bwMode="auto">
          <a:xfrm>
            <a:off x="4802188" y="1068388"/>
            <a:ext cx="182562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solidFill>
                  <a:srgbClr val="FFFF00"/>
                </a:solidFill>
                <a:effectLst/>
                <a:latin typeface="Times" pitchFamily="-112" charset="0"/>
                <a:ea typeface="+mn-ea"/>
                <a:cs typeface="+mn-cs"/>
              </a:rPr>
              <a:t>ca. 2000 B.C.</a:t>
            </a:r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3703638" y="1597025"/>
            <a:ext cx="184943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>
                <a:solidFill>
                  <a:srgbClr val="790015"/>
                </a:solidFill>
                <a:effectLst/>
                <a:latin typeface="Times" charset="0"/>
              </a:rPr>
              <a:t>The CALL</a:t>
            </a: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3890963" y="205422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>
                <a:solidFill>
                  <a:srgbClr val="790015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780301" name="Rectangle 13"/>
          <p:cNvSpPr>
            <a:spLocks noChangeArrowheads="1"/>
          </p:cNvSpPr>
          <p:nvPr/>
        </p:nvSpPr>
        <p:spPr bwMode="auto">
          <a:xfrm>
            <a:off x="3779838" y="2609850"/>
            <a:ext cx="20478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Á&amp;Sarv ESifh ÁZuf/</a:t>
            </a:r>
          </a:p>
        </p:txBody>
      </p:sp>
      <p:sp>
        <p:nvSpPr>
          <p:cNvPr id="780302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03" name="Rectangle 1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04" name="Rectangle 16"/>
          <p:cNvSpPr>
            <a:spLocks noChangeArrowheads="1"/>
          </p:cNvSpPr>
          <p:nvPr/>
        </p:nvSpPr>
        <p:spPr bwMode="auto">
          <a:xfrm>
            <a:off x="823913" y="2454275"/>
            <a:ext cx="892175" cy="1370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endParaRPr lang="en-US" sz="2800">
              <a:solidFill>
                <a:srgbClr val="FFD34A"/>
              </a:solidFill>
              <a:effectLst/>
              <a:latin typeface="Times" pitchFamily="-112" charset="0"/>
              <a:ea typeface="+mn-ea"/>
              <a:cs typeface="+mn-cs"/>
            </a:endParaRPr>
          </a:p>
          <a:p>
            <a:pPr algn="l">
              <a:defRPr/>
            </a:pPr>
            <a:endParaRPr lang="en-US" sz="2800">
              <a:solidFill>
                <a:srgbClr val="FFD34A"/>
              </a:solidFill>
              <a:effectLst/>
              <a:latin typeface="Times" pitchFamily="-112" charset="0"/>
              <a:ea typeface="+mn-ea"/>
              <a:cs typeface="+mn-cs"/>
            </a:endParaRPr>
          </a:p>
          <a:p>
            <a:pPr algn="l">
              <a:defRPr/>
            </a:pPr>
            <a:r>
              <a:rPr lang="en-US" sz="2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        </a:t>
            </a:r>
          </a:p>
        </p:txBody>
      </p:sp>
      <p:sp>
        <p:nvSpPr>
          <p:cNvPr id="780305" name="Rectangle 17"/>
          <p:cNvSpPr>
            <a:spLocks noChangeArrowheads="1"/>
          </p:cNvSpPr>
          <p:nvPr/>
        </p:nvSpPr>
        <p:spPr bwMode="auto">
          <a:xfrm>
            <a:off x="598488" y="2378075"/>
            <a:ext cx="2259012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sz="8800">
                <a:solidFill>
                  <a:srgbClr val="51DC00"/>
                </a:solidFill>
                <a:effectLst/>
                <a:latin typeface="Times" charset="0"/>
              </a:rPr>
              <a:t>A</a:t>
            </a:r>
            <a:r>
              <a:rPr lang="en-US" sz="6000">
                <a:solidFill>
                  <a:srgbClr val="FFFF00"/>
                </a:solidFill>
                <a:effectLst/>
                <a:latin typeface="Times" charset="0"/>
              </a:rPr>
              <a:t>JMJ</a:t>
            </a:r>
            <a:endParaRPr lang="en-US" sz="6000">
              <a:solidFill>
                <a:srgbClr val="FFD34A"/>
              </a:solidFill>
              <a:effectLst/>
              <a:latin typeface="Times" charset="0"/>
            </a:endParaRPr>
          </a:p>
        </p:txBody>
      </p:sp>
      <p:sp>
        <p:nvSpPr>
          <p:cNvPr id="780306" name="Line 18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07" name="Line 19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08" name="Line 20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09" name="Rectangle 2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780310" name="Line 2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8151" name="Rectangle 23"/>
          <p:cNvSpPr>
            <a:spLocks noChangeArrowheads="1"/>
          </p:cNvSpPr>
          <p:nvPr/>
        </p:nvSpPr>
        <p:spPr bwMode="auto">
          <a:xfrm>
            <a:off x="3078163" y="931863"/>
            <a:ext cx="15970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780312" name="Oval 24"/>
          <p:cNvSpPr>
            <a:spLocks noChangeArrowheads="1"/>
          </p:cNvSpPr>
          <p:nvPr/>
        </p:nvSpPr>
        <p:spPr bwMode="auto">
          <a:xfrm>
            <a:off x="2751138" y="665163"/>
            <a:ext cx="2563812" cy="998537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13" name="Rectangle 25"/>
          <p:cNvSpPr>
            <a:spLocks noChangeArrowheads="1"/>
          </p:cNvSpPr>
          <p:nvPr/>
        </p:nvSpPr>
        <p:spPr bwMode="auto">
          <a:xfrm>
            <a:off x="787400" y="4940300"/>
            <a:ext cx="7734300" cy="1346200"/>
          </a:xfrm>
          <a:prstGeom prst="rect">
            <a:avLst/>
          </a:prstGeom>
          <a:gradFill rotWithShape="0">
            <a:gsLst>
              <a:gs pos="0">
                <a:srgbClr val="2D1A74">
                  <a:gamma/>
                  <a:shade val="0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14" name="AutoShape 26"/>
          <p:cNvSpPr>
            <a:spLocks noChangeArrowheads="1"/>
          </p:cNvSpPr>
          <p:nvPr/>
        </p:nvSpPr>
        <p:spPr bwMode="auto">
          <a:xfrm rot="9172441">
            <a:off x="2825750" y="641350"/>
            <a:ext cx="636588" cy="2730500"/>
          </a:xfrm>
          <a:prstGeom prst="curvedLeftArrow">
            <a:avLst>
              <a:gd name="adj1" fmla="val 85785"/>
              <a:gd name="adj2" fmla="val 171571"/>
              <a:gd name="adj3" fmla="val 33333"/>
            </a:avLst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0"/>
                  <a:invGamma/>
                </a:srgbClr>
              </a:gs>
            </a:gsLst>
            <a:lin ang="5400000" scaled="1"/>
          </a:gradFill>
          <a:ln w="38100">
            <a:solidFill>
              <a:schemeClr val="bg2"/>
            </a:solidFill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15" name="AutoShape 27"/>
          <p:cNvSpPr>
            <a:spLocks noChangeArrowheads="1"/>
          </p:cNvSpPr>
          <p:nvPr/>
        </p:nvSpPr>
        <p:spPr bwMode="auto">
          <a:xfrm rot="10363958" flipH="1">
            <a:off x="4886325" y="717550"/>
            <a:ext cx="495300" cy="2047875"/>
          </a:xfrm>
          <a:prstGeom prst="curvedLeftArrow">
            <a:avLst>
              <a:gd name="adj1" fmla="val 82692"/>
              <a:gd name="adj2" fmla="val 165385"/>
              <a:gd name="adj3" fmla="val 33333"/>
            </a:avLst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38100">
            <a:solidFill>
              <a:schemeClr val="bg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rot="10800000" wrap="none" anchor="ctr"/>
          <a:lstStyle/>
          <a:p>
            <a:pPr>
              <a:defRPr/>
            </a:pPr>
            <a:endParaRPr lang="en-US" sz="1600"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16" name="Oval 28"/>
          <p:cNvSpPr>
            <a:spLocks noChangeArrowheads="1"/>
          </p:cNvSpPr>
          <p:nvPr/>
        </p:nvSpPr>
        <p:spPr bwMode="auto">
          <a:xfrm>
            <a:off x="3570288" y="2468563"/>
            <a:ext cx="2227262" cy="749300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4838700" y="2959100"/>
            <a:ext cx="3683000" cy="3454400"/>
            <a:chOff x="3048" y="1864"/>
            <a:chExt cx="2320" cy="2176"/>
          </a:xfrm>
        </p:grpSpPr>
        <p:grpSp>
          <p:nvGrpSpPr>
            <p:cNvPr id="48191" name="Group 30"/>
            <p:cNvGrpSpPr>
              <a:grpSpLocks/>
            </p:cNvGrpSpPr>
            <p:nvPr/>
          </p:nvGrpSpPr>
          <p:grpSpPr bwMode="auto">
            <a:xfrm>
              <a:off x="3064" y="3186"/>
              <a:ext cx="2301" cy="704"/>
              <a:chOff x="571" y="3050"/>
              <a:chExt cx="4853" cy="704"/>
            </a:xfrm>
          </p:grpSpPr>
          <p:sp>
            <p:nvSpPr>
              <p:cNvPr id="780319" name="Rectangle 31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80822" dir="4231758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780320" name="Rectangle 32"/>
              <p:cNvSpPr>
                <a:spLocks noChangeArrowheads="1"/>
              </p:cNvSpPr>
              <p:nvPr/>
            </p:nvSpPr>
            <p:spPr bwMode="auto">
              <a:xfrm>
                <a:off x="776" y="3093"/>
                <a:ext cx="3815" cy="32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48106" dir="35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en-US" sz="2800" b="1">
                    <a:solidFill>
                      <a:srgbClr val="00FF00"/>
                    </a:solidFill>
                    <a:effectLst/>
                    <a:latin typeface="Wwin_Burmese1" pitchFamily="2" charset="0"/>
                    <a:ea typeface="Times New Roman" pitchFamily="-112" charset="0"/>
                    <a:cs typeface="Times New Roman" pitchFamily="-112" charset="0"/>
                  </a:rPr>
                  <a:t>ÁZu</a:t>
                </a:r>
                <a:r>
                  <a:rPr lang="en-US" sz="2800" b="1">
                    <a:solidFill>
                      <a:srgbClr val="FFFFFF"/>
                    </a:solidFill>
                    <a:effectLst/>
                    <a:latin typeface="Wwin_Burmese1" pitchFamily="2" charset="0"/>
                    <a:ea typeface="Times New Roman" pitchFamily="-112" charset="0"/>
                    <a:cs typeface="Times New Roman" pitchFamily="-112" charset="0"/>
                  </a:rPr>
                  <a:t>ftm;jzifh </a:t>
                </a:r>
                <a:r>
                  <a:rPr lang="en-US" sz="2800" b="1">
                    <a:solidFill>
                      <a:srgbClr val="FFD34A"/>
                    </a:solidFill>
                    <a:effectLst/>
                    <a:latin typeface="Wwin_Burmese1" pitchFamily="2" charset="0"/>
                    <a:ea typeface="Times New Roman" pitchFamily="-112" charset="0"/>
                    <a:cs typeface="Times New Roman" pitchFamily="-112" charset="0"/>
                  </a:rPr>
                  <a:t>,k'vlrsdK;/</a:t>
                </a:r>
                <a:r>
                  <a:rPr lang="en-US" sz="2800" b="1">
                    <a:solidFill>
                      <a:srgbClr val="FFFFFF"/>
                    </a:solidFill>
                    <a:effectLst/>
                    <a:latin typeface="Times" pitchFamily="-112" charset="0"/>
                    <a:ea typeface="+mn-ea"/>
                    <a:cs typeface="+mn-cs"/>
                  </a:rPr>
                  <a:t> </a:t>
                </a:r>
              </a:p>
            </p:txBody>
          </p:sp>
        </p:grpSp>
        <p:sp>
          <p:nvSpPr>
            <p:cNvPr id="780321" name="AutoShape 33"/>
            <p:cNvSpPr>
              <a:spLocks noChangeArrowheads="1"/>
            </p:cNvSpPr>
            <p:nvPr/>
          </p:nvSpPr>
          <p:spPr bwMode="auto">
            <a:xfrm>
              <a:off x="3048" y="3064"/>
              <a:ext cx="2320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80322" name="Line 34"/>
            <p:cNvSpPr>
              <a:spLocks noChangeShapeType="1"/>
            </p:cNvSpPr>
            <p:nvPr/>
          </p:nvSpPr>
          <p:spPr bwMode="auto">
            <a:xfrm flipH="1" flipV="1">
              <a:off x="3096" y="1864"/>
              <a:ext cx="1248" cy="120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242888" y="2959100"/>
            <a:ext cx="4456112" cy="3441700"/>
            <a:chOff x="411" y="1864"/>
            <a:chExt cx="2549" cy="2168"/>
          </a:xfrm>
        </p:grpSpPr>
        <p:grpSp>
          <p:nvGrpSpPr>
            <p:cNvPr id="48186" name="Group 36"/>
            <p:cNvGrpSpPr>
              <a:grpSpLocks/>
            </p:cNvGrpSpPr>
            <p:nvPr/>
          </p:nvGrpSpPr>
          <p:grpSpPr bwMode="auto">
            <a:xfrm>
              <a:off x="411" y="3194"/>
              <a:ext cx="2517" cy="704"/>
              <a:chOff x="571" y="3050"/>
              <a:chExt cx="4853" cy="704"/>
            </a:xfrm>
          </p:grpSpPr>
          <p:sp>
            <p:nvSpPr>
              <p:cNvPr id="780325" name="Rectangle 37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80822" dir="4231758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780326" name="Rectangle 38"/>
              <p:cNvSpPr>
                <a:spLocks noChangeArrowheads="1"/>
              </p:cNvSpPr>
              <p:nvPr/>
            </p:nvSpPr>
            <p:spPr bwMode="auto">
              <a:xfrm>
                <a:off x="771" y="3093"/>
                <a:ext cx="4624" cy="36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48106" dir="35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r">
                  <a:defRPr/>
                </a:pPr>
                <a:r>
                  <a:rPr lang="en-US" sz="3200" b="1">
                    <a:solidFill>
                      <a:srgbClr val="00FF00"/>
                    </a:solidFill>
                    <a:effectLst/>
                    <a:latin typeface="Wwin_Burmese1" pitchFamily="2" charset="0"/>
                    <a:ea typeface="Times New Roman" pitchFamily="-112" charset="0"/>
                    <a:cs typeface="Times New Roman" pitchFamily="-112" charset="0"/>
                  </a:rPr>
                  <a:t>  Á&amp;Sarv</a:t>
                </a:r>
                <a:r>
                  <a:rPr lang="en-US" sz="3200" b="1">
                    <a:solidFill>
                      <a:srgbClr val="FFFFFF"/>
                    </a:solidFill>
                    <a:effectLst/>
                    <a:latin typeface="Wwin_Burmese1" pitchFamily="2" charset="0"/>
                    <a:ea typeface="Times New Roman" pitchFamily="-112" charset="0"/>
                    <a:cs typeface="Times New Roman" pitchFamily="-112" charset="0"/>
                  </a:rPr>
                  <a:t> tm;jzifh </a:t>
                </a:r>
                <a:r>
                  <a:rPr lang="en-US" sz="3200" b="1">
                    <a:solidFill>
                      <a:srgbClr val="FFD34A"/>
                    </a:solidFill>
                    <a:effectLst/>
                    <a:latin typeface="Wwin_Burmese1" pitchFamily="2" charset="0"/>
                    <a:ea typeface="Times New Roman" pitchFamily="-112" charset="0"/>
                    <a:cs typeface="Times New Roman" pitchFamily="-112" charset="0"/>
                  </a:rPr>
                  <a:t>tm&amp;yfvlrsdK;/</a:t>
                </a:r>
                <a:r>
                  <a:rPr lang="en-US" sz="2800" b="1">
                    <a:solidFill>
                      <a:srgbClr val="FFFFFF"/>
                    </a:solidFill>
                    <a:effectLst/>
                    <a:latin typeface="Wwin_Burmese1" pitchFamily="2" charset="0"/>
                    <a:ea typeface="Times New Roman" pitchFamily="-112" charset="0"/>
                    <a:cs typeface="Times New Roman" pitchFamily="-112" charset="0"/>
                  </a:rPr>
                  <a:t> </a:t>
                </a:r>
              </a:p>
            </p:txBody>
          </p:sp>
        </p:grpSp>
        <p:sp>
          <p:nvSpPr>
            <p:cNvPr id="780327" name="AutoShape 39"/>
            <p:cNvSpPr>
              <a:spLocks noChangeArrowheads="1"/>
            </p:cNvSpPr>
            <p:nvPr/>
          </p:nvSpPr>
          <p:spPr bwMode="auto">
            <a:xfrm>
              <a:off x="456" y="3056"/>
              <a:ext cx="2504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80328" name="Line 40"/>
            <p:cNvSpPr>
              <a:spLocks noChangeShapeType="1"/>
            </p:cNvSpPr>
            <p:nvPr/>
          </p:nvSpPr>
          <p:spPr bwMode="auto">
            <a:xfrm flipV="1">
              <a:off x="1768" y="1864"/>
              <a:ext cx="920" cy="1184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780329" name="Oval 41"/>
          <p:cNvSpPr>
            <a:spLocks noChangeArrowheads="1"/>
          </p:cNvSpPr>
          <p:nvPr/>
        </p:nvSpPr>
        <p:spPr bwMode="auto">
          <a:xfrm>
            <a:off x="6380163" y="5059363"/>
            <a:ext cx="1636712" cy="800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30" name="Oval 42"/>
          <p:cNvSpPr>
            <a:spLocks noChangeArrowheads="1"/>
          </p:cNvSpPr>
          <p:nvPr/>
        </p:nvSpPr>
        <p:spPr bwMode="auto">
          <a:xfrm>
            <a:off x="609600" y="5059363"/>
            <a:ext cx="1270000" cy="800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48161" name="Group 43"/>
          <p:cNvGrpSpPr>
            <a:grpSpLocks/>
          </p:cNvGrpSpPr>
          <p:nvPr/>
        </p:nvGrpSpPr>
        <p:grpSpPr bwMode="auto">
          <a:xfrm>
            <a:off x="6121400" y="1514475"/>
            <a:ext cx="2017713" cy="1441450"/>
            <a:chOff x="3888" y="970"/>
            <a:chExt cx="1271" cy="908"/>
          </a:xfrm>
        </p:grpSpPr>
        <p:sp>
          <p:nvSpPr>
            <p:cNvPr id="780332" name="Rectangle 44"/>
            <p:cNvSpPr>
              <a:spLocks noChangeArrowheads="1"/>
            </p:cNvSpPr>
            <p:nvPr/>
          </p:nvSpPr>
          <p:spPr bwMode="auto">
            <a:xfrm>
              <a:off x="3975" y="970"/>
              <a:ext cx="470" cy="3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3200">
                  <a:solidFill>
                    <a:srgbClr val="FFFF00"/>
                  </a:solidFill>
                  <a:effectLst/>
                  <a:latin typeface="Times" charset="0"/>
                </a:rPr>
                <a:t>AC</a:t>
              </a:r>
              <a:endParaRPr lang="en-US" sz="2800">
                <a:solidFill>
                  <a:srgbClr val="FFFF00"/>
                </a:solidFill>
                <a:effectLst/>
                <a:latin typeface="Times" charset="0"/>
              </a:endParaRPr>
            </a:p>
          </p:txBody>
        </p:sp>
        <p:sp>
          <p:nvSpPr>
            <p:cNvPr id="780333" name="Rectangle 45"/>
            <p:cNvSpPr>
              <a:spLocks noChangeArrowheads="1"/>
            </p:cNvSpPr>
            <p:nvPr/>
          </p:nvSpPr>
          <p:spPr bwMode="auto">
            <a:xfrm>
              <a:off x="3888" y="1474"/>
              <a:ext cx="1271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91581" dir="2021404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3600" b="1" i="1">
                  <a:solidFill>
                    <a:srgbClr val="FFFF00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urBm 12;1-3</a:t>
              </a:r>
            </a:p>
          </p:txBody>
        </p:sp>
      </p:grpSp>
      <p:sp>
        <p:nvSpPr>
          <p:cNvPr id="780334" name="Freeform 46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35" name="AutoShape 47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36" name="Rectangle 48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37" name="AutoShape 49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38" name="Line 50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39" name="Line 51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40" name="Rectangle 52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8169" name="Rectangle 53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48170" name="Rectangle 54"/>
          <p:cNvSpPr>
            <a:spLocks noChangeArrowheads="1"/>
          </p:cNvSpPr>
          <p:nvPr/>
        </p:nvSpPr>
        <p:spPr bwMode="auto">
          <a:xfrm>
            <a:off x="8115300" y="3654425"/>
            <a:ext cx="8826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48171" name="Rectangle 55"/>
          <p:cNvSpPr>
            <a:spLocks noChangeArrowheads="1"/>
          </p:cNvSpPr>
          <p:nvPr/>
        </p:nvSpPr>
        <p:spPr bwMode="auto">
          <a:xfrm>
            <a:off x="8004175" y="3462338"/>
            <a:ext cx="8191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48172" name="Rectangle 56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80345" name="Line 57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46" name="Line 58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47" name="Line 59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8176" name="Text Box 6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0349" name="Rectangle 6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48178" name="Text Box 62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48179" name="Text Box 63"/>
          <p:cNvSpPr txBox="1">
            <a:spLocks noChangeArrowheads="1"/>
          </p:cNvSpPr>
          <p:nvPr/>
        </p:nvSpPr>
        <p:spPr bwMode="auto">
          <a:xfrm>
            <a:off x="8588375" y="643096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780352" name="Text Box 64"/>
          <p:cNvSpPr txBox="1">
            <a:spLocks noChangeArrowheads="1"/>
          </p:cNvSpPr>
          <p:nvPr/>
        </p:nvSpPr>
        <p:spPr bwMode="auto">
          <a:xfrm rot="16163196">
            <a:off x="153988" y="3525838"/>
            <a:ext cx="1739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3600" b="1">
                <a:solidFill>
                  <a:srgbClr val="FF0000"/>
                </a:solidFill>
                <a:effectLst/>
                <a:latin typeface="Wwin_Burmese1" charset="0"/>
                <a:cs typeface="Times New Roman" charset="0"/>
              </a:rPr>
              <a:t>tm+AH[H </a:t>
            </a:r>
            <a:endParaRPr lang="en-US" sz="36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charset="0"/>
              <a:cs typeface="Times New Roman" charset="0"/>
            </a:endParaRPr>
          </a:p>
        </p:txBody>
      </p:sp>
      <p:sp>
        <p:nvSpPr>
          <p:cNvPr id="780353" name="Text Box 65"/>
          <p:cNvSpPr txBox="1">
            <a:spLocks noChangeArrowheads="1"/>
          </p:cNvSpPr>
          <p:nvPr/>
        </p:nvSpPr>
        <p:spPr bwMode="auto">
          <a:xfrm rot="16249288">
            <a:off x="620713" y="1981200"/>
            <a:ext cx="20653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a,moyf/ </a:t>
            </a:r>
          </a:p>
        </p:txBody>
      </p:sp>
      <p:sp>
        <p:nvSpPr>
          <p:cNvPr id="780354" name="Text Box 66"/>
          <p:cNvSpPr txBox="1">
            <a:spLocks noChangeArrowheads="1"/>
          </p:cNvSpPr>
          <p:nvPr/>
        </p:nvSpPr>
        <p:spPr bwMode="auto">
          <a:xfrm rot="-5400000">
            <a:off x="885825" y="2025650"/>
            <a:ext cx="22256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arma&amp;S/ </a:t>
            </a:r>
          </a:p>
        </p:txBody>
      </p:sp>
      <p:sp>
        <p:nvSpPr>
          <p:cNvPr id="780355" name="Text Box 67"/>
          <p:cNvSpPr txBox="1">
            <a:spLocks noChangeArrowheads="1"/>
          </p:cNvSpPr>
          <p:nvPr/>
        </p:nvSpPr>
        <p:spPr bwMode="auto">
          <a:xfrm rot="16185571">
            <a:off x="1431926" y="2025650"/>
            <a:ext cx="228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a,m&amp;_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0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0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0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0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0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80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23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80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0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80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80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80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80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41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80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80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80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80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0313" grpId="0" animBg="1"/>
      <p:bldP spid="780314" grpId="0" animBg="1"/>
      <p:bldP spid="780315" grpId="0" animBg="1" autoUpdateAnimBg="0"/>
      <p:bldP spid="780329" grpId="0" animBg="1"/>
      <p:bldP spid="7803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3332163" y="96202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790015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22948" name="Rectangle 4"/>
          <p:cNvSpPr>
            <a:spLocks noChangeArrowheads="1"/>
          </p:cNvSpPr>
          <p:nvPr/>
        </p:nvSpPr>
        <p:spPr bwMode="auto">
          <a:xfrm>
            <a:off x="3124200" y="1371600"/>
            <a:ext cx="2895600" cy="312420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49" name="AutoShape 5"/>
          <p:cNvSpPr>
            <a:spLocks noChangeArrowheads="1"/>
          </p:cNvSpPr>
          <p:nvPr/>
        </p:nvSpPr>
        <p:spPr bwMode="auto">
          <a:xfrm>
            <a:off x="3146425" y="860425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accent2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50" name="Rectangle 6"/>
          <p:cNvSpPr>
            <a:spLocks noChangeArrowheads="1"/>
          </p:cNvSpPr>
          <p:nvPr/>
        </p:nvSpPr>
        <p:spPr bwMode="auto">
          <a:xfrm>
            <a:off x="3124200" y="1355725"/>
            <a:ext cx="2057400" cy="106680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51" name="Line 7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52" name="Line 8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pic>
        <p:nvPicPr>
          <p:cNvPr id="49161" name="Picture 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4400" y="1155700"/>
            <a:ext cx="1320800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2954" name="Rectangle 10"/>
          <p:cNvSpPr>
            <a:spLocks noChangeArrowheads="1"/>
          </p:cNvSpPr>
          <p:nvPr/>
        </p:nvSpPr>
        <p:spPr bwMode="auto">
          <a:xfrm>
            <a:off x="4802188" y="1068388"/>
            <a:ext cx="182562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solidFill>
                  <a:srgbClr val="FFFF00"/>
                </a:solidFill>
                <a:effectLst/>
                <a:latin typeface="Times" pitchFamily="-112" charset="0"/>
                <a:ea typeface="+mn-ea"/>
                <a:cs typeface="+mn-cs"/>
              </a:rPr>
              <a:t>ca. 2000 B.C.</a:t>
            </a: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3703638" y="1597025"/>
            <a:ext cx="184943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>
                <a:solidFill>
                  <a:srgbClr val="790015"/>
                </a:solidFill>
                <a:effectLst/>
                <a:latin typeface="Times" charset="0"/>
              </a:rPr>
              <a:t>The CALL</a:t>
            </a: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3890963" y="205422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>
                <a:solidFill>
                  <a:srgbClr val="790015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722957" name="Rectangle 13"/>
          <p:cNvSpPr>
            <a:spLocks noChangeArrowheads="1"/>
          </p:cNvSpPr>
          <p:nvPr/>
        </p:nvSpPr>
        <p:spPr bwMode="auto">
          <a:xfrm>
            <a:off x="3465513" y="2667000"/>
            <a:ext cx="20478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Á&amp;Sarv ESifh ÁZuf/</a:t>
            </a:r>
          </a:p>
        </p:txBody>
      </p:sp>
      <p:sp>
        <p:nvSpPr>
          <p:cNvPr id="722958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59" name="Rectangle 1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60" name="Rectangle 16"/>
          <p:cNvSpPr>
            <a:spLocks noChangeArrowheads="1"/>
          </p:cNvSpPr>
          <p:nvPr/>
        </p:nvSpPr>
        <p:spPr bwMode="auto">
          <a:xfrm>
            <a:off x="823913" y="2454275"/>
            <a:ext cx="892175" cy="1370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endParaRPr lang="en-US" sz="2800">
              <a:solidFill>
                <a:srgbClr val="FFD34A"/>
              </a:solidFill>
              <a:effectLst/>
              <a:latin typeface="Times" pitchFamily="-112" charset="0"/>
              <a:ea typeface="+mn-ea"/>
              <a:cs typeface="+mn-cs"/>
            </a:endParaRPr>
          </a:p>
          <a:p>
            <a:pPr algn="l">
              <a:defRPr/>
            </a:pPr>
            <a:endParaRPr lang="en-US" sz="2800">
              <a:solidFill>
                <a:srgbClr val="FFD34A"/>
              </a:solidFill>
              <a:effectLst/>
              <a:latin typeface="Times" pitchFamily="-112" charset="0"/>
              <a:ea typeface="+mn-ea"/>
              <a:cs typeface="+mn-cs"/>
            </a:endParaRPr>
          </a:p>
          <a:p>
            <a:pPr algn="l">
              <a:defRPr/>
            </a:pPr>
            <a:r>
              <a:rPr lang="en-US" sz="2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        </a:t>
            </a:r>
          </a:p>
        </p:txBody>
      </p:sp>
      <p:sp>
        <p:nvSpPr>
          <p:cNvPr id="722961" name="Rectangle 17"/>
          <p:cNvSpPr>
            <a:spLocks noChangeArrowheads="1"/>
          </p:cNvSpPr>
          <p:nvPr/>
        </p:nvSpPr>
        <p:spPr bwMode="auto">
          <a:xfrm>
            <a:off x="598488" y="2378075"/>
            <a:ext cx="2259012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sz="8800">
                <a:solidFill>
                  <a:srgbClr val="51DC00"/>
                </a:solidFill>
                <a:effectLst/>
                <a:latin typeface="Times" charset="0"/>
              </a:rPr>
              <a:t>A</a:t>
            </a:r>
            <a:r>
              <a:rPr lang="en-US" sz="6000">
                <a:solidFill>
                  <a:srgbClr val="FFFF00"/>
                </a:solidFill>
                <a:effectLst/>
                <a:latin typeface="Times" charset="0"/>
              </a:rPr>
              <a:t>JMJ</a:t>
            </a:r>
            <a:endParaRPr lang="en-US" sz="6000">
              <a:solidFill>
                <a:srgbClr val="FFD34A"/>
              </a:solidFill>
              <a:effectLst/>
              <a:latin typeface="Times" charset="0"/>
            </a:endParaRPr>
          </a:p>
        </p:txBody>
      </p:sp>
      <p:sp>
        <p:nvSpPr>
          <p:cNvPr id="722962" name="Line 18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63" name="Line 19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64" name="Line 20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65" name="Rectangle 2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722966" name="Line 2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175" name="Rectangle 23"/>
          <p:cNvSpPr>
            <a:spLocks noChangeArrowheads="1"/>
          </p:cNvSpPr>
          <p:nvPr/>
        </p:nvSpPr>
        <p:spPr bwMode="auto">
          <a:xfrm>
            <a:off x="3078163" y="931863"/>
            <a:ext cx="15970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722968" name="Oval 24"/>
          <p:cNvSpPr>
            <a:spLocks noChangeArrowheads="1"/>
          </p:cNvSpPr>
          <p:nvPr/>
        </p:nvSpPr>
        <p:spPr bwMode="auto">
          <a:xfrm>
            <a:off x="2751138" y="665163"/>
            <a:ext cx="2563812" cy="998537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69" name="Rectangle 25"/>
          <p:cNvSpPr>
            <a:spLocks noChangeArrowheads="1"/>
          </p:cNvSpPr>
          <p:nvPr/>
        </p:nvSpPr>
        <p:spPr bwMode="auto">
          <a:xfrm>
            <a:off x="787400" y="4940300"/>
            <a:ext cx="7734300" cy="1346200"/>
          </a:xfrm>
          <a:prstGeom prst="rect">
            <a:avLst/>
          </a:prstGeom>
          <a:gradFill rotWithShape="0">
            <a:gsLst>
              <a:gs pos="0">
                <a:srgbClr val="2D1A74">
                  <a:gamma/>
                  <a:shade val="0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70" name="AutoShape 26"/>
          <p:cNvSpPr>
            <a:spLocks noChangeArrowheads="1"/>
          </p:cNvSpPr>
          <p:nvPr/>
        </p:nvSpPr>
        <p:spPr bwMode="auto">
          <a:xfrm rot="9172441">
            <a:off x="2217738" y="966788"/>
            <a:ext cx="963612" cy="2306637"/>
          </a:xfrm>
          <a:prstGeom prst="curvedLeftArrow">
            <a:avLst>
              <a:gd name="adj1" fmla="val 47875"/>
              <a:gd name="adj2" fmla="val 95750"/>
              <a:gd name="adj3" fmla="val 33333"/>
            </a:avLst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0"/>
                  <a:invGamma/>
                </a:srgbClr>
              </a:gs>
            </a:gsLst>
            <a:lin ang="5400000" scaled="1"/>
          </a:gradFill>
          <a:ln w="38100">
            <a:solidFill>
              <a:schemeClr val="bg2"/>
            </a:solidFill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71" name="AutoShape 27"/>
          <p:cNvSpPr>
            <a:spLocks noChangeArrowheads="1"/>
          </p:cNvSpPr>
          <p:nvPr/>
        </p:nvSpPr>
        <p:spPr bwMode="auto">
          <a:xfrm rot="10363958" flipH="1">
            <a:off x="4886325" y="717550"/>
            <a:ext cx="495300" cy="2047875"/>
          </a:xfrm>
          <a:prstGeom prst="curvedLeftArrow">
            <a:avLst>
              <a:gd name="adj1" fmla="val 82692"/>
              <a:gd name="adj2" fmla="val 165385"/>
              <a:gd name="adj3" fmla="val 33333"/>
            </a:avLst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38100">
            <a:solidFill>
              <a:schemeClr val="bg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rot="10800000" wrap="none" anchor="ctr"/>
          <a:lstStyle/>
          <a:p>
            <a:pPr>
              <a:defRPr/>
            </a:pPr>
            <a:endParaRPr lang="en-US" sz="1600"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72" name="Oval 28"/>
          <p:cNvSpPr>
            <a:spLocks noChangeArrowheads="1"/>
          </p:cNvSpPr>
          <p:nvPr/>
        </p:nvSpPr>
        <p:spPr bwMode="auto">
          <a:xfrm>
            <a:off x="3455988" y="2497138"/>
            <a:ext cx="2312987" cy="749300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4838700" y="2959100"/>
            <a:ext cx="3683000" cy="3454400"/>
            <a:chOff x="3048" y="1864"/>
            <a:chExt cx="2320" cy="2176"/>
          </a:xfrm>
        </p:grpSpPr>
        <p:grpSp>
          <p:nvGrpSpPr>
            <p:cNvPr id="49213" name="Group 30"/>
            <p:cNvGrpSpPr>
              <a:grpSpLocks/>
            </p:cNvGrpSpPr>
            <p:nvPr/>
          </p:nvGrpSpPr>
          <p:grpSpPr bwMode="auto">
            <a:xfrm>
              <a:off x="3064" y="3186"/>
              <a:ext cx="2301" cy="704"/>
              <a:chOff x="571" y="3050"/>
              <a:chExt cx="4853" cy="704"/>
            </a:xfrm>
          </p:grpSpPr>
          <p:sp>
            <p:nvSpPr>
              <p:cNvPr id="722975" name="Rectangle 31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80822" dir="4231758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722976" name="Rectangle 32"/>
              <p:cNvSpPr>
                <a:spLocks noChangeArrowheads="1"/>
              </p:cNvSpPr>
              <p:nvPr/>
            </p:nvSpPr>
            <p:spPr bwMode="auto">
              <a:xfrm>
                <a:off x="776" y="3093"/>
                <a:ext cx="3815" cy="32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48106" dir="35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en-US" sz="2800" b="1">
                    <a:solidFill>
                      <a:srgbClr val="00FF00"/>
                    </a:solidFill>
                    <a:effectLst/>
                    <a:latin typeface="Wwin_Burmese1" pitchFamily="2" charset="0"/>
                    <a:ea typeface="Times New Roman" pitchFamily="-112" charset="0"/>
                    <a:cs typeface="Times New Roman" pitchFamily="-112" charset="0"/>
                  </a:rPr>
                  <a:t>ÁZu</a:t>
                </a:r>
                <a:r>
                  <a:rPr lang="en-US" sz="2800" b="1">
                    <a:solidFill>
                      <a:srgbClr val="FFFFFF"/>
                    </a:solidFill>
                    <a:effectLst/>
                    <a:latin typeface="Wwin_Burmese1" pitchFamily="2" charset="0"/>
                    <a:ea typeface="Times New Roman" pitchFamily="-112" charset="0"/>
                    <a:cs typeface="Times New Roman" pitchFamily="-112" charset="0"/>
                  </a:rPr>
                  <a:t>ftm;jzifh </a:t>
                </a:r>
                <a:r>
                  <a:rPr lang="en-US" sz="2800" b="1">
                    <a:solidFill>
                      <a:srgbClr val="FFD34A"/>
                    </a:solidFill>
                    <a:effectLst/>
                    <a:latin typeface="Wwin_Burmese1" pitchFamily="2" charset="0"/>
                    <a:ea typeface="Times New Roman" pitchFamily="-112" charset="0"/>
                    <a:cs typeface="Times New Roman" pitchFamily="-112" charset="0"/>
                  </a:rPr>
                  <a:t>,k'vlrsdK;/</a:t>
                </a:r>
                <a:r>
                  <a:rPr lang="en-US" sz="2800" b="1">
                    <a:solidFill>
                      <a:srgbClr val="FFFFFF"/>
                    </a:solidFill>
                    <a:effectLst/>
                    <a:latin typeface="Times" pitchFamily="-112" charset="0"/>
                    <a:ea typeface="+mn-ea"/>
                    <a:cs typeface="+mn-cs"/>
                  </a:rPr>
                  <a:t> </a:t>
                </a:r>
              </a:p>
            </p:txBody>
          </p:sp>
        </p:grpSp>
        <p:sp>
          <p:nvSpPr>
            <p:cNvPr id="722977" name="AutoShape 33"/>
            <p:cNvSpPr>
              <a:spLocks noChangeArrowheads="1"/>
            </p:cNvSpPr>
            <p:nvPr/>
          </p:nvSpPr>
          <p:spPr bwMode="auto">
            <a:xfrm>
              <a:off x="3048" y="3064"/>
              <a:ext cx="2320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22978" name="Line 34"/>
            <p:cNvSpPr>
              <a:spLocks noChangeShapeType="1"/>
            </p:cNvSpPr>
            <p:nvPr/>
          </p:nvSpPr>
          <p:spPr bwMode="auto">
            <a:xfrm flipH="1" flipV="1">
              <a:off x="3096" y="1864"/>
              <a:ext cx="1248" cy="120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242888" y="2959100"/>
            <a:ext cx="4456112" cy="3441700"/>
            <a:chOff x="411" y="1864"/>
            <a:chExt cx="2549" cy="2168"/>
          </a:xfrm>
        </p:grpSpPr>
        <p:grpSp>
          <p:nvGrpSpPr>
            <p:cNvPr id="49208" name="Group 36"/>
            <p:cNvGrpSpPr>
              <a:grpSpLocks/>
            </p:cNvGrpSpPr>
            <p:nvPr/>
          </p:nvGrpSpPr>
          <p:grpSpPr bwMode="auto">
            <a:xfrm>
              <a:off x="411" y="3194"/>
              <a:ext cx="2517" cy="704"/>
              <a:chOff x="571" y="3050"/>
              <a:chExt cx="4853" cy="704"/>
            </a:xfrm>
          </p:grpSpPr>
          <p:sp>
            <p:nvSpPr>
              <p:cNvPr id="722981" name="Rectangle 37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80822" dir="4231758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722982" name="Rectangle 38"/>
              <p:cNvSpPr>
                <a:spLocks noChangeArrowheads="1"/>
              </p:cNvSpPr>
              <p:nvPr/>
            </p:nvSpPr>
            <p:spPr bwMode="auto">
              <a:xfrm>
                <a:off x="771" y="3093"/>
                <a:ext cx="4624" cy="36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48106" dir="35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r">
                  <a:defRPr/>
                </a:pPr>
                <a:r>
                  <a:rPr lang="en-US" sz="3200" b="1">
                    <a:solidFill>
                      <a:srgbClr val="00FF00"/>
                    </a:solidFill>
                    <a:effectLst/>
                    <a:latin typeface="Wwin_Burmese1" pitchFamily="2" charset="0"/>
                    <a:ea typeface="Times New Roman" pitchFamily="-112" charset="0"/>
                    <a:cs typeface="Times New Roman" pitchFamily="-112" charset="0"/>
                  </a:rPr>
                  <a:t>  Á&amp;Sarv</a:t>
                </a:r>
                <a:r>
                  <a:rPr lang="en-US" sz="3200" b="1">
                    <a:solidFill>
                      <a:srgbClr val="FFFFFF"/>
                    </a:solidFill>
                    <a:effectLst/>
                    <a:latin typeface="Wwin_Burmese1" pitchFamily="2" charset="0"/>
                    <a:ea typeface="Times New Roman" pitchFamily="-112" charset="0"/>
                    <a:cs typeface="Times New Roman" pitchFamily="-112" charset="0"/>
                  </a:rPr>
                  <a:t> tm;jzifh </a:t>
                </a:r>
                <a:r>
                  <a:rPr lang="en-US" sz="3200" b="1">
                    <a:solidFill>
                      <a:srgbClr val="FFD34A"/>
                    </a:solidFill>
                    <a:effectLst/>
                    <a:latin typeface="Wwin_Burmese1" pitchFamily="2" charset="0"/>
                    <a:ea typeface="Times New Roman" pitchFamily="-112" charset="0"/>
                    <a:cs typeface="Times New Roman" pitchFamily="-112" charset="0"/>
                  </a:rPr>
                  <a:t>tm&amp;yfvlrsdK;/</a:t>
                </a:r>
                <a:r>
                  <a:rPr lang="en-US" sz="2800" b="1">
                    <a:solidFill>
                      <a:srgbClr val="FFFFFF"/>
                    </a:solidFill>
                    <a:effectLst/>
                    <a:latin typeface="Wwin_Burmese1" pitchFamily="2" charset="0"/>
                    <a:ea typeface="Times New Roman" pitchFamily="-112" charset="0"/>
                    <a:cs typeface="Times New Roman" pitchFamily="-112" charset="0"/>
                  </a:rPr>
                  <a:t> </a:t>
                </a:r>
              </a:p>
            </p:txBody>
          </p:sp>
        </p:grpSp>
        <p:sp>
          <p:nvSpPr>
            <p:cNvPr id="722983" name="AutoShape 39"/>
            <p:cNvSpPr>
              <a:spLocks noChangeArrowheads="1"/>
            </p:cNvSpPr>
            <p:nvPr/>
          </p:nvSpPr>
          <p:spPr bwMode="auto">
            <a:xfrm>
              <a:off x="456" y="3056"/>
              <a:ext cx="2504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22984" name="Line 40"/>
            <p:cNvSpPr>
              <a:spLocks noChangeShapeType="1"/>
            </p:cNvSpPr>
            <p:nvPr/>
          </p:nvSpPr>
          <p:spPr bwMode="auto">
            <a:xfrm flipV="1">
              <a:off x="1768" y="1864"/>
              <a:ext cx="920" cy="1184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grpSp>
        <p:nvGrpSpPr>
          <p:cNvPr id="49183" name="Group 43"/>
          <p:cNvGrpSpPr>
            <a:grpSpLocks/>
          </p:cNvGrpSpPr>
          <p:nvPr/>
        </p:nvGrpSpPr>
        <p:grpSpPr bwMode="auto">
          <a:xfrm>
            <a:off x="6121400" y="1514475"/>
            <a:ext cx="2017713" cy="1441450"/>
            <a:chOff x="3888" y="970"/>
            <a:chExt cx="1271" cy="908"/>
          </a:xfrm>
        </p:grpSpPr>
        <p:sp>
          <p:nvSpPr>
            <p:cNvPr id="722988" name="Rectangle 44"/>
            <p:cNvSpPr>
              <a:spLocks noChangeArrowheads="1"/>
            </p:cNvSpPr>
            <p:nvPr/>
          </p:nvSpPr>
          <p:spPr bwMode="auto">
            <a:xfrm>
              <a:off x="3975" y="970"/>
              <a:ext cx="470" cy="3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3200">
                  <a:solidFill>
                    <a:srgbClr val="FFFF00"/>
                  </a:solidFill>
                  <a:effectLst/>
                  <a:latin typeface="Times" charset="0"/>
                </a:rPr>
                <a:t>AC</a:t>
              </a:r>
              <a:endParaRPr lang="en-US" sz="2800">
                <a:solidFill>
                  <a:srgbClr val="FFFF00"/>
                </a:solidFill>
                <a:effectLst/>
                <a:latin typeface="Times" charset="0"/>
              </a:endParaRPr>
            </a:p>
          </p:txBody>
        </p:sp>
        <p:sp>
          <p:nvSpPr>
            <p:cNvPr id="722989" name="Rectangle 45"/>
            <p:cNvSpPr>
              <a:spLocks noChangeArrowheads="1"/>
            </p:cNvSpPr>
            <p:nvPr/>
          </p:nvSpPr>
          <p:spPr bwMode="auto">
            <a:xfrm>
              <a:off x="3888" y="1474"/>
              <a:ext cx="1271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91581" dir="2021404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3600" b="1" i="1">
                  <a:solidFill>
                    <a:srgbClr val="FFFF00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urBm 12;1-3</a:t>
              </a:r>
            </a:p>
          </p:txBody>
        </p:sp>
      </p:grpSp>
      <p:sp>
        <p:nvSpPr>
          <p:cNvPr id="722991" name="Freeform 47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92" name="AutoShape 48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93" name="Rectangle 49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94" name="AutoShape 50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95" name="Line 51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96" name="Line 52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97" name="Rectangle 53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191" name="Rectangle 54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49192" name="Rectangle 55"/>
          <p:cNvSpPr>
            <a:spLocks noChangeArrowheads="1"/>
          </p:cNvSpPr>
          <p:nvPr/>
        </p:nvSpPr>
        <p:spPr bwMode="auto">
          <a:xfrm>
            <a:off x="8115300" y="3654425"/>
            <a:ext cx="8826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49193" name="Rectangle 56"/>
          <p:cNvSpPr>
            <a:spLocks noChangeArrowheads="1"/>
          </p:cNvSpPr>
          <p:nvPr/>
        </p:nvSpPr>
        <p:spPr bwMode="auto">
          <a:xfrm>
            <a:off x="8004175" y="3462338"/>
            <a:ext cx="8191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49194" name="Rectangle 57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23002" name="Line 58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3003" name="Line 59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3004" name="Line 60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198" name="Text Box 6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23010" name="Rectangle 6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49200" name="Text Box 67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49201" name="Text Box 69"/>
          <p:cNvSpPr txBox="1">
            <a:spLocks noChangeArrowheads="1"/>
          </p:cNvSpPr>
          <p:nvPr/>
        </p:nvSpPr>
        <p:spPr bwMode="auto">
          <a:xfrm>
            <a:off x="8588375" y="643096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723014" name="Text Box 70"/>
          <p:cNvSpPr txBox="1">
            <a:spLocks noChangeArrowheads="1"/>
          </p:cNvSpPr>
          <p:nvPr/>
        </p:nvSpPr>
        <p:spPr bwMode="auto">
          <a:xfrm rot="16163196">
            <a:off x="153988" y="3525838"/>
            <a:ext cx="1739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3600" b="1">
                <a:solidFill>
                  <a:srgbClr val="00FF00"/>
                </a:solidFill>
                <a:effectLst/>
                <a:latin typeface="Wwin_Burmese1" charset="0"/>
                <a:cs typeface="Times New Roman" charset="0"/>
              </a:rPr>
              <a:t>tm+AH[H </a:t>
            </a:r>
            <a:endParaRPr lang="en-US" sz="36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charset="0"/>
              <a:cs typeface="Times New Roman" charset="0"/>
            </a:endParaRPr>
          </a:p>
        </p:txBody>
      </p:sp>
      <p:sp>
        <p:nvSpPr>
          <p:cNvPr id="723015" name="Text Box 71"/>
          <p:cNvSpPr txBox="1">
            <a:spLocks noChangeArrowheads="1"/>
          </p:cNvSpPr>
          <p:nvPr/>
        </p:nvSpPr>
        <p:spPr bwMode="auto">
          <a:xfrm rot="16249288">
            <a:off x="620713" y="1981200"/>
            <a:ext cx="20653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a,moyf/ </a:t>
            </a:r>
          </a:p>
        </p:txBody>
      </p:sp>
      <p:sp>
        <p:nvSpPr>
          <p:cNvPr id="723016" name="Text Box 72"/>
          <p:cNvSpPr txBox="1">
            <a:spLocks noChangeArrowheads="1"/>
          </p:cNvSpPr>
          <p:nvPr/>
        </p:nvSpPr>
        <p:spPr bwMode="auto">
          <a:xfrm rot="-5400000">
            <a:off x="885825" y="2025650"/>
            <a:ext cx="22256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arma&amp;S/ </a:t>
            </a:r>
          </a:p>
        </p:txBody>
      </p:sp>
      <p:sp>
        <p:nvSpPr>
          <p:cNvPr id="723017" name="Text Box 73"/>
          <p:cNvSpPr txBox="1">
            <a:spLocks noChangeArrowheads="1"/>
          </p:cNvSpPr>
          <p:nvPr/>
        </p:nvSpPr>
        <p:spPr bwMode="auto">
          <a:xfrm rot="16185571">
            <a:off x="1431926" y="2025650"/>
            <a:ext cx="228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a,m&amp;_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2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2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2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2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2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2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2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2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2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22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22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2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969" grpId="0" animBg="1"/>
      <p:bldP spid="722970" grpId="0" animBg="1"/>
      <p:bldP spid="722971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Text Box 2"/>
          <p:cNvSpPr txBox="1">
            <a:spLocks noChangeArrowheads="1"/>
          </p:cNvSpPr>
          <p:nvPr/>
        </p:nvSpPr>
        <p:spPr bwMode="auto">
          <a:xfrm>
            <a:off x="1512888" y="1870075"/>
            <a:ext cx="6130925" cy="2041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 b="1">
                <a:solidFill>
                  <a:srgbClr val="FF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oifonf tvGefcspfaom wa,mufwnf;aom om; ÁZufudk,lI/ arm&amp;djynfodk@oGm; avmh? igjyvwHhaom awmifay:rSm ol@udk rD;±d_@&amp;m ,ZfjyKI ylaZmfavmh [krdef@awmfrl.?</a:t>
            </a:r>
          </a:p>
        </p:txBody>
      </p:sp>
      <p:sp>
        <p:nvSpPr>
          <p:cNvPr id="742403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04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05" name="AutoShape 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06" name="Rectangle 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07" name="AutoShape 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08" name="Line 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09" name="Line 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10" name="Rectangle 1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50188" name="Rectangle 12"/>
          <p:cNvSpPr>
            <a:spLocks noChangeArrowheads="1"/>
          </p:cNvSpPr>
          <p:nvPr/>
        </p:nvSpPr>
        <p:spPr bwMode="auto">
          <a:xfrm>
            <a:off x="8156575" y="3635375"/>
            <a:ext cx="8826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8004175" y="3394075"/>
            <a:ext cx="819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742414" name="Line 1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15" name="Line 1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16" name="Line 1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0193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50194" name="Group 18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2419" name="Rectangle 19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42420" name="Line 20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50195" name="Text Box 21"/>
          <p:cNvSpPr txBox="1">
            <a:spLocks noChangeArrowheads="1"/>
          </p:cNvSpPr>
          <p:nvPr/>
        </p:nvSpPr>
        <p:spPr bwMode="auto">
          <a:xfrm>
            <a:off x="8594725" y="640556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742423" name="Text Box 23"/>
          <p:cNvSpPr txBox="1">
            <a:spLocks noChangeArrowheads="1"/>
          </p:cNvSpPr>
          <p:nvPr/>
        </p:nvSpPr>
        <p:spPr bwMode="auto">
          <a:xfrm>
            <a:off x="628650" y="4298950"/>
            <a:ext cx="78835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1">
                <a:solidFill>
                  <a:srgbClr val="66FFFF"/>
                </a:solidFill>
                <a:effectLst/>
                <a:latin typeface="Arial" pitchFamily="-112" charset="0"/>
                <a:ea typeface="Times New Roman" pitchFamily="-112" charset="0"/>
                <a:cs typeface="Times New Roman" pitchFamily="-112" charset="0"/>
              </a:rPr>
              <a:t>NIV Version</a:t>
            </a:r>
            <a:r>
              <a:rPr lang="en-US" sz="2400" b="1" i="1">
                <a:solidFill>
                  <a:srgbClr val="66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 t&amp; a[+AJbmom ÁZuf [kqdk&amp;mwGif ‘oifcspfaom’/ [k t"dy`g,f&amp;Sdonf? ‘oif.om;’/ ‘oif.wpfOD;wnf;aomom;’/ ‘oifcspfaomom;’ [kt"dy`g,fxGuf.? ÁZufonf bk&amp;m;uwdawmfom;jzpf.? </a:t>
            </a:r>
          </a:p>
        </p:txBody>
      </p:sp>
      <p:sp>
        <p:nvSpPr>
          <p:cNvPr id="742424" name="Text Box 24"/>
          <p:cNvSpPr txBox="1">
            <a:spLocks noChangeArrowheads="1"/>
          </p:cNvSpPr>
          <p:nvPr/>
        </p:nvSpPr>
        <p:spPr bwMode="auto">
          <a:xfrm>
            <a:off x="2378075" y="690563"/>
            <a:ext cx="56959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tb,fwpfa,mufenf;</a:t>
            </a:r>
            <a:r>
              <a:rPr lang="en-US" sz="5400" b="1"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Times New Roman" charset="0"/>
                <a:cs typeface="Times New Roman" charset="0"/>
              </a:rPr>
              <a:t> ?</a:t>
            </a:r>
          </a:p>
        </p:txBody>
      </p:sp>
      <p:sp>
        <p:nvSpPr>
          <p:cNvPr id="50198" name="Rectangle 25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2426" name="Oval 26"/>
          <p:cNvSpPr>
            <a:spLocks noChangeArrowheads="1"/>
          </p:cNvSpPr>
          <p:nvPr/>
        </p:nvSpPr>
        <p:spPr bwMode="auto">
          <a:xfrm>
            <a:off x="2182813" y="2217738"/>
            <a:ext cx="1463675" cy="8858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27" name="Oval 27"/>
          <p:cNvSpPr>
            <a:spLocks noChangeArrowheads="1"/>
          </p:cNvSpPr>
          <p:nvPr/>
        </p:nvSpPr>
        <p:spPr bwMode="auto">
          <a:xfrm>
            <a:off x="3930650" y="4306888"/>
            <a:ext cx="1206500" cy="419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28" name="Oval 28"/>
          <p:cNvSpPr>
            <a:spLocks noChangeArrowheads="1"/>
          </p:cNvSpPr>
          <p:nvPr/>
        </p:nvSpPr>
        <p:spPr bwMode="auto">
          <a:xfrm>
            <a:off x="5808663" y="4316413"/>
            <a:ext cx="1706562" cy="419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3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50203" name="Text Box 3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42432" name="Text Box 32"/>
          <p:cNvSpPr txBox="1">
            <a:spLocks noChangeArrowheads="1"/>
          </p:cNvSpPr>
          <p:nvPr/>
        </p:nvSpPr>
        <p:spPr bwMode="auto">
          <a:xfrm>
            <a:off x="546100" y="5651500"/>
            <a:ext cx="76327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400" b="1" i="1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2&amp;m 3;1 Y &amp;Sdaom ÁZuftm; ylaZmf&amp;mt&amp;yfonf ,ae@ tpPa&amp;;Y&amp;Sd aom rlqvifausmif;awmf t&amp;yfESifh wpfxyfwnf;us.?</a:t>
            </a:r>
            <a:endParaRPr lang="en-US" sz="2400" b="1" i="1">
              <a:solidFill>
                <a:srgbClr val="FFFFFF"/>
              </a:solidFill>
              <a:effectLst/>
              <a:latin typeface="Arial" charset="0"/>
              <a:cs typeface="Times New Roman" charset="0"/>
            </a:endParaRPr>
          </a:p>
          <a:p>
            <a:pPr algn="just">
              <a:spcBef>
                <a:spcPct val="50000"/>
              </a:spcBef>
            </a:pPr>
            <a:r>
              <a:rPr lang="en-US" sz="2400" b="1" i="1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 </a:t>
            </a:r>
          </a:p>
        </p:txBody>
      </p:sp>
      <p:sp>
        <p:nvSpPr>
          <p:cNvPr id="742429" name="Oval 29"/>
          <p:cNvSpPr>
            <a:spLocks noChangeArrowheads="1"/>
          </p:cNvSpPr>
          <p:nvPr/>
        </p:nvSpPr>
        <p:spPr bwMode="auto">
          <a:xfrm>
            <a:off x="3790950" y="5649913"/>
            <a:ext cx="2108200" cy="419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42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42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42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42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42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42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02" grpId="0" autoUpdateAnimBg="0"/>
      <p:bldP spid="742423" grpId="0" autoUpdateAnimBg="0"/>
      <p:bldP spid="742426" grpId="0" animBg="1"/>
      <p:bldP spid="742427" grpId="0" animBg="1"/>
      <p:bldP spid="742428" grpId="0" animBg="1"/>
      <p:bldP spid="742432" grpId="0" autoUpdateAnimBg="0"/>
      <p:bldP spid="7424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Text Box 2"/>
          <p:cNvSpPr txBox="1">
            <a:spLocks noChangeArrowheads="1"/>
          </p:cNvSpPr>
          <p:nvPr/>
        </p:nvSpPr>
        <p:spPr bwMode="auto">
          <a:xfrm>
            <a:off x="2259013" y="690563"/>
            <a:ext cx="6230937" cy="446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2000" b="1">
              <a:solidFill>
                <a:srgbClr val="FFD34A"/>
              </a:solidFill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3427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3428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3429" name="AutoShape 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3430" name="Rectangle 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3431" name="AutoShape 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3432" name="Line 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3433" name="Line 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3434" name="Rectangle 1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1211" name="Rectangle 1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51212" name="Rectangle 12"/>
          <p:cNvSpPr>
            <a:spLocks noChangeArrowheads="1"/>
          </p:cNvSpPr>
          <p:nvPr/>
        </p:nvSpPr>
        <p:spPr bwMode="auto">
          <a:xfrm>
            <a:off x="8175625" y="3629025"/>
            <a:ext cx="8826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51213" name="Rectangle 13"/>
          <p:cNvSpPr>
            <a:spLocks noChangeArrowheads="1"/>
          </p:cNvSpPr>
          <p:nvPr/>
        </p:nvSpPr>
        <p:spPr bwMode="auto">
          <a:xfrm>
            <a:off x="8004175" y="3432175"/>
            <a:ext cx="819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743438" name="Line 1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3439" name="Line 1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3440" name="Line 1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1217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51218" name="Group 18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3443" name="Rectangle 19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43444" name="Line 20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51219" name="Text Box 21"/>
          <p:cNvSpPr txBox="1">
            <a:spLocks noChangeArrowheads="1"/>
          </p:cNvSpPr>
          <p:nvPr/>
        </p:nvSpPr>
        <p:spPr bwMode="auto">
          <a:xfrm>
            <a:off x="8591550" y="641667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743447" name="Rectangle 23"/>
          <p:cNvSpPr>
            <a:spLocks noChangeArrowheads="1"/>
          </p:cNvSpPr>
          <p:nvPr/>
        </p:nvSpPr>
        <p:spPr bwMode="auto">
          <a:xfrm>
            <a:off x="1112838" y="2014538"/>
            <a:ext cx="6956425" cy="417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800" b="1">
                <a:solidFill>
                  <a:srgbClr val="FF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Á&amp;Sarvtr_Yum;/ oif.pum;udk igem;axmif.? ol@udkigaumif;}uD;ay;.? ol@tEG,fudk wdk;yGm;apI ol@udk tvGefrsm;jym;aprnf? olonf rif;om;q,fyg;wdk@. tbjzpfvdrfhrnf? }uD;aomvlrsdK;jzpfapjcif;iSmvnf; igjyKrnf? odk@aomfvnf;/ aemifESpf/ csdef;csufaomtcsdefwGif/ pm&amp;m onf oifhtm;bGm;vwhHaom om; ÁZufY / ig.yËdOmOfudk igwnfaprnf [krdef@awmfrl+yD;v#if-</a:t>
            </a:r>
            <a:endParaRPr lang="en-US" sz="2800" b="1">
              <a:solidFill>
                <a:srgbClr val="FFFF00"/>
              </a:solidFill>
              <a:effectLst/>
              <a:latin typeface="Arial" pitchFamily="-112" charset="0"/>
              <a:ea typeface="Times New Roman" pitchFamily="-112" charset="0"/>
              <a:cs typeface="Times New Roman" pitchFamily="-112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FFFF00"/>
                </a:solidFill>
                <a:effectLst/>
                <a:latin typeface="Arial" pitchFamily="-112" charset="0"/>
                <a:ea typeface="+mn-ea"/>
                <a:cs typeface="+mn-cs"/>
              </a:rPr>
              <a:t>			</a:t>
            </a:r>
            <a:r>
              <a:rPr lang="en-US" sz="4800" b="1">
                <a:solidFill>
                  <a:srgbClr val="FF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 17;20-21</a:t>
            </a:r>
            <a:r>
              <a:rPr lang="en-US" sz="2000" b="1">
                <a:solidFill>
                  <a:srgbClr val="FFFF00"/>
                </a:solidFill>
                <a:effectLst/>
                <a:latin typeface="Arial" pitchFamily="-112" charset="0"/>
                <a:ea typeface="+mn-ea"/>
                <a:cs typeface="+mn-cs"/>
              </a:rPr>
              <a:t> (NKJV)</a:t>
            </a:r>
          </a:p>
        </p:txBody>
      </p:sp>
      <p:sp>
        <p:nvSpPr>
          <p:cNvPr id="51221" name="Rectangle 25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3450" name="Oval 26"/>
          <p:cNvSpPr>
            <a:spLocks noChangeArrowheads="1"/>
          </p:cNvSpPr>
          <p:nvPr/>
        </p:nvSpPr>
        <p:spPr bwMode="auto">
          <a:xfrm>
            <a:off x="974725" y="2014538"/>
            <a:ext cx="1722438" cy="51593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3454" name="Text Box 30"/>
          <p:cNvSpPr txBox="1">
            <a:spLocks noChangeArrowheads="1"/>
          </p:cNvSpPr>
          <p:nvPr/>
        </p:nvSpPr>
        <p:spPr bwMode="auto">
          <a:xfrm>
            <a:off x="1646238" y="604838"/>
            <a:ext cx="67659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tb,fwpfa,mufenf;</a:t>
            </a:r>
            <a:r>
              <a:rPr lang="en-US" sz="6000"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743455" name="Rectangle 3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sp>
        <p:nvSpPr>
          <p:cNvPr id="51225" name="Text Box 32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43457" name="Text Box 33"/>
          <p:cNvSpPr txBox="1">
            <a:spLocks noChangeArrowheads="1"/>
          </p:cNvSpPr>
          <p:nvPr/>
        </p:nvSpPr>
        <p:spPr bwMode="auto">
          <a:xfrm>
            <a:off x="6427788" y="4135438"/>
            <a:ext cx="17430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ig.yËdOmOfudk</a:t>
            </a:r>
          </a:p>
        </p:txBody>
      </p:sp>
      <p:sp>
        <p:nvSpPr>
          <p:cNvPr id="743458" name="Text Box 34"/>
          <p:cNvSpPr txBox="1">
            <a:spLocks noChangeArrowheads="1"/>
          </p:cNvSpPr>
          <p:nvPr/>
        </p:nvSpPr>
        <p:spPr bwMode="auto">
          <a:xfrm>
            <a:off x="1014413" y="4598988"/>
            <a:ext cx="17700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igwnfaprnf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3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43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3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43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3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3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47" grpId="0" autoUpdateAnimBg="0"/>
      <p:bldP spid="743450" grpId="0" animBg="1"/>
      <p:bldP spid="743457" grpId="0" autoUpdateAnimBg="0"/>
      <p:bldP spid="743458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Text Box 1026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4451" name="Freeform 1027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4452" name="AutoShape 1028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4453" name="Rectangle 1029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4454" name="AutoShape 1030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4455" name="Line 1031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4456" name="Line 1032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4457" name="Rectangle 1033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34" name="Rectangle 1034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52235" name="Rectangle 1035"/>
          <p:cNvSpPr>
            <a:spLocks noChangeArrowheads="1"/>
          </p:cNvSpPr>
          <p:nvPr/>
        </p:nvSpPr>
        <p:spPr bwMode="auto">
          <a:xfrm>
            <a:off x="8162925" y="3616325"/>
            <a:ext cx="8826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52236" name="Rectangle 1036"/>
          <p:cNvSpPr>
            <a:spLocks noChangeArrowheads="1"/>
          </p:cNvSpPr>
          <p:nvPr/>
        </p:nvSpPr>
        <p:spPr bwMode="auto">
          <a:xfrm>
            <a:off x="8004175" y="3406775"/>
            <a:ext cx="819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744461" name="Line 1037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4462" name="Line 1038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4463" name="Line 1039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40" name="Text Box 104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52241" name="Group 1041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4466" name="Rectangle 1042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44467" name="Line 1043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52242" name="Text Box 1044"/>
          <p:cNvSpPr txBox="1">
            <a:spLocks noChangeArrowheads="1"/>
          </p:cNvSpPr>
          <p:nvPr/>
        </p:nvSpPr>
        <p:spPr bwMode="auto">
          <a:xfrm>
            <a:off x="8591550" y="641667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pic>
        <p:nvPicPr>
          <p:cNvPr id="744470" name="Picture 1046" descr="&#10;Picture 10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08" t="35742" r="38043" b="25374"/>
          <a:stretch>
            <a:fillRect/>
          </a:stretch>
        </p:blipFill>
        <p:spPr bwMode="auto">
          <a:xfrm>
            <a:off x="1225550" y="835025"/>
            <a:ext cx="6696075" cy="5024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44471" name="Rectangle 1047"/>
          <p:cNvSpPr>
            <a:spLocks noChangeArrowheads="1"/>
          </p:cNvSpPr>
          <p:nvPr/>
        </p:nvSpPr>
        <p:spPr bwMode="auto">
          <a:xfrm>
            <a:off x="3457575" y="2678113"/>
            <a:ext cx="163513" cy="3524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4474" name="Freeform 1050"/>
          <p:cNvSpPr>
            <a:spLocks/>
          </p:cNvSpPr>
          <p:nvPr/>
        </p:nvSpPr>
        <p:spPr bwMode="auto">
          <a:xfrm>
            <a:off x="771525" y="1719263"/>
            <a:ext cx="6410325" cy="4614862"/>
          </a:xfrm>
          <a:custGeom>
            <a:avLst/>
            <a:gdLst/>
            <a:ahLst/>
            <a:cxnLst>
              <a:cxn ang="0">
                <a:pos x="2664" y="2765"/>
              </a:cxn>
              <a:cxn ang="0">
                <a:pos x="831" y="2907"/>
              </a:cxn>
              <a:cxn ang="0">
                <a:pos x="294" y="2816"/>
              </a:cxn>
              <a:cxn ang="0">
                <a:pos x="142" y="2724"/>
              </a:cxn>
              <a:cxn ang="0">
                <a:pos x="61" y="2583"/>
              </a:cxn>
              <a:cxn ang="0">
                <a:pos x="91" y="1307"/>
              </a:cxn>
              <a:cxn ang="0">
                <a:pos x="274" y="892"/>
              </a:cxn>
              <a:cxn ang="0">
                <a:pos x="547" y="557"/>
              </a:cxn>
              <a:cxn ang="0">
                <a:pos x="790" y="517"/>
              </a:cxn>
              <a:cxn ang="0">
                <a:pos x="1317" y="760"/>
              </a:cxn>
              <a:cxn ang="0">
                <a:pos x="1560" y="568"/>
              </a:cxn>
              <a:cxn ang="0">
                <a:pos x="1428" y="416"/>
              </a:cxn>
              <a:cxn ang="0">
                <a:pos x="1560" y="304"/>
              </a:cxn>
              <a:cxn ang="0">
                <a:pos x="2238" y="132"/>
              </a:cxn>
              <a:cxn ang="0">
                <a:pos x="2370" y="31"/>
              </a:cxn>
              <a:cxn ang="0">
                <a:pos x="2795" y="51"/>
              </a:cxn>
              <a:cxn ang="0">
                <a:pos x="2988" y="304"/>
              </a:cxn>
              <a:cxn ang="0">
                <a:pos x="3079" y="527"/>
              </a:cxn>
              <a:cxn ang="0">
                <a:pos x="3241" y="709"/>
              </a:cxn>
              <a:cxn ang="0">
                <a:pos x="3413" y="800"/>
              </a:cxn>
              <a:cxn ang="0">
                <a:pos x="3666" y="932"/>
              </a:cxn>
              <a:cxn ang="0">
                <a:pos x="3940" y="1398"/>
              </a:cxn>
              <a:cxn ang="0">
                <a:pos x="3737" y="1276"/>
              </a:cxn>
              <a:cxn ang="0">
                <a:pos x="3443" y="1114"/>
              </a:cxn>
              <a:cxn ang="0">
                <a:pos x="3200" y="1256"/>
              </a:cxn>
              <a:cxn ang="0">
                <a:pos x="3281" y="1327"/>
              </a:cxn>
              <a:cxn ang="0">
                <a:pos x="3281" y="1489"/>
              </a:cxn>
              <a:cxn ang="0">
                <a:pos x="2998" y="1742"/>
              </a:cxn>
              <a:cxn ang="0">
                <a:pos x="2886" y="1833"/>
              </a:cxn>
              <a:cxn ang="0">
                <a:pos x="2805" y="1914"/>
              </a:cxn>
              <a:cxn ang="0">
                <a:pos x="2826" y="2319"/>
              </a:cxn>
              <a:cxn ang="0">
                <a:pos x="2866" y="2583"/>
              </a:cxn>
            </a:cxnLst>
            <a:rect l="0" t="0" r="r" b="b"/>
            <a:pathLst>
              <a:path w="4038" h="2907">
                <a:moveTo>
                  <a:pt x="2765" y="2724"/>
                </a:moveTo>
                <a:cubicBezTo>
                  <a:pt x="2730" y="2748"/>
                  <a:pt x="2704" y="2752"/>
                  <a:pt x="2664" y="2765"/>
                </a:cubicBezTo>
                <a:cubicBezTo>
                  <a:pt x="2511" y="2810"/>
                  <a:pt x="2356" y="2830"/>
                  <a:pt x="2198" y="2846"/>
                </a:cubicBezTo>
                <a:cubicBezTo>
                  <a:pt x="1744" y="2832"/>
                  <a:pt x="1276" y="2795"/>
                  <a:pt x="831" y="2907"/>
                </a:cubicBezTo>
                <a:cubicBezTo>
                  <a:pt x="736" y="2903"/>
                  <a:pt x="641" y="2902"/>
                  <a:pt x="547" y="2897"/>
                </a:cubicBezTo>
                <a:cubicBezTo>
                  <a:pt x="460" y="2891"/>
                  <a:pt x="377" y="2836"/>
                  <a:pt x="294" y="2816"/>
                </a:cubicBezTo>
                <a:cubicBezTo>
                  <a:pt x="267" y="2802"/>
                  <a:pt x="237" y="2792"/>
                  <a:pt x="213" y="2775"/>
                </a:cubicBezTo>
                <a:cubicBezTo>
                  <a:pt x="189" y="2758"/>
                  <a:pt x="142" y="2724"/>
                  <a:pt x="142" y="2724"/>
                </a:cubicBezTo>
                <a:cubicBezTo>
                  <a:pt x="125" y="2699"/>
                  <a:pt x="105" y="2678"/>
                  <a:pt x="91" y="2653"/>
                </a:cubicBezTo>
                <a:cubicBezTo>
                  <a:pt x="78" y="2631"/>
                  <a:pt x="72" y="2605"/>
                  <a:pt x="61" y="2583"/>
                </a:cubicBezTo>
                <a:cubicBezTo>
                  <a:pt x="48" y="2531"/>
                  <a:pt x="26" y="2481"/>
                  <a:pt x="10" y="2431"/>
                </a:cubicBezTo>
                <a:cubicBezTo>
                  <a:pt x="16" y="2055"/>
                  <a:pt x="0" y="1674"/>
                  <a:pt x="91" y="1307"/>
                </a:cubicBezTo>
                <a:cubicBezTo>
                  <a:pt x="106" y="1243"/>
                  <a:pt x="145" y="1183"/>
                  <a:pt x="172" y="1124"/>
                </a:cubicBezTo>
                <a:cubicBezTo>
                  <a:pt x="206" y="1047"/>
                  <a:pt x="226" y="960"/>
                  <a:pt x="274" y="892"/>
                </a:cubicBezTo>
                <a:cubicBezTo>
                  <a:pt x="304" y="798"/>
                  <a:pt x="381" y="674"/>
                  <a:pt x="466" y="618"/>
                </a:cubicBezTo>
                <a:cubicBezTo>
                  <a:pt x="491" y="579"/>
                  <a:pt x="509" y="578"/>
                  <a:pt x="547" y="557"/>
                </a:cubicBezTo>
                <a:cubicBezTo>
                  <a:pt x="597" y="527"/>
                  <a:pt x="600" y="521"/>
                  <a:pt x="658" y="507"/>
                </a:cubicBezTo>
                <a:cubicBezTo>
                  <a:pt x="702" y="510"/>
                  <a:pt x="746" y="511"/>
                  <a:pt x="790" y="517"/>
                </a:cubicBezTo>
                <a:cubicBezTo>
                  <a:pt x="822" y="521"/>
                  <a:pt x="840" y="546"/>
                  <a:pt x="871" y="557"/>
                </a:cubicBezTo>
                <a:cubicBezTo>
                  <a:pt x="988" y="674"/>
                  <a:pt x="1158" y="721"/>
                  <a:pt x="1317" y="760"/>
                </a:cubicBezTo>
                <a:cubicBezTo>
                  <a:pt x="1421" y="753"/>
                  <a:pt x="1473" y="757"/>
                  <a:pt x="1560" y="730"/>
                </a:cubicBezTo>
                <a:cubicBezTo>
                  <a:pt x="1578" y="673"/>
                  <a:pt x="1589" y="626"/>
                  <a:pt x="1560" y="568"/>
                </a:cubicBezTo>
                <a:cubicBezTo>
                  <a:pt x="1550" y="549"/>
                  <a:pt x="1522" y="539"/>
                  <a:pt x="1509" y="527"/>
                </a:cubicBezTo>
                <a:cubicBezTo>
                  <a:pt x="1468" y="491"/>
                  <a:pt x="1444" y="466"/>
                  <a:pt x="1428" y="416"/>
                </a:cubicBezTo>
                <a:cubicBezTo>
                  <a:pt x="1431" y="399"/>
                  <a:pt x="1431" y="381"/>
                  <a:pt x="1438" y="365"/>
                </a:cubicBezTo>
                <a:cubicBezTo>
                  <a:pt x="1454" y="320"/>
                  <a:pt x="1519" y="313"/>
                  <a:pt x="1560" y="304"/>
                </a:cubicBezTo>
                <a:cubicBezTo>
                  <a:pt x="1707" y="309"/>
                  <a:pt x="1886" y="337"/>
                  <a:pt x="2036" y="314"/>
                </a:cubicBezTo>
                <a:cubicBezTo>
                  <a:pt x="2127" y="283"/>
                  <a:pt x="2159" y="182"/>
                  <a:pt x="2238" y="132"/>
                </a:cubicBezTo>
                <a:cubicBezTo>
                  <a:pt x="2272" y="109"/>
                  <a:pt x="2308" y="86"/>
                  <a:pt x="2340" y="61"/>
                </a:cubicBezTo>
                <a:cubicBezTo>
                  <a:pt x="2350" y="52"/>
                  <a:pt x="2357" y="37"/>
                  <a:pt x="2370" y="31"/>
                </a:cubicBezTo>
                <a:cubicBezTo>
                  <a:pt x="2398" y="15"/>
                  <a:pt x="2430" y="11"/>
                  <a:pt x="2461" y="0"/>
                </a:cubicBezTo>
                <a:cubicBezTo>
                  <a:pt x="2574" y="8"/>
                  <a:pt x="2686" y="14"/>
                  <a:pt x="2795" y="51"/>
                </a:cubicBezTo>
                <a:cubicBezTo>
                  <a:pt x="2837" y="91"/>
                  <a:pt x="2880" y="125"/>
                  <a:pt x="2917" y="173"/>
                </a:cubicBezTo>
                <a:cubicBezTo>
                  <a:pt x="2947" y="212"/>
                  <a:pt x="2958" y="262"/>
                  <a:pt x="2988" y="304"/>
                </a:cubicBezTo>
                <a:cubicBezTo>
                  <a:pt x="3000" y="343"/>
                  <a:pt x="3013" y="419"/>
                  <a:pt x="3038" y="456"/>
                </a:cubicBezTo>
                <a:cubicBezTo>
                  <a:pt x="3059" y="487"/>
                  <a:pt x="3063" y="490"/>
                  <a:pt x="3079" y="527"/>
                </a:cubicBezTo>
                <a:cubicBezTo>
                  <a:pt x="3093" y="560"/>
                  <a:pt x="3102" y="582"/>
                  <a:pt x="3130" y="608"/>
                </a:cubicBezTo>
                <a:cubicBezTo>
                  <a:pt x="3146" y="657"/>
                  <a:pt x="3192" y="692"/>
                  <a:pt x="3241" y="709"/>
                </a:cubicBezTo>
                <a:cubicBezTo>
                  <a:pt x="3288" y="758"/>
                  <a:pt x="3299" y="735"/>
                  <a:pt x="3352" y="770"/>
                </a:cubicBezTo>
                <a:cubicBezTo>
                  <a:pt x="3391" y="795"/>
                  <a:pt x="3371" y="786"/>
                  <a:pt x="3413" y="800"/>
                </a:cubicBezTo>
                <a:cubicBezTo>
                  <a:pt x="3447" y="823"/>
                  <a:pt x="3473" y="830"/>
                  <a:pt x="3514" y="841"/>
                </a:cubicBezTo>
                <a:cubicBezTo>
                  <a:pt x="3555" y="880"/>
                  <a:pt x="3611" y="913"/>
                  <a:pt x="3666" y="932"/>
                </a:cubicBezTo>
                <a:cubicBezTo>
                  <a:pt x="3775" y="1036"/>
                  <a:pt x="3922" y="1095"/>
                  <a:pt x="4011" y="1226"/>
                </a:cubicBezTo>
                <a:cubicBezTo>
                  <a:pt x="4038" y="1309"/>
                  <a:pt x="4019" y="1371"/>
                  <a:pt x="3940" y="1398"/>
                </a:cubicBezTo>
                <a:cubicBezTo>
                  <a:pt x="3877" y="1377"/>
                  <a:pt x="3818" y="1350"/>
                  <a:pt x="3768" y="1307"/>
                </a:cubicBezTo>
                <a:cubicBezTo>
                  <a:pt x="3756" y="1297"/>
                  <a:pt x="3748" y="1284"/>
                  <a:pt x="3737" y="1276"/>
                </a:cubicBezTo>
                <a:cubicBezTo>
                  <a:pt x="3724" y="1267"/>
                  <a:pt x="3709" y="1264"/>
                  <a:pt x="3697" y="1256"/>
                </a:cubicBezTo>
                <a:cubicBezTo>
                  <a:pt x="3614" y="1201"/>
                  <a:pt x="3539" y="1145"/>
                  <a:pt x="3443" y="1114"/>
                </a:cubicBezTo>
                <a:cubicBezTo>
                  <a:pt x="3359" y="1121"/>
                  <a:pt x="3279" y="1129"/>
                  <a:pt x="3200" y="1155"/>
                </a:cubicBezTo>
                <a:cubicBezTo>
                  <a:pt x="3179" y="1185"/>
                  <a:pt x="3173" y="1223"/>
                  <a:pt x="3200" y="1256"/>
                </a:cubicBezTo>
                <a:cubicBezTo>
                  <a:pt x="3207" y="1265"/>
                  <a:pt x="3221" y="1267"/>
                  <a:pt x="3231" y="1276"/>
                </a:cubicBezTo>
                <a:cubicBezTo>
                  <a:pt x="3248" y="1291"/>
                  <a:pt x="3264" y="1310"/>
                  <a:pt x="3281" y="1327"/>
                </a:cubicBezTo>
                <a:cubicBezTo>
                  <a:pt x="3287" y="1333"/>
                  <a:pt x="3302" y="1347"/>
                  <a:pt x="3302" y="1347"/>
                </a:cubicBezTo>
                <a:cubicBezTo>
                  <a:pt x="3323" y="1412"/>
                  <a:pt x="3336" y="1436"/>
                  <a:pt x="3281" y="1489"/>
                </a:cubicBezTo>
                <a:cubicBezTo>
                  <a:pt x="3258" y="1556"/>
                  <a:pt x="3145" y="1636"/>
                  <a:pt x="3089" y="1681"/>
                </a:cubicBezTo>
                <a:cubicBezTo>
                  <a:pt x="3088" y="1681"/>
                  <a:pt x="3013" y="1731"/>
                  <a:pt x="2998" y="1742"/>
                </a:cubicBezTo>
                <a:cubicBezTo>
                  <a:pt x="2987" y="1748"/>
                  <a:pt x="2967" y="1762"/>
                  <a:pt x="2967" y="1762"/>
                </a:cubicBezTo>
                <a:cubicBezTo>
                  <a:pt x="2909" y="1851"/>
                  <a:pt x="3006" y="1710"/>
                  <a:pt x="2886" y="1833"/>
                </a:cubicBezTo>
                <a:cubicBezTo>
                  <a:pt x="2869" y="1850"/>
                  <a:pt x="2852" y="1867"/>
                  <a:pt x="2836" y="1884"/>
                </a:cubicBezTo>
                <a:cubicBezTo>
                  <a:pt x="2825" y="1894"/>
                  <a:pt x="2815" y="1903"/>
                  <a:pt x="2805" y="1914"/>
                </a:cubicBezTo>
                <a:cubicBezTo>
                  <a:pt x="2781" y="1937"/>
                  <a:pt x="2745" y="1995"/>
                  <a:pt x="2745" y="1995"/>
                </a:cubicBezTo>
                <a:cubicBezTo>
                  <a:pt x="2752" y="2099"/>
                  <a:pt x="2742" y="2239"/>
                  <a:pt x="2826" y="2319"/>
                </a:cubicBezTo>
                <a:cubicBezTo>
                  <a:pt x="2838" y="2358"/>
                  <a:pt x="2860" y="2391"/>
                  <a:pt x="2876" y="2431"/>
                </a:cubicBezTo>
                <a:cubicBezTo>
                  <a:pt x="2872" y="2481"/>
                  <a:pt x="2871" y="2532"/>
                  <a:pt x="2866" y="2583"/>
                </a:cubicBezTo>
                <a:cubicBezTo>
                  <a:pt x="2861" y="2624"/>
                  <a:pt x="2796" y="2692"/>
                  <a:pt x="2765" y="2724"/>
                </a:cubicBezTo>
                <a:close/>
              </a:path>
            </a:pathLst>
          </a:custGeom>
          <a:noFill/>
          <a:ln w="57150" cap="flat" cmpd="sng">
            <a:solidFill>
              <a:srgbClr val="1EDE17"/>
            </a:solidFill>
            <a:prstDash val="solid"/>
            <a:round/>
            <a:headEnd/>
            <a:tailEnd/>
          </a:ln>
          <a:effectLst>
            <a:outerShdw blurRad="63500"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46" name="Rectangle 1051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4476" name="Text Box 1052"/>
          <p:cNvSpPr txBox="1">
            <a:spLocks noChangeArrowheads="1"/>
          </p:cNvSpPr>
          <p:nvPr/>
        </p:nvSpPr>
        <p:spPr bwMode="auto">
          <a:xfrm>
            <a:off x="1689100" y="884238"/>
            <a:ext cx="59483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,ae@vufaqmifrsm;udk ESdkif;,SOf=unfhv#if/ </a:t>
            </a:r>
          </a:p>
        </p:txBody>
      </p:sp>
      <p:sp>
        <p:nvSpPr>
          <p:cNvPr id="744477" name="Text Box 1053"/>
          <p:cNvSpPr txBox="1">
            <a:spLocks noChangeArrowheads="1"/>
          </p:cNvSpPr>
          <p:nvPr/>
        </p:nvSpPr>
        <p:spPr bwMode="auto">
          <a:xfrm>
            <a:off x="534988" y="4251325"/>
            <a:ext cx="2122487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Á&amp;Sarv </a:t>
            </a:r>
          </a:p>
        </p:txBody>
      </p:sp>
      <p:sp>
        <p:nvSpPr>
          <p:cNvPr id="744478" name="Text Box 1054"/>
          <p:cNvSpPr txBox="1">
            <a:spLocks noChangeArrowheads="1"/>
          </p:cNvSpPr>
          <p:nvPr/>
        </p:nvSpPr>
        <p:spPr bwMode="auto">
          <a:xfrm>
            <a:off x="3600450" y="2554288"/>
            <a:ext cx="18319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ÁZuf/ </a:t>
            </a:r>
          </a:p>
        </p:txBody>
      </p:sp>
      <p:sp>
        <p:nvSpPr>
          <p:cNvPr id="744480" name="Rectangle 1056"/>
          <p:cNvSpPr>
            <a:spLocks noChangeArrowheads="1"/>
          </p:cNvSpPr>
          <p:nvPr/>
        </p:nvSpPr>
        <p:spPr bwMode="auto">
          <a:xfrm>
            <a:off x="5435600" y="4830763"/>
            <a:ext cx="342900" cy="528637"/>
          </a:xfrm>
          <a:prstGeom prst="rect">
            <a:avLst/>
          </a:prstGeom>
          <a:solidFill>
            <a:srgbClr val="0F226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4479" name="Text Box 1055"/>
          <p:cNvSpPr txBox="1">
            <a:spLocks noChangeArrowheads="1"/>
          </p:cNvSpPr>
          <p:nvPr/>
        </p:nvSpPr>
        <p:spPr bwMode="auto">
          <a:xfrm>
            <a:off x="5135563" y="3935413"/>
            <a:ext cx="2795587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tb,fa=umifh }uD;}uD;rm;rm; jcm;em;r_&amp;Sd&amp;oenf;?</a:t>
            </a:r>
          </a:p>
        </p:txBody>
      </p:sp>
      <p:sp>
        <p:nvSpPr>
          <p:cNvPr id="744481" name="Rectangle 105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52253" name="Text Box 1058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44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44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44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4471" grpId="0" animBg="1"/>
      <p:bldP spid="744474" grpId="0" animBg="1"/>
      <p:bldP spid="744477" grpId="0" autoUpdateAnimBg="0"/>
      <p:bldP spid="744478" grpId="0" autoUpdateAnimBg="0"/>
      <p:bldP spid="744479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3251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53252" name="Group 17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6514" name="Rectangle 18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46515" name="Line 19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pic>
        <p:nvPicPr>
          <p:cNvPr id="746518" name="Picture 22" descr=" Picture 9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37" t="32082" r="33842" b="20735"/>
          <a:stretch>
            <a:fillRect/>
          </a:stretch>
        </p:blipFill>
        <p:spPr bwMode="auto">
          <a:xfrm>
            <a:off x="939800" y="1106488"/>
            <a:ext cx="7332663" cy="46021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46499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6500" name="AutoShape 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6501" name="Rectangle 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6502" name="AutoShape 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6503" name="Line 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6504" name="Line 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6505" name="Rectangle 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3261" name="Rectangle 1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53262" name="Rectangle 11"/>
          <p:cNvSpPr>
            <a:spLocks noChangeArrowheads="1"/>
          </p:cNvSpPr>
          <p:nvPr/>
        </p:nvSpPr>
        <p:spPr bwMode="auto">
          <a:xfrm>
            <a:off x="8150225" y="3629025"/>
            <a:ext cx="8826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53263" name="Rectangle 12"/>
          <p:cNvSpPr>
            <a:spLocks noChangeArrowheads="1"/>
          </p:cNvSpPr>
          <p:nvPr/>
        </p:nvSpPr>
        <p:spPr bwMode="auto">
          <a:xfrm>
            <a:off x="8004175" y="3432175"/>
            <a:ext cx="81915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  <a:ea typeface="Times New Roman" charset="0"/>
              <a:cs typeface="Times New Roman" charset="0"/>
            </a:endParaRPr>
          </a:p>
        </p:txBody>
      </p:sp>
      <p:sp>
        <p:nvSpPr>
          <p:cNvPr id="746509" name="Line 1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6510" name="Line 1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6511" name="Line 1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3267" name="Rectangle 23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6520" name="Rectangle 24"/>
          <p:cNvSpPr>
            <a:spLocks noChangeArrowheads="1"/>
          </p:cNvSpPr>
          <p:nvPr/>
        </p:nvSpPr>
        <p:spPr bwMode="auto">
          <a:xfrm>
            <a:off x="5451475" y="2081213"/>
            <a:ext cx="379413" cy="6445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6521" name="Text Box 25"/>
          <p:cNvSpPr txBox="1">
            <a:spLocks noChangeArrowheads="1"/>
          </p:cNvSpPr>
          <p:nvPr/>
        </p:nvSpPr>
        <p:spPr bwMode="auto">
          <a:xfrm>
            <a:off x="2108200" y="293688"/>
            <a:ext cx="59483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yx0Dajrtaexm; Ed_if;,SOfr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746522" name="Rectangle 2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53271" name="Text Box 27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46524" name="Text Box 28"/>
          <p:cNvSpPr txBox="1">
            <a:spLocks noChangeArrowheads="1"/>
          </p:cNvSpPr>
          <p:nvPr/>
        </p:nvSpPr>
        <p:spPr bwMode="auto">
          <a:xfrm>
            <a:off x="3000375" y="942975"/>
            <a:ext cx="2628900" cy="7016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Wwin_Burmese1" charset="0"/>
                <a:cs typeface="Times New Roman" charset="0"/>
              </a:rPr>
              <a:t>? Áoa&amp;vESifh </a:t>
            </a:r>
          </a:p>
        </p:txBody>
      </p:sp>
      <p:sp>
        <p:nvSpPr>
          <p:cNvPr id="746525" name="Text Box 29"/>
          <p:cNvSpPr txBox="1">
            <a:spLocks noChangeArrowheads="1"/>
          </p:cNvSpPr>
          <p:nvPr/>
        </p:nvSpPr>
        <p:spPr bwMode="auto">
          <a:xfrm>
            <a:off x="828675" y="4086225"/>
            <a:ext cx="33718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6526" name="Text Box 30"/>
          <p:cNvSpPr txBox="1">
            <a:spLocks noChangeArrowheads="1"/>
          </p:cNvSpPr>
          <p:nvPr/>
        </p:nvSpPr>
        <p:spPr bwMode="auto">
          <a:xfrm>
            <a:off x="1111250" y="4200525"/>
            <a:ext cx="2889250" cy="7016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Wwin_Burmese1" charset="0"/>
                <a:cs typeface="Times New Roman" charset="0"/>
              </a:rPr>
              <a:t>tm&amp;yfurBm</a:t>
            </a: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ea typeface="Times New Roman" charset="0"/>
                <a:cs typeface="Times New Roman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54276" name="Group 4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5477" name="Rectangle 5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45478" name="Line 6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grpSp>
        <p:nvGrpSpPr>
          <p:cNvPr id="54277" name="Group 9"/>
          <p:cNvGrpSpPr>
            <a:grpSpLocks/>
          </p:cNvGrpSpPr>
          <p:nvPr/>
        </p:nvGrpSpPr>
        <p:grpSpPr bwMode="auto">
          <a:xfrm>
            <a:off x="617538" y="1089025"/>
            <a:ext cx="7835900" cy="4670425"/>
            <a:chOff x="468" y="819"/>
            <a:chExt cx="4580" cy="2381"/>
          </a:xfrm>
        </p:grpSpPr>
        <p:pic>
          <p:nvPicPr>
            <p:cNvPr id="745482" name="Picture 10" descr="&#10;Picture 11                                                     00000002Macintosh HD                   ABA78158: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867" t="49448" r="30435" b="11801"/>
            <a:stretch>
              <a:fillRect/>
            </a:stretch>
          </p:blipFill>
          <p:spPr bwMode="auto">
            <a:xfrm>
              <a:off x="468" y="819"/>
              <a:ext cx="4580" cy="2381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745483" name="Freeform 11"/>
            <p:cNvSpPr>
              <a:spLocks/>
            </p:cNvSpPr>
            <p:nvPr/>
          </p:nvSpPr>
          <p:spPr bwMode="auto">
            <a:xfrm>
              <a:off x="2132" y="1717"/>
              <a:ext cx="35" cy="87"/>
            </a:xfrm>
            <a:custGeom>
              <a:avLst/>
              <a:gdLst/>
              <a:ahLst/>
              <a:cxnLst>
                <a:cxn ang="0">
                  <a:pos x="36" y="207"/>
                </a:cxn>
                <a:cxn ang="0">
                  <a:pos x="40" y="195"/>
                </a:cxn>
                <a:cxn ang="0">
                  <a:pos x="44" y="151"/>
                </a:cxn>
                <a:cxn ang="0">
                  <a:pos x="56" y="127"/>
                </a:cxn>
                <a:cxn ang="0">
                  <a:pos x="56" y="43"/>
                </a:cxn>
                <a:cxn ang="0">
                  <a:pos x="72" y="19"/>
                </a:cxn>
                <a:cxn ang="0">
                  <a:pos x="44" y="11"/>
                </a:cxn>
                <a:cxn ang="0">
                  <a:pos x="32" y="35"/>
                </a:cxn>
                <a:cxn ang="0">
                  <a:pos x="24" y="79"/>
                </a:cxn>
                <a:cxn ang="0">
                  <a:pos x="8" y="103"/>
                </a:cxn>
                <a:cxn ang="0">
                  <a:pos x="0" y="127"/>
                </a:cxn>
                <a:cxn ang="0">
                  <a:pos x="4" y="139"/>
                </a:cxn>
                <a:cxn ang="0">
                  <a:pos x="16" y="147"/>
                </a:cxn>
                <a:cxn ang="0">
                  <a:pos x="28" y="183"/>
                </a:cxn>
                <a:cxn ang="0">
                  <a:pos x="36" y="207"/>
                </a:cxn>
              </a:cxnLst>
              <a:rect l="0" t="0" r="r" b="b"/>
              <a:pathLst>
                <a:path w="72" h="215">
                  <a:moveTo>
                    <a:pt x="36" y="207"/>
                  </a:moveTo>
                  <a:cubicBezTo>
                    <a:pt x="37" y="203"/>
                    <a:pt x="39" y="199"/>
                    <a:pt x="40" y="195"/>
                  </a:cubicBezTo>
                  <a:cubicBezTo>
                    <a:pt x="42" y="180"/>
                    <a:pt x="40" y="165"/>
                    <a:pt x="44" y="151"/>
                  </a:cubicBezTo>
                  <a:cubicBezTo>
                    <a:pt x="45" y="142"/>
                    <a:pt x="53" y="135"/>
                    <a:pt x="56" y="127"/>
                  </a:cubicBezTo>
                  <a:cubicBezTo>
                    <a:pt x="45" y="95"/>
                    <a:pt x="44" y="97"/>
                    <a:pt x="56" y="43"/>
                  </a:cubicBezTo>
                  <a:cubicBezTo>
                    <a:pt x="57" y="33"/>
                    <a:pt x="72" y="19"/>
                    <a:pt x="72" y="19"/>
                  </a:cubicBezTo>
                  <a:cubicBezTo>
                    <a:pt x="65" y="0"/>
                    <a:pt x="59" y="0"/>
                    <a:pt x="44" y="11"/>
                  </a:cubicBezTo>
                  <a:cubicBezTo>
                    <a:pt x="41" y="19"/>
                    <a:pt x="34" y="26"/>
                    <a:pt x="32" y="35"/>
                  </a:cubicBezTo>
                  <a:cubicBezTo>
                    <a:pt x="29" y="45"/>
                    <a:pt x="30" y="66"/>
                    <a:pt x="24" y="79"/>
                  </a:cubicBezTo>
                  <a:cubicBezTo>
                    <a:pt x="19" y="87"/>
                    <a:pt x="11" y="93"/>
                    <a:pt x="8" y="103"/>
                  </a:cubicBezTo>
                  <a:cubicBezTo>
                    <a:pt x="5" y="111"/>
                    <a:pt x="0" y="127"/>
                    <a:pt x="0" y="127"/>
                  </a:cubicBezTo>
                  <a:cubicBezTo>
                    <a:pt x="1" y="131"/>
                    <a:pt x="1" y="135"/>
                    <a:pt x="4" y="139"/>
                  </a:cubicBezTo>
                  <a:cubicBezTo>
                    <a:pt x="7" y="142"/>
                    <a:pt x="13" y="142"/>
                    <a:pt x="16" y="147"/>
                  </a:cubicBezTo>
                  <a:cubicBezTo>
                    <a:pt x="22" y="157"/>
                    <a:pt x="24" y="170"/>
                    <a:pt x="28" y="183"/>
                  </a:cubicBezTo>
                  <a:cubicBezTo>
                    <a:pt x="30" y="191"/>
                    <a:pt x="36" y="215"/>
                    <a:pt x="36" y="207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rgbClr val="868686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745484" name="Freeform 12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5485" name="AutoShape 13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5486" name="Rectangle 14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5487" name="AutoShape 15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5488" name="Line 16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5489" name="Line 17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5490" name="Rectangle 18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4285" name="Rectangle 19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54286" name="Rectangle 20"/>
          <p:cNvSpPr>
            <a:spLocks noChangeArrowheads="1"/>
          </p:cNvSpPr>
          <p:nvPr/>
        </p:nvSpPr>
        <p:spPr bwMode="auto">
          <a:xfrm>
            <a:off x="8150225" y="3641725"/>
            <a:ext cx="8826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54287" name="Rectangle 21"/>
          <p:cNvSpPr>
            <a:spLocks noChangeArrowheads="1"/>
          </p:cNvSpPr>
          <p:nvPr/>
        </p:nvSpPr>
        <p:spPr bwMode="auto">
          <a:xfrm>
            <a:off x="8004175" y="3432175"/>
            <a:ext cx="819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745494" name="Line 22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5495" name="Line 23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5496" name="Line 24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4291" name="Rectangle 26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5501" name="Freeform 29"/>
          <p:cNvSpPr>
            <a:spLocks/>
          </p:cNvSpPr>
          <p:nvPr/>
        </p:nvSpPr>
        <p:spPr bwMode="auto">
          <a:xfrm>
            <a:off x="723900" y="1263650"/>
            <a:ext cx="7707313" cy="4456113"/>
          </a:xfrm>
          <a:custGeom>
            <a:avLst/>
            <a:gdLst/>
            <a:ahLst/>
            <a:cxnLst>
              <a:cxn ang="0">
                <a:pos x="1280" y="1044"/>
              </a:cxn>
              <a:cxn ang="0">
                <a:pos x="1152" y="1100"/>
              </a:cxn>
              <a:cxn ang="0">
                <a:pos x="928" y="932"/>
              </a:cxn>
              <a:cxn ang="0">
                <a:pos x="288" y="1036"/>
              </a:cxn>
              <a:cxn ang="0">
                <a:pos x="56" y="1420"/>
              </a:cxn>
              <a:cxn ang="0">
                <a:pos x="48" y="1732"/>
              </a:cxn>
              <a:cxn ang="0">
                <a:pos x="208" y="2068"/>
              </a:cxn>
              <a:cxn ang="0">
                <a:pos x="344" y="2108"/>
              </a:cxn>
              <a:cxn ang="0">
                <a:pos x="624" y="2124"/>
              </a:cxn>
              <a:cxn ang="0">
                <a:pos x="840" y="2076"/>
              </a:cxn>
              <a:cxn ang="0">
                <a:pos x="1032" y="2124"/>
              </a:cxn>
              <a:cxn ang="0">
                <a:pos x="1104" y="1956"/>
              </a:cxn>
              <a:cxn ang="0">
                <a:pos x="1440" y="2068"/>
              </a:cxn>
              <a:cxn ang="0">
                <a:pos x="1488" y="2036"/>
              </a:cxn>
              <a:cxn ang="0">
                <a:pos x="1736" y="2156"/>
              </a:cxn>
              <a:cxn ang="0">
                <a:pos x="1744" y="2492"/>
              </a:cxn>
              <a:cxn ang="0">
                <a:pos x="1800" y="2740"/>
              </a:cxn>
              <a:cxn ang="0">
                <a:pos x="1944" y="2396"/>
              </a:cxn>
              <a:cxn ang="0">
                <a:pos x="2200" y="2068"/>
              </a:cxn>
              <a:cxn ang="0">
                <a:pos x="2096" y="1860"/>
              </a:cxn>
              <a:cxn ang="0">
                <a:pos x="2464" y="1620"/>
              </a:cxn>
              <a:cxn ang="0">
                <a:pos x="2504" y="1460"/>
              </a:cxn>
              <a:cxn ang="0">
                <a:pos x="2624" y="1396"/>
              </a:cxn>
              <a:cxn ang="0">
                <a:pos x="2984" y="1540"/>
              </a:cxn>
              <a:cxn ang="0">
                <a:pos x="2960" y="1876"/>
              </a:cxn>
              <a:cxn ang="0">
                <a:pos x="3040" y="2244"/>
              </a:cxn>
              <a:cxn ang="0">
                <a:pos x="3336" y="2012"/>
              </a:cxn>
              <a:cxn ang="0">
                <a:pos x="3256" y="1748"/>
              </a:cxn>
              <a:cxn ang="0">
                <a:pos x="3456" y="1556"/>
              </a:cxn>
              <a:cxn ang="0">
                <a:pos x="3608" y="1876"/>
              </a:cxn>
              <a:cxn ang="0">
                <a:pos x="3752" y="2212"/>
              </a:cxn>
              <a:cxn ang="0">
                <a:pos x="4048" y="2660"/>
              </a:cxn>
              <a:cxn ang="0">
                <a:pos x="4696" y="2732"/>
              </a:cxn>
              <a:cxn ang="0">
                <a:pos x="4800" y="2492"/>
              </a:cxn>
              <a:cxn ang="0">
                <a:pos x="4472" y="2284"/>
              </a:cxn>
              <a:cxn ang="0">
                <a:pos x="4280" y="2180"/>
              </a:cxn>
              <a:cxn ang="0">
                <a:pos x="4072" y="2204"/>
              </a:cxn>
              <a:cxn ang="0">
                <a:pos x="3912" y="2060"/>
              </a:cxn>
              <a:cxn ang="0">
                <a:pos x="3792" y="1644"/>
              </a:cxn>
              <a:cxn ang="0">
                <a:pos x="3376" y="1284"/>
              </a:cxn>
              <a:cxn ang="0">
                <a:pos x="3000" y="1276"/>
              </a:cxn>
              <a:cxn ang="0">
                <a:pos x="3176" y="1068"/>
              </a:cxn>
              <a:cxn ang="0">
                <a:pos x="3680" y="852"/>
              </a:cxn>
              <a:cxn ang="0">
                <a:pos x="3736" y="660"/>
              </a:cxn>
              <a:cxn ang="0">
                <a:pos x="3576" y="508"/>
              </a:cxn>
              <a:cxn ang="0">
                <a:pos x="3384" y="308"/>
              </a:cxn>
              <a:cxn ang="0">
                <a:pos x="2880" y="28"/>
              </a:cxn>
              <a:cxn ang="0">
                <a:pos x="2552" y="220"/>
              </a:cxn>
              <a:cxn ang="0">
                <a:pos x="2136" y="348"/>
              </a:cxn>
              <a:cxn ang="0">
                <a:pos x="2120" y="564"/>
              </a:cxn>
              <a:cxn ang="0">
                <a:pos x="2008" y="636"/>
              </a:cxn>
              <a:cxn ang="0">
                <a:pos x="1816" y="692"/>
              </a:cxn>
              <a:cxn ang="0">
                <a:pos x="1416" y="660"/>
              </a:cxn>
              <a:cxn ang="0">
                <a:pos x="1712" y="1004"/>
              </a:cxn>
            </a:cxnLst>
            <a:rect l="0" t="0" r="r" b="b"/>
            <a:pathLst>
              <a:path w="4855" h="2807">
                <a:moveTo>
                  <a:pt x="1664" y="1092"/>
                </a:moveTo>
                <a:cubicBezTo>
                  <a:pt x="1650" y="1094"/>
                  <a:pt x="1637" y="1096"/>
                  <a:pt x="1624" y="1100"/>
                </a:cubicBezTo>
                <a:cubicBezTo>
                  <a:pt x="1607" y="1104"/>
                  <a:pt x="1576" y="1116"/>
                  <a:pt x="1576" y="1116"/>
                </a:cubicBezTo>
                <a:cubicBezTo>
                  <a:pt x="1487" y="1110"/>
                  <a:pt x="1433" y="1095"/>
                  <a:pt x="1352" y="1084"/>
                </a:cubicBezTo>
                <a:cubicBezTo>
                  <a:pt x="1327" y="1067"/>
                  <a:pt x="1304" y="1060"/>
                  <a:pt x="1280" y="1044"/>
                </a:cubicBezTo>
                <a:cubicBezTo>
                  <a:pt x="1266" y="1046"/>
                  <a:pt x="1249" y="1042"/>
                  <a:pt x="1240" y="1052"/>
                </a:cubicBezTo>
                <a:cubicBezTo>
                  <a:pt x="1222" y="1069"/>
                  <a:pt x="1237" y="1109"/>
                  <a:pt x="1216" y="1124"/>
                </a:cubicBezTo>
                <a:cubicBezTo>
                  <a:pt x="1208" y="1129"/>
                  <a:pt x="1200" y="1134"/>
                  <a:pt x="1192" y="1140"/>
                </a:cubicBezTo>
                <a:cubicBezTo>
                  <a:pt x="1184" y="1134"/>
                  <a:pt x="1174" y="1130"/>
                  <a:pt x="1168" y="1124"/>
                </a:cubicBezTo>
                <a:cubicBezTo>
                  <a:pt x="1161" y="1117"/>
                  <a:pt x="1159" y="1106"/>
                  <a:pt x="1152" y="1100"/>
                </a:cubicBezTo>
                <a:cubicBezTo>
                  <a:pt x="1141" y="1091"/>
                  <a:pt x="1080" y="1084"/>
                  <a:pt x="1080" y="1084"/>
                </a:cubicBezTo>
                <a:cubicBezTo>
                  <a:pt x="1051" y="1040"/>
                  <a:pt x="1078" y="1068"/>
                  <a:pt x="1008" y="1052"/>
                </a:cubicBezTo>
                <a:cubicBezTo>
                  <a:pt x="991" y="1048"/>
                  <a:pt x="976" y="1041"/>
                  <a:pt x="960" y="1036"/>
                </a:cubicBezTo>
                <a:cubicBezTo>
                  <a:pt x="952" y="1033"/>
                  <a:pt x="936" y="1028"/>
                  <a:pt x="936" y="1028"/>
                </a:cubicBezTo>
                <a:cubicBezTo>
                  <a:pt x="961" y="950"/>
                  <a:pt x="951" y="1001"/>
                  <a:pt x="928" y="932"/>
                </a:cubicBezTo>
                <a:cubicBezTo>
                  <a:pt x="947" y="874"/>
                  <a:pt x="913" y="883"/>
                  <a:pt x="864" y="876"/>
                </a:cubicBezTo>
                <a:cubicBezTo>
                  <a:pt x="505" y="887"/>
                  <a:pt x="709" y="872"/>
                  <a:pt x="536" y="916"/>
                </a:cubicBezTo>
                <a:cubicBezTo>
                  <a:pt x="516" y="928"/>
                  <a:pt x="502" y="951"/>
                  <a:pt x="480" y="956"/>
                </a:cubicBezTo>
                <a:cubicBezTo>
                  <a:pt x="452" y="961"/>
                  <a:pt x="403" y="941"/>
                  <a:pt x="376" y="932"/>
                </a:cubicBezTo>
                <a:cubicBezTo>
                  <a:pt x="359" y="982"/>
                  <a:pt x="341" y="1018"/>
                  <a:pt x="288" y="1036"/>
                </a:cubicBezTo>
                <a:cubicBezTo>
                  <a:pt x="272" y="1081"/>
                  <a:pt x="274" y="1127"/>
                  <a:pt x="232" y="1156"/>
                </a:cubicBezTo>
                <a:cubicBezTo>
                  <a:pt x="226" y="1173"/>
                  <a:pt x="217" y="1212"/>
                  <a:pt x="200" y="1228"/>
                </a:cubicBezTo>
                <a:cubicBezTo>
                  <a:pt x="185" y="1240"/>
                  <a:pt x="152" y="1260"/>
                  <a:pt x="152" y="1260"/>
                </a:cubicBezTo>
                <a:cubicBezTo>
                  <a:pt x="125" y="1299"/>
                  <a:pt x="135" y="1321"/>
                  <a:pt x="96" y="1348"/>
                </a:cubicBezTo>
                <a:cubicBezTo>
                  <a:pt x="87" y="1374"/>
                  <a:pt x="64" y="1393"/>
                  <a:pt x="56" y="1420"/>
                </a:cubicBezTo>
                <a:cubicBezTo>
                  <a:pt x="50" y="1436"/>
                  <a:pt x="49" y="1453"/>
                  <a:pt x="40" y="1468"/>
                </a:cubicBezTo>
                <a:cubicBezTo>
                  <a:pt x="3" y="1523"/>
                  <a:pt x="14" y="1497"/>
                  <a:pt x="0" y="1540"/>
                </a:cubicBezTo>
                <a:cubicBezTo>
                  <a:pt x="49" y="1552"/>
                  <a:pt x="47" y="1565"/>
                  <a:pt x="32" y="1612"/>
                </a:cubicBezTo>
                <a:cubicBezTo>
                  <a:pt x="50" y="1668"/>
                  <a:pt x="53" y="1644"/>
                  <a:pt x="40" y="1684"/>
                </a:cubicBezTo>
                <a:cubicBezTo>
                  <a:pt x="42" y="1700"/>
                  <a:pt x="49" y="1715"/>
                  <a:pt x="48" y="1732"/>
                </a:cubicBezTo>
                <a:cubicBezTo>
                  <a:pt x="46" y="1748"/>
                  <a:pt x="32" y="1780"/>
                  <a:pt x="32" y="1780"/>
                </a:cubicBezTo>
                <a:cubicBezTo>
                  <a:pt x="24" y="1829"/>
                  <a:pt x="11" y="1862"/>
                  <a:pt x="56" y="1892"/>
                </a:cubicBezTo>
                <a:cubicBezTo>
                  <a:pt x="82" y="1932"/>
                  <a:pt x="84" y="1950"/>
                  <a:pt x="128" y="1980"/>
                </a:cubicBezTo>
                <a:cubicBezTo>
                  <a:pt x="138" y="2011"/>
                  <a:pt x="152" y="2028"/>
                  <a:pt x="176" y="2052"/>
                </a:cubicBezTo>
                <a:cubicBezTo>
                  <a:pt x="181" y="2068"/>
                  <a:pt x="181" y="2094"/>
                  <a:pt x="208" y="2068"/>
                </a:cubicBezTo>
                <a:cubicBezTo>
                  <a:pt x="213" y="2062"/>
                  <a:pt x="208" y="2048"/>
                  <a:pt x="216" y="2044"/>
                </a:cubicBezTo>
                <a:cubicBezTo>
                  <a:pt x="227" y="2036"/>
                  <a:pt x="242" y="2038"/>
                  <a:pt x="256" y="2036"/>
                </a:cubicBezTo>
                <a:cubicBezTo>
                  <a:pt x="299" y="2050"/>
                  <a:pt x="268" y="2061"/>
                  <a:pt x="312" y="2076"/>
                </a:cubicBezTo>
                <a:cubicBezTo>
                  <a:pt x="314" y="2084"/>
                  <a:pt x="314" y="2094"/>
                  <a:pt x="320" y="2100"/>
                </a:cubicBezTo>
                <a:cubicBezTo>
                  <a:pt x="325" y="2105"/>
                  <a:pt x="336" y="2103"/>
                  <a:pt x="344" y="2108"/>
                </a:cubicBezTo>
                <a:cubicBezTo>
                  <a:pt x="361" y="2119"/>
                  <a:pt x="374" y="2136"/>
                  <a:pt x="392" y="2148"/>
                </a:cubicBezTo>
                <a:cubicBezTo>
                  <a:pt x="410" y="2143"/>
                  <a:pt x="428" y="2129"/>
                  <a:pt x="448" y="2132"/>
                </a:cubicBezTo>
                <a:cubicBezTo>
                  <a:pt x="464" y="2133"/>
                  <a:pt x="480" y="2142"/>
                  <a:pt x="496" y="2148"/>
                </a:cubicBezTo>
                <a:cubicBezTo>
                  <a:pt x="504" y="2150"/>
                  <a:pt x="520" y="2156"/>
                  <a:pt x="520" y="2156"/>
                </a:cubicBezTo>
                <a:cubicBezTo>
                  <a:pt x="554" y="2144"/>
                  <a:pt x="588" y="2134"/>
                  <a:pt x="624" y="2124"/>
                </a:cubicBezTo>
                <a:cubicBezTo>
                  <a:pt x="640" y="2119"/>
                  <a:pt x="672" y="2108"/>
                  <a:pt x="672" y="2108"/>
                </a:cubicBezTo>
                <a:cubicBezTo>
                  <a:pt x="701" y="2117"/>
                  <a:pt x="730" y="2122"/>
                  <a:pt x="760" y="2132"/>
                </a:cubicBezTo>
                <a:cubicBezTo>
                  <a:pt x="768" y="2126"/>
                  <a:pt x="777" y="2123"/>
                  <a:pt x="784" y="2116"/>
                </a:cubicBezTo>
                <a:cubicBezTo>
                  <a:pt x="789" y="2109"/>
                  <a:pt x="785" y="2096"/>
                  <a:pt x="792" y="2092"/>
                </a:cubicBezTo>
                <a:cubicBezTo>
                  <a:pt x="805" y="2082"/>
                  <a:pt x="824" y="2081"/>
                  <a:pt x="840" y="2076"/>
                </a:cubicBezTo>
                <a:cubicBezTo>
                  <a:pt x="856" y="2070"/>
                  <a:pt x="888" y="2060"/>
                  <a:pt x="888" y="2060"/>
                </a:cubicBezTo>
                <a:cubicBezTo>
                  <a:pt x="918" y="2106"/>
                  <a:pt x="904" y="2067"/>
                  <a:pt x="880" y="2092"/>
                </a:cubicBezTo>
                <a:cubicBezTo>
                  <a:pt x="874" y="2097"/>
                  <a:pt x="874" y="2108"/>
                  <a:pt x="872" y="2116"/>
                </a:cubicBezTo>
                <a:cubicBezTo>
                  <a:pt x="926" y="2134"/>
                  <a:pt x="859" y="2116"/>
                  <a:pt x="944" y="2116"/>
                </a:cubicBezTo>
                <a:cubicBezTo>
                  <a:pt x="973" y="2116"/>
                  <a:pt x="1002" y="2121"/>
                  <a:pt x="1032" y="2124"/>
                </a:cubicBezTo>
                <a:cubicBezTo>
                  <a:pt x="1042" y="2121"/>
                  <a:pt x="1055" y="2122"/>
                  <a:pt x="1064" y="2116"/>
                </a:cubicBezTo>
                <a:cubicBezTo>
                  <a:pt x="1079" y="2103"/>
                  <a:pt x="1069" y="2076"/>
                  <a:pt x="1080" y="2060"/>
                </a:cubicBezTo>
                <a:cubicBezTo>
                  <a:pt x="1085" y="2052"/>
                  <a:pt x="1096" y="2049"/>
                  <a:pt x="1104" y="2044"/>
                </a:cubicBezTo>
                <a:cubicBezTo>
                  <a:pt x="1089" y="2001"/>
                  <a:pt x="1082" y="2027"/>
                  <a:pt x="1056" y="1988"/>
                </a:cubicBezTo>
                <a:cubicBezTo>
                  <a:pt x="1072" y="1977"/>
                  <a:pt x="1088" y="1945"/>
                  <a:pt x="1104" y="1956"/>
                </a:cubicBezTo>
                <a:cubicBezTo>
                  <a:pt x="1167" y="1998"/>
                  <a:pt x="1132" y="1985"/>
                  <a:pt x="1208" y="1996"/>
                </a:cubicBezTo>
                <a:cubicBezTo>
                  <a:pt x="1216" y="2001"/>
                  <a:pt x="1223" y="2008"/>
                  <a:pt x="1232" y="2012"/>
                </a:cubicBezTo>
                <a:cubicBezTo>
                  <a:pt x="1247" y="2018"/>
                  <a:pt x="1280" y="2028"/>
                  <a:pt x="1280" y="2028"/>
                </a:cubicBezTo>
                <a:cubicBezTo>
                  <a:pt x="1327" y="1996"/>
                  <a:pt x="1335" y="1983"/>
                  <a:pt x="1424" y="2020"/>
                </a:cubicBezTo>
                <a:cubicBezTo>
                  <a:pt x="1439" y="2026"/>
                  <a:pt x="1424" y="2062"/>
                  <a:pt x="1440" y="2068"/>
                </a:cubicBezTo>
                <a:cubicBezTo>
                  <a:pt x="1456" y="2073"/>
                  <a:pt x="1488" y="2084"/>
                  <a:pt x="1488" y="2084"/>
                </a:cubicBezTo>
                <a:cubicBezTo>
                  <a:pt x="1490" y="2092"/>
                  <a:pt x="1487" y="2108"/>
                  <a:pt x="1496" y="2108"/>
                </a:cubicBezTo>
                <a:cubicBezTo>
                  <a:pt x="1505" y="2108"/>
                  <a:pt x="1512" y="2093"/>
                  <a:pt x="1512" y="2084"/>
                </a:cubicBezTo>
                <a:cubicBezTo>
                  <a:pt x="1512" y="2074"/>
                  <a:pt x="1500" y="2068"/>
                  <a:pt x="1496" y="2060"/>
                </a:cubicBezTo>
                <a:cubicBezTo>
                  <a:pt x="1492" y="2052"/>
                  <a:pt x="1490" y="2044"/>
                  <a:pt x="1488" y="2036"/>
                </a:cubicBezTo>
                <a:cubicBezTo>
                  <a:pt x="1490" y="2028"/>
                  <a:pt x="1490" y="2017"/>
                  <a:pt x="1496" y="2012"/>
                </a:cubicBezTo>
                <a:cubicBezTo>
                  <a:pt x="1506" y="2001"/>
                  <a:pt x="1594" y="1985"/>
                  <a:pt x="1616" y="1980"/>
                </a:cubicBezTo>
                <a:cubicBezTo>
                  <a:pt x="1638" y="1946"/>
                  <a:pt x="1639" y="1913"/>
                  <a:pt x="1680" y="1900"/>
                </a:cubicBezTo>
                <a:cubicBezTo>
                  <a:pt x="1723" y="1914"/>
                  <a:pt x="1692" y="1925"/>
                  <a:pt x="1736" y="1940"/>
                </a:cubicBezTo>
                <a:cubicBezTo>
                  <a:pt x="1760" y="2012"/>
                  <a:pt x="1761" y="2079"/>
                  <a:pt x="1736" y="2156"/>
                </a:cubicBezTo>
                <a:cubicBezTo>
                  <a:pt x="1760" y="2192"/>
                  <a:pt x="1770" y="2234"/>
                  <a:pt x="1784" y="2276"/>
                </a:cubicBezTo>
                <a:cubicBezTo>
                  <a:pt x="1789" y="2292"/>
                  <a:pt x="1794" y="2308"/>
                  <a:pt x="1800" y="2324"/>
                </a:cubicBezTo>
                <a:cubicBezTo>
                  <a:pt x="1802" y="2332"/>
                  <a:pt x="1808" y="2348"/>
                  <a:pt x="1808" y="2348"/>
                </a:cubicBezTo>
                <a:cubicBezTo>
                  <a:pt x="1786" y="2411"/>
                  <a:pt x="1789" y="2379"/>
                  <a:pt x="1800" y="2444"/>
                </a:cubicBezTo>
                <a:cubicBezTo>
                  <a:pt x="1789" y="2476"/>
                  <a:pt x="1775" y="2481"/>
                  <a:pt x="1744" y="2492"/>
                </a:cubicBezTo>
                <a:cubicBezTo>
                  <a:pt x="1700" y="2477"/>
                  <a:pt x="1608" y="2500"/>
                  <a:pt x="1608" y="2500"/>
                </a:cubicBezTo>
                <a:cubicBezTo>
                  <a:pt x="1624" y="2549"/>
                  <a:pt x="1691" y="2543"/>
                  <a:pt x="1736" y="2548"/>
                </a:cubicBezTo>
                <a:cubicBezTo>
                  <a:pt x="1744" y="2556"/>
                  <a:pt x="1749" y="2566"/>
                  <a:pt x="1760" y="2572"/>
                </a:cubicBezTo>
                <a:cubicBezTo>
                  <a:pt x="1802" y="2593"/>
                  <a:pt x="1812" y="2560"/>
                  <a:pt x="1784" y="2604"/>
                </a:cubicBezTo>
                <a:cubicBezTo>
                  <a:pt x="1825" y="2645"/>
                  <a:pt x="1818" y="2684"/>
                  <a:pt x="1800" y="2740"/>
                </a:cubicBezTo>
                <a:cubicBezTo>
                  <a:pt x="1802" y="2756"/>
                  <a:pt x="1796" y="2776"/>
                  <a:pt x="1808" y="2788"/>
                </a:cubicBezTo>
                <a:cubicBezTo>
                  <a:pt x="1827" y="2807"/>
                  <a:pt x="1866" y="2793"/>
                  <a:pt x="1888" y="2788"/>
                </a:cubicBezTo>
                <a:cubicBezTo>
                  <a:pt x="1902" y="2743"/>
                  <a:pt x="1877" y="2732"/>
                  <a:pt x="1864" y="2692"/>
                </a:cubicBezTo>
                <a:cubicBezTo>
                  <a:pt x="1873" y="2644"/>
                  <a:pt x="1863" y="2602"/>
                  <a:pt x="1848" y="2556"/>
                </a:cubicBezTo>
                <a:cubicBezTo>
                  <a:pt x="1865" y="2466"/>
                  <a:pt x="1911" y="2460"/>
                  <a:pt x="1944" y="2396"/>
                </a:cubicBezTo>
                <a:cubicBezTo>
                  <a:pt x="1954" y="2374"/>
                  <a:pt x="1947" y="2345"/>
                  <a:pt x="1960" y="2324"/>
                </a:cubicBezTo>
                <a:cubicBezTo>
                  <a:pt x="1964" y="2316"/>
                  <a:pt x="1976" y="2320"/>
                  <a:pt x="1984" y="2316"/>
                </a:cubicBezTo>
                <a:cubicBezTo>
                  <a:pt x="2017" y="2297"/>
                  <a:pt x="2055" y="2273"/>
                  <a:pt x="2088" y="2252"/>
                </a:cubicBezTo>
                <a:cubicBezTo>
                  <a:pt x="2108" y="2220"/>
                  <a:pt x="2148" y="2182"/>
                  <a:pt x="2160" y="2148"/>
                </a:cubicBezTo>
                <a:cubicBezTo>
                  <a:pt x="2173" y="2108"/>
                  <a:pt x="2162" y="2092"/>
                  <a:pt x="2200" y="2068"/>
                </a:cubicBezTo>
                <a:cubicBezTo>
                  <a:pt x="2210" y="2037"/>
                  <a:pt x="2229" y="2034"/>
                  <a:pt x="2240" y="2004"/>
                </a:cubicBezTo>
                <a:cubicBezTo>
                  <a:pt x="2251" y="1880"/>
                  <a:pt x="2262" y="1904"/>
                  <a:pt x="2136" y="1916"/>
                </a:cubicBezTo>
                <a:cubicBezTo>
                  <a:pt x="2078" y="1935"/>
                  <a:pt x="2102" y="1941"/>
                  <a:pt x="2064" y="1916"/>
                </a:cubicBezTo>
                <a:cubicBezTo>
                  <a:pt x="2066" y="1902"/>
                  <a:pt x="2065" y="1887"/>
                  <a:pt x="2072" y="1876"/>
                </a:cubicBezTo>
                <a:cubicBezTo>
                  <a:pt x="2076" y="1867"/>
                  <a:pt x="2089" y="1866"/>
                  <a:pt x="2096" y="1860"/>
                </a:cubicBezTo>
                <a:cubicBezTo>
                  <a:pt x="2102" y="1853"/>
                  <a:pt x="2104" y="1842"/>
                  <a:pt x="2112" y="1836"/>
                </a:cubicBezTo>
                <a:cubicBezTo>
                  <a:pt x="2170" y="1785"/>
                  <a:pt x="2183" y="1800"/>
                  <a:pt x="2240" y="1772"/>
                </a:cubicBezTo>
                <a:cubicBezTo>
                  <a:pt x="2302" y="1740"/>
                  <a:pt x="2227" y="1768"/>
                  <a:pt x="2288" y="1748"/>
                </a:cubicBezTo>
                <a:cubicBezTo>
                  <a:pt x="2316" y="1719"/>
                  <a:pt x="2380" y="1655"/>
                  <a:pt x="2416" y="1644"/>
                </a:cubicBezTo>
                <a:cubicBezTo>
                  <a:pt x="2449" y="1632"/>
                  <a:pt x="2432" y="1640"/>
                  <a:pt x="2464" y="1620"/>
                </a:cubicBezTo>
                <a:cubicBezTo>
                  <a:pt x="2466" y="1612"/>
                  <a:pt x="2467" y="1603"/>
                  <a:pt x="2472" y="1596"/>
                </a:cubicBezTo>
                <a:cubicBezTo>
                  <a:pt x="2478" y="1586"/>
                  <a:pt x="2490" y="1582"/>
                  <a:pt x="2496" y="1572"/>
                </a:cubicBezTo>
                <a:cubicBezTo>
                  <a:pt x="2502" y="1559"/>
                  <a:pt x="2499" y="1544"/>
                  <a:pt x="2504" y="1532"/>
                </a:cubicBezTo>
                <a:cubicBezTo>
                  <a:pt x="2507" y="1522"/>
                  <a:pt x="2514" y="1516"/>
                  <a:pt x="2520" y="1508"/>
                </a:cubicBezTo>
                <a:cubicBezTo>
                  <a:pt x="2514" y="1492"/>
                  <a:pt x="2520" y="1465"/>
                  <a:pt x="2504" y="1460"/>
                </a:cubicBezTo>
                <a:cubicBezTo>
                  <a:pt x="2488" y="1454"/>
                  <a:pt x="2472" y="1449"/>
                  <a:pt x="2456" y="1444"/>
                </a:cubicBezTo>
                <a:cubicBezTo>
                  <a:pt x="2448" y="1441"/>
                  <a:pt x="2432" y="1436"/>
                  <a:pt x="2432" y="1436"/>
                </a:cubicBezTo>
                <a:cubicBezTo>
                  <a:pt x="2422" y="1396"/>
                  <a:pt x="2409" y="1371"/>
                  <a:pt x="2456" y="1356"/>
                </a:cubicBezTo>
                <a:cubicBezTo>
                  <a:pt x="2491" y="1367"/>
                  <a:pt x="2524" y="1384"/>
                  <a:pt x="2560" y="1396"/>
                </a:cubicBezTo>
                <a:cubicBezTo>
                  <a:pt x="2614" y="1377"/>
                  <a:pt x="2546" y="1396"/>
                  <a:pt x="2624" y="1396"/>
                </a:cubicBezTo>
                <a:cubicBezTo>
                  <a:pt x="2652" y="1396"/>
                  <a:pt x="2683" y="1387"/>
                  <a:pt x="2712" y="1380"/>
                </a:cubicBezTo>
                <a:cubicBezTo>
                  <a:pt x="2750" y="1389"/>
                  <a:pt x="2783" y="1398"/>
                  <a:pt x="2816" y="1420"/>
                </a:cubicBezTo>
                <a:cubicBezTo>
                  <a:pt x="2826" y="1451"/>
                  <a:pt x="2836" y="1465"/>
                  <a:pt x="2864" y="1484"/>
                </a:cubicBezTo>
                <a:cubicBezTo>
                  <a:pt x="2882" y="1512"/>
                  <a:pt x="2883" y="1528"/>
                  <a:pt x="2912" y="1548"/>
                </a:cubicBezTo>
                <a:cubicBezTo>
                  <a:pt x="2936" y="1545"/>
                  <a:pt x="2960" y="1535"/>
                  <a:pt x="2984" y="1540"/>
                </a:cubicBezTo>
                <a:cubicBezTo>
                  <a:pt x="2992" y="1541"/>
                  <a:pt x="2992" y="1555"/>
                  <a:pt x="2992" y="1564"/>
                </a:cubicBezTo>
                <a:cubicBezTo>
                  <a:pt x="2990" y="1580"/>
                  <a:pt x="2981" y="1596"/>
                  <a:pt x="2976" y="1612"/>
                </a:cubicBezTo>
                <a:cubicBezTo>
                  <a:pt x="2973" y="1620"/>
                  <a:pt x="2968" y="1636"/>
                  <a:pt x="2968" y="1636"/>
                </a:cubicBezTo>
                <a:cubicBezTo>
                  <a:pt x="2975" y="1694"/>
                  <a:pt x="2989" y="1755"/>
                  <a:pt x="3008" y="1812"/>
                </a:cubicBezTo>
                <a:cubicBezTo>
                  <a:pt x="2997" y="1843"/>
                  <a:pt x="2987" y="1857"/>
                  <a:pt x="2960" y="1876"/>
                </a:cubicBezTo>
                <a:cubicBezTo>
                  <a:pt x="2946" y="1915"/>
                  <a:pt x="2904" y="1935"/>
                  <a:pt x="2880" y="1972"/>
                </a:cubicBezTo>
                <a:cubicBezTo>
                  <a:pt x="2888" y="2024"/>
                  <a:pt x="2896" y="2058"/>
                  <a:pt x="2928" y="2100"/>
                </a:cubicBezTo>
                <a:cubicBezTo>
                  <a:pt x="2962" y="2204"/>
                  <a:pt x="2897" y="2326"/>
                  <a:pt x="2960" y="2420"/>
                </a:cubicBezTo>
                <a:cubicBezTo>
                  <a:pt x="3027" y="2406"/>
                  <a:pt x="3004" y="2395"/>
                  <a:pt x="3016" y="2324"/>
                </a:cubicBezTo>
                <a:cubicBezTo>
                  <a:pt x="3020" y="2296"/>
                  <a:pt x="3040" y="2244"/>
                  <a:pt x="3040" y="2244"/>
                </a:cubicBezTo>
                <a:cubicBezTo>
                  <a:pt x="3045" y="2192"/>
                  <a:pt x="3039" y="2134"/>
                  <a:pt x="3096" y="2116"/>
                </a:cubicBezTo>
                <a:cubicBezTo>
                  <a:pt x="3104" y="2071"/>
                  <a:pt x="3104" y="2044"/>
                  <a:pt x="3152" y="2076"/>
                </a:cubicBezTo>
                <a:cubicBezTo>
                  <a:pt x="3171" y="2135"/>
                  <a:pt x="3178" y="2143"/>
                  <a:pt x="3240" y="2164"/>
                </a:cubicBezTo>
                <a:cubicBezTo>
                  <a:pt x="3278" y="2138"/>
                  <a:pt x="3322" y="2133"/>
                  <a:pt x="3360" y="2108"/>
                </a:cubicBezTo>
                <a:cubicBezTo>
                  <a:pt x="3368" y="2081"/>
                  <a:pt x="3364" y="2030"/>
                  <a:pt x="3336" y="2012"/>
                </a:cubicBezTo>
                <a:cubicBezTo>
                  <a:pt x="3319" y="2001"/>
                  <a:pt x="3298" y="2002"/>
                  <a:pt x="3280" y="1996"/>
                </a:cubicBezTo>
                <a:cubicBezTo>
                  <a:pt x="3269" y="1964"/>
                  <a:pt x="3259" y="1950"/>
                  <a:pt x="3232" y="1932"/>
                </a:cubicBezTo>
                <a:cubicBezTo>
                  <a:pt x="3212" y="1873"/>
                  <a:pt x="3211" y="1900"/>
                  <a:pt x="3224" y="1852"/>
                </a:cubicBezTo>
                <a:cubicBezTo>
                  <a:pt x="3215" y="1827"/>
                  <a:pt x="3219" y="1778"/>
                  <a:pt x="3232" y="1756"/>
                </a:cubicBezTo>
                <a:cubicBezTo>
                  <a:pt x="3236" y="1748"/>
                  <a:pt x="3248" y="1750"/>
                  <a:pt x="3256" y="1748"/>
                </a:cubicBezTo>
                <a:cubicBezTo>
                  <a:pt x="3292" y="1692"/>
                  <a:pt x="3269" y="1706"/>
                  <a:pt x="3312" y="1692"/>
                </a:cubicBezTo>
                <a:cubicBezTo>
                  <a:pt x="3317" y="1684"/>
                  <a:pt x="3323" y="1676"/>
                  <a:pt x="3328" y="1668"/>
                </a:cubicBezTo>
                <a:cubicBezTo>
                  <a:pt x="3331" y="1660"/>
                  <a:pt x="3329" y="1648"/>
                  <a:pt x="3336" y="1644"/>
                </a:cubicBezTo>
                <a:cubicBezTo>
                  <a:pt x="3349" y="1634"/>
                  <a:pt x="3384" y="1628"/>
                  <a:pt x="3384" y="1628"/>
                </a:cubicBezTo>
                <a:cubicBezTo>
                  <a:pt x="3411" y="1586"/>
                  <a:pt x="3403" y="1573"/>
                  <a:pt x="3456" y="1556"/>
                </a:cubicBezTo>
                <a:cubicBezTo>
                  <a:pt x="3488" y="1507"/>
                  <a:pt x="3496" y="1516"/>
                  <a:pt x="3560" y="1524"/>
                </a:cubicBezTo>
                <a:cubicBezTo>
                  <a:pt x="3578" y="1551"/>
                  <a:pt x="3603" y="1561"/>
                  <a:pt x="3624" y="1588"/>
                </a:cubicBezTo>
                <a:cubicBezTo>
                  <a:pt x="3656" y="1630"/>
                  <a:pt x="3661" y="1649"/>
                  <a:pt x="3672" y="1700"/>
                </a:cubicBezTo>
                <a:cubicBezTo>
                  <a:pt x="3662" y="1747"/>
                  <a:pt x="3642" y="1785"/>
                  <a:pt x="3624" y="1828"/>
                </a:cubicBezTo>
                <a:cubicBezTo>
                  <a:pt x="3617" y="1843"/>
                  <a:pt x="3608" y="1876"/>
                  <a:pt x="3608" y="1876"/>
                </a:cubicBezTo>
                <a:cubicBezTo>
                  <a:pt x="3598" y="1950"/>
                  <a:pt x="3606" y="1993"/>
                  <a:pt x="3640" y="2060"/>
                </a:cubicBezTo>
                <a:cubicBezTo>
                  <a:pt x="3643" y="2067"/>
                  <a:pt x="3642" y="2077"/>
                  <a:pt x="3648" y="2084"/>
                </a:cubicBezTo>
                <a:cubicBezTo>
                  <a:pt x="3661" y="2101"/>
                  <a:pt x="3696" y="2132"/>
                  <a:pt x="3696" y="2132"/>
                </a:cubicBezTo>
                <a:cubicBezTo>
                  <a:pt x="3699" y="2143"/>
                  <a:pt x="3721" y="2197"/>
                  <a:pt x="3728" y="2204"/>
                </a:cubicBezTo>
                <a:cubicBezTo>
                  <a:pt x="3733" y="2209"/>
                  <a:pt x="3744" y="2209"/>
                  <a:pt x="3752" y="2212"/>
                </a:cubicBezTo>
                <a:cubicBezTo>
                  <a:pt x="3782" y="2258"/>
                  <a:pt x="3791" y="2315"/>
                  <a:pt x="3840" y="2348"/>
                </a:cubicBezTo>
                <a:cubicBezTo>
                  <a:pt x="3853" y="2387"/>
                  <a:pt x="3872" y="2380"/>
                  <a:pt x="3904" y="2404"/>
                </a:cubicBezTo>
                <a:cubicBezTo>
                  <a:pt x="3916" y="2413"/>
                  <a:pt x="3925" y="2425"/>
                  <a:pt x="3936" y="2436"/>
                </a:cubicBezTo>
                <a:cubicBezTo>
                  <a:pt x="3965" y="2523"/>
                  <a:pt x="3918" y="2390"/>
                  <a:pt x="3960" y="2484"/>
                </a:cubicBezTo>
                <a:cubicBezTo>
                  <a:pt x="3989" y="2549"/>
                  <a:pt x="3994" y="2606"/>
                  <a:pt x="4048" y="2660"/>
                </a:cubicBezTo>
                <a:cubicBezTo>
                  <a:pt x="4108" y="2647"/>
                  <a:pt x="4170" y="2663"/>
                  <a:pt x="4232" y="2668"/>
                </a:cubicBezTo>
                <a:cubicBezTo>
                  <a:pt x="4318" y="2696"/>
                  <a:pt x="4263" y="2682"/>
                  <a:pt x="4400" y="2692"/>
                </a:cubicBezTo>
                <a:cubicBezTo>
                  <a:pt x="4436" y="2701"/>
                  <a:pt x="4472" y="2718"/>
                  <a:pt x="4504" y="2740"/>
                </a:cubicBezTo>
                <a:cubicBezTo>
                  <a:pt x="4560" y="2721"/>
                  <a:pt x="4492" y="2740"/>
                  <a:pt x="4600" y="2740"/>
                </a:cubicBezTo>
                <a:cubicBezTo>
                  <a:pt x="4632" y="2740"/>
                  <a:pt x="4664" y="2734"/>
                  <a:pt x="4696" y="2732"/>
                </a:cubicBezTo>
                <a:cubicBezTo>
                  <a:pt x="4701" y="2724"/>
                  <a:pt x="4710" y="2717"/>
                  <a:pt x="4712" y="2708"/>
                </a:cubicBezTo>
                <a:cubicBezTo>
                  <a:pt x="4718" y="2671"/>
                  <a:pt x="4659" y="2671"/>
                  <a:pt x="4640" y="2668"/>
                </a:cubicBezTo>
                <a:cubicBezTo>
                  <a:pt x="4612" y="2627"/>
                  <a:pt x="4626" y="2661"/>
                  <a:pt x="4632" y="2620"/>
                </a:cubicBezTo>
                <a:cubicBezTo>
                  <a:pt x="4644" y="2523"/>
                  <a:pt x="4622" y="2484"/>
                  <a:pt x="4720" y="2460"/>
                </a:cubicBezTo>
                <a:cubicBezTo>
                  <a:pt x="4749" y="2469"/>
                  <a:pt x="4773" y="2474"/>
                  <a:pt x="4800" y="2492"/>
                </a:cubicBezTo>
                <a:cubicBezTo>
                  <a:pt x="4813" y="2489"/>
                  <a:pt x="4830" y="2493"/>
                  <a:pt x="4840" y="2484"/>
                </a:cubicBezTo>
                <a:cubicBezTo>
                  <a:pt x="4855" y="2468"/>
                  <a:pt x="4808" y="2444"/>
                  <a:pt x="4808" y="2444"/>
                </a:cubicBezTo>
                <a:cubicBezTo>
                  <a:pt x="4788" y="2385"/>
                  <a:pt x="4854" y="2286"/>
                  <a:pt x="4776" y="2260"/>
                </a:cubicBezTo>
                <a:cubicBezTo>
                  <a:pt x="4727" y="2276"/>
                  <a:pt x="4744" y="2287"/>
                  <a:pt x="4688" y="2276"/>
                </a:cubicBezTo>
                <a:cubicBezTo>
                  <a:pt x="4593" y="2291"/>
                  <a:pt x="4601" y="2291"/>
                  <a:pt x="4472" y="2284"/>
                </a:cubicBezTo>
                <a:cubicBezTo>
                  <a:pt x="4461" y="2232"/>
                  <a:pt x="4449" y="2210"/>
                  <a:pt x="4480" y="2164"/>
                </a:cubicBezTo>
                <a:cubicBezTo>
                  <a:pt x="4472" y="2158"/>
                  <a:pt x="4461" y="2156"/>
                  <a:pt x="4456" y="2148"/>
                </a:cubicBezTo>
                <a:cubicBezTo>
                  <a:pt x="4447" y="2133"/>
                  <a:pt x="4456" y="2104"/>
                  <a:pt x="4440" y="2100"/>
                </a:cubicBezTo>
                <a:cubicBezTo>
                  <a:pt x="4429" y="2097"/>
                  <a:pt x="4418" y="2094"/>
                  <a:pt x="4408" y="2092"/>
                </a:cubicBezTo>
                <a:cubicBezTo>
                  <a:pt x="4347" y="2132"/>
                  <a:pt x="4357" y="2164"/>
                  <a:pt x="4280" y="2180"/>
                </a:cubicBezTo>
                <a:cubicBezTo>
                  <a:pt x="4262" y="2191"/>
                  <a:pt x="4244" y="2201"/>
                  <a:pt x="4232" y="2220"/>
                </a:cubicBezTo>
                <a:cubicBezTo>
                  <a:pt x="4227" y="2227"/>
                  <a:pt x="4231" y="2239"/>
                  <a:pt x="4224" y="2244"/>
                </a:cubicBezTo>
                <a:cubicBezTo>
                  <a:pt x="4205" y="2256"/>
                  <a:pt x="4180" y="2253"/>
                  <a:pt x="4160" y="2260"/>
                </a:cubicBezTo>
                <a:cubicBezTo>
                  <a:pt x="4138" y="2257"/>
                  <a:pt x="4115" y="2260"/>
                  <a:pt x="4096" y="2252"/>
                </a:cubicBezTo>
                <a:cubicBezTo>
                  <a:pt x="4079" y="2244"/>
                  <a:pt x="4087" y="2213"/>
                  <a:pt x="4072" y="2204"/>
                </a:cubicBezTo>
                <a:cubicBezTo>
                  <a:pt x="4057" y="2195"/>
                  <a:pt x="4040" y="2193"/>
                  <a:pt x="4024" y="2188"/>
                </a:cubicBezTo>
                <a:cubicBezTo>
                  <a:pt x="4016" y="2185"/>
                  <a:pt x="4000" y="2180"/>
                  <a:pt x="4000" y="2180"/>
                </a:cubicBezTo>
                <a:cubicBezTo>
                  <a:pt x="3978" y="2148"/>
                  <a:pt x="3979" y="2153"/>
                  <a:pt x="3968" y="2108"/>
                </a:cubicBezTo>
                <a:cubicBezTo>
                  <a:pt x="3965" y="2097"/>
                  <a:pt x="3968" y="2083"/>
                  <a:pt x="3960" y="2076"/>
                </a:cubicBezTo>
                <a:cubicBezTo>
                  <a:pt x="3947" y="2065"/>
                  <a:pt x="3912" y="2060"/>
                  <a:pt x="3912" y="2060"/>
                </a:cubicBezTo>
                <a:cubicBezTo>
                  <a:pt x="3904" y="2052"/>
                  <a:pt x="3894" y="2044"/>
                  <a:pt x="3888" y="2036"/>
                </a:cubicBezTo>
                <a:cubicBezTo>
                  <a:pt x="3876" y="2020"/>
                  <a:pt x="3856" y="1988"/>
                  <a:pt x="3856" y="1988"/>
                </a:cubicBezTo>
                <a:cubicBezTo>
                  <a:pt x="3833" y="1898"/>
                  <a:pt x="3866" y="2042"/>
                  <a:pt x="3856" y="1852"/>
                </a:cubicBezTo>
                <a:cubicBezTo>
                  <a:pt x="3853" y="1806"/>
                  <a:pt x="3815" y="1776"/>
                  <a:pt x="3808" y="1732"/>
                </a:cubicBezTo>
                <a:cubicBezTo>
                  <a:pt x="3806" y="1720"/>
                  <a:pt x="3794" y="1645"/>
                  <a:pt x="3792" y="1644"/>
                </a:cubicBezTo>
                <a:cubicBezTo>
                  <a:pt x="3786" y="1639"/>
                  <a:pt x="3677" y="1628"/>
                  <a:pt x="3672" y="1628"/>
                </a:cubicBezTo>
                <a:cubicBezTo>
                  <a:pt x="3662" y="1589"/>
                  <a:pt x="3670" y="1576"/>
                  <a:pt x="3632" y="1564"/>
                </a:cubicBezTo>
                <a:cubicBezTo>
                  <a:pt x="3583" y="1491"/>
                  <a:pt x="3613" y="1419"/>
                  <a:pt x="3656" y="1356"/>
                </a:cubicBezTo>
                <a:cubicBezTo>
                  <a:pt x="3643" y="1239"/>
                  <a:pt x="3664" y="1258"/>
                  <a:pt x="3528" y="1268"/>
                </a:cubicBezTo>
                <a:cubicBezTo>
                  <a:pt x="3454" y="1316"/>
                  <a:pt x="3469" y="1295"/>
                  <a:pt x="3376" y="1284"/>
                </a:cubicBezTo>
                <a:cubicBezTo>
                  <a:pt x="3331" y="1269"/>
                  <a:pt x="3285" y="1255"/>
                  <a:pt x="3240" y="1244"/>
                </a:cubicBezTo>
                <a:cubicBezTo>
                  <a:pt x="3232" y="1238"/>
                  <a:pt x="3224" y="1231"/>
                  <a:pt x="3216" y="1228"/>
                </a:cubicBezTo>
                <a:cubicBezTo>
                  <a:pt x="3200" y="1221"/>
                  <a:pt x="3168" y="1212"/>
                  <a:pt x="3168" y="1212"/>
                </a:cubicBezTo>
                <a:cubicBezTo>
                  <a:pt x="3107" y="1232"/>
                  <a:pt x="3099" y="1249"/>
                  <a:pt x="3048" y="1284"/>
                </a:cubicBezTo>
                <a:cubicBezTo>
                  <a:pt x="3032" y="1281"/>
                  <a:pt x="3014" y="1284"/>
                  <a:pt x="3000" y="1276"/>
                </a:cubicBezTo>
                <a:cubicBezTo>
                  <a:pt x="2992" y="1271"/>
                  <a:pt x="2997" y="1258"/>
                  <a:pt x="2992" y="1252"/>
                </a:cubicBezTo>
                <a:cubicBezTo>
                  <a:pt x="2985" y="1244"/>
                  <a:pt x="2976" y="1241"/>
                  <a:pt x="2968" y="1236"/>
                </a:cubicBezTo>
                <a:cubicBezTo>
                  <a:pt x="2952" y="1190"/>
                  <a:pt x="2979" y="1146"/>
                  <a:pt x="3024" y="1132"/>
                </a:cubicBezTo>
                <a:cubicBezTo>
                  <a:pt x="3049" y="1093"/>
                  <a:pt x="3029" y="1077"/>
                  <a:pt x="3072" y="1092"/>
                </a:cubicBezTo>
                <a:cubicBezTo>
                  <a:pt x="3108" y="1085"/>
                  <a:pt x="3140" y="1076"/>
                  <a:pt x="3176" y="1068"/>
                </a:cubicBezTo>
                <a:cubicBezTo>
                  <a:pt x="3163" y="1031"/>
                  <a:pt x="3158" y="1037"/>
                  <a:pt x="3200" y="996"/>
                </a:cubicBezTo>
                <a:cubicBezTo>
                  <a:pt x="3264" y="931"/>
                  <a:pt x="3252" y="941"/>
                  <a:pt x="3352" y="932"/>
                </a:cubicBezTo>
                <a:cubicBezTo>
                  <a:pt x="3411" y="892"/>
                  <a:pt x="3441" y="905"/>
                  <a:pt x="3528" y="900"/>
                </a:cubicBezTo>
                <a:cubicBezTo>
                  <a:pt x="3536" y="858"/>
                  <a:pt x="3527" y="841"/>
                  <a:pt x="3568" y="828"/>
                </a:cubicBezTo>
                <a:cubicBezTo>
                  <a:pt x="3607" y="837"/>
                  <a:pt x="3639" y="846"/>
                  <a:pt x="3680" y="852"/>
                </a:cubicBezTo>
                <a:cubicBezTo>
                  <a:pt x="3688" y="857"/>
                  <a:pt x="3694" y="870"/>
                  <a:pt x="3704" y="868"/>
                </a:cubicBezTo>
                <a:cubicBezTo>
                  <a:pt x="3712" y="865"/>
                  <a:pt x="3717" y="849"/>
                  <a:pt x="3712" y="844"/>
                </a:cubicBezTo>
                <a:cubicBezTo>
                  <a:pt x="3700" y="832"/>
                  <a:pt x="3664" y="828"/>
                  <a:pt x="3664" y="828"/>
                </a:cubicBezTo>
                <a:cubicBezTo>
                  <a:pt x="3624" y="788"/>
                  <a:pt x="3622" y="756"/>
                  <a:pt x="3672" y="724"/>
                </a:cubicBezTo>
                <a:cubicBezTo>
                  <a:pt x="3690" y="696"/>
                  <a:pt x="3712" y="683"/>
                  <a:pt x="3736" y="660"/>
                </a:cubicBezTo>
                <a:cubicBezTo>
                  <a:pt x="3733" y="644"/>
                  <a:pt x="3736" y="626"/>
                  <a:pt x="3728" y="612"/>
                </a:cubicBezTo>
                <a:cubicBezTo>
                  <a:pt x="3723" y="604"/>
                  <a:pt x="3708" y="611"/>
                  <a:pt x="3704" y="604"/>
                </a:cubicBezTo>
                <a:cubicBezTo>
                  <a:pt x="3685" y="576"/>
                  <a:pt x="3709" y="559"/>
                  <a:pt x="3680" y="540"/>
                </a:cubicBezTo>
                <a:cubicBezTo>
                  <a:pt x="3656" y="524"/>
                  <a:pt x="3626" y="524"/>
                  <a:pt x="3600" y="516"/>
                </a:cubicBezTo>
                <a:cubicBezTo>
                  <a:pt x="3592" y="513"/>
                  <a:pt x="3576" y="508"/>
                  <a:pt x="3576" y="508"/>
                </a:cubicBezTo>
                <a:cubicBezTo>
                  <a:pt x="3550" y="469"/>
                  <a:pt x="3568" y="447"/>
                  <a:pt x="3528" y="420"/>
                </a:cubicBezTo>
                <a:cubicBezTo>
                  <a:pt x="3522" y="412"/>
                  <a:pt x="3515" y="404"/>
                  <a:pt x="3512" y="396"/>
                </a:cubicBezTo>
                <a:cubicBezTo>
                  <a:pt x="3507" y="385"/>
                  <a:pt x="3512" y="371"/>
                  <a:pt x="3504" y="364"/>
                </a:cubicBezTo>
                <a:cubicBezTo>
                  <a:pt x="3491" y="353"/>
                  <a:pt x="3470" y="357"/>
                  <a:pt x="3456" y="348"/>
                </a:cubicBezTo>
                <a:cubicBezTo>
                  <a:pt x="3400" y="311"/>
                  <a:pt x="3426" y="322"/>
                  <a:pt x="3384" y="308"/>
                </a:cubicBezTo>
                <a:cubicBezTo>
                  <a:pt x="3365" y="234"/>
                  <a:pt x="3287" y="242"/>
                  <a:pt x="3224" y="236"/>
                </a:cubicBezTo>
                <a:cubicBezTo>
                  <a:pt x="3190" y="213"/>
                  <a:pt x="3187" y="179"/>
                  <a:pt x="3152" y="156"/>
                </a:cubicBezTo>
                <a:cubicBezTo>
                  <a:pt x="3144" y="125"/>
                  <a:pt x="3129" y="105"/>
                  <a:pt x="3120" y="76"/>
                </a:cubicBezTo>
                <a:cubicBezTo>
                  <a:pt x="3074" y="78"/>
                  <a:pt x="3029" y="84"/>
                  <a:pt x="2984" y="84"/>
                </a:cubicBezTo>
                <a:cubicBezTo>
                  <a:pt x="2956" y="84"/>
                  <a:pt x="2918" y="37"/>
                  <a:pt x="2880" y="28"/>
                </a:cubicBezTo>
                <a:cubicBezTo>
                  <a:pt x="2874" y="24"/>
                  <a:pt x="2843" y="0"/>
                  <a:pt x="2832" y="4"/>
                </a:cubicBezTo>
                <a:cubicBezTo>
                  <a:pt x="2813" y="10"/>
                  <a:pt x="2802" y="31"/>
                  <a:pt x="2784" y="36"/>
                </a:cubicBezTo>
                <a:cubicBezTo>
                  <a:pt x="2712" y="53"/>
                  <a:pt x="2678" y="61"/>
                  <a:pt x="2600" y="68"/>
                </a:cubicBezTo>
                <a:cubicBezTo>
                  <a:pt x="2559" y="95"/>
                  <a:pt x="2570" y="124"/>
                  <a:pt x="2544" y="164"/>
                </a:cubicBezTo>
                <a:cubicBezTo>
                  <a:pt x="2579" y="187"/>
                  <a:pt x="2592" y="193"/>
                  <a:pt x="2552" y="220"/>
                </a:cubicBezTo>
                <a:cubicBezTo>
                  <a:pt x="2492" y="205"/>
                  <a:pt x="2349" y="213"/>
                  <a:pt x="2320" y="212"/>
                </a:cubicBezTo>
                <a:cubicBezTo>
                  <a:pt x="2265" y="193"/>
                  <a:pt x="2290" y="184"/>
                  <a:pt x="2224" y="196"/>
                </a:cubicBezTo>
                <a:cubicBezTo>
                  <a:pt x="2179" y="262"/>
                  <a:pt x="2213" y="236"/>
                  <a:pt x="2144" y="252"/>
                </a:cubicBezTo>
                <a:cubicBezTo>
                  <a:pt x="2135" y="253"/>
                  <a:pt x="2128" y="257"/>
                  <a:pt x="2120" y="260"/>
                </a:cubicBezTo>
                <a:cubicBezTo>
                  <a:pt x="2131" y="306"/>
                  <a:pt x="2113" y="303"/>
                  <a:pt x="2136" y="348"/>
                </a:cubicBezTo>
                <a:cubicBezTo>
                  <a:pt x="2128" y="355"/>
                  <a:pt x="2098" y="382"/>
                  <a:pt x="2096" y="396"/>
                </a:cubicBezTo>
                <a:cubicBezTo>
                  <a:pt x="2094" y="404"/>
                  <a:pt x="2097" y="415"/>
                  <a:pt x="2104" y="420"/>
                </a:cubicBezTo>
                <a:cubicBezTo>
                  <a:pt x="2117" y="429"/>
                  <a:pt x="2152" y="436"/>
                  <a:pt x="2152" y="436"/>
                </a:cubicBezTo>
                <a:cubicBezTo>
                  <a:pt x="2168" y="485"/>
                  <a:pt x="2137" y="501"/>
                  <a:pt x="2112" y="540"/>
                </a:cubicBezTo>
                <a:cubicBezTo>
                  <a:pt x="2114" y="548"/>
                  <a:pt x="2120" y="555"/>
                  <a:pt x="2120" y="564"/>
                </a:cubicBezTo>
                <a:cubicBezTo>
                  <a:pt x="2120" y="626"/>
                  <a:pt x="2070" y="574"/>
                  <a:pt x="2040" y="564"/>
                </a:cubicBezTo>
                <a:cubicBezTo>
                  <a:pt x="2018" y="532"/>
                  <a:pt x="2005" y="525"/>
                  <a:pt x="1968" y="516"/>
                </a:cubicBezTo>
                <a:cubicBezTo>
                  <a:pt x="1933" y="522"/>
                  <a:pt x="1898" y="528"/>
                  <a:pt x="1920" y="572"/>
                </a:cubicBezTo>
                <a:cubicBezTo>
                  <a:pt x="1939" y="610"/>
                  <a:pt x="1928" y="586"/>
                  <a:pt x="1960" y="604"/>
                </a:cubicBezTo>
                <a:cubicBezTo>
                  <a:pt x="1976" y="613"/>
                  <a:pt x="2008" y="636"/>
                  <a:pt x="2008" y="636"/>
                </a:cubicBezTo>
                <a:cubicBezTo>
                  <a:pt x="2045" y="692"/>
                  <a:pt x="1992" y="646"/>
                  <a:pt x="1976" y="636"/>
                </a:cubicBezTo>
                <a:cubicBezTo>
                  <a:pt x="1949" y="644"/>
                  <a:pt x="1948" y="639"/>
                  <a:pt x="1936" y="668"/>
                </a:cubicBezTo>
                <a:cubicBezTo>
                  <a:pt x="1929" y="683"/>
                  <a:pt x="1920" y="716"/>
                  <a:pt x="1920" y="716"/>
                </a:cubicBezTo>
                <a:cubicBezTo>
                  <a:pt x="1893" y="713"/>
                  <a:pt x="1866" y="714"/>
                  <a:pt x="1840" y="708"/>
                </a:cubicBezTo>
                <a:cubicBezTo>
                  <a:pt x="1830" y="705"/>
                  <a:pt x="1824" y="695"/>
                  <a:pt x="1816" y="692"/>
                </a:cubicBezTo>
                <a:cubicBezTo>
                  <a:pt x="1783" y="677"/>
                  <a:pt x="1746" y="668"/>
                  <a:pt x="1712" y="660"/>
                </a:cubicBezTo>
                <a:cubicBezTo>
                  <a:pt x="1677" y="662"/>
                  <a:pt x="1642" y="663"/>
                  <a:pt x="1608" y="668"/>
                </a:cubicBezTo>
                <a:cubicBezTo>
                  <a:pt x="1579" y="671"/>
                  <a:pt x="1556" y="692"/>
                  <a:pt x="1528" y="700"/>
                </a:cubicBezTo>
                <a:cubicBezTo>
                  <a:pt x="1433" y="681"/>
                  <a:pt x="1531" y="705"/>
                  <a:pt x="1464" y="676"/>
                </a:cubicBezTo>
                <a:cubicBezTo>
                  <a:pt x="1448" y="669"/>
                  <a:pt x="1416" y="660"/>
                  <a:pt x="1416" y="660"/>
                </a:cubicBezTo>
                <a:cubicBezTo>
                  <a:pt x="1428" y="720"/>
                  <a:pt x="1427" y="787"/>
                  <a:pt x="1464" y="836"/>
                </a:cubicBezTo>
                <a:cubicBezTo>
                  <a:pt x="1496" y="934"/>
                  <a:pt x="1437" y="911"/>
                  <a:pt x="1584" y="900"/>
                </a:cubicBezTo>
                <a:cubicBezTo>
                  <a:pt x="1629" y="884"/>
                  <a:pt x="1637" y="917"/>
                  <a:pt x="1680" y="932"/>
                </a:cubicBezTo>
                <a:cubicBezTo>
                  <a:pt x="1685" y="940"/>
                  <a:pt x="1692" y="947"/>
                  <a:pt x="1696" y="956"/>
                </a:cubicBezTo>
                <a:cubicBezTo>
                  <a:pt x="1702" y="971"/>
                  <a:pt x="1712" y="1004"/>
                  <a:pt x="1712" y="1004"/>
                </a:cubicBezTo>
                <a:cubicBezTo>
                  <a:pt x="1692" y="1042"/>
                  <a:pt x="1681" y="1078"/>
                  <a:pt x="1640" y="1092"/>
                </a:cubicBezTo>
                <a:cubicBezTo>
                  <a:pt x="1634" y="1100"/>
                  <a:pt x="1624" y="1116"/>
                  <a:pt x="1624" y="1116"/>
                </a:cubicBezTo>
              </a:path>
            </a:pathLst>
          </a:custGeom>
          <a:noFill/>
          <a:ln w="38100" cap="flat" cmpd="sng">
            <a:solidFill>
              <a:srgbClr val="17B812"/>
            </a:solidFill>
            <a:prstDash val="solid"/>
            <a:round/>
            <a:headEnd/>
            <a:tailEnd/>
          </a:ln>
          <a:effectLst>
            <a:outerShdw blurRad="63500"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5502" name="Rectangle 30"/>
          <p:cNvSpPr>
            <a:spLocks noChangeArrowheads="1"/>
          </p:cNvSpPr>
          <p:nvPr/>
        </p:nvSpPr>
        <p:spPr bwMode="auto">
          <a:xfrm>
            <a:off x="3368675" y="2728913"/>
            <a:ext cx="214313" cy="4032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5503" name="Text Box 31"/>
          <p:cNvSpPr txBox="1">
            <a:spLocks noChangeArrowheads="1"/>
          </p:cNvSpPr>
          <p:nvPr/>
        </p:nvSpPr>
        <p:spPr bwMode="auto">
          <a:xfrm>
            <a:off x="1438275" y="266700"/>
            <a:ext cx="7035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yx0Dajrtaexm; Ed_if;,SOfr_/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745504" name="Text Box 32"/>
          <p:cNvSpPr txBox="1">
            <a:spLocks noChangeArrowheads="1"/>
          </p:cNvSpPr>
          <p:nvPr/>
        </p:nvSpPr>
        <p:spPr bwMode="auto">
          <a:xfrm>
            <a:off x="1352550" y="5461000"/>
            <a:ext cx="669925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rdk[mrufESifh  ÁZuf</a:t>
            </a:r>
            <a:r>
              <a:rPr lang="en-US" sz="6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745505" name="Rectangle 3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54297" name="Text Box 34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45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501" grpId="0" animBg="1"/>
      <p:bldP spid="74550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7536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7538" name="Rectangle 18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47539" name="Line 19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55301" name="Text Box 20"/>
          <p:cNvSpPr txBox="1">
            <a:spLocks noChangeArrowheads="1"/>
          </p:cNvSpPr>
          <p:nvPr/>
        </p:nvSpPr>
        <p:spPr bwMode="auto">
          <a:xfrm>
            <a:off x="8591550" y="640556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pic>
        <p:nvPicPr>
          <p:cNvPr id="747542" name="Picture 22" descr="&#10;Picture 15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23" t="31543" r="44395" b="31651"/>
          <a:stretch>
            <a:fillRect/>
          </a:stretch>
        </p:blipFill>
        <p:spPr bwMode="auto">
          <a:xfrm>
            <a:off x="2238375" y="1066800"/>
            <a:ext cx="2603500" cy="31972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47543" name="Picture 23" descr="&#10;Picture 13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86" t="31607" r="44489" b="28076"/>
          <a:stretch>
            <a:fillRect/>
          </a:stretch>
        </p:blipFill>
        <p:spPr bwMode="auto">
          <a:xfrm>
            <a:off x="5453063" y="1250950"/>
            <a:ext cx="2959100" cy="39322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47547" name="Picture 27" descr="&#10;Picture 14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86" t="31592" r="44662" b="24057"/>
          <a:stretch>
            <a:fillRect/>
          </a:stretch>
        </p:blipFill>
        <p:spPr bwMode="auto">
          <a:xfrm>
            <a:off x="58738" y="2532063"/>
            <a:ext cx="2333625" cy="43259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47548" name="Picture 28" descr="&#10;Picture 12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86" t="31738" r="44576" b="28206"/>
          <a:stretch>
            <a:fillRect/>
          </a:stretch>
        </p:blipFill>
        <p:spPr bwMode="auto">
          <a:xfrm>
            <a:off x="4665663" y="3217863"/>
            <a:ext cx="2946400" cy="39068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47549" name="Text Box 29"/>
          <p:cNvSpPr txBox="1">
            <a:spLocks noChangeArrowheads="1"/>
          </p:cNvSpPr>
          <p:nvPr/>
        </p:nvSpPr>
        <p:spPr bwMode="auto">
          <a:xfrm>
            <a:off x="2108200" y="236538"/>
            <a:ext cx="59483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yx0Dajrtaexm; Ed_if;,SOfr_/ </a:t>
            </a:r>
          </a:p>
        </p:txBody>
      </p:sp>
      <p:sp>
        <p:nvSpPr>
          <p:cNvPr id="747523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7524" name="AutoShape 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7525" name="Rectangle 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7526" name="AutoShape 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7527" name="Line 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7528" name="Line 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7529" name="Rectangle 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5314" name="Rectangle 1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55315" name="Rectangle 11"/>
          <p:cNvSpPr>
            <a:spLocks noChangeArrowheads="1"/>
          </p:cNvSpPr>
          <p:nvPr/>
        </p:nvSpPr>
        <p:spPr bwMode="auto">
          <a:xfrm>
            <a:off x="8150225" y="3629025"/>
            <a:ext cx="8826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55316" name="Rectangle 12"/>
          <p:cNvSpPr>
            <a:spLocks noChangeArrowheads="1"/>
          </p:cNvSpPr>
          <p:nvPr/>
        </p:nvSpPr>
        <p:spPr bwMode="auto">
          <a:xfrm>
            <a:off x="8004175" y="3432175"/>
            <a:ext cx="819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747533" name="Line 1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7534" name="Line 1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7535" name="Line 1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5320" name="Rectangle 26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755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55322" name="Text Box 3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47552" name="Text Box 32"/>
          <p:cNvSpPr txBox="1">
            <a:spLocks noChangeArrowheads="1"/>
          </p:cNvSpPr>
          <p:nvPr/>
        </p:nvSpPr>
        <p:spPr bwMode="auto">
          <a:xfrm>
            <a:off x="2171700" y="742950"/>
            <a:ext cx="2628900" cy="7016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Wwin_Burmese1" charset="0"/>
                <a:cs typeface="Times New Roman" charset="0"/>
              </a:rPr>
              <a:t>Áoa&amp;vESifh </a:t>
            </a:r>
          </a:p>
        </p:txBody>
      </p:sp>
      <p:sp>
        <p:nvSpPr>
          <p:cNvPr id="747553" name="Text Box 33"/>
          <p:cNvSpPr txBox="1">
            <a:spLocks noChangeArrowheads="1"/>
          </p:cNvSpPr>
          <p:nvPr/>
        </p:nvSpPr>
        <p:spPr bwMode="auto">
          <a:xfrm>
            <a:off x="0" y="2516188"/>
            <a:ext cx="2628900" cy="7016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Wwin_Burmese1" charset="0"/>
                <a:cs typeface="Times New Roman" charset="0"/>
              </a:rPr>
              <a:t>? Áoa&amp;vESifh </a:t>
            </a:r>
          </a:p>
        </p:txBody>
      </p:sp>
      <p:sp>
        <p:nvSpPr>
          <p:cNvPr id="747554" name="Text Box 34"/>
          <p:cNvSpPr txBox="1">
            <a:spLocks noChangeArrowheads="1"/>
          </p:cNvSpPr>
          <p:nvPr/>
        </p:nvSpPr>
        <p:spPr bwMode="auto">
          <a:xfrm>
            <a:off x="5440363" y="1171575"/>
            <a:ext cx="2628900" cy="7016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Wwin_Burmese1" charset="0"/>
                <a:cs typeface="Times New Roman" charset="0"/>
              </a:rPr>
              <a:t>? Áoa&amp;vESifh </a:t>
            </a:r>
          </a:p>
        </p:txBody>
      </p:sp>
      <p:sp>
        <p:nvSpPr>
          <p:cNvPr id="747555" name="Text Box 35"/>
          <p:cNvSpPr txBox="1">
            <a:spLocks noChangeArrowheads="1"/>
          </p:cNvSpPr>
          <p:nvPr/>
        </p:nvSpPr>
        <p:spPr bwMode="auto">
          <a:xfrm>
            <a:off x="4911725" y="3217863"/>
            <a:ext cx="2628900" cy="7016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Wwin_Burmese1" charset="0"/>
                <a:cs typeface="Times New Roman" charset="0"/>
              </a:rPr>
              <a:t>? Áoa&amp;vESifh </a:t>
            </a:r>
          </a:p>
        </p:txBody>
      </p:sp>
      <p:sp>
        <p:nvSpPr>
          <p:cNvPr id="747556" name="Text Box 36"/>
          <p:cNvSpPr txBox="1">
            <a:spLocks noChangeArrowheads="1"/>
          </p:cNvSpPr>
          <p:nvPr/>
        </p:nvSpPr>
        <p:spPr bwMode="auto">
          <a:xfrm>
            <a:off x="2286000" y="1371600"/>
            <a:ext cx="2486025" cy="5794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effectLst>
                  <a:outerShdw blurRad="38100" dist="38100" dir="2700000" algn="tl">
                    <a:srgbClr val="FFFFFF"/>
                  </a:outerShdw>
                </a:effectLst>
                <a:latin typeface="Wwin_Burmese1" charset="0"/>
                <a:cs typeface="Times New Roman" charset="0"/>
              </a:rPr>
              <a:t>=opa=w;vs/ </a:t>
            </a:r>
          </a:p>
        </p:txBody>
      </p:sp>
      <p:sp>
        <p:nvSpPr>
          <p:cNvPr id="747557" name="Text Box 37"/>
          <p:cNvSpPr txBox="1">
            <a:spLocks noChangeArrowheads="1"/>
          </p:cNvSpPr>
          <p:nvPr/>
        </p:nvSpPr>
        <p:spPr bwMode="auto">
          <a:xfrm>
            <a:off x="4772025" y="3943350"/>
            <a:ext cx="2800350" cy="7016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Wwin_Burmese1" charset="0"/>
                <a:cs typeface="Times New Roman" charset="0"/>
              </a:rPr>
              <a:t>u,fvDzdk;eD;,m;/ </a:t>
            </a:r>
          </a:p>
        </p:txBody>
      </p:sp>
      <p:sp>
        <p:nvSpPr>
          <p:cNvPr id="747558" name="Text Box 38"/>
          <p:cNvSpPr txBox="1">
            <a:spLocks noChangeArrowheads="1"/>
          </p:cNvSpPr>
          <p:nvPr/>
        </p:nvSpPr>
        <p:spPr bwMode="auto">
          <a:xfrm>
            <a:off x="1225550" y="5314950"/>
            <a:ext cx="1117600" cy="7016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Wwin_Burmese1" charset="0"/>
                <a:cs typeface="Times New Roman" charset="0"/>
              </a:rPr>
              <a:t>rdef;/ </a:t>
            </a:r>
          </a:p>
        </p:txBody>
      </p:sp>
      <p:sp>
        <p:nvSpPr>
          <p:cNvPr id="747559" name="Text Box 39"/>
          <p:cNvSpPr txBox="1">
            <a:spLocks noChangeArrowheads="1"/>
          </p:cNvSpPr>
          <p:nvPr/>
        </p:nvSpPr>
        <p:spPr bwMode="auto">
          <a:xfrm>
            <a:off x="5686425" y="1743075"/>
            <a:ext cx="1514475" cy="7016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Wwin_Burmese1" charset="0"/>
                <a:cs typeface="Times New Roman" charset="0"/>
              </a:rPr>
              <a:t>jyifopf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7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7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47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47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47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47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47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22" grpId="0" autoUpdateAnimBg="0"/>
      <p:bldP spid="747536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9571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9572" name="AutoShape 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9573" name="Rectangle 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9574" name="AutoShape 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9575" name="Line 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9576" name="Line 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9577" name="Rectangle 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8137525" y="3641725"/>
            <a:ext cx="8826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8004175" y="3432175"/>
            <a:ext cx="81915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  <a:ea typeface="Times New Roman" charset="0"/>
              <a:cs typeface="Times New Roman" charset="0"/>
            </a:endParaRPr>
          </a:p>
        </p:txBody>
      </p:sp>
      <p:sp>
        <p:nvSpPr>
          <p:cNvPr id="749581" name="Line 1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9582" name="Line 1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9583" name="Line 1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6336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56337" name="Group 17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9586" name="Rectangle 18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49587" name="Line 19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56338" name="Text Box 20"/>
          <p:cNvSpPr txBox="1">
            <a:spLocks noChangeArrowheads="1"/>
          </p:cNvSpPr>
          <p:nvPr/>
        </p:nvSpPr>
        <p:spPr bwMode="auto">
          <a:xfrm>
            <a:off x="8658225" y="64023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pic>
        <p:nvPicPr>
          <p:cNvPr id="749590" name="Picture 22" descr=" Picture 8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23" t="47980" r="45985" b="14893"/>
          <a:stretch>
            <a:fillRect/>
          </a:stretch>
        </p:blipFill>
        <p:spPr bwMode="auto">
          <a:xfrm>
            <a:off x="1504950" y="468313"/>
            <a:ext cx="6048375" cy="5803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49591" name="Picture 23" descr=" Picture 8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78" t="67154" r="59547" b="29021"/>
          <a:stretch>
            <a:fillRect/>
          </a:stretch>
        </p:blipFill>
        <p:spPr bwMode="auto">
          <a:xfrm>
            <a:off x="4311650" y="4714875"/>
            <a:ext cx="2460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94" name="Picture 26" descr=" Picture 8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78" t="67154" r="59547" b="29021"/>
          <a:stretch>
            <a:fillRect/>
          </a:stretch>
        </p:blipFill>
        <p:spPr bwMode="auto">
          <a:xfrm>
            <a:off x="1987550" y="3559175"/>
            <a:ext cx="2460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95" name="Picture 27" descr=" Picture 8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78" t="67154" r="59547" b="29021"/>
          <a:stretch>
            <a:fillRect/>
          </a:stretch>
        </p:blipFill>
        <p:spPr bwMode="auto">
          <a:xfrm>
            <a:off x="2101850" y="2365375"/>
            <a:ext cx="2460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96" name="Picture 28" descr=" Picture 8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78" t="67154" r="59547" b="29021"/>
          <a:stretch>
            <a:fillRect/>
          </a:stretch>
        </p:blipFill>
        <p:spPr bwMode="auto">
          <a:xfrm>
            <a:off x="6403975" y="3019425"/>
            <a:ext cx="2460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97" name="Picture 29" descr=" Picture 8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78" t="67154" r="59547" b="29021"/>
          <a:stretch>
            <a:fillRect/>
          </a:stretch>
        </p:blipFill>
        <p:spPr bwMode="auto">
          <a:xfrm>
            <a:off x="5815013" y="4040188"/>
            <a:ext cx="2460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9598" name="Rectangle 30"/>
          <p:cNvSpPr>
            <a:spLocks noChangeArrowheads="1"/>
          </p:cNvSpPr>
          <p:nvPr/>
        </p:nvSpPr>
        <p:spPr bwMode="auto">
          <a:xfrm>
            <a:off x="1577975" y="5638800"/>
            <a:ext cx="3843338" cy="595313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9599" name="Text Box 31"/>
          <p:cNvSpPr txBox="1">
            <a:spLocks noChangeArrowheads="1"/>
          </p:cNvSpPr>
          <p:nvPr/>
        </p:nvSpPr>
        <p:spPr bwMode="auto">
          <a:xfrm>
            <a:off x="1225550" y="4913313"/>
            <a:ext cx="69294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w&amp;m;r_&amp;Sdovm;?</a:t>
            </a:r>
            <a:r>
              <a:rPr lang="en-US" sz="5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56347" name="Rectangle 32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9602" name="Rectangle 3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56349" name="Text Box 35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49605" name="Text Box 37"/>
          <p:cNvSpPr txBox="1">
            <a:spLocks noChangeArrowheads="1"/>
          </p:cNvSpPr>
          <p:nvPr/>
        </p:nvSpPr>
        <p:spPr bwMode="auto">
          <a:xfrm>
            <a:off x="1225550" y="0"/>
            <a:ext cx="6929438" cy="2346325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7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Áoa&amp;vESifh tar&amp;duefEdkifiH/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9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49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49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49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49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49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49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9605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100" name="Rectangle 60"/>
          <p:cNvSpPr>
            <a:spLocks noChangeArrowheads="1"/>
          </p:cNvSpPr>
          <p:nvPr/>
        </p:nvSpPr>
        <p:spPr bwMode="auto">
          <a:xfrm>
            <a:off x="1655763" y="525463"/>
            <a:ext cx="6756400" cy="53848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882806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42" name="Rectangle 2"/>
          <p:cNvSpPr>
            <a:spLocks noChangeArrowheads="1"/>
          </p:cNvSpPr>
          <p:nvPr/>
        </p:nvSpPr>
        <p:spPr bwMode="auto">
          <a:xfrm>
            <a:off x="3402444" y="3078163"/>
            <a:ext cx="13882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effectLst/>
                <a:latin typeface="Wwin_Burmese"/>
                <a:ea typeface="+mn-ea"/>
                <a:cs typeface="Wwin_Burmese"/>
              </a:rPr>
              <a:t>aeaAmawmif</a:t>
            </a:r>
          </a:p>
        </p:txBody>
      </p:sp>
      <p:sp>
        <p:nvSpPr>
          <p:cNvPr id="5990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4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>
                <a:solidFill>
                  <a:srgbClr val="FFEA18"/>
                </a:solidFill>
                <a:effectLst/>
                <a:latin typeface="Wwin_Burmese"/>
                <a:ea typeface="+mn-ea"/>
                <a:cs typeface="Wwin_Burmese"/>
              </a:rPr>
              <a:t>? ,lza&amp;;wD;/</a:t>
            </a:r>
          </a:p>
        </p:txBody>
      </p:sp>
      <p:sp>
        <p:nvSpPr>
          <p:cNvPr id="5990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50" name="Rectangle 10"/>
          <p:cNvSpPr>
            <a:spLocks noChangeArrowheads="1"/>
          </p:cNvSpPr>
          <p:nvPr/>
        </p:nvSpPr>
        <p:spPr bwMode="auto">
          <a:xfrm>
            <a:off x="6132513" y="5259388"/>
            <a:ext cx="24384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effectLst/>
                <a:latin typeface="Wwin_Burmese"/>
                <a:ea typeface="+mn-ea"/>
                <a:cs typeface="Wwin_Burmese"/>
              </a:rPr>
              <a:t>yg;&amp;Sm;yifv,fauG@</a:t>
            </a:r>
          </a:p>
        </p:txBody>
      </p:sp>
      <p:sp>
        <p:nvSpPr>
          <p:cNvPr id="5990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solidFill>
                  <a:srgbClr val="FFEA18"/>
                </a:solidFill>
                <a:effectLst/>
                <a:latin typeface="Wwin_Burmese"/>
                <a:ea typeface="+mn-ea"/>
                <a:cs typeface="Wwin_Burmese"/>
              </a:rPr>
              <a:t>*gvdvJtdkif </a:t>
            </a:r>
          </a:p>
        </p:txBody>
      </p:sp>
      <p:sp>
        <p:nvSpPr>
          <p:cNvPr id="599055" name="Rectangle 15"/>
          <p:cNvSpPr>
            <a:spLocks noChangeArrowheads="1"/>
          </p:cNvSpPr>
          <p:nvPr/>
        </p:nvSpPr>
        <p:spPr bwMode="auto">
          <a:xfrm>
            <a:off x="2578100" y="5265738"/>
            <a:ext cx="2225675" cy="11977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EA18"/>
                </a:solidFill>
                <a:effectLst/>
                <a:latin typeface="Wwin_Burmese"/>
                <a:cs typeface="Wwin_Burmese"/>
              </a:rPr>
              <a:t>yifv,feD</a:t>
            </a:r>
          </a:p>
          <a:p>
            <a:pPr algn="l">
              <a:spcBef>
                <a:spcPct val="50000"/>
              </a:spcBef>
            </a:pPr>
            <a:endParaRPr lang="en-US" sz="3200" b="1">
              <a:solidFill>
                <a:srgbClr val="FFEA18"/>
              </a:solidFill>
              <a:effectLst/>
              <a:latin typeface="Wwin_Burmese"/>
              <a:cs typeface="Wwin_Burmese"/>
            </a:endParaRPr>
          </a:p>
        </p:txBody>
      </p:sp>
      <p:sp>
        <p:nvSpPr>
          <p:cNvPr id="599056" name="Rectangle 16"/>
          <p:cNvSpPr>
            <a:spLocks noChangeArrowheads="1"/>
          </p:cNvSpPr>
          <p:nvPr/>
        </p:nvSpPr>
        <p:spPr bwMode="auto">
          <a:xfrm>
            <a:off x="1838325" y="992188"/>
            <a:ext cx="15367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effectLst/>
                <a:latin typeface="Wwin_Burmese"/>
                <a:ea typeface="+mn-ea"/>
                <a:cs typeface="Wwin_Burmese"/>
              </a:rPr>
              <a:t> ajrxJyifv,f</a:t>
            </a:r>
          </a:p>
        </p:txBody>
      </p:sp>
      <p:sp>
        <p:nvSpPr>
          <p:cNvPr id="5990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5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59" name="Rectangle 19"/>
          <p:cNvSpPr>
            <a:spLocks noChangeArrowheads="1"/>
          </p:cNvSpPr>
          <p:nvPr/>
        </p:nvSpPr>
        <p:spPr bwMode="auto">
          <a:xfrm>
            <a:off x="0" y="0"/>
            <a:ext cx="1751013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>
                <a:solidFill>
                  <a:srgbClr val="FFD34A"/>
                </a:solidFill>
                <a:effectLst/>
                <a:latin typeface="Wwin_Burmese"/>
                <a:ea typeface="Times New Roman" pitchFamily="-112" charset="0"/>
                <a:cs typeface="Wwin_Burmese"/>
              </a:rPr>
              <a:t>tqifhqifhydkif;jcm;avhvmjcif;/ </a:t>
            </a:r>
          </a:p>
        </p:txBody>
      </p:sp>
      <p:sp>
        <p:nvSpPr>
          <p:cNvPr id="59906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rgbClr val="FFEA18"/>
                </a:solidFill>
                <a:effectLst/>
                <a:latin typeface="Wwin_Burmese"/>
                <a:cs typeface="Wwin_Burmese"/>
              </a:rPr>
              <a:t>yifv,fao/</a:t>
            </a:r>
            <a:r>
              <a:rPr lang="en-US" sz="1600" b="1">
                <a:solidFill>
                  <a:srgbClr val="FFEA18"/>
                </a:solidFill>
                <a:effectLst/>
                <a:latin typeface="Wwin_Burmese"/>
                <a:cs typeface="Wwin_Burmese"/>
              </a:rPr>
              <a:t> </a:t>
            </a:r>
          </a:p>
          <a:p>
            <a:pPr algn="l">
              <a:spcBef>
                <a:spcPct val="50000"/>
              </a:spcBef>
            </a:pPr>
            <a:endParaRPr lang="en-US" sz="2400" b="1">
              <a:solidFill>
                <a:srgbClr val="FFEA18"/>
              </a:solidFill>
              <a:effectLst/>
              <a:latin typeface="Wwin_Burmese"/>
              <a:cs typeface="Wwin_Burmese"/>
            </a:endParaRPr>
          </a:p>
        </p:txBody>
      </p:sp>
      <p:sp>
        <p:nvSpPr>
          <p:cNvPr id="59906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6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67" name="Rectangle 27"/>
          <p:cNvSpPr>
            <a:spLocks noChangeArrowheads="1"/>
          </p:cNvSpPr>
          <p:nvPr/>
        </p:nvSpPr>
        <p:spPr bwMode="auto">
          <a:xfrm>
            <a:off x="4083050" y="1035050"/>
            <a:ext cx="80962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"/>
                <a:cs typeface="Wwin_Burmese"/>
              </a:rPr>
              <a:t>6</a:t>
            </a:r>
          </a:p>
        </p:txBody>
      </p:sp>
      <p:sp>
        <p:nvSpPr>
          <p:cNvPr id="599069" name="Rectangle 29"/>
          <p:cNvSpPr>
            <a:spLocks noChangeArrowheads="1"/>
          </p:cNvSpPr>
          <p:nvPr/>
        </p:nvSpPr>
        <p:spPr bwMode="auto">
          <a:xfrm>
            <a:off x="7134225" y="4362450"/>
            <a:ext cx="1277938" cy="1217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rgbClr val="FFEA18"/>
                </a:solidFill>
                <a:effectLst/>
                <a:latin typeface="Wwin_Burmese"/>
                <a:cs typeface="Wwin_Burmese"/>
              </a:rPr>
              <a:t>O±k/ </a:t>
            </a:r>
          </a:p>
          <a:p>
            <a:pPr algn="l">
              <a:spcBef>
                <a:spcPct val="50000"/>
              </a:spcBef>
            </a:pPr>
            <a:endParaRPr lang="en-US" sz="2800" b="1">
              <a:solidFill>
                <a:srgbClr val="FFEA18"/>
              </a:solidFill>
              <a:effectLst/>
              <a:latin typeface="Wwin_Burmese"/>
              <a:cs typeface="Wwin_Burmese"/>
            </a:endParaRPr>
          </a:p>
        </p:txBody>
      </p:sp>
      <p:sp>
        <p:nvSpPr>
          <p:cNvPr id="59907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FF66"/>
                </a:solidFill>
                <a:effectLst/>
                <a:latin typeface="Wwin_Burmese"/>
                <a:ea typeface="+mn-ea"/>
                <a:cs typeface="Wwin_Burmese"/>
              </a:rPr>
              <a:t>B</a:t>
            </a:r>
          </a:p>
        </p:txBody>
      </p:sp>
      <p:sp>
        <p:nvSpPr>
          <p:cNvPr id="59907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7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effectLst/>
                <a:latin typeface="Wwin_Burmese"/>
                <a:ea typeface="+mn-ea"/>
                <a:cs typeface="Wwin_Burmese"/>
              </a:rPr>
              <a:t>cg&amp;ef+rdK@</a:t>
            </a:r>
          </a:p>
        </p:txBody>
      </p:sp>
      <p:sp>
        <p:nvSpPr>
          <p:cNvPr id="59907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74" name="Rectangle 34"/>
          <p:cNvSpPr>
            <a:spLocks noChangeArrowheads="1"/>
          </p:cNvSpPr>
          <p:nvPr/>
        </p:nvSpPr>
        <p:spPr bwMode="auto">
          <a:xfrm>
            <a:off x="6461125" y="1149350"/>
            <a:ext cx="26828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effectLst/>
                <a:latin typeface="Wwin_Burmese"/>
                <a:ea typeface="+mn-ea"/>
                <a:cs typeface="Wwin_Burmese"/>
              </a:rPr>
              <a:t>edea0+rdK@tmqD;&amp;D;,m</a:t>
            </a:r>
            <a:r>
              <a:rPr lang="en-US" sz="1600" b="1">
                <a:solidFill>
                  <a:srgbClr val="FFEA18"/>
                </a:solidFill>
                <a:effectLst/>
                <a:latin typeface="Wwin_Burmese"/>
                <a:ea typeface="+mn-ea"/>
                <a:cs typeface="Wwin_Burmese"/>
              </a:rPr>
              <a:t>; </a:t>
            </a:r>
            <a:r>
              <a:rPr lang="en-US" sz="2400" b="1">
                <a:solidFill>
                  <a:srgbClr val="FFEA18"/>
                </a:solidFill>
                <a:effectLst/>
                <a:latin typeface="Wwin_Burmese"/>
                <a:ea typeface="+mn-ea"/>
                <a:cs typeface="Wwin_Burmese"/>
              </a:rPr>
              <a:t> </a:t>
            </a:r>
          </a:p>
        </p:txBody>
      </p:sp>
      <p:sp>
        <p:nvSpPr>
          <p:cNvPr id="599075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7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77" name="Rectangle 37"/>
          <p:cNvSpPr>
            <a:spLocks noChangeArrowheads="1"/>
          </p:cNvSpPr>
          <p:nvPr/>
        </p:nvSpPr>
        <p:spPr bwMode="auto">
          <a:xfrm>
            <a:off x="2801240" y="2568575"/>
            <a:ext cx="96500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solidFill>
                  <a:srgbClr val="FFEA18"/>
                </a:solidFill>
                <a:effectLst/>
                <a:latin typeface="Wwin_Burmese"/>
                <a:ea typeface="+mn-ea"/>
                <a:cs typeface="Wwin_Burmese"/>
              </a:rPr>
              <a:t>*</a:t>
            </a:r>
            <a:r>
              <a:rPr lang="en-US" sz="2000" b="1">
                <a:solidFill>
                  <a:srgbClr val="FFEA18"/>
                </a:solidFill>
                <a:effectLst/>
                <a:latin typeface="Wwin_Burmese"/>
                <a:ea typeface="+mn-ea"/>
                <a:cs typeface="Wwin_Burmese"/>
              </a:rPr>
              <a:t>aeFo&amp;uf</a:t>
            </a:r>
            <a:r>
              <a:rPr lang="en-US" sz="1800" b="1">
                <a:solidFill>
                  <a:srgbClr val="FFEA18"/>
                </a:solidFill>
                <a:effectLst/>
                <a:latin typeface="Wwin_Burmese"/>
                <a:ea typeface="+mn-ea"/>
                <a:cs typeface="Wwin_Burmese"/>
              </a:rPr>
              <a:t> </a:t>
            </a:r>
          </a:p>
        </p:txBody>
      </p:sp>
      <p:sp>
        <p:nvSpPr>
          <p:cNvPr id="59907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79" name="Rectangle 39"/>
          <p:cNvSpPr>
            <a:spLocks noChangeArrowheads="1"/>
          </p:cNvSpPr>
          <p:nvPr/>
        </p:nvSpPr>
        <p:spPr bwMode="auto">
          <a:xfrm>
            <a:off x="2751193" y="3078163"/>
            <a:ext cx="28563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FF66"/>
                </a:solidFill>
                <a:effectLst/>
                <a:latin typeface="Wwin_Burmese"/>
                <a:ea typeface="+mn-ea"/>
                <a:cs typeface="Wwin_Burmese"/>
              </a:rPr>
              <a:t>J</a:t>
            </a:r>
          </a:p>
        </p:txBody>
      </p:sp>
      <p:sp>
        <p:nvSpPr>
          <p:cNvPr id="59908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81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82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83" name="Rectangle 43"/>
          <p:cNvSpPr>
            <a:spLocks noChangeArrowheads="1"/>
          </p:cNvSpPr>
          <p:nvPr/>
        </p:nvSpPr>
        <p:spPr bwMode="auto">
          <a:xfrm>
            <a:off x="2873695" y="5011738"/>
            <a:ext cx="124713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effectLst/>
                <a:latin typeface="Wwin_Burmese"/>
                <a:ea typeface="+mn-ea"/>
                <a:cs typeface="Wwin_Burmese"/>
              </a:rPr>
              <a:t>odemawmif</a:t>
            </a:r>
          </a:p>
        </p:txBody>
      </p:sp>
      <p:sp>
        <p:nvSpPr>
          <p:cNvPr id="599084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85" name="Rectangle 45"/>
          <p:cNvSpPr>
            <a:spLocks noChangeArrowheads="1"/>
          </p:cNvSpPr>
          <p:nvPr/>
        </p:nvSpPr>
        <p:spPr bwMode="auto">
          <a:xfrm>
            <a:off x="1532952" y="4081463"/>
            <a:ext cx="939359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solidFill>
                  <a:srgbClr val="FFEA18"/>
                </a:solidFill>
                <a:effectLst/>
                <a:latin typeface="Wwin_Burmese"/>
                <a:ea typeface="+mn-ea"/>
                <a:cs typeface="Wwin_Burmese"/>
              </a:rPr>
              <a:t>tJ*kwWKjynf </a:t>
            </a:r>
          </a:p>
        </p:txBody>
      </p:sp>
      <p:sp>
        <p:nvSpPr>
          <p:cNvPr id="599090" name="Line 5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91" name="Oval 5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92" name="Oval 5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93" name="Text Box 53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 i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Wwin_Burmese"/>
              <a:ea typeface="+mn-ea"/>
              <a:cs typeface="Wwin_Burmese"/>
            </a:endParaRPr>
          </a:p>
        </p:txBody>
      </p:sp>
      <p:sp>
        <p:nvSpPr>
          <p:cNvPr id="599097" name="Rectangle 57"/>
          <p:cNvSpPr>
            <a:spLocks noChangeArrowheads="1"/>
          </p:cNvSpPr>
          <p:nvPr/>
        </p:nvSpPr>
        <p:spPr bwMode="auto">
          <a:xfrm>
            <a:off x="2504366" y="4772025"/>
            <a:ext cx="1131719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FFEA18"/>
                </a:solidFill>
                <a:effectLst/>
                <a:latin typeface="Wwin_Burmese"/>
                <a:ea typeface="+mn-ea"/>
                <a:cs typeface="Wwin_Burmese"/>
              </a:rPr>
              <a:t> uma'&amp;S </a:t>
            </a:r>
          </a:p>
        </p:txBody>
      </p:sp>
      <p:sp>
        <p:nvSpPr>
          <p:cNvPr id="19503" name="Text Box 79"/>
          <p:cNvSpPr txBox="1">
            <a:spLocks noChangeArrowheads="1"/>
          </p:cNvSpPr>
          <p:nvPr/>
        </p:nvSpPr>
        <p:spPr bwMode="auto">
          <a:xfrm>
            <a:off x="1779588" y="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  <a:latin typeface="Wwin_Burmese"/>
                <a:cs typeface="Wwin_Burmese"/>
              </a:rPr>
              <a:t>urBm 15;18 </a:t>
            </a:r>
          </a:p>
        </p:txBody>
      </p:sp>
      <p:sp>
        <p:nvSpPr>
          <p:cNvPr id="19504" name="Text Box 8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Wwin_Burmese"/>
              <a:cs typeface="Wwin_Burmese"/>
            </a:endParaRPr>
          </a:p>
        </p:txBody>
      </p:sp>
      <p:grpSp>
        <p:nvGrpSpPr>
          <p:cNvPr id="2" name="Group 98"/>
          <p:cNvGrpSpPr>
            <a:grpSpLocks/>
          </p:cNvGrpSpPr>
          <p:nvPr/>
        </p:nvGrpSpPr>
        <p:grpSpPr bwMode="auto">
          <a:xfrm>
            <a:off x="2066925" y="973138"/>
            <a:ext cx="4978400" cy="3454400"/>
            <a:chOff x="1600" y="864"/>
            <a:chExt cx="3136" cy="2176"/>
          </a:xfrm>
        </p:grpSpPr>
        <p:sp>
          <p:nvSpPr>
            <p:cNvPr id="599118" name="Freeform 78"/>
            <p:cNvSpPr>
              <a:spLocks/>
            </p:cNvSpPr>
            <p:nvPr/>
          </p:nvSpPr>
          <p:spPr bwMode="auto">
            <a:xfrm>
              <a:off x="1600" y="864"/>
              <a:ext cx="3136" cy="2176"/>
            </a:xfrm>
            <a:custGeom>
              <a:avLst/>
              <a:gdLst/>
              <a:ahLst/>
              <a:cxnLst>
                <a:cxn ang="0">
                  <a:pos x="3136" y="2048"/>
                </a:cxn>
                <a:cxn ang="0">
                  <a:pos x="3072" y="2112"/>
                </a:cxn>
                <a:cxn ang="0">
                  <a:pos x="2800" y="2176"/>
                </a:cxn>
                <a:cxn ang="0">
                  <a:pos x="2656" y="2168"/>
                </a:cxn>
                <a:cxn ang="0">
                  <a:pos x="2600" y="2144"/>
                </a:cxn>
                <a:cxn ang="0">
                  <a:pos x="2536" y="2120"/>
                </a:cxn>
                <a:cxn ang="0">
                  <a:pos x="2448" y="2056"/>
                </a:cxn>
                <a:cxn ang="0">
                  <a:pos x="2400" y="2008"/>
                </a:cxn>
                <a:cxn ang="0">
                  <a:pos x="2256" y="1824"/>
                </a:cxn>
                <a:cxn ang="0">
                  <a:pos x="2152" y="1672"/>
                </a:cxn>
                <a:cxn ang="0">
                  <a:pos x="2064" y="1536"/>
                </a:cxn>
                <a:cxn ang="0">
                  <a:pos x="2040" y="1480"/>
                </a:cxn>
                <a:cxn ang="0">
                  <a:pos x="1992" y="1416"/>
                </a:cxn>
                <a:cxn ang="0">
                  <a:pos x="1704" y="1000"/>
                </a:cxn>
                <a:cxn ang="0">
                  <a:pos x="1576" y="896"/>
                </a:cxn>
                <a:cxn ang="0">
                  <a:pos x="1544" y="864"/>
                </a:cxn>
                <a:cxn ang="0">
                  <a:pos x="1480" y="832"/>
                </a:cxn>
                <a:cxn ang="0">
                  <a:pos x="1016" y="664"/>
                </a:cxn>
                <a:cxn ang="0">
                  <a:pos x="816" y="680"/>
                </a:cxn>
                <a:cxn ang="0">
                  <a:pos x="736" y="704"/>
                </a:cxn>
                <a:cxn ang="0">
                  <a:pos x="616" y="824"/>
                </a:cxn>
                <a:cxn ang="0">
                  <a:pos x="608" y="848"/>
                </a:cxn>
                <a:cxn ang="0">
                  <a:pos x="592" y="872"/>
                </a:cxn>
                <a:cxn ang="0">
                  <a:pos x="576" y="920"/>
                </a:cxn>
                <a:cxn ang="0">
                  <a:pos x="472" y="1376"/>
                </a:cxn>
                <a:cxn ang="0">
                  <a:pos x="352" y="1496"/>
                </a:cxn>
                <a:cxn ang="0">
                  <a:pos x="264" y="1520"/>
                </a:cxn>
                <a:cxn ang="0">
                  <a:pos x="56" y="1440"/>
                </a:cxn>
                <a:cxn ang="0">
                  <a:pos x="48" y="1416"/>
                </a:cxn>
                <a:cxn ang="0">
                  <a:pos x="24" y="1384"/>
                </a:cxn>
                <a:cxn ang="0">
                  <a:pos x="0" y="1288"/>
                </a:cxn>
                <a:cxn ang="0">
                  <a:pos x="16" y="1128"/>
                </a:cxn>
                <a:cxn ang="0">
                  <a:pos x="40" y="1072"/>
                </a:cxn>
                <a:cxn ang="0">
                  <a:pos x="312" y="776"/>
                </a:cxn>
                <a:cxn ang="0">
                  <a:pos x="392" y="712"/>
                </a:cxn>
                <a:cxn ang="0">
                  <a:pos x="472" y="616"/>
                </a:cxn>
                <a:cxn ang="0">
                  <a:pos x="584" y="432"/>
                </a:cxn>
                <a:cxn ang="0">
                  <a:pos x="696" y="152"/>
                </a:cxn>
                <a:cxn ang="0">
                  <a:pos x="768" y="72"/>
                </a:cxn>
                <a:cxn ang="0">
                  <a:pos x="792" y="40"/>
                </a:cxn>
                <a:cxn ang="0">
                  <a:pos x="880" y="0"/>
                </a:cxn>
                <a:cxn ang="0">
                  <a:pos x="1192" y="64"/>
                </a:cxn>
                <a:cxn ang="0">
                  <a:pos x="1368" y="144"/>
                </a:cxn>
                <a:cxn ang="0">
                  <a:pos x="1448" y="184"/>
                </a:cxn>
                <a:cxn ang="0">
                  <a:pos x="1536" y="240"/>
                </a:cxn>
                <a:cxn ang="0">
                  <a:pos x="1848" y="328"/>
                </a:cxn>
                <a:cxn ang="0">
                  <a:pos x="1960" y="368"/>
                </a:cxn>
                <a:cxn ang="0">
                  <a:pos x="2080" y="472"/>
                </a:cxn>
                <a:cxn ang="0">
                  <a:pos x="2112" y="552"/>
                </a:cxn>
                <a:cxn ang="0">
                  <a:pos x="2128" y="624"/>
                </a:cxn>
                <a:cxn ang="0">
                  <a:pos x="2152" y="992"/>
                </a:cxn>
                <a:cxn ang="0">
                  <a:pos x="2176" y="1024"/>
                </a:cxn>
                <a:cxn ang="0">
                  <a:pos x="2248" y="1176"/>
                </a:cxn>
                <a:cxn ang="0">
                  <a:pos x="2424" y="1400"/>
                </a:cxn>
                <a:cxn ang="0">
                  <a:pos x="2448" y="1416"/>
                </a:cxn>
                <a:cxn ang="0">
                  <a:pos x="2552" y="1528"/>
                </a:cxn>
                <a:cxn ang="0">
                  <a:pos x="2696" y="1656"/>
                </a:cxn>
                <a:cxn ang="0">
                  <a:pos x="2744" y="1688"/>
                </a:cxn>
                <a:cxn ang="0">
                  <a:pos x="2896" y="1792"/>
                </a:cxn>
                <a:cxn ang="0">
                  <a:pos x="3080" y="1912"/>
                </a:cxn>
                <a:cxn ang="0">
                  <a:pos x="3136" y="2048"/>
                </a:cxn>
              </a:cxnLst>
              <a:rect l="0" t="0" r="r" b="b"/>
              <a:pathLst>
                <a:path w="3136" h="2176">
                  <a:moveTo>
                    <a:pt x="3136" y="2048"/>
                  </a:moveTo>
                  <a:cubicBezTo>
                    <a:pt x="3124" y="2081"/>
                    <a:pt x="3100" y="2091"/>
                    <a:pt x="3072" y="2112"/>
                  </a:cubicBezTo>
                  <a:cubicBezTo>
                    <a:pt x="2998" y="2164"/>
                    <a:pt x="2885" y="2168"/>
                    <a:pt x="2800" y="2176"/>
                  </a:cubicBezTo>
                  <a:cubicBezTo>
                    <a:pt x="2752" y="2173"/>
                    <a:pt x="2703" y="2172"/>
                    <a:pt x="2656" y="2168"/>
                  </a:cubicBezTo>
                  <a:cubicBezTo>
                    <a:pt x="2615" y="2164"/>
                    <a:pt x="2632" y="2160"/>
                    <a:pt x="2600" y="2144"/>
                  </a:cubicBezTo>
                  <a:cubicBezTo>
                    <a:pt x="2585" y="2136"/>
                    <a:pt x="2550" y="2127"/>
                    <a:pt x="2536" y="2120"/>
                  </a:cubicBezTo>
                  <a:cubicBezTo>
                    <a:pt x="2503" y="2103"/>
                    <a:pt x="2479" y="2074"/>
                    <a:pt x="2448" y="2056"/>
                  </a:cubicBezTo>
                  <a:cubicBezTo>
                    <a:pt x="2369" y="1951"/>
                    <a:pt x="2470" y="2078"/>
                    <a:pt x="2400" y="2008"/>
                  </a:cubicBezTo>
                  <a:cubicBezTo>
                    <a:pt x="2350" y="1958"/>
                    <a:pt x="2293" y="1886"/>
                    <a:pt x="2256" y="1824"/>
                  </a:cubicBezTo>
                  <a:cubicBezTo>
                    <a:pt x="2224" y="1770"/>
                    <a:pt x="2196" y="1716"/>
                    <a:pt x="2152" y="1672"/>
                  </a:cubicBezTo>
                  <a:cubicBezTo>
                    <a:pt x="2135" y="1621"/>
                    <a:pt x="2094" y="1578"/>
                    <a:pt x="2064" y="1536"/>
                  </a:cubicBezTo>
                  <a:cubicBezTo>
                    <a:pt x="1987" y="1428"/>
                    <a:pt x="2092" y="1563"/>
                    <a:pt x="2040" y="1480"/>
                  </a:cubicBezTo>
                  <a:cubicBezTo>
                    <a:pt x="2025" y="1456"/>
                    <a:pt x="2004" y="1440"/>
                    <a:pt x="1992" y="1416"/>
                  </a:cubicBezTo>
                  <a:cubicBezTo>
                    <a:pt x="1916" y="1265"/>
                    <a:pt x="1823" y="1119"/>
                    <a:pt x="1704" y="1000"/>
                  </a:cubicBezTo>
                  <a:cubicBezTo>
                    <a:pt x="1664" y="960"/>
                    <a:pt x="1617" y="932"/>
                    <a:pt x="1576" y="896"/>
                  </a:cubicBezTo>
                  <a:cubicBezTo>
                    <a:pt x="1564" y="885"/>
                    <a:pt x="1556" y="872"/>
                    <a:pt x="1544" y="864"/>
                  </a:cubicBezTo>
                  <a:cubicBezTo>
                    <a:pt x="1524" y="850"/>
                    <a:pt x="1499" y="845"/>
                    <a:pt x="1480" y="832"/>
                  </a:cubicBezTo>
                  <a:cubicBezTo>
                    <a:pt x="1340" y="739"/>
                    <a:pt x="1176" y="704"/>
                    <a:pt x="1016" y="664"/>
                  </a:cubicBezTo>
                  <a:cubicBezTo>
                    <a:pt x="917" y="669"/>
                    <a:pt x="891" y="664"/>
                    <a:pt x="816" y="680"/>
                  </a:cubicBezTo>
                  <a:cubicBezTo>
                    <a:pt x="788" y="685"/>
                    <a:pt x="736" y="704"/>
                    <a:pt x="736" y="704"/>
                  </a:cubicBezTo>
                  <a:cubicBezTo>
                    <a:pt x="688" y="739"/>
                    <a:pt x="656" y="783"/>
                    <a:pt x="616" y="824"/>
                  </a:cubicBezTo>
                  <a:cubicBezTo>
                    <a:pt x="613" y="832"/>
                    <a:pt x="611" y="840"/>
                    <a:pt x="608" y="848"/>
                  </a:cubicBezTo>
                  <a:cubicBezTo>
                    <a:pt x="603" y="856"/>
                    <a:pt x="595" y="863"/>
                    <a:pt x="592" y="872"/>
                  </a:cubicBezTo>
                  <a:cubicBezTo>
                    <a:pt x="585" y="887"/>
                    <a:pt x="576" y="920"/>
                    <a:pt x="576" y="920"/>
                  </a:cubicBezTo>
                  <a:cubicBezTo>
                    <a:pt x="550" y="1096"/>
                    <a:pt x="561" y="1219"/>
                    <a:pt x="472" y="1376"/>
                  </a:cubicBezTo>
                  <a:cubicBezTo>
                    <a:pt x="450" y="1413"/>
                    <a:pt x="393" y="1482"/>
                    <a:pt x="352" y="1496"/>
                  </a:cubicBezTo>
                  <a:cubicBezTo>
                    <a:pt x="323" y="1505"/>
                    <a:pt x="264" y="1520"/>
                    <a:pt x="264" y="1520"/>
                  </a:cubicBezTo>
                  <a:cubicBezTo>
                    <a:pt x="154" y="1511"/>
                    <a:pt x="130" y="1514"/>
                    <a:pt x="56" y="1440"/>
                  </a:cubicBezTo>
                  <a:cubicBezTo>
                    <a:pt x="53" y="1432"/>
                    <a:pt x="52" y="1423"/>
                    <a:pt x="48" y="1416"/>
                  </a:cubicBezTo>
                  <a:cubicBezTo>
                    <a:pt x="41" y="1404"/>
                    <a:pt x="29" y="1396"/>
                    <a:pt x="24" y="1384"/>
                  </a:cubicBezTo>
                  <a:cubicBezTo>
                    <a:pt x="11" y="1356"/>
                    <a:pt x="9" y="1317"/>
                    <a:pt x="0" y="1288"/>
                  </a:cubicBezTo>
                  <a:cubicBezTo>
                    <a:pt x="3" y="1232"/>
                    <a:pt x="4" y="1181"/>
                    <a:pt x="16" y="1128"/>
                  </a:cubicBezTo>
                  <a:cubicBezTo>
                    <a:pt x="22" y="1099"/>
                    <a:pt x="27" y="1102"/>
                    <a:pt x="40" y="1072"/>
                  </a:cubicBezTo>
                  <a:cubicBezTo>
                    <a:pt x="99" y="924"/>
                    <a:pt x="183" y="867"/>
                    <a:pt x="312" y="776"/>
                  </a:cubicBezTo>
                  <a:cubicBezTo>
                    <a:pt x="340" y="755"/>
                    <a:pt x="363" y="731"/>
                    <a:pt x="392" y="712"/>
                  </a:cubicBezTo>
                  <a:cubicBezTo>
                    <a:pt x="415" y="676"/>
                    <a:pt x="445" y="648"/>
                    <a:pt x="472" y="616"/>
                  </a:cubicBezTo>
                  <a:cubicBezTo>
                    <a:pt x="515" y="563"/>
                    <a:pt x="555" y="493"/>
                    <a:pt x="584" y="432"/>
                  </a:cubicBezTo>
                  <a:cubicBezTo>
                    <a:pt x="626" y="340"/>
                    <a:pt x="651" y="241"/>
                    <a:pt x="696" y="152"/>
                  </a:cubicBezTo>
                  <a:cubicBezTo>
                    <a:pt x="713" y="116"/>
                    <a:pt x="741" y="98"/>
                    <a:pt x="768" y="72"/>
                  </a:cubicBezTo>
                  <a:cubicBezTo>
                    <a:pt x="777" y="62"/>
                    <a:pt x="782" y="49"/>
                    <a:pt x="792" y="40"/>
                  </a:cubicBezTo>
                  <a:cubicBezTo>
                    <a:pt x="812" y="19"/>
                    <a:pt x="854" y="10"/>
                    <a:pt x="880" y="0"/>
                  </a:cubicBezTo>
                  <a:cubicBezTo>
                    <a:pt x="980" y="7"/>
                    <a:pt x="1099" y="17"/>
                    <a:pt x="1192" y="64"/>
                  </a:cubicBezTo>
                  <a:cubicBezTo>
                    <a:pt x="1247" y="91"/>
                    <a:pt x="1307" y="128"/>
                    <a:pt x="1368" y="144"/>
                  </a:cubicBezTo>
                  <a:cubicBezTo>
                    <a:pt x="1393" y="161"/>
                    <a:pt x="1421" y="169"/>
                    <a:pt x="1448" y="184"/>
                  </a:cubicBezTo>
                  <a:cubicBezTo>
                    <a:pt x="1478" y="200"/>
                    <a:pt x="1504" y="225"/>
                    <a:pt x="1536" y="240"/>
                  </a:cubicBezTo>
                  <a:cubicBezTo>
                    <a:pt x="1635" y="284"/>
                    <a:pt x="1740" y="310"/>
                    <a:pt x="1848" y="328"/>
                  </a:cubicBezTo>
                  <a:cubicBezTo>
                    <a:pt x="1938" y="364"/>
                    <a:pt x="1900" y="353"/>
                    <a:pt x="1960" y="368"/>
                  </a:cubicBezTo>
                  <a:cubicBezTo>
                    <a:pt x="2032" y="411"/>
                    <a:pt x="2039" y="410"/>
                    <a:pt x="2080" y="472"/>
                  </a:cubicBezTo>
                  <a:cubicBezTo>
                    <a:pt x="2087" y="503"/>
                    <a:pt x="2093" y="524"/>
                    <a:pt x="2112" y="552"/>
                  </a:cubicBezTo>
                  <a:cubicBezTo>
                    <a:pt x="2116" y="576"/>
                    <a:pt x="2126" y="599"/>
                    <a:pt x="2128" y="624"/>
                  </a:cubicBezTo>
                  <a:cubicBezTo>
                    <a:pt x="2133" y="746"/>
                    <a:pt x="2102" y="879"/>
                    <a:pt x="2152" y="992"/>
                  </a:cubicBezTo>
                  <a:cubicBezTo>
                    <a:pt x="2157" y="1004"/>
                    <a:pt x="2169" y="1012"/>
                    <a:pt x="2176" y="1024"/>
                  </a:cubicBezTo>
                  <a:cubicBezTo>
                    <a:pt x="2203" y="1073"/>
                    <a:pt x="2212" y="1129"/>
                    <a:pt x="2248" y="1176"/>
                  </a:cubicBezTo>
                  <a:cubicBezTo>
                    <a:pt x="2303" y="1250"/>
                    <a:pt x="2358" y="1334"/>
                    <a:pt x="2424" y="1400"/>
                  </a:cubicBezTo>
                  <a:cubicBezTo>
                    <a:pt x="2430" y="1406"/>
                    <a:pt x="2441" y="1408"/>
                    <a:pt x="2448" y="1416"/>
                  </a:cubicBezTo>
                  <a:cubicBezTo>
                    <a:pt x="2490" y="1462"/>
                    <a:pt x="2502" y="1494"/>
                    <a:pt x="2552" y="1528"/>
                  </a:cubicBezTo>
                  <a:cubicBezTo>
                    <a:pt x="2587" y="1581"/>
                    <a:pt x="2644" y="1619"/>
                    <a:pt x="2696" y="1656"/>
                  </a:cubicBezTo>
                  <a:cubicBezTo>
                    <a:pt x="2748" y="1693"/>
                    <a:pt x="2692" y="1670"/>
                    <a:pt x="2744" y="1688"/>
                  </a:cubicBezTo>
                  <a:cubicBezTo>
                    <a:pt x="2786" y="1719"/>
                    <a:pt x="2846" y="1775"/>
                    <a:pt x="2896" y="1792"/>
                  </a:cubicBezTo>
                  <a:cubicBezTo>
                    <a:pt x="2953" y="1811"/>
                    <a:pt x="3045" y="1860"/>
                    <a:pt x="3080" y="1912"/>
                  </a:cubicBezTo>
                  <a:cubicBezTo>
                    <a:pt x="3104" y="1949"/>
                    <a:pt x="3125" y="2004"/>
                    <a:pt x="3136" y="2048"/>
                  </a:cubicBezTo>
                  <a:close/>
                </a:path>
              </a:pathLst>
            </a:custGeom>
            <a:solidFill>
              <a:srgbClr val="000000"/>
            </a:solidFill>
            <a:ln w="57150" cap="flat" cmpd="sng">
              <a:noFill/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19521" name="WordArt 96"/>
            <p:cNvSpPr>
              <a:spLocks noChangeArrowheads="1" noChangeShapeType="1" noTextEdit="1"/>
            </p:cNvSpPr>
            <p:nvPr/>
          </p:nvSpPr>
          <p:spPr bwMode="auto">
            <a:xfrm>
              <a:off x="1807" y="1492"/>
              <a:ext cx="1936" cy="1400"/>
            </a:xfrm>
            <a:prstGeom prst="rect">
              <a:avLst/>
            </a:prstGeom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r>
                <a:rPr lang="en-US" sz="3600" kern="10">
                  <a:solidFill>
                    <a:srgbClr val="000000"/>
                  </a:solidFill>
                  <a:effectLst>
                    <a:outerShdw blurRad="63500" dist="68978" dir="4020649" algn="ctr" rotWithShape="0">
                      <a:srgbClr val="1A0004">
                        <a:alpha val="74997"/>
                      </a:srgbClr>
                    </a:outerShdw>
                  </a:effectLst>
                  <a:latin typeface="Wwin_Burmese"/>
                  <a:ea typeface="Arial Black"/>
                  <a:cs typeface="Wwin_Burmese"/>
                </a:rPr>
                <a:t>Fertile Crescent</a:t>
              </a:r>
            </a:p>
          </p:txBody>
        </p:sp>
      </p:grpSp>
      <p:sp>
        <p:nvSpPr>
          <p:cNvPr id="599125" name="Text Box 85"/>
          <p:cNvSpPr txBox="1">
            <a:spLocks noChangeArrowheads="1"/>
          </p:cNvSpPr>
          <p:nvPr/>
        </p:nvSpPr>
        <p:spPr bwMode="auto">
          <a:xfrm>
            <a:off x="3513138" y="3478213"/>
            <a:ext cx="5334000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1">
                <a:solidFill>
                  <a:srgbClr val="FFFF66"/>
                </a:solidFill>
                <a:effectLst/>
                <a:latin typeface="Wwin_Burmese"/>
                <a:ea typeface="Times New Roman" pitchFamily="-112" charset="0"/>
                <a:cs typeface="Wwin_Burmese"/>
              </a:rPr>
              <a:t>tpjyK&amp;mt&amp;yf/ </a:t>
            </a:r>
          </a:p>
        </p:txBody>
      </p:sp>
      <p:sp>
        <p:nvSpPr>
          <p:cNvPr id="599139" name="AutoShape 99"/>
          <p:cNvSpPr>
            <a:spLocks noChangeArrowheads="1"/>
          </p:cNvSpPr>
          <p:nvPr/>
        </p:nvSpPr>
        <p:spPr bwMode="auto">
          <a:xfrm rot="6018640">
            <a:off x="3694113" y="-1395413"/>
            <a:ext cx="1073150" cy="4899025"/>
          </a:xfrm>
          <a:prstGeom prst="curvedRightArrow">
            <a:avLst>
              <a:gd name="adj1" fmla="val 55817"/>
              <a:gd name="adj2" fmla="val 147118"/>
              <a:gd name="adj3" fmla="val 53935"/>
            </a:avLst>
          </a:prstGeom>
          <a:gradFill rotWithShape="0">
            <a:gsLst>
              <a:gs pos="0">
                <a:srgbClr val="FF2014"/>
              </a:gs>
              <a:gs pos="50000">
                <a:srgbClr val="FF2014">
                  <a:gamma/>
                  <a:shade val="0"/>
                  <a:invGamma/>
                </a:srgbClr>
              </a:gs>
              <a:gs pos="100000">
                <a:srgbClr val="FF2014"/>
              </a:gs>
            </a:gsLst>
            <a:lin ang="189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44802" dir="312750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141" name="Oval 101"/>
          <p:cNvSpPr>
            <a:spLocks noChangeArrowheads="1"/>
          </p:cNvSpPr>
          <p:nvPr/>
        </p:nvSpPr>
        <p:spPr bwMode="auto">
          <a:xfrm>
            <a:off x="6854825" y="4365625"/>
            <a:ext cx="193675" cy="1873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142" name="Oval 102"/>
          <p:cNvSpPr>
            <a:spLocks noChangeArrowheads="1"/>
          </p:cNvSpPr>
          <p:nvPr/>
        </p:nvSpPr>
        <p:spPr bwMode="auto">
          <a:xfrm>
            <a:off x="6851650" y="4351338"/>
            <a:ext cx="193675" cy="187325"/>
          </a:xfrm>
          <a:prstGeom prst="ellipse">
            <a:avLst/>
          </a:prstGeom>
          <a:solidFill>
            <a:srgbClr val="66FF66"/>
          </a:solidFill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143" name="Oval 103"/>
          <p:cNvSpPr>
            <a:spLocks noChangeArrowheads="1"/>
          </p:cNvSpPr>
          <p:nvPr/>
        </p:nvSpPr>
        <p:spPr bwMode="auto">
          <a:xfrm>
            <a:off x="6856413" y="4346575"/>
            <a:ext cx="193675" cy="1873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144" name="Oval 104"/>
          <p:cNvSpPr>
            <a:spLocks noChangeArrowheads="1"/>
          </p:cNvSpPr>
          <p:nvPr/>
        </p:nvSpPr>
        <p:spPr bwMode="auto">
          <a:xfrm>
            <a:off x="6867525" y="4365625"/>
            <a:ext cx="193675" cy="187325"/>
          </a:xfrm>
          <a:prstGeom prst="ellipse">
            <a:avLst/>
          </a:prstGeom>
          <a:solidFill>
            <a:srgbClr val="66FF66"/>
          </a:solidFill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145" name="Oval 105"/>
          <p:cNvSpPr>
            <a:spLocks noChangeArrowheads="1"/>
          </p:cNvSpPr>
          <p:nvPr/>
        </p:nvSpPr>
        <p:spPr bwMode="auto">
          <a:xfrm>
            <a:off x="6851650" y="4351338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146" name="Oval 106"/>
          <p:cNvSpPr>
            <a:spLocks noChangeArrowheads="1"/>
          </p:cNvSpPr>
          <p:nvPr/>
        </p:nvSpPr>
        <p:spPr bwMode="auto">
          <a:xfrm>
            <a:off x="6856413" y="435292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148" name="Oval 108"/>
          <p:cNvSpPr>
            <a:spLocks noChangeArrowheads="1"/>
          </p:cNvSpPr>
          <p:nvPr/>
        </p:nvSpPr>
        <p:spPr bwMode="auto">
          <a:xfrm>
            <a:off x="6853238" y="4357688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151" name="Rectangle 111"/>
          <p:cNvSpPr>
            <a:spLocks noChangeArrowheads="1"/>
          </p:cNvSpPr>
          <p:nvPr/>
        </p:nvSpPr>
        <p:spPr bwMode="auto">
          <a:xfrm>
            <a:off x="8092073" y="6509158"/>
            <a:ext cx="338554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Wwin_Burmese"/>
              </a:rPr>
              <a:t>03</a:t>
            </a:r>
          </a:p>
        </p:txBody>
      </p:sp>
      <p:sp>
        <p:nvSpPr>
          <p:cNvPr id="599147" name="Oval 107"/>
          <p:cNvSpPr>
            <a:spLocks noChangeArrowheads="1"/>
          </p:cNvSpPr>
          <p:nvPr/>
        </p:nvSpPr>
        <p:spPr bwMode="auto">
          <a:xfrm>
            <a:off x="6858000" y="435927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19517" name="Text Box 112"/>
          <p:cNvSpPr txBox="1">
            <a:spLocks noChangeArrowheads="1"/>
          </p:cNvSpPr>
          <p:nvPr/>
        </p:nvSpPr>
        <p:spPr bwMode="auto">
          <a:xfrm>
            <a:off x="7159528" y="6240870"/>
            <a:ext cx="13003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Wwin_Burmese"/>
                <a:cs typeface="Wwin_Burmese"/>
              </a:rPr>
              <a:t>Handbook pg. 19-24</a:t>
            </a:r>
          </a:p>
        </p:txBody>
      </p:sp>
      <p:sp>
        <p:nvSpPr>
          <p:cNvPr id="599156" name="Text Box 116"/>
          <p:cNvSpPr txBox="1">
            <a:spLocks noChangeArrowheads="1"/>
          </p:cNvSpPr>
          <p:nvPr/>
        </p:nvSpPr>
        <p:spPr bwMode="auto">
          <a:xfrm>
            <a:off x="8551863" y="6403975"/>
            <a:ext cx="361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"/>
                <a:cs typeface="Wwin_Burmese"/>
              </a:rPr>
              <a:t>1</a:t>
            </a:r>
          </a:p>
        </p:txBody>
      </p:sp>
      <p:sp>
        <p:nvSpPr>
          <p:cNvPr id="19519" name="Rectangle 118"/>
          <p:cNvSpPr>
            <a:spLocks noChangeArrowheads="1"/>
          </p:cNvSpPr>
          <p:nvPr/>
        </p:nvSpPr>
        <p:spPr bwMode="auto">
          <a:xfrm>
            <a:off x="1974850" y="1871663"/>
            <a:ext cx="50561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3600">
                <a:solidFill>
                  <a:srgbClr val="FFFFFF"/>
                </a:solidFill>
                <a:effectLst/>
                <a:latin typeface="Wwin_Burmese"/>
                <a:cs typeface="Wwin_Burmese"/>
              </a:rPr>
              <a:t>pdkajypdrf;vef;aom vjcrf;t&amp;yfa'o</a:t>
            </a:r>
            <a:r>
              <a:rPr lang="en-US" sz="4400">
                <a:solidFill>
                  <a:srgbClr val="FFFFFF"/>
                </a:solidFill>
                <a:effectLst/>
                <a:latin typeface="Wwin_Burmese"/>
                <a:ea typeface="Times New Roman" charset="0"/>
                <a:cs typeface="Wwin_Burmese"/>
              </a:rPr>
              <a:t> </a:t>
            </a:r>
            <a:endParaRPr lang="en-US" sz="5400">
              <a:solidFill>
                <a:srgbClr val="FFFFFF"/>
              </a:solidFill>
              <a:effectLst/>
              <a:latin typeface="Wwin_Burmese"/>
              <a:ea typeface="Times New Roman" charset="0"/>
              <a:cs typeface="Wwin_Burmes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99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99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125" grpId="0" build="p" autoUpdateAnimBg="0" advAuto="0"/>
      <p:bldP spid="599139" grpId="0" animBg="1"/>
      <p:bldP spid="599141" grpId="0" animBg="1"/>
      <p:bldP spid="599142" grpId="0" animBg="1"/>
      <p:bldP spid="599143" grpId="0" animBg="1"/>
      <p:bldP spid="599144" grpId="0" animBg="1"/>
      <p:bldP spid="599145" grpId="0" animBg="1"/>
      <p:bldP spid="599146" grpId="0" animBg="1"/>
      <p:bldP spid="599148" grpId="0" animBg="1"/>
      <p:bldP spid="59914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Text Box 2"/>
          <p:cNvSpPr txBox="1">
            <a:spLocks noChangeArrowheads="1"/>
          </p:cNvSpPr>
          <p:nvPr/>
        </p:nvSpPr>
        <p:spPr bwMode="auto">
          <a:xfrm>
            <a:off x="2055813" y="598488"/>
            <a:ext cx="5992812" cy="3662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ja-JP" altLang="en-US" sz="3600" b="1">
                <a:solidFill>
                  <a:srgbClr val="FFFF00"/>
                </a:solidFill>
                <a:effectLst/>
                <a:latin typeface="Arial" charset="0"/>
              </a:rPr>
              <a:t>“</a:t>
            </a:r>
            <a:r>
              <a:rPr lang="en-US" sz="3600" b="1">
                <a:solidFill>
                  <a:srgbClr val="FFFF00"/>
                </a:solidFill>
                <a:effectLst/>
                <a:latin typeface="Arial" charset="0"/>
              </a:rPr>
              <a:t>…</a:t>
            </a:r>
            <a:r>
              <a:rPr lang="en-US" sz="3600" b="1">
                <a:solidFill>
                  <a:srgbClr val="FFFF00"/>
                </a:solidFill>
                <a:effectLst/>
                <a:latin typeface="Wwin_Burmese1" charset="0"/>
                <a:cs typeface="Times New Roman" charset="0"/>
              </a:rPr>
              <a:t>Á&amp;SarvtrsdK;onf  Áoa&amp;vrdsK;EG,fxuf e,fajrESifh pnf;pdrf csrf;omr_ aumif;csD;ydkIcHpm;&amp; onf? 0dOmOfa&amp;;&amp;mu,fwifjcif;Y vnf;aumif;/ Á&amp;SarvtrsdK;omI cHpm;&amp;onf?</a:t>
            </a:r>
            <a:endParaRPr lang="en-US" sz="3600" b="1">
              <a:solidFill>
                <a:srgbClr val="FFFF00"/>
              </a:solidFill>
              <a:effectLst/>
              <a:latin typeface="Arial" charset="0"/>
              <a:cs typeface="Times New Roman" charset="0"/>
            </a:endParaRPr>
          </a:p>
          <a:p>
            <a:pPr algn="just"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  <a:effectLst/>
                <a:latin typeface="Wwin_Burmese1" charset="0"/>
                <a:cs typeface="Times New Roman" charset="0"/>
              </a:rPr>
              <a:t> </a:t>
            </a:r>
          </a:p>
        </p:txBody>
      </p:sp>
      <p:sp>
        <p:nvSpPr>
          <p:cNvPr id="750595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0596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0597" name="AutoShape 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0598" name="Rectangle 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0599" name="AutoShape 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0600" name="Line 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0601" name="Line 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0602" name="Rectangle 1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8112125" y="3616325"/>
            <a:ext cx="8826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8004175" y="3432175"/>
            <a:ext cx="819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750606" name="Line 1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0607" name="Line 1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0608" name="Line 1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7361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57362" name="Group 18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50611" name="Rectangle 19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50612" name="Line 20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57363" name="Rectangle 24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50618" name="Oval 26"/>
          <p:cNvSpPr>
            <a:spLocks noChangeArrowheads="1"/>
          </p:cNvSpPr>
          <p:nvPr/>
        </p:nvSpPr>
        <p:spPr bwMode="auto">
          <a:xfrm>
            <a:off x="2292350" y="550863"/>
            <a:ext cx="2519363" cy="7429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0619" name="Text Box 27"/>
          <p:cNvSpPr txBox="1">
            <a:spLocks noChangeArrowheads="1"/>
          </p:cNvSpPr>
          <p:nvPr/>
        </p:nvSpPr>
        <p:spPr bwMode="auto">
          <a:xfrm>
            <a:off x="3586163" y="5884863"/>
            <a:ext cx="48069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00"/>
                </a:solidFill>
                <a:effectLst/>
                <a:latin typeface="Arial" pitchFamily="-112" charset="0"/>
                <a:ea typeface="+mn-ea"/>
                <a:cs typeface="+mn-cs"/>
              </a:rPr>
              <a:t>Hal Lindsey, </a:t>
            </a:r>
            <a:r>
              <a:rPr lang="en-US" sz="1600" b="1" i="1">
                <a:solidFill>
                  <a:srgbClr val="FFFF00"/>
                </a:solidFill>
                <a:effectLst/>
                <a:latin typeface="Arial" pitchFamily="-112" charset="0"/>
                <a:ea typeface="+mn-ea"/>
                <a:cs typeface="+mn-cs"/>
              </a:rPr>
              <a:t>“The Everlasting Hatred: 		The Roots of Jihad,”</a:t>
            </a:r>
            <a:r>
              <a:rPr lang="en-US" sz="1600" b="1">
                <a:solidFill>
                  <a:srgbClr val="FFFF00"/>
                </a:solidFill>
                <a:effectLst/>
                <a:latin typeface="Arial" pitchFamily="-112" charset="0"/>
                <a:ea typeface="+mn-ea"/>
                <a:cs typeface="+mn-cs"/>
              </a:rPr>
              <a:t> 2002, Pg 65</a:t>
            </a:r>
          </a:p>
        </p:txBody>
      </p:sp>
      <p:sp>
        <p:nvSpPr>
          <p:cNvPr id="750620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57367" name="Text Box 29"/>
          <p:cNvSpPr txBox="1">
            <a:spLocks noChangeArrowheads="1"/>
          </p:cNvSpPr>
          <p:nvPr/>
        </p:nvSpPr>
        <p:spPr bwMode="auto">
          <a:xfrm>
            <a:off x="6992938" y="634206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0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6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Text Box 2"/>
          <p:cNvSpPr txBox="1">
            <a:spLocks noChangeArrowheads="1"/>
          </p:cNvSpPr>
          <p:nvPr/>
        </p:nvSpPr>
        <p:spPr bwMode="auto">
          <a:xfrm>
            <a:off x="2055813" y="598488"/>
            <a:ext cx="5992812" cy="2498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ja-JP" altLang="en-US" sz="3200" b="1">
                <a:solidFill>
                  <a:srgbClr val="FFFF00"/>
                </a:solidFill>
                <a:effectLst/>
                <a:latin typeface="Arial" charset="0"/>
              </a:rPr>
              <a:t>“</a:t>
            </a:r>
            <a:r>
              <a:rPr lang="en-US" sz="3200" b="1">
                <a:solidFill>
                  <a:srgbClr val="FFFF00"/>
                </a:solidFill>
                <a:effectLst/>
                <a:latin typeface="Arial" charset="0"/>
              </a:rPr>
              <a:t>…</a:t>
            </a:r>
            <a:r>
              <a:rPr lang="en-US" sz="3200" b="1">
                <a:solidFill>
                  <a:srgbClr val="FFFF00"/>
                </a:solidFill>
                <a:effectLst/>
                <a:latin typeface="Wwin_Burmese1" charset="0"/>
                <a:cs typeface="Times New Roman" charset="0"/>
              </a:rPr>
              <a:t>Á&amp;SarvtrsdK;onf  Áoa&amp;vrdsK;EG,fxuf e,fajrESifh pnf;pdrf csrf;omr_ aumif;csD;ydkIcHpm;&amp; onf? 0dOmOfa&amp;;&amp;mu,fwifjcif;Y vnf;aumif;/ Á&amp;SarvtrsdK;omI cHpm;&amp;onf? </a:t>
            </a:r>
            <a:endParaRPr lang="en-US" sz="3200" b="1">
              <a:solidFill>
                <a:srgbClr val="FFFF00"/>
              </a:solidFill>
              <a:effectLst/>
              <a:latin typeface="Arial" charset="0"/>
              <a:cs typeface="Times New Roman" charset="0"/>
            </a:endParaRPr>
          </a:p>
          <a:p>
            <a:pPr algn="l">
              <a:spcBef>
                <a:spcPct val="50000"/>
              </a:spcBef>
            </a:pPr>
            <a:endParaRPr lang="en-US" sz="2000" b="1">
              <a:solidFill>
                <a:srgbClr val="FFFF00"/>
              </a:solidFill>
              <a:effectLst/>
              <a:latin typeface="Arial" charset="0"/>
              <a:ea typeface="Times New Roman" charset="0"/>
              <a:cs typeface="Times New Roman" charset="0"/>
            </a:endParaRPr>
          </a:p>
        </p:txBody>
      </p:sp>
      <p:sp>
        <p:nvSpPr>
          <p:cNvPr id="753667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3668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3669" name="AutoShape 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3670" name="Rectangle 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3671" name="AutoShape 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3672" name="Line 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3673" name="Line 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3674" name="Rectangle 1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8112125" y="3629025"/>
            <a:ext cx="8826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8004175" y="3432175"/>
            <a:ext cx="819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753678" name="Line 1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3679" name="Line 1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3680" name="Line 1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8385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58386" name="Group 18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53683" name="Rectangle 19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53684" name="Line 20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753686" name="Text Box 22"/>
          <p:cNvSpPr txBox="1">
            <a:spLocks noChangeArrowheads="1"/>
          </p:cNvSpPr>
          <p:nvPr/>
        </p:nvSpPr>
        <p:spPr bwMode="auto">
          <a:xfrm>
            <a:off x="2071688" y="3235325"/>
            <a:ext cx="5992812" cy="3016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>
                <a:solidFill>
                  <a:srgbClr val="FF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odk@aomfjim;vnf; bk&amp;m;ocif. yËdOmOfonf  ÁZufESifh ol.rsdK;pOfrsdK;quftwGufomjzpf onf?avmuDESifhqdkifaomÁoa&amp;v.csrf;omr_onf </a:t>
            </a:r>
            <a:r>
              <a:rPr lang="en-US" sz="3200" b="1" u="sng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0dOmOfa&amp;;csrf;omr_Y</a:t>
            </a:r>
            <a:r>
              <a:rPr lang="en-US" sz="3200" b="1">
                <a:solidFill>
                  <a:srgbClr val="FF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US" sz="3200" b="1" u="sng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bk&amp;m;ac:aomtcg taxmuftuljyK&amp;efjzpf.?</a:t>
            </a:r>
            <a:r>
              <a:rPr lang="en-US" sz="3200" b="1">
                <a:solidFill>
                  <a:srgbClr val="FFFF00"/>
                </a:solidFill>
                <a:effectLst/>
                <a:latin typeface="Arial" pitchFamily="-112" charset="0"/>
                <a:ea typeface="+mn-ea"/>
                <a:cs typeface="+mn-cs"/>
              </a:rPr>
              <a:t> </a:t>
            </a:r>
            <a:r>
              <a:rPr lang="en-US" sz="2400" b="1">
                <a:solidFill>
                  <a:srgbClr val="66FFFF"/>
                </a:solidFill>
                <a:effectLst/>
                <a:latin typeface="Arial" pitchFamily="-112" charset="0"/>
                <a:ea typeface="+mn-ea"/>
                <a:cs typeface="+mn-cs"/>
              </a:rPr>
              <a:t>[Emphasis added]</a:t>
            </a:r>
            <a:r>
              <a:rPr lang="en-US" sz="3200" b="1">
                <a:solidFill>
                  <a:srgbClr val="66FFFF"/>
                </a:solidFill>
                <a:effectLst/>
                <a:latin typeface="Arial" pitchFamily="-112" charset="0"/>
                <a:ea typeface="+mn-ea"/>
                <a:cs typeface="+mn-cs"/>
              </a:rPr>
              <a:t>	</a:t>
            </a:r>
            <a:r>
              <a:rPr lang="en-US" sz="3200" b="1">
                <a:solidFill>
                  <a:srgbClr val="FFFF00"/>
                </a:solidFill>
                <a:effectLst/>
                <a:latin typeface="Arial" pitchFamily="-112" charset="0"/>
                <a:ea typeface="+mn-ea"/>
                <a:cs typeface="+mn-cs"/>
              </a:rPr>
              <a:t>	</a:t>
            </a:r>
          </a:p>
        </p:txBody>
      </p:sp>
      <p:sp>
        <p:nvSpPr>
          <p:cNvPr id="58388" name="Rectangle 23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53688" name="Oval 24"/>
          <p:cNvSpPr>
            <a:spLocks noChangeArrowheads="1"/>
          </p:cNvSpPr>
          <p:nvPr/>
        </p:nvSpPr>
        <p:spPr bwMode="auto">
          <a:xfrm>
            <a:off x="2663825" y="636588"/>
            <a:ext cx="2090738" cy="5143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3689" name="Text Box 25"/>
          <p:cNvSpPr txBox="1">
            <a:spLocks noChangeArrowheads="1"/>
          </p:cNvSpPr>
          <p:nvPr/>
        </p:nvSpPr>
        <p:spPr bwMode="auto">
          <a:xfrm>
            <a:off x="3586163" y="5884863"/>
            <a:ext cx="48069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00"/>
                </a:solidFill>
                <a:effectLst/>
                <a:latin typeface="Arial" pitchFamily="-112" charset="0"/>
                <a:ea typeface="+mn-ea"/>
                <a:cs typeface="+mn-cs"/>
              </a:rPr>
              <a:t>Hal Lindsey, </a:t>
            </a:r>
            <a:r>
              <a:rPr lang="en-US" sz="1600" b="1" i="1">
                <a:solidFill>
                  <a:srgbClr val="FFFF00"/>
                </a:solidFill>
                <a:effectLst/>
                <a:latin typeface="Arial" pitchFamily="-112" charset="0"/>
                <a:ea typeface="+mn-ea"/>
                <a:cs typeface="+mn-cs"/>
              </a:rPr>
              <a:t>“The Everlasting Hatred: 		The Roots of Jihad,”</a:t>
            </a:r>
            <a:r>
              <a:rPr lang="en-US" sz="1600" b="1">
                <a:solidFill>
                  <a:srgbClr val="FFFF00"/>
                </a:solidFill>
                <a:effectLst/>
                <a:latin typeface="Arial" pitchFamily="-112" charset="0"/>
                <a:ea typeface="+mn-ea"/>
                <a:cs typeface="+mn-cs"/>
              </a:rPr>
              <a:t> 2002, Pg 65</a:t>
            </a:r>
          </a:p>
        </p:txBody>
      </p:sp>
      <p:sp>
        <p:nvSpPr>
          <p:cNvPr id="753690" name="Rectangle 2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58392" name="Text Box 27"/>
          <p:cNvSpPr txBox="1">
            <a:spLocks noChangeArrowheads="1"/>
          </p:cNvSpPr>
          <p:nvPr/>
        </p:nvSpPr>
        <p:spPr bwMode="auto">
          <a:xfrm>
            <a:off x="6992938" y="634206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ChangeArrowheads="1"/>
          </p:cNvSpPr>
          <p:nvPr/>
        </p:nvSpPr>
        <p:spPr bwMode="auto">
          <a:xfrm>
            <a:off x="1922463" y="385763"/>
            <a:ext cx="6832600" cy="5473700"/>
          </a:xfrm>
          <a:prstGeom prst="rect">
            <a:avLst/>
          </a:prstGeom>
          <a:gradFill rotWithShape="0">
            <a:gsLst>
              <a:gs pos="0">
                <a:srgbClr val="032DA5">
                  <a:gamma/>
                  <a:shade val="0"/>
                  <a:invGamma/>
                </a:srgbClr>
              </a:gs>
              <a:gs pos="50000">
                <a:srgbClr val="032DA5"/>
              </a:gs>
              <a:gs pos="100000">
                <a:srgbClr val="032DA5">
                  <a:gamma/>
                  <a:shade val="0"/>
                  <a:invGamma/>
                </a:srgbClr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43" name="Text Box 3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44" name="Line 4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45" name="Line 5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46" name="Line 6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47" name="Freeform 7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/>
            <a:ahLst/>
            <a:cxnLst>
              <a:cxn ang="0">
                <a:pos x="0" y="320"/>
              </a:cxn>
              <a:cxn ang="0">
                <a:pos x="48" y="240"/>
              </a:cxn>
              <a:cxn ang="0">
                <a:pos x="64" y="196"/>
              </a:cxn>
              <a:cxn ang="0">
                <a:pos x="88" y="136"/>
              </a:cxn>
              <a:cxn ang="0">
                <a:pos x="108" y="72"/>
              </a:cxn>
              <a:cxn ang="0">
                <a:pos x="168" y="20"/>
              </a:cxn>
              <a:cxn ang="0">
                <a:pos x="176" y="8"/>
              </a:cxn>
              <a:cxn ang="0">
                <a:pos x="200" y="0"/>
              </a:cxn>
              <a:cxn ang="0">
                <a:pos x="220" y="52"/>
              </a:cxn>
              <a:cxn ang="0">
                <a:pos x="196" y="132"/>
              </a:cxn>
              <a:cxn ang="0">
                <a:pos x="176" y="228"/>
              </a:cxn>
              <a:cxn ang="0">
                <a:pos x="168" y="260"/>
              </a:cxn>
              <a:cxn ang="0">
                <a:pos x="156" y="284"/>
              </a:cxn>
              <a:cxn ang="0">
                <a:pos x="152" y="304"/>
              </a:cxn>
              <a:cxn ang="0">
                <a:pos x="144" y="328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48" name="Oval 8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49" name="Text Box 9"/>
          <p:cNvSpPr txBox="1">
            <a:spLocks noChangeArrowheads="1"/>
          </p:cNvSpPr>
          <p:nvPr/>
        </p:nvSpPr>
        <p:spPr bwMode="auto">
          <a:xfrm>
            <a:off x="2019300" y="5549900"/>
            <a:ext cx="11811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FFE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/ tJcGgbm/ </a:t>
            </a:r>
          </a:p>
        </p:txBody>
      </p:sp>
      <p:sp>
        <p:nvSpPr>
          <p:cNvPr id="752650" name="Text Box 10"/>
          <p:cNvSpPr txBox="1">
            <a:spLocks noChangeArrowheads="1"/>
          </p:cNvSpPr>
          <p:nvPr/>
        </p:nvSpPr>
        <p:spPr bwMode="auto">
          <a:xfrm>
            <a:off x="1587500" y="4724400"/>
            <a:ext cx="1460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tD*spf/ </a:t>
            </a:r>
          </a:p>
        </p:txBody>
      </p:sp>
      <p:sp>
        <p:nvSpPr>
          <p:cNvPr id="752651" name="Text Box 11"/>
          <p:cNvSpPr txBox="1">
            <a:spLocks noChangeArrowheads="1"/>
          </p:cNvSpPr>
          <p:nvPr/>
        </p:nvSpPr>
        <p:spPr bwMode="auto">
          <a:xfrm>
            <a:off x="7391400" y="1816100"/>
            <a:ext cx="14605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tD&amp;wf/ </a:t>
            </a:r>
          </a:p>
        </p:txBody>
      </p:sp>
      <p:sp>
        <p:nvSpPr>
          <p:cNvPr id="752652" name="Text Box 12"/>
          <p:cNvSpPr txBox="1">
            <a:spLocks noChangeArrowheads="1"/>
          </p:cNvSpPr>
          <p:nvPr/>
        </p:nvSpPr>
        <p:spPr bwMode="auto">
          <a:xfrm>
            <a:off x="4572000" y="1511300"/>
            <a:ext cx="14605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qD;&amp;D;,m;/ </a:t>
            </a:r>
          </a:p>
        </p:txBody>
      </p:sp>
      <p:sp>
        <p:nvSpPr>
          <p:cNvPr id="752653" name="Line 13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54" name="Text Box 14"/>
          <p:cNvSpPr txBox="1">
            <a:spLocks noChangeArrowheads="1"/>
          </p:cNvSpPr>
          <p:nvPr/>
        </p:nvSpPr>
        <p:spPr bwMode="auto">
          <a:xfrm>
            <a:off x="6375400" y="4699000"/>
            <a:ext cx="146050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aqmf'Dtma&amp;;bD;,m;/ </a:t>
            </a:r>
          </a:p>
        </p:txBody>
      </p:sp>
      <p:sp>
        <p:nvSpPr>
          <p:cNvPr id="752655" name="Text Box 15"/>
          <p:cNvSpPr txBox="1">
            <a:spLocks noChangeArrowheads="1"/>
          </p:cNvSpPr>
          <p:nvPr/>
        </p:nvSpPr>
        <p:spPr bwMode="auto">
          <a:xfrm>
            <a:off x="4076700" y="2730500"/>
            <a:ext cx="13208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tmref/ </a:t>
            </a:r>
          </a:p>
        </p:txBody>
      </p:sp>
      <p:sp>
        <p:nvSpPr>
          <p:cNvPr id="752656" name="Line 16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57" name="Line 17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58" name="Line 18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59" name="Line 19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60" name="Line 20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61" name="Line 21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62" name="Line 22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63" name="Line 23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64" name="Line 24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65" name="Line 25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66" name="Line 26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67" name="Line 27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68" name="Line 28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69" name="Freeform 29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/>
            <a:ahLst/>
            <a:cxnLst>
              <a:cxn ang="0">
                <a:pos x="284" y="0"/>
              </a:cxn>
              <a:cxn ang="0">
                <a:pos x="248" y="48"/>
              </a:cxn>
              <a:cxn ang="0">
                <a:pos x="232" y="120"/>
              </a:cxn>
              <a:cxn ang="0">
                <a:pos x="220" y="128"/>
              </a:cxn>
              <a:cxn ang="0">
                <a:pos x="208" y="144"/>
              </a:cxn>
              <a:cxn ang="0">
                <a:pos x="180" y="188"/>
              </a:cxn>
              <a:cxn ang="0">
                <a:pos x="152" y="264"/>
              </a:cxn>
              <a:cxn ang="0">
                <a:pos x="164" y="340"/>
              </a:cxn>
              <a:cxn ang="0">
                <a:pos x="144" y="392"/>
              </a:cxn>
              <a:cxn ang="0">
                <a:pos x="136" y="416"/>
              </a:cxn>
              <a:cxn ang="0">
                <a:pos x="144" y="440"/>
              </a:cxn>
              <a:cxn ang="0">
                <a:pos x="148" y="452"/>
              </a:cxn>
              <a:cxn ang="0">
                <a:pos x="128" y="524"/>
              </a:cxn>
              <a:cxn ang="0">
                <a:pos x="100" y="576"/>
              </a:cxn>
              <a:cxn ang="0">
                <a:pos x="84" y="600"/>
              </a:cxn>
              <a:cxn ang="0">
                <a:pos x="88" y="620"/>
              </a:cxn>
              <a:cxn ang="0">
                <a:pos x="96" y="644"/>
              </a:cxn>
              <a:cxn ang="0">
                <a:pos x="76" y="680"/>
              </a:cxn>
              <a:cxn ang="0">
                <a:pos x="68" y="692"/>
              </a:cxn>
              <a:cxn ang="0">
                <a:pos x="64" y="708"/>
              </a:cxn>
              <a:cxn ang="0">
                <a:pos x="60" y="784"/>
              </a:cxn>
              <a:cxn ang="0">
                <a:pos x="24" y="832"/>
              </a:cxn>
              <a:cxn ang="0">
                <a:pos x="16" y="868"/>
              </a:cxn>
              <a:cxn ang="0">
                <a:pos x="0" y="880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70" name="Freeform 30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/>
            <a:ahLst/>
            <a:cxnLst>
              <a:cxn ang="0">
                <a:pos x="804" y="292"/>
              </a:cxn>
              <a:cxn ang="0">
                <a:pos x="780" y="304"/>
              </a:cxn>
              <a:cxn ang="0">
                <a:pos x="756" y="296"/>
              </a:cxn>
              <a:cxn ang="0">
                <a:pos x="744" y="292"/>
              </a:cxn>
              <a:cxn ang="0">
                <a:pos x="680" y="284"/>
              </a:cxn>
              <a:cxn ang="0">
                <a:pos x="616" y="276"/>
              </a:cxn>
              <a:cxn ang="0">
                <a:pos x="544" y="264"/>
              </a:cxn>
              <a:cxn ang="0">
                <a:pos x="480" y="256"/>
              </a:cxn>
              <a:cxn ang="0">
                <a:pos x="468" y="228"/>
              </a:cxn>
              <a:cxn ang="0">
                <a:pos x="452" y="220"/>
              </a:cxn>
              <a:cxn ang="0">
                <a:pos x="428" y="196"/>
              </a:cxn>
              <a:cxn ang="0">
                <a:pos x="416" y="188"/>
              </a:cxn>
              <a:cxn ang="0">
                <a:pos x="372" y="160"/>
              </a:cxn>
              <a:cxn ang="0">
                <a:pos x="348" y="168"/>
              </a:cxn>
              <a:cxn ang="0">
                <a:pos x="300" y="160"/>
              </a:cxn>
              <a:cxn ang="0">
                <a:pos x="272" y="128"/>
              </a:cxn>
              <a:cxn ang="0">
                <a:pos x="268" y="100"/>
              </a:cxn>
              <a:cxn ang="0">
                <a:pos x="244" y="92"/>
              </a:cxn>
              <a:cxn ang="0">
                <a:pos x="212" y="48"/>
              </a:cxn>
              <a:cxn ang="0">
                <a:pos x="156" y="8"/>
              </a:cxn>
              <a:cxn ang="0">
                <a:pos x="96" y="12"/>
              </a:cxn>
              <a:cxn ang="0">
                <a:pos x="0" y="20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71" name="Rectangle 3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752672" name="Line 3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74" name="Text Box 34"/>
          <p:cNvSpPr txBox="1">
            <a:spLocks noChangeArrowheads="1"/>
          </p:cNvSpPr>
          <p:nvPr/>
        </p:nvSpPr>
        <p:spPr bwMode="auto">
          <a:xfrm>
            <a:off x="2260600" y="5688013"/>
            <a:ext cx="5540375" cy="762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>
                <a:solidFill>
                  <a:srgbClr val="FF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Á&amp;Sarv ESifh ÁZuf wdk@,ae@ </a:t>
            </a:r>
          </a:p>
        </p:txBody>
      </p:sp>
      <p:sp>
        <p:nvSpPr>
          <p:cNvPr id="752675" name="Oval 35"/>
          <p:cNvSpPr>
            <a:spLocks noChangeArrowheads="1"/>
          </p:cNvSpPr>
          <p:nvPr/>
        </p:nvSpPr>
        <p:spPr bwMode="auto">
          <a:xfrm>
            <a:off x="3321050" y="5521325"/>
            <a:ext cx="146050" cy="139700"/>
          </a:xfrm>
          <a:prstGeom prst="ellipse">
            <a:avLst/>
          </a:prstGeom>
          <a:solidFill>
            <a:srgbClr val="00CC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76" name="Oval 36"/>
          <p:cNvSpPr>
            <a:spLocks noChangeArrowheads="1"/>
          </p:cNvSpPr>
          <p:nvPr/>
        </p:nvSpPr>
        <p:spPr bwMode="auto">
          <a:xfrm>
            <a:off x="3149600" y="5426075"/>
            <a:ext cx="146050" cy="139700"/>
          </a:xfrm>
          <a:prstGeom prst="ellipse">
            <a:avLst/>
          </a:prstGeom>
          <a:solidFill>
            <a:srgbClr val="00CC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77" name="Text Box 37"/>
          <p:cNvSpPr txBox="1">
            <a:spLocks noChangeArrowheads="1"/>
          </p:cNvSpPr>
          <p:nvPr/>
        </p:nvSpPr>
        <p:spPr bwMode="auto">
          <a:xfrm>
            <a:off x="2420938" y="5156200"/>
            <a:ext cx="11938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/ tdkifvwf/ </a:t>
            </a:r>
          </a:p>
        </p:txBody>
      </p:sp>
      <p:sp>
        <p:nvSpPr>
          <p:cNvPr id="752678" name="Text Box 38"/>
          <p:cNvSpPr txBox="1">
            <a:spLocks noChangeArrowheads="1"/>
          </p:cNvSpPr>
          <p:nvPr/>
        </p:nvSpPr>
        <p:spPr bwMode="auto">
          <a:xfrm>
            <a:off x="3054350" y="5492750"/>
            <a:ext cx="1193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/ tJcGgbm/ </a:t>
            </a:r>
          </a:p>
        </p:txBody>
      </p:sp>
      <p:grpSp>
        <p:nvGrpSpPr>
          <p:cNvPr id="59430" name="Group 39"/>
          <p:cNvGrpSpPr>
            <a:grpSpLocks/>
          </p:cNvGrpSpPr>
          <p:nvPr/>
        </p:nvGrpSpPr>
        <p:grpSpPr bwMode="auto">
          <a:xfrm>
            <a:off x="1676400" y="901700"/>
            <a:ext cx="3074988" cy="3494088"/>
            <a:chOff x="1056" y="568"/>
            <a:chExt cx="1937" cy="2201"/>
          </a:xfrm>
        </p:grpSpPr>
        <p:sp>
          <p:nvSpPr>
            <p:cNvPr id="752680" name="Freeform 40"/>
            <p:cNvSpPr>
              <a:spLocks/>
            </p:cNvSpPr>
            <p:nvPr/>
          </p:nvSpPr>
          <p:spPr bwMode="auto">
            <a:xfrm>
              <a:off x="1056" y="568"/>
              <a:ext cx="1480" cy="1864"/>
            </a:xfrm>
            <a:custGeom>
              <a:avLst/>
              <a:gdLst/>
              <a:ahLst/>
              <a:cxnLst>
                <a:cxn ang="0">
                  <a:pos x="1480" y="0"/>
                </a:cxn>
                <a:cxn ang="0">
                  <a:pos x="1416" y="48"/>
                </a:cxn>
                <a:cxn ang="0">
                  <a:pos x="1376" y="144"/>
                </a:cxn>
                <a:cxn ang="0">
                  <a:pos x="1360" y="192"/>
                </a:cxn>
                <a:cxn ang="0">
                  <a:pos x="1320" y="240"/>
                </a:cxn>
                <a:cxn ang="0">
                  <a:pos x="1296" y="320"/>
                </a:cxn>
                <a:cxn ang="0">
                  <a:pos x="1224" y="416"/>
                </a:cxn>
                <a:cxn ang="0">
                  <a:pos x="1152" y="552"/>
                </a:cxn>
                <a:cxn ang="0">
                  <a:pos x="1120" y="664"/>
                </a:cxn>
                <a:cxn ang="0">
                  <a:pos x="1112" y="688"/>
                </a:cxn>
                <a:cxn ang="0">
                  <a:pos x="1080" y="768"/>
                </a:cxn>
                <a:cxn ang="0">
                  <a:pos x="1056" y="752"/>
                </a:cxn>
                <a:cxn ang="0">
                  <a:pos x="1032" y="744"/>
                </a:cxn>
                <a:cxn ang="0">
                  <a:pos x="1016" y="792"/>
                </a:cxn>
                <a:cxn ang="0">
                  <a:pos x="1008" y="816"/>
                </a:cxn>
                <a:cxn ang="0">
                  <a:pos x="944" y="1080"/>
                </a:cxn>
                <a:cxn ang="0">
                  <a:pos x="912" y="1200"/>
                </a:cxn>
                <a:cxn ang="0">
                  <a:pos x="880" y="1248"/>
                </a:cxn>
                <a:cxn ang="0">
                  <a:pos x="816" y="1360"/>
                </a:cxn>
                <a:cxn ang="0">
                  <a:pos x="784" y="1456"/>
                </a:cxn>
                <a:cxn ang="0">
                  <a:pos x="776" y="1480"/>
                </a:cxn>
                <a:cxn ang="0">
                  <a:pos x="704" y="1536"/>
                </a:cxn>
                <a:cxn ang="0">
                  <a:pos x="656" y="1632"/>
                </a:cxn>
                <a:cxn ang="0">
                  <a:pos x="632" y="1640"/>
                </a:cxn>
                <a:cxn ang="0">
                  <a:pos x="608" y="1656"/>
                </a:cxn>
                <a:cxn ang="0">
                  <a:pos x="560" y="1672"/>
                </a:cxn>
                <a:cxn ang="0">
                  <a:pos x="472" y="1752"/>
                </a:cxn>
                <a:cxn ang="0">
                  <a:pos x="376" y="1808"/>
                </a:cxn>
                <a:cxn ang="0">
                  <a:pos x="304" y="1832"/>
                </a:cxn>
                <a:cxn ang="0">
                  <a:pos x="104" y="1864"/>
                </a:cxn>
                <a:cxn ang="0">
                  <a:pos x="0" y="1856"/>
                </a:cxn>
              </a:cxnLst>
              <a:rect l="0" t="0" r="r" b="b"/>
              <a:pathLst>
                <a:path w="1480" h="1864">
                  <a:moveTo>
                    <a:pt x="1480" y="0"/>
                  </a:moveTo>
                  <a:cubicBezTo>
                    <a:pt x="1460" y="28"/>
                    <a:pt x="1444" y="29"/>
                    <a:pt x="1416" y="48"/>
                  </a:cubicBezTo>
                  <a:cubicBezTo>
                    <a:pt x="1404" y="82"/>
                    <a:pt x="1387" y="108"/>
                    <a:pt x="1376" y="144"/>
                  </a:cubicBezTo>
                  <a:cubicBezTo>
                    <a:pt x="1370" y="160"/>
                    <a:pt x="1371" y="180"/>
                    <a:pt x="1360" y="192"/>
                  </a:cubicBezTo>
                  <a:cubicBezTo>
                    <a:pt x="1344" y="207"/>
                    <a:pt x="1328" y="219"/>
                    <a:pt x="1320" y="240"/>
                  </a:cubicBezTo>
                  <a:cubicBezTo>
                    <a:pt x="1308" y="265"/>
                    <a:pt x="1308" y="295"/>
                    <a:pt x="1296" y="320"/>
                  </a:cubicBezTo>
                  <a:cubicBezTo>
                    <a:pt x="1278" y="355"/>
                    <a:pt x="1252" y="387"/>
                    <a:pt x="1224" y="416"/>
                  </a:cubicBezTo>
                  <a:cubicBezTo>
                    <a:pt x="1204" y="473"/>
                    <a:pt x="1206" y="515"/>
                    <a:pt x="1152" y="552"/>
                  </a:cubicBezTo>
                  <a:cubicBezTo>
                    <a:pt x="1139" y="589"/>
                    <a:pt x="1132" y="626"/>
                    <a:pt x="1120" y="664"/>
                  </a:cubicBezTo>
                  <a:cubicBezTo>
                    <a:pt x="1117" y="672"/>
                    <a:pt x="1112" y="688"/>
                    <a:pt x="1112" y="688"/>
                  </a:cubicBezTo>
                  <a:cubicBezTo>
                    <a:pt x="1109" y="702"/>
                    <a:pt x="1112" y="762"/>
                    <a:pt x="1080" y="768"/>
                  </a:cubicBezTo>
                  <a:cubicBezTo>
                    <a:pt x="1070" y="769"/>
                    <a:pt x="1064" y="756"/>
                    <a:pt x="1056" y="752"/>
                  </a:cubicBezTo>
                  <a:cubicBezTo>
                    <a:pt x="1048" y="748"/>
                    <a:pt x="1040" y="746"/>
                    <a:pt x="1032" y="744"/>
                  </a:cubicBezTo>
                  <a:cubicBezTo>
                    <a:pt x="1026" y="760"/>
                    <a:pt x="1021" y="776"/>
                    <a:pt x="1016" y="792"/>
                  </a:cubicBezTo>
                  <a:cubicBezTo>
                    <a:pt x="1013" y="800"/>
                    <a:pt x="1008" y="816"/>
                    <a:pt x="1008" y="816"/>
                  </a:cubicBezTo>
                  <a:cubicBezTo>
                    <a:pt x="996" y="906"/>
                    <a:pt x="961" y="990"/>
                    <a:pt x="944" y="1080"/>
                  </a:cubicBezTo>
                  <a:cubicBezTo>
                    <a:pt x="936" y="1115"/>
                    <a:pt x="931" y="1170"/>
                    <a:pt x="912" y="1200"/>
                  </a:cubicBezTo>
                  <a:cubicBezTo>
                    <a:pt x="901" y="1216"/>
                    <a:pt x="886" y="1229"/>
                    <a:pt x="880" y="1248"/>
                  </a:cubicBezTo>
                  <a:cubicBezTo>
                    <a:pt x="866" y="1289"/>
                    <a:pt x="853" y="1335"/>
                    <a:pt x="816" y="1360"/>
                  </a:cubicBezTo>
                  <a:cubicBezTo>
                    <a:pt x="805" y="1392"/>
                    <a:pt x="794" y="1424"/>
                    <a:pt x="784" y="1456"/>
                  </a:cubicBezTo>
                  <a:cubicBezTo>
                    <a:pt x="781" y="1464"/>
                    <a:pt x="783" y="1475"/>
                    <a:pt x="776" y="1480"/>
                  </a:cubicBezTo>
                  <a:cubicBezTo>
                    <a:pt x="750" y="1497"/>
                    <a:pt x="729" y="1518"/>
                    <a:pt x="704" y="1536"/>
                  </a:cubicBezTo>
                  <a:cubicBezTo>
                    <a:pt x="697" y="1555"/>
                    <a:pt x="671" y="1619"/>
                    <a:pt x="656" y="1632"/>
                  </a:cubicBezTo>
                  <a:cubicBezTo>
                    <a:pt x="649" y="1637"/>
                    <a:pt x="639" y="1636"/>
                    <a:pt x="632" y="1640"/>
                  </a:cubicBezTo>
                  <a:cubicBezTo>
                    <a:pt x="623" y="1644"/>
                    <a:pt x="616" y="1652"/>
                    <a:pt x="608" y="1656"/>
                  </a:cubicBezTo>
                  <a:cubicBezTo>
                    <a:pt x="592" y="1662"/>
                    <a:pt x="560" y="1672"/>
                    <a:pt x="560" y="1672"/>
                  </a:cubicBezTo>
                  <a:cubicBezTo>
                    <a:pt x="534" y="1710"/>
                    <a:pt x="516" y="1737"/>
                    <a:pt x="472" y="1752"/>
                  </a:cubicBezTo>
                  <a:cubicBezTo>
                    <a:pt x="445" y="1791"/>
                    <a:pt x="419" y="1794"/>
                    <a:pt x="376" y="1808"/>
                  </a:cubicBezTo>
                  <a:cubicBezTo>
                    <a:pt x="351" y="1815"/>
                    <a:pt x="329" y="1829"/>
                    <a:pt x="304" y="1832"/>
                  </a:cubicBezTo>
                  <a:cubicBezTo>
                    <a:pt x="232" y="1837"/>
                    <a:pt x="172" y="1846"/>
                    <a:pt x="104" y="1864"/>
                  </a:cubicBezTo>
                  <a:cubicBezTo>
                    <a:pt x="21" y="1854"/>
                    <a:pt x="56" y="1856"/>
                    <a:pt x="0" y="1856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81" name="Freeform 41"/>
            <p:cNvSpPr>
              <a:spLocks/>
            </p:cNvSpPr>
            <p:nvPr/>
          </p:nvSpPr>
          <p:spPr bwMode="auto">
            <a:xfrm>
              <a:off x="2216" y="568"/>
              <a:ext cx="777" cy="608"/>
            </a:xfrm>
            <a:custGeom>
              <a:avLst/>
              <a:gdLst/>
              <a:ahLst/>
              <a:cxnLst>
                <a:cxn ang="0">
                  <a:pos x="0" y="568"/>
                </a:cxn>
                <a:cxn ang="0">
                  <a:pos x="80" y="576"/>
                </a:cxn>
                <a:cxn ang="0">
                  <a:pos x="128" y="608"/>
                </a:cxn>
                <a:cxn ang="0">
                  <a:pos x="232" y="576"/>
                </a:cxn>
                <a:cxn ang="0">
                  <a:pos x="256" y="544"/>
                </a:cxn>
                <a:cxn ang="0">
                  <a:pos x="264" y="456"/>
                </a:cxn>
                <a:cxn ang="0">
                  <a:pos x="336" y="448"/>
                </a:cxn>
                <a:cxn ang="0">
                  <a:pos x="432" y="416"/>
                </a:cxn>
                <a:cxn ang="0">
                  <a:pos x="472" y="344"/>
                </a:cxn>
                <a:cxn ang="0">
                  <a:pos x="520" y="320"/>
                </a:cxn>
                <a:cxn ang="0">
                  <a:pos x="584" y="280"/>
                </a:cxn>
                <a:cxn ang="0">
                  <a:pos x="576" y="232"/>
                </a:cxn>
                <a:cxn ang="0">
                  <a:pos x="528" y="216"/>
                </a:cxn>
                <a:cxn ang="0">
                  <a:pos x="584" y="144"/>
                </a:cxn>
                <a:cxn ang="0">
                  <a:pos x="608" y="128"/>
                </a:cxn>
                <a:cxn ang="0">
                  <a:pos x="656" y="112"/>
                </a:cxn>
                <a:cxn ang="0">
                  <a:pos x="680" y="104"/>
                </a:cxn>
                <a:cxn ang="0">
                  <a:pos x="768" y="104"/>
                </a:cxn>
                <a:cxn ang="0">
                  <a:pos x="752" y="80"/>
                </a:cxn>
                <a:cxn ang="0">
                  <a:pos x="744" y="56"/>
                </a:cxn>
                <a:cxn ang="0">
                  <a:pos x="776" y="0"/>
                </a:cxn>
              </a:cxnLst>
              <a:rect l="0" t="0" r="r" b="b"/>
              <a:pathLst>
                <a:path w="777" h="608">
                  <a:moveTo>
                    <a:pt x="0" y="568"/>
                  </a:moveTo>
                  <a:cubicBezTo>
                    <a:pt x="26" y="570"/>
                    <a:pt x="54" y="568"/>
                    <a:pt x="80" y="576"/>
                  </a:cubicBezTo>
                  <a:cubicBezTo>
                    <a:pt x="98" y="581"/>
                    <a:pt x="128" y="608"/>
                    <a:pt x="128" y="608"/>
                  </a:cubicBezTo>
                  <a:cubicBezTo>
                    <a:pt x="164" y="583"/>
                    <a:pt x="185" y="582"/>
                    <a:pt x="232" y="576"/>
                  </a:cubicBezTo>
                  <a:cubicBezTo>
                    <a:pt x="240" y="565"/>
                    <a:pt x="252" y="556"/>
                    <a:pt x="256" y="544"/>
                  </a:cubicBezTo>
                  <a:cubicBezTo>
                    <a:pt x="263" y="515"/>
                    <a:pt x="245" y="478"/>
                    <a:pt x="264" y="456"/>
                  </a:cubicBezTo>
                  <a:cubicBezTo>
                    <a:pt x="279" y="437"/>
                    <a:pt x="312" y="450"/>
                    <a:pt x="336" y="448"/>
                  </a:cubicBezTo>
                  <a:cubicBezTo>
                    <a:pt x="392" y="391"/>
                    <a:pt x="315" y="458"/>
                    <a:pt x="432" y="416"/>
                  </a:cubicBezTo>
                  <a:cubicBezTo>
                    <a:pt x="453" y="408"/>
                    <a:pt x="453" y="358"/>
                    <a:pt x="472" y="344"/>
                  </a:cubicBezTo>
                  <a:cubicBezTo>
                    <a:pt x="485" y="332"/>
                    <a:pt x="505" y="329"/>
                    <a:pt x="520" y="320"/>
                  </a:cubicBezTo>
                  <a:cubicBezTo>
                    <a:pt x="532" y="281"/>
                    <a:pt x="545" y="289"/>
                    <a:pt x="584" y="280"/>
                  </a:cubicBezTo>
                  <a:cubicBezTo>
                    <a:pt x="600" y="255"/>
                    <a:pt x="613" y="252"/>
                    <a:pt x="576" y="232"/>
                  </a:cubicBezTo>
                  <a:cubicBezTo>
                    <a:pt x="561" y="223"/>
                    <a:pt x="528" y="216"/>
                    <a:pt x="528" y="216"/>
                  </a:cubicBezTo>
                  <a:cubicBezTo>
                    <a:pt x="510" y="163"/>
                    <a:pt x="546" y="162"/>
                    <a:pt x="584" y="144"/>
                  </a:cubicBezTo>
                  <a:cubicBezTo>
                    <a:pt x="592" y="139"/>
                    <a:pt x="599" y="131"/>
                    <a:pt x="608" y="128"/>
                  </a:cubicBezTo>
                  <a:cubicBezTo>
                    <a:pt x="623" y="121"/>
                    <a:pt x="640" y="117"/>
                    <a:pt x="656" y="112"/>
                  </a:cubicBezTo>
                  <a:cubicBezTo>
                    <a:pt x="664" y="109"/>
                    <a:pt x="680" y="104"/>
                    <a:pt x="680" y="104"/>
                  </a:cubicBezTo>
                  <a:cubicBezTo>
                    <a:pt x="709" y="113"/>
                    <a:pt x="734" y="126"/>
                    <a:pt x="768" y="104"/>
                  </a:cubicBezTo>
                  <a:cubicBezTo>
                    <a:pt x="776" y="98"/>
                    <a:pt x="756" y="88"/>
                    <a:pt x="752" y="80"/>
                  </a:cubicBezTo>
                  <a:cubicBezTo>
                    <a:pt x="748" y="72"/>
                    <a:pt x="746" y="64"/>
                    <a:pt x="744" y="56"/>
                  </a:cubicBezTo>
                  <a:cubicBezTo>
                    <a:pt x="777" y="5"/>
                    <a:pt x="776" y="27"/>
                    <a:pt x="776" y="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82" name="Freeform 42"/>
            <p:cNvSpPr>
              <a:spLocks/>
            </p:cNvSpPr>
            <p:nvPr/>
          </p:nvSpPr>
          <p:spPr bwMode="auto">
            <a:xfrm>
              <a:off x="2328" y="1944"/>
              <a:ext cx="134" cy="652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24" y="84"/>
                </a:cxn>
                <a:cxn ang="0">
                  <a:pos x="92" y="180"/>
                </a:cxn>
                <a:cxn ang="0">
                  <a:pos x="104" y="244"/>
                </a:cxn>
                <a:cxn ang="0">
                  <a:pos x="68" y="332"/>
                </a:cxn>
                <a:cxn ang="0">
                  <a:pos x="48" y="384"/>
                </a:cxn>
                <a:cxn ang="0">
                  <a:pos x="28" y="420"/>
                </a:cxn>
                <a:cxn ang="0">
                  <a:pos x="52" y="488"/>
                </a:cxn>
                <a:cxn ang="0">
                  <a:pos x="68" y="524"/>
                </a:cxn>
                <a:cxn ang="0">
                  <a:pos x="64" y="536"/>
                </a:cxn>
                <a:cxn ang="0">
                  <a:pos x="52" y="544"/>
                </a:cxn>
                <a:cxn ang="0">
                  <a:pos x="44" y="568"/>
                </a:cxn>
                <a:cxn ang="0">
                  <a:pos x="40" y="580"/>
                </a:cxn>
                <a:cxn ang="0">
                  <a:pos x="36" y="616"/>
                </a:cxn>
                <a:cxn ang="0">
                  <a:pos x="24" y="624"/>
                </a:cxn>
                <a:cxn ang="0">
                  <a:pos x="0" y="652"/>
                </a:cxn>
              </a:cxnLst>
              <a:rect l="0" t="0" r="r" b="b"/>
              <a:pathLst>
                <a:path w="134" h="652">
                  <a:moveTo>
                    <a:pt x="124" y="0"/>
                  </a:moveTo>
                  <a:cubicBezTo>
                    <a:pt x="127" y="33"/>
                    <a:pt x="134" y="52"/>
                    <a:pt x="124" y="84"/>
                  </a:cubicBezTo>
                  <a:cubicBezTo>
                    <a:pt x="120" y="137"/>
                    <a:pt x="123" y="148"/>
                    <a:pt x="92" y="180"/>
                  </a:cubicBezTo>
                  <a:cubicBezTo>
                    <a:pt x="94" y="203"/>
                    <a:pt x="96" y="221"/>
                    <a:pt x="104" y="244"/>
                  </a:cubicBezTo>
                  <a:cubicBezTo>
                    <a:pt x="96" y="272"/>
                    <a:pt x="93" y="314"/>
                    <a:pt x="68" y="332"/>
                  </a:cubicBezTo>
                  <a:cubicBezTo>
                    <a:pt x="64" y="358"/>
                    <a:pt x="68" y="370"/>
                    <a:pt x="48" y="384"/>
                  </a:cubicBezTo>
                  <a:cubicBezTo>
                    <a:pt x="29" y="411"/>
                    <a:pt x="35" y="398"/>
                    <a:pt x="28" y="420"/>
                  </a:cubicBezTo>
                  <a:cubicBezTo>
                    <a:pt x="31" y="447"/>
                    <a:pt x="32" y="468"/>
                    <a:pt x="52" y="488"/>
                  </a:cubicBezTo>
                  <a:cubicBezTo>
                    <a:pt x="56" y="501"/>
                    <a:pt x="63" y="510"/>
                    <a:pt x="68" y="524"/>
                  </a:cubicBezTo>
                  <a:cubicBezTo>
                    <a:pt x="66" y="528"/>
                    <a:pt x="66" y="532"/>
                    <a:pt x="64" y="536"/>
                  </a:cubicBezTo>
                  <a:cubicBezTo>
                    <a:pt x="60" y="539"/>
                    <a:pt x="54" y="539"/>
                    <a:pt x="52" y="544"/>
                  </a:cubicBezTo>
                  <a:cubicBezTo>
                    <a:pt x="47" y="551"/>
                    <a:pt x="46" y="560"/>
                    <a:pt x="44" y="568"/>
                  </a:cubicBezTo>
                  <a:cubicBezTo>
                    <a:pt x="42" y="572"/>
                    <a:pt x="40" y="580"/>
                    <a:pt x="40" y="580"/>
                  </a:cubicBezTo>
                  <a:cubicBezTo>
                    <a:pt x="38" y="592"/>
                    <a:pt x="40" y="604"/>
                    <a:pt x="36" y="616"/>
                  </a:cubicBezTo>
                  <a:cubicBezTo>
                    <a:pt x="34" y="620"/>
                    <a:pt x="27" y="620"/>
                    <a:pt x="24" y="624"/>
                  </a:cubicBezTo>
                  <a:cubicBezTo>
                    <a:pt x="13" y="632"/>
                    <a:pt x="9" y="642"/>
                    <a:pt x="0" y="652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83" name="Freeform 43"/>
            <p:cNvSpPr>
              <a:spLocks/>
            </p:cNvSpPr>
            <p:nvPr/>
          </p:nvSpPr>
          <p:spPr bwMode="auto">
            <a:xfrm>
              <a:off x="2013" y="1466"/>
              <a:ext cx="467" cy="838"/>
            </a:xfrm>
            <a:custGeom>
              <a:avLst/>
              <a:gdLst/>
              <a:ahLst/>
              <a:cxnLst>
                <a:cxn ang="0">
                  <a:pos x="467" y="130"/>
                </a:cxn>
                <a:cxn ang="0">
                  <a:pos x="423" y="122"/>
                </a:cxn>
                <a:cxn ang="0">
                  <a:pos x="415" y="110"/>
                </a:cxn>
                <a:cxn ang="0">
                  <a:pos x="355" y="102"/>
                </a:cxn>
                <a:cxn ang="0">
                  <a:pos x="363" y="54"/>
                </a:cxn>
                <a:cxn ang="0">
                  <a:pos x="331" y="46"/>
                </a:cxn>
                <a:cxn ang="0">
                  <a:pos x="271" y="26"/>
                </a:cxn>
                <a:cxn ang="0">
                  <a:pos x="235" y="6"/>
                </a:cxn>
                <a:cxn ang="0">
                  <a:pos x="143" y="50"/>
                </a:cxn>
                <a:cxn ang="0">
                  <a:pos x="103" y="138"/>
                </a:cxn>
                <a:cxn ang="0">
                  <a:pos x="79" y="222"/>
                </a:cxn>
                <a:cxn ang="0">
                  <a:pos x="75" y="234"/>
                </a:cxn>
                <a:cxn ang="0">
                  <a:pos x="63" y="242"/>
                </a:cxn>
                <a:cxn ang="0">
                  <a:pos x="87" y="306"/>
                </a:cxn>
                <a:cxn ang="0">
                  <a:pos x="95" y="398"/>
                </a:cxn>
                <a:cxn ang="0">
                  <a:pos x="123" y="466"/>
                </a:cxn>
                <a:cxn ang="0">
                  <a:pos x="139" y="478"/>
                </a:cxn>
                <a:cxn ang="0">
                  <a:pos x="163" y="486"/>
                </a:cxn>
                <a:cxn ang="0">
                  <a:pos x="219" y="490"/>
                </a:cxn>
                <a:cxn ang="0">
                  <a:pos x="227" y="530"/>
                </a:cxn>
                <a:cxn ang="0">
                  <a:pos x="191" y="542"/>
                </a:cxn>
                <a:cxn ang="0">
                  <a:pos x="119" y="590"/>
                </a:cxn>
                <a:cxn ang="0">
                  <a:pos x="79" y="622"/>
                </a:cxn>
                <a:cxn ang="0">
                  <a:pos x="59" y="658"/>
                </a:cxn>
                <a:cxn ang="0">
                  <a:pos x="39" y="706"/>
                </a:cxn>
                <a:cxn ang="0">
                  <a:pos x="3" y="790"/>
                </a:cxn>
                <a:cxn ang="0">
                  <a:pos x="27" y="838"/>
                </a:cxn>
                <a:cxn ang="0">
                  <a:pos x="87" y="814"/>
                </a:cxn>
                <a:cxn ang="0">
                  <a:pos x="151" y="830"/>
                </a:cxn>
                <a:cxn ang="0">
                  <a:pos x="195" y="818"/>
                </a:cxn>
                <a:cxn ang="0">
                  <a:pos x="231" y="822"/>
                </a:cxn>
                <a:cxn ang="0">
                  <a:pos x="267" y="790"/>
                </a:cxn>
                <a:cxn ang="0">
                  <a:pos x="339" y="734"/>
                </a:cxn>
                <a:cxn ang="0">
                  <a:pos x="411" y="726"/>
                </a:cxn>
              </a:cxnLst>
              <a:rect l="0" t="0" r="r" b="b"/>
              <a:pathLst>
                <a:path w="467" h="838">
                  <a:moveTo>
                    <a:pt x="467" y="130"/>
                  </a:moveTo>
                  <a:cubicBezTo>
                    <a:pt x="452" y="125"/>
                    <a:pt x="436" y="127"/>
                    <a:pt x="423" y="122"/>
                  </a:cubicBezTo>
                  <a:cubicBezTo>
                    <a:pt x="418" y="120"/>
                    <a:pt x="418" y="113"/>
                    <a:pt x="415" y="110"/>
                  </a:cubicBezTo>
                  <a:cubicBezTo>
                    <a:pt x="399" y="97"/>
                    <a:pt x="375" y="103"/>
                    <a:pt x="355" y="102"/>
                  </a:cubicBezTo>
                  <a:cubicBezTo>
                    <a:pt x="359" y="85"/>
                    <a:pt x="374" y="70"/>
                    <a:pt x="363" y="54"/>
                  </a:cubicBezTo>
                  <a:cubicBezTo>
                    <a:pt x="356" y="44"/>
                    <a:pt x="341" y="48"/>
                    <a:pt x="331" y="46"/>
                  </a:cubicBezTo>
                  <a:cubicBezTo>
                    <a:pt x="309" y="41"/>
                    <a:pt x="292" y="30"/>
                    <a:pt x="271" y="26"/>
                  </a:cubicBezTo>
                  <a:cubicBezTo>
                    <a:pt x="260" y="5"/>
                    <a:pt x="257" y="0"/>
                    <a:pt x="235" y="6"/>
                  </a:cubicBezTo>
                  <a:cubicBezTo>
                    <a:pt x="207" y="33"/>
                    <a:pt x="179" y="40"/>
                    <a:pt x="143" y="50"/>
                  </a:cubicBezTo>
                  <a:cubicBezTo>
                    <a:pt x="116" y="89"/>
                    <a:pt x="147" y="108"/>
                    <a:pt x="103" y="138"/>
                  </a:cubicBezTo>
                  <a:cubicBezTo>
                    <a:pt x="93" y="165"/>
                    <a:pt x="102" y="206"/>
                    <a:pt x="79" y="222"/>
                  </a:cubicBezTo>
                  <a:cubicBezTo>
                    <a:pt x="77" y="226"/>
                    <a:pt x="77" y="230"/>
                    <a:pt x="75" y="234"/>
                  </a:cubicBezTo>
                  <a:cubicBezTo>
                    <a:pt x="71" y="237"/>
                    <a:pt x="64" y="237"/>
                    <a:pt x="63" y="242"/>
                  </a:cubicBezTo>
                  <a:cubicBezTo>
                    <a:pt x="57" y="264"/>
                    <a:pt x="80" y="286"/>
                    <a:pt x="87" y="306"/>
                  </a:cubicBezTo>
                  <a:cubicBezTo>
                    <a:pt x="76" y="336"/>
                    <a:pt x="76" y="370"/>
                    <a:pt x="95" y="398"/>
                  </a:cubicBezTo>
                  <a:cubicBezTo>
                    <a:pt x="101" y="424"/>
                    <a:pt x="92" y="455"/>
                    <a:pt x="123" y="466"/>
                  </a:cubicBezTo>
                  <a:cubicBezTo>
                    <a:pt x="128" y="470"/>
                    <a:pt x="133" y="475"/>
                    <a:pt x="139" y="478"/>
                  </a:cubicBezTo>
                  <a:cubicBezTo>
                    <a:pt x="146" y="481"/>
                    <a:pt x="163" y="486"/>
                    <a:pt x="163" y="486"/>
                  </a:cubicBezTo>
                  <a:cubicBezTo>
                    <a:pt x="184" y="481"/>
                    <a:pt x="197" y="484"/>
                    <a:pt x="219" y="490"/>
                  </a:cubicBezTo>
                  <a:cubicBezTo>
                    <a:pt x="224" y="498"/>
                    <a:pt x="239" y="518"/>
                    <a:pt x="227" y="530"/>
                  </a:cubicBezTo>
                  <a:cubicBezTo>
                    <a:pt x="206" y="547"/>
                    <a:pt x="207" y="531"/>
                    <a:pt x="191" y="542"/>
                  </a:cubicBezTo>
                  <a:cubicBezTo>
                    <a:pt x="166" y="558"/>
                    <a:pt x="147" y="580"/>
                    <a:pt x="119" y="590"/>
                  </a:cubicBezTo>
                  <a:cubicBezTo>
                    <a:pt x="105" y="600"/>
                    <a:pt x="93" y="612"/>
                    <a:pt x="79" y="622"/>
                  </a:cubicBezTo>
                  <a:cubicBezTo>
                    <a:pt x="60" y="649"/>
                    <a:pt x="66" y="636"/>
                    <a:pt x="59" y="658"/>
                  </a:cubicBezTo>
                  <a:cubicBezTo>
                    <a:pt x="55" y="682"/>
                    <a:pt x="58" y="692"/>
                    <a:pt x="39" y="706"/>
                  </a:cubicBezTo>
                  <a:cubicBezTo>
                    <a:pt x="21" y="732"/>
                    <a:pt x="17" y="761"/>
                    <a:pt x="3" y="790"/>
                  </a:cubicBezTo>
                  <a:cubicBezTo>
                    <a:pt x="6" y="818"/>
                    <a:pt x="0" y="831"/>
                    <a:pt x="27" y="838"/>
                  </a:cubicBezTo>
                  <a:cubicBezTo>
                    <a:pt x="48" y="832"/>
                    <a:pt x="68" y="826"/>
                    <a:pt x="87" y="814"/>
                  </a:cubicBezTo>
                  <a:cubicBezTo>
                    <a:pt x="108" y="817"/>
                    <a:pt x="129" y="822"/>
                    <a:pt x="151" y="830"/>
                  </a:cubicBezTo>
                  <a:cubicBezTo>
                    <a:pt x="187" y="820"/>
                    <a:pt x="172" y="825"/>
                    <a:pt x="195" y="818"/>
                  </a:cubicBezTo>
                  <a:cubicBezTo>
                    <a:pt x="207" y="819"/>
                    <a:pt x="218" y="822"/>
                    <a:pt x="231" y="822"/>
                  </a:cubicBezTo>
                  <a:cubicBezTo>
                    <a:pt x="249" y="820"/>
                    <a:pt x="257" y="801"/>
                    <a:pt x="267" y="790"/>
                  </a:cubicBezTo>
                  <a:cubicBezTo>
                    <a:pt x="291" y="762"/>
                    <a:pt x="310" y="753"/>
                    <a:pt x="339" y="734"/>
                  </a:cubicBezTo>
                  <a:cubicBezTo>
                    <a:pt x="353" y="712"/>
                    <a:pt x="386" y="726"/>
                    <a:pt x="411" y="726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84" name="Freeform 44"/>
            <p:cNvSpPr>
              <a:spLocks/>
            </p:cNvSpPr>
            <p:nvPr/>
          </p:nvSpPr>
          <p:spPr bwMode="auto">
            <a:xfrm>
              <a:off x="1604" y="2176"/>
              <a:ext cx="152" cy="192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40" y="176"/>
                </a:cxn>
                <a:cxn ang="0">
                  <a:pos x="64" y="168"/>
                </a:cxn>
                <a:cxn ang="0">
                  <a:pos x="96" y="80"/>
                </a:cxn>
                <a:cxn ang="0">
                  <a:pos x="132" y="60"/>
                </a:cxn>
                <a:cxn ang="0">
                  <a:pos x="152" y="24"/>
                </a:cxn>
                <a:cxn ang="0">
                  <a:pos x="148" y="8"/>
                </a:cxn>
                <a:cxn ang="0">
                  <a:pos x="136" y="0"/>
                </a:cxn>
              </a:cxnLst>
              <a:rect l="0" t="0" r="r" b="b"/>
              <a:pathLst>
                <a:path w="152" h="192">
                  <a:moveTo>
                    <a:pt x="0" y="192"/>
                  </a:moveTo>
                  <a:cubicBezTo>
                    <a:pt x="14" y="187"/>
                    <a:pt x="26" y="182"/>
                    <a:pt x="40" y="176"/>
                  </a:cubicBezTo>
                  <a:cubicBezTo>
                    <a:pt x="47" y="172"/>
                    <a:pt x="64" y="168"/>
                    <a:pt x="64" y="168"/>
                  </a:cubicBezTo>
                  <a:cubicBezTo>
                    <a:pt x="72" y="150"/>
                    <a:pt x="77" y="86"/>
                    <a:pt x="96" y="80"/>
                  </a:cubicBezTo>
                  <a:cubicBezTo>
                    <a:pt x="109" y="75"/>
                    <a:pt x="132" y="60"/>
                    <a:pt x="132" y="60"/>
                  </a:cubicBezTo>
                  <a:cubicBezTo>
                    <a:pt x="150" y="32"/>
                    <a:pt x="144" y="45"/>
                    <a:pt x="152" y="24"/>
                  </a:cubicBezTo>
                  <a:cubicBezTo>
                    <a:pt x="150" y="18"/>
                    <a:pt x="151" y="12"/>
                    <a:pt x="148" y="8"/>
                  </a:cubicBezTo>
                  <a:cubicBezTo>
                    <a:pt x="145" y="4"/>
                    <a:pt x="136" y="0"/>
                    <a:pt x="136" y="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85" name="Freeform 45"/>
            <p:cNvSpPr>
              <a:spLocks/>
            </p:cNvSpPr>
            <p:nvPr/>
          </p:nvSpPr>
          <p:spPr bwMode="auto">
            <a:xfrm>
              <a:off x="2354" y="2052"/>
              <a:ext cx="113" cy="320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46" y="72"/>
                </a:cxn>
                <a:cxn ang="0">
                  <a:pos x="50" y="116"/>
                </a:cxn>
                <a:cxn ang="0">
                  <a:pos x="34" y="164"/>
                </a:cxn>
                <a:cxn ang="0">
                  <a:pos x="22" y="244"/>
                </a:cxn>
                <a:cxn ang="0">
                  <a:pos x="6" y="268"/>
                </a:cxn>
                <a:cxn ang="0">
                  <a:pos x="2" y="280"/>
                </a:cxn>
                <a:cxn ang="0">
                  <a:pos x="18" y="312"/>
                </a:cxn>
                <a:cxn ang="0">
                  <a:pos x="42" y="320"/>
                </a:cxn>
                <a:cxn ang="0">
                  <a:pos x="42" y="280"/>
                </a:cxn>
                <a:cxn ang="0">
                  <a:pos x="46" y="244"/>
                </a:cxn>
                <a:cxn ang="0">
                  <a:pos x="58" y="256"/>
                </a:cxn>
                <a:cxn ang="0">
                  <a:pos x="70" y="252"/>
                </a:cxn>
                <a:cxn ang="0">
                  <a:pos x="98" y="208"/>
                </a:cxn>
                <a:cxn ang="0">
                  <a:pos x="74" y="132"/>
                </a:cxn>
                <a:cxn ang="0">
                  <a:pos x="106" y="72"/>
                </a:cxn>
                <a:cxn ang="0">
                  <a:pos x="102" y="16"/>
                </a:cxn>
                <a:cxn ang="0">
                  <a:pos x="90" y="8"/>
                </a:cxn>
                <a:cxn ang="0">
                  <a:pos x="98" y="0"/>
                </a:cxn>
              </a:cxnLst>
              <a:rect l="0" t="0" r="r" b="b"/>
              <a:pathLst>
                <a:path w="113" h="320">
                  <a:moveTo>
                    <a:pt x="98" y="0"/>
                  </a:moveTo>
                  <a:cubicBezTo>
                    <a:pt x="56" y="8"/>
                    <a:pt x="69" y="40"/>
                    <a:pt x="46" y="72"/>
                  </a:cubicBezTo>
                  <a:cubicBezTo>
                    <a:pt x="41" y="89"/>
                    <a:pt x="44" y="98"/>
                    <a:pt x="50" y="116"/>
                  </a:cubicBezTo>
                  <a:cubicBezTo>
                    <a:pt x="46" y="136"/>
                    <a:pt x="40" y="145"/>
                    <a:pt x="34" y="164"/>
                  </a:cubicBezTo>
                  <a:cubicBezTo>
                    <a:pt x="32" y="181"/>
                    <a:pt x="30" y="224"/>
                    <a:pt x="22" y="244"/>
                  </a:cubicBezTo>
                  <a:cubicBezTo>
                    <a:pt x="18" y="252"/>
                    <a:pt x="9" y="258"/>
                    <a:pt x="6" y="268"/>
                  </a:cubicBezTo>
                  <a:cubicBezTo>
                    <a:pt x="4" y="272"/>
                    <a:pt x="3" y="276"/>
                    <a:pt x="2" y="280"/>
                  </a:cubicBezTo>
                  <a:cubicBezTo>
                    <a:pt x="5" y="301"/>
                    <a:pt x="0" y="304"/>
                    <a:pt x="18" y="312"/>
                  </a:cubicBezTo>
                  <a:cubicBezTo>
                    <a:pt x="25" y="315"/>
                    <a:pt x="42" y="320"/>
                    <a:pt x="42" y="320"/>
                  </a:cubicBezTo>
                  <a:cubicBezTo>
                    <a:pt x="67" y="311"/>
                    <a:pt x="56" y="294"/>
                    <a:pt x="42" y="280"/>
                  </a:cubicBezTo>
                  <a:cubicBezTo>
                    <a:pt x="43" y="268"/>
                    <a:pt x="39" y="254"/>
                    <a:pt x="46" y="244"/>
                  </a:cubicBezTo>
                  <a:cubicBezTo>
                    <a:pt x="49" y="239"/>
                    <a:pt x="52" y="254"/>
                    <a:pt x="58" y="256"/>
                  </a:cubicBezTo>
                  <a:cubicBezTo>
                    <a:pt x="62" y="257"/>
                    <a:pt x="66" y="253"/>
                    <a:pt x="70" y="252"/>
                  </a:cubicBezTo>
                  <a:cubicBezTo>
                    <a:pt x="75" y="234"/>
                    <a:pt x="83" y="217"/>
                    <a:pt x="98" y="208"/>
                  </a:cubicBezTo>
                  <a:cubicBezTo>
                    <a:pt x="108" y="177"/>
                    <a:pt x="82" y="158"/>
                    <a:pt x="74" y="132"/>
                  </a:cubicBezTo>
                  <a:cubicBezTo>
                    <a:pt x="80" y="112"/>
                    <a:pt x="94" y="89"/>
                    <a:pt x="106" y="72"/>
                  </a:cubicBezTo>
                  <a:cubicBezTo>
                    <a:pt x="109" y="55"/>
                    <a:pt x="113" y="30"/>
                    <a:pt x="102" y="16"/>
                  </a:cubicBezTo>
                  <a:cubicBezTo>
                    <a:pt x="98" y="12"/>
                    <a:pt x="91" y="12"/>
                    <a:pt x="90" y="8"/>
                  </a:cubicBezTo>
                  <a:cubicBezTo>
                    <a:pt x="89" y="4"/>
                    <a:pt x="95" y="2"/>
                    <a:pt x="98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86" name="Freeform 46"/>
            <p:cNvSpPr>
              <a:spLocks/>
            </p:cNvSpPr>
            <p:nvPr/>
          </p:nvSpPr>
          <p:spPr bwMode="auto">
            <a:xfrm>
              <a:off x="2447" y="1268"/>
              <a:ext cx="109" cy="172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13" y="16"/>
                </a:cxn>
                <a:cxn ang="0">
                  <a:pos x="5" y="40"/>
                </a:cxn>
                <a:cxn ang="0">
                  <a:pos x="21" y="64"/>
                </a:cxn>
                <a:cxn ang="0">
                  <a:pos x="53" y="132"/>
                </a:cxn>
                <a:cxn ang="0">
                  <a:pos x="85" y="172"/>
                </a:cxn>
                <a:cxn ang="0">
                  <a:pos x="93" y="148"/>
                </a:cxn>
                <a:cxn ang="0">
                  <a:pos x="109" y="124"/>
                </a:cxn>
                <a:cxn ang="0">
                  <a:pos x="89" y="32"/>
                </a:cxn>
                <a:cxn ang="0">
                  <a:pos x="85" y="4"/>
                </a:cxn>
                <a:cxn ang="0">
                  <a:pos x="73" y="0"/>
                </a:cxn>
              </a:cxnLst>
              <a:rect l="0" t="0" r="r" b="b"/>
              <a:pathLst>
                <a:path w="109" h="172">
                  <a:moveTo>
                    <a:pt x="73" y="0"/>
                  </a:moveTo>
                  <a:cubicBezTo>
                    <a:pt x="53" y="4"/>
                    <a:pt x="32" y="9"/>
                    <a:pt x="13" y="16"/>
                  </a:cubicBezTo>
                  <a:cubicBezTo>
                    <a:pt x="10" y="24"/>
                    <a:pt x="0" y="32"/>
                    <a:pt x="5" y="40"/>
                  </a:cubicBezTo>
                  <a:cubicBezTo>
                    <a:pt x="10" y="48"/>
                    <a:pt x="21" y="64"/>
                    <a:pt x="21" y="64"/>
                  </a:cubicBezTo>
                  <a:cubicBezTo>
                    <a:pt x="27" y="89"/>
                    <a:pt x="24" y="122"/>
                    <a:pt x="53" y="132"/>
                  </a:cubicBezTo>
                  <a:cubicBezTo>
                    <a:pt x="60" y="155"/>
                    <a:pt x="60" y="165"/>
                    <a:pt x="85" y="172"/>
                  </a:cubicBezTo>
                  <a:cubicBezTo>
                    <a:pt x="87" y="164"/>
                    <a:pt x="88" y="155"/>
                    <a:pt x="93" y="148"/>
                  </a:cubicBezTo>
                  <a:cubicBezTo>
                    <a:pt x="98" y="140"/>
                    <a:pt x="109" y="124"/>
                    <a:pt x="109" y="124"/>
                  </a:cubicBezTo>
                  <a:cubicBezTo>
                    <a:pt x="104" y="85"/>
                    <a:pt x="100" y="66"/>
                    <a:pt x="89" y="32"/>
                  </a:cubicBezTo>
                  <a:cubicBezTo>
                    <a:pt x="87" y="22"/>
                    <a:pt x="89" y="12"/>
                    <a:pt x="85" y="4"/>
                  </a:cubicBezTo>
                  <a:cubicBezTo>
                    <a:pt x="83" y="0"/>
                    <a:pt x="73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87" name="Oval 47"/>
            <p:cNvSpPr>
              <a:spLocks noChangeArrowheads="1"/>
            </p:cNvSpPr>
            <p:nvPr/>
          </p:nvSpPr>
          <p:spPr bwMode="auto">
            <a:xfrm>
              <a:off x="2704" y="1880"/>
              <a:ext cx="92" cy="88"/>
            </a:xfrm>
            <a:prstGeom prst="ellipse">
              <a:avLst/>
            </a:prstGeom>
            <a:solidFill>
              <a:srgbClr val="00CC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88" name="Text Box 48"/>
            <p:cNvSpPr txBox="1">
              <a:spLocks noChangeArrowheads="1"/>
            </p:cNvSpPr>
            <p:nvPr/>
          </p:nvSpPr>
          <p:spPr bwMode="auto">
            <a:xfrm>
              <a:off x="1064" y="920"/>
              <a:ext cx="1024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? </a:t>
              </a:r>
              <a:r>
                <a:rPr lang="en-US" sz="2000" b="1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ajrxJyifv,f/ </a:t>
              </a:r>
            </a:p>
          </p:txBody>
        </p:sp>
        <p:sp>
          <p:nvSpPr>
            <p:cNvPr id="752689" name="Text Box 49"/>
            <p:cNvSpPr txBox="1">
              <a:spLocks noChangeArrowheads="1"/>
            </p:cNvSpPr>
            <p:nvPr/>
          </p:nvSpPr>
          <p:spPr bwMode="auto">
            <a:xfrm>
              <a:off x="1960" y="752"/>
              <a:ext cx="920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vufbEGef/ </a:t>
              </a:r>
            </a:p>
          </p:txBody>
        </p:sp>
        <p:sp>
          <p:nvSpPr>
            <p:cNvPr id="752690" name="Freeform 50"/>
            <p:cNvSpPr>
              <a:spLocks/>
            </p:cNvSpPr>
            <p:nvPr/>
          </p:nvSpPr>
          <p:spPr bwMode="auto">
            <a:xfrm>
              <a:off x="2450" y="1008"/>
              <a:ext cx="126" cy="940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126" y="40"/>
                </a:cxn>
                <a:cxn ang="0">
                  <a:pos x="114" y="80"/>
                </a:cxn>
                <a:cxn ang="0">
                  <a:pos x="78" y="224"/>
                </a:cxn>
                <a:cxn ang="0">
                  <a:pos x="102" y="336"/>
                </a:cxn>
                <a:cxn ang="0">
                  <a:pos x="58" y="432"/>
                </a:cxn>
                <a:cxn ang="0">
                  <a:pos x="50" y="468"/>
                </a:cxn>
                <a:cxn ang="0">
                  <a:pos x="26" y="512"/>
                </a:cxn>
                <a:cxn ang="0">
                  <a:pos x="30" y="560"/>
                </a:cxn>
                <a:cxn ang="0">
                  <a:pos x="18" y="640"/>
                </a:cxn>
                <a:cxn ang="0">
                  <a:pos x="46" y="680"/>
                </a:cxn>
                <a:cxn ang="0">
                  <a:pos x="34" y="740"/>
                </a:cxn>
                <a:cxn ang="0">
                  <a:pos x="34" y="784"/>
                </a:cxn>
                <a:cxn ang="0">
                  <a:pos x="26" y="808"/>
                </a:cxn>
                <a:cxn ang="0">
                  <a:pos x="18" y="888"/>
                </a:cxn>
                <a:cxn ang="0">
                  <a:pos x="2" y="912"/>
                </a:cxn>
                <a:cxn ang="0">
                  <a:pos x="6" y="940"/>
                </a:cxn>
              </a:cxnLst>
              <a:rect l="0" t="0" r="r" b="b"/>
              <a:pathLst>
                <a:path w="126" h="940">
                  <a:moveTo>
                    <a:pt x="102" y="0"/>
                  </a:moveTo>
                  <a:cubicBezTo>
                    <a:pt x="106" y="24"/>
                    <a:pt x="113" y="21"/>
                    <a:pt x="126" y="40"/>
                  </a:cubicBezTo>
                  <a:cubicBezTo>
                    <a:pt x="116" y="69"/>
                    <a:pt x="120" y="55"/>
                    <a:pt x="114" y="80"/>
                  </a:cubicBezTo>
                  <a:cubicBezTo>
                    <a:pt x="108" y="131"/>
                    <a:pt x="90" y="175"/>
                    <a:pt x="78" y="224"/>
                  </a:cubicBezTo>
                  <a:cubicBezTo>
                    <a:pt x="80" y="265"/>
                    <a:pt x="79" y="301"/>
                    <a:pt x="102" y="336"/>
                  </a:cubicBezTo>
                  <a:cubicBezTo>
                    <a:pt x="98" y="364"/>
                    <a:pt x="90" y="421"/>
                    <a:pt x="58" y="432"/>
                  </a:cubicBezTo>
                  <a:cubicBezTo>
                    <a:pt x="48" y="446"/>
                    <a:pt x="44" y="451"/>
                    <a:pt x="50" y="468"/>
                  </a:cubicBezTo>
                  <a:cubicBezTo>
                    <a:pt x="45" y="497"/>
                    <a:pt x="40" y="490"/>
                    <a:pt x="26" y="512"/>
                  </a:cubicBezTo>
                  <a:cubicBezTo>
                    <a:pt x="29" y="533"/>
                    <a:pt x="41" y="543"/>
                    <a:pt x="30" y="560"/>
                  </a:cubicBezTo>
                  <a:cubicBezTo>
                    <a:pt x="38" y="585"/>
                    <a:pt x="26" y="615"/>
                    <a:pt x="18" y="640"/>
                  </a:cubicBezTo>
                  <a:cubicBezTo>
                    <a:pt x="37" y="669"/>
                    <a:pt x="28" y="656"/>
                    <a:pt x="46" y="680"/>
                  </a:cubicBezTo>
                  <a:cubicBezTo>
                    <a:pt x="51" y="703"/>
                    <a:pt x="46" y="720"/>
                    <a:pt x="34" y="740"/>
                  </a:cubicBezTo>
                  <a:cubicBezTo>
                    <a:pt x="40" y="759"/>
                    <a:pt x="40" y="753"/>
                    <a:pt x="34" y="784"/>
                  </a:cubicBezTo>
                  <a:cubicBezTo>
                    <a:pt x="32" y="792"/>
                    <a:pt x="26" y="808"/>
                    <a:pt x="26" y="808"/>
                  </a:cubicBezTo>
                  <a:cubicBezTo>
                    <a:pt x="22" y="843"/>
                    <a:pt x="13" y="854"/>
                    <a:pt x="18" y="888"/>
                  </a:cubicBezTo>
                  <a:cubicBezTo>
                    <a:pt x="12" y="896"/>
                    <a:pt x="0" y="902"/>
                    <a:pt x="2" y="912"/>
                  </a:cubicBezTo>
                  <a:cubicBezTo>
                    <a:pt x="3" y="921"/>
                    <a:pt x="6" y="940"/>
                    <a:pt x="6" y="94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91" name="Text Box 51"/>
            <p:cNvSpPr txBox="1">
              <a:spLocks noChangeArrowheads="1"/>
            </p:cNvSpPr>
            <p:nvPr/>
          </p:nvSpPr>
          <p:spPr bwMode="auto">
            <a:xfrm>
              <a:off x="2224" y="1981"/>
              <a:ext cx="752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a,&amp;dacg/ </a:t>
              </a:r>
            </a:p>
          </p:txBody>
        </p:sp>
        <p:sp>
          <p:nvSpPr>
            <p:cNvPr id="59473" name="Text Box 52"/>
            <p:cNvSpPr txBox="1">
              <a:spLocks noChangeArrowheads="1"/>
            </p:cNvSpPr>
            <p:nvPr/>
          </p:nvSpPr>
          <p:spPr bwMode="auto">
            <a:xfrm>
              <a:off x="2256" y="2122"/>
              <a:ext cx="520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2000" b="1">
                  <a:solidFill>
                    <a:srgbClr val="CECECE"/>
                  </a:solidFill>
                  <a:effectLst/>
                  <a:latin typeface="Wwin_Burmese1" charset="0"/>
                </a:rPr>
                <a:t>yifv,fao/</a:t>
              </a:r>
              <a:r>
                <a:rPr lang="en-US" sz="1800" b="1">
                  <a:solidFill>
                    <a:srgbClr val="CECECE"/>
                  </a:solidFill>
                  <a:effectLst/>
                </a:rPr>
                <a:t> </a:t>
              </a:r>
            </a:p>
          </p:txBody>
        </p:sp>
        <p:sp>
          <p:nvSpPr>
            <p:cNvPr id="752693" name="Text Box 53"/>
            <p:cNvSpPr txBox="1">
              <a:spLocks noChangeArrowheads="1"/>
            </p:cNvSpPr>
            <p:nvPr/>
          </p:nvSpPr>
          <p:spPr bwMode="auto">
            <a:xfrm>
              <a:off x="1600" y="2090"/>
              <a:ext cx="752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a[jAKef/ </a:t>
              </a:r>
            </a:p>
          </p:txBody>
        </p:sp>
        <p:sp>
          <p:nvSpPr>
            <p:cNvPr id="752694" name="Text Box 54"/>
            <p:cNvSpPr txBox="1">
              <a:spLocks noChangeArrowheads="1"/>
            </p:cNvSpPr>
            <p:nvPr/>
          </p:nvSpPr>
          <p:spPr bwMode="auto">
            <a:xfrm>
              <a:off x="2400" y="1202"/>
              <a:ext cx="520" cy="40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*gvdvJyifv,f/ </a:t>
              </a:r>
            </a:p>
          </p:txBody>
        </p:sp>
        <p:sp>
          <p:nvSpPr>
            <p:cNvPr id="752695" name="Oval 55"/>
            <p:cNvSpPr>
              <a:spLocks noChangeArrowheads="1"/>
            </p:cNvSpPr>
            <p:nvPr/>
          </p:nvSpPr>
          <p:spPr bwMode="auto">
            <a:xfrm>
              <a:off x="2272" y="1350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96" name="Oval 56"/>
            <p:cNvSpPr>
              <a:spLocks noChangeArrowheads="1"/>
            </p:cNvSpPr>
            <p:nvPr/>
          </p:nvSpPr>
          <p:spPr bwMode="auto">
            <a:xfrm>
              <a:off x="2072" y="1298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97" name="Oval 57"/>
            <p:cNvSpPr>
              <a:spLocks noChangeArrowheads="1"/>
            </p:cNvSpPr>
            <p:nvPr/>
          </p:nvSpPr>
          <p:spPr bwMode="auto">
            <a:xfrm>
              <a:off x="2396" y="1934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98" name="Oval 58"/>
            <p:cNvSpPr>
              <a:spLocks noChangeArrowheads="1"/>
            </p:cNvSpPr>
            <p:nvPr/>
          </p:nvSpPr>
          <p:spPr bwMode="auto">
            <a:xfrm>
              <a:off x="1920" y="2318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99" name="Oval 59"/>
            <p:cNvSpPr>
              <a:spLocks noChangeArrowheads="1"/>
            </p:cNvSpPr>
            <p:nvPr/>
          </p:nvSpPr>
          <p:spPr bwMode="auto">
            <a:xfrm>
              <a:off x="1692" y="2146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700" name="Oval 60"/>
            <p:cNvSpPr>
              <a:spLocks noChangeArrowheads="1"/>
            </p:cNvSpPr>
            <p:nvPr/>
          </p:nvSpPr>
          <p:spPr bwMode="auto">
            <a:xfrm>
              <a:off x="1904" y="1818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701" name="Oval 61"/>
            <p:cNvSpPr>
              <a:spLocks noChangeArrowheads="1"/>
            </p:cNvSpPr>
            <p:nvPr/>
          </p:nvSpPr>
          <p:spPr bwMode="auto">
            <a:xfrm>
              <a:off x="2124" y="2146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702" name="Oval 62"/>
            <p:cNvSpPr>
              <a:spLocks noChangeArrowheads="1"/>
            </p:cNvSpPr>
            <p:nvPr/>
          </p:nvSpPr>
          <p:spPr bwMode="auto">
            <a:xfrm>
              <a:off x="1972" y="1622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703" name="Text Box 63"/>
            <p:cNvSpPr txBox="1">
              <a:spLocks noChangeArrowheads="1"/>
            </p:cNvSpPr>
            <p:nvPr/>
          </p:nvSpPr>
          <p:spPr bwMode="auto">
            <a:xfrm>
              <a:off x="1568" y="1242"/>
              <a:ext cx="752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[dkifzm/ </a:t>
              </a:r>
            </a:p>
          </p:txBody>
        </p:sp>
        <p:sp>
          <p:nvSpPr>
            <p:cNvPr id="752704" name="Text Box 64"/>
            <p:cNvSpPr txBox="1">
              <a:spLocks noChangeArrowheads="1"/>
            </p:cNvSpPr>
            <p:nvPr/>
          </p:nvSpPr>
          <p:spPr bwMode="auto">
            <a:xfrm>
              <a:off x="1811" y="1400"/>
              <a:ext cx="752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emZ&amp;uf/ </a:t>
              </a:r>
            </a:p>
          </p:txBody>
        </p:sp>
        <p:sp>
          <p:nvSpPr>
            <p:cNvPr id="752705" name="Text Box 65"/>
            <p:cNvSpPr txBox="1">
              <a:spLocks noChangeArrowheads="1"/>
            </p:cNvSpPr>
            <p:nvPr/>
          </p:nvSpPr>
          <p:spPr bwMode="auto">
            <a:xfrm>
              <a:off x="1400" y="1562"/>
              <a:ext cx="752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eDwm,m/ </a:t>
              </a:r>
            </a:p>
          </p:txBody>
        </p:sp>
        <p:sp>
          <p:nvSpPr>
            <p:cNvPr id="752706" name="Text Box 66"/>
            <p:cNvSpPr txBox="1">
              <a:spLocks noChangeArrowheads="1"/>
            </p:cNvSpPr>
            <p:nvPr/>
          </p:nvSpPr>
          <p:spPr bwMode="auto">
            <a:xfrm>
              <a:off x="1184" y="1754"/>
              <a:ext cx="752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xJtmApf*smzg </a:t>
              </a:r>
            </a:p>
          </p:txBody>
        </p:sp>
        <p:sp>
          <p:nvSpPr>
            <p:cNvPr id="752707" name="Text Box 67"/>
            <p:cNvSpPr txBox="1">
              <a:spLocks noChangeArrowheads="1"/>
            </p:cNvSpPr>
            <p:nvPr/>
          </p:nvSpPr>
          <p:spPr bwMode="auto">
            <a:xfrm>
              <a:off x="1416" y="1906"/>
              <a:ext cx="832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a,&amp;k&amp;Svif/ </a:t>
              </a:r>
            </a:p>
          </p:txBody>
        </p:sp>
        <p:sp>
          <p:nvSpPr>
            <p:cNvPr id="752708" name="Text Box 68"/>
            <p:cNvSpPr txBox="1">
              <a:spLocks noChangeArrowheads="1"/>
            </p:cNvSpPr>
            <p:nvPr/>
          </p:nvSpPr>
          <p:spPr bwMode="auto">
            <a:xfrm>
              <a:off x="1272" y="2290"/>
              <a:ext cx="752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bD,ma&amp;Sb/ </a:t>
              </a:r>
            </a:p>
          </p:txBody>
        </p:sp>
        <p:sp>
          <p:nvSpPr>
            <p:cNvPr id="752709" name="Text Box 69"/>
            <p:cNvSpPr txBox="1">
              <a:spLocks noChangeArrowheads="1"/>
            </p:cNvSpPr>
            <p:nvPr/>
          </p:nvSpPr>
          <p:spPr bwMode="auto">
            <a:xfrm>
              <a:off x="1208" y="2099"/>
              <a:ext cx="752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*gqm/ </a:t>
              </a:r>
            </a:p>
          </p:txBody>
        </p:sp>
        <p:sp>
          <p:nvSpPr>
            <p:cNvPr id="752710" name="Text Box 70"/>
            <p:cNvSpPr txBox="1">
              <a:spLocks noChangeArrowheads="1"/>
            </p:cNvSpPr>
            <p:nvPr/>
          </p:nvSpPr>
          <p:spPr bwMode="auto">
            <a:xfrm>
              <a:off x="1672" y="2442"/>
              <a:ext cx="920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;/ tpPa&amp;;/ </a:t>
              </a:r>
            </a:p>
          </p:txBody>
        </p:sp>
        <p:sp>
          <p:nvSpPr>
            <p:cNvPr id="752711" name="Oval 71"/>
            <p:cNvSpPr>
              <a:spLocks noChangeArrowheads="1"/>
            </p:cNvSpPr>
            <p:nvPr/>
          </p:nvSpPr>
          <p:spPr bwMode="auto">
            <a:xfrm>
              <a:off x="2196" y="1878"/>
              <a:ext cx="188" cy="172"/>
            </a:xfrm>
            <a:prstGeom prst="ellipse">
              <a:avLst/>
            </a:prstGeom>
            <a:solidFill>
              <a:srgbClr val="FAF2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752712" name="Text Box 72"/>
          <p:cNvSpPr txBox="1">
            <a:spLocks noChangeArrowheads="1"/>
          </p:cNvSpPr>
          <p:nvPr/>
        </p:nvSpPr>
        <p:spPr bwMode="auto">
          <a:xfrm>
            <a:off x="5786438" y="2413000"/>
            <a:ext cx="14605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a*smf'ef/ </a:t>
            </a:r>
          </a:p>
        </p:txBody>
      </p:sp>
      <p:sp>
        <p:nvSpPr>
          <p:cNvPr id="752713" name="Freeform 7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714" name="AutoShape 7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715" name="Rectangle 7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716" name="AutoShape 7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717" name="Line 7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718" name="Line 7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719" name="Rectangle 7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439" name="Rectangle 8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59440" name="Rectangle 81"/>
          <p:cNvSpPr>
            <a:spLocks noChangeArrowheads="1"/>
          </p:cNvSpPr>
          <p:nvPr/>
        </p:nvSpPr>
        <p:spPr bwMode="auto">
          <a:xfrm>
            <a:off x="8074025" y="3629025"/>
            <a:ext cx="8826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59441" name="Rectangle 82"/>
          <p:cNvSpPr>
            <a:spLocks noChangeArrowheads="1"/>
          </p:cNvSpPr>
          <p:nvPr/>
        </p:nvSpPr>
        <p:spPr bwMode="auto">
          <a:xfrm>
            <a:off x="8004175" y="3432175"/>
            <a:ext cx="819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59442" name="Rectangle 83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52724" name="Line 8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725" name="Line 8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726" name="Line 8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3" name="Group 87"/>
          <p:cNvGrpSpPr>
            <a:grpSpLocks/>
          </p:cNvGrpSpPr>
          <p:nvPr/>
        </p:nvGrpSpPr>
        <p:grpSpPr bwMode="auto">
          <a:xfrm>
            <a:off x="2636838" y="892175"/>
            <a:ext cx="4478337" cy="4651375"/>
            <a:chOff x="1619" y="560"/>
            <a:chExt cx="2821" cy="2930"/>
          </a:xfrm>
        </p:grpSpPr>
        <p:sp>
          <p:nvSpPr>
            <p:cNvPr id="752728" name="AutoShape 88"/>
            <p:cNvSpPr>
              <a:spLocks noChangeArrowheads="1"/>
            </p:cNvSpPr>
            <p:nvPr/>
          </p:nvSpPr>
          <p:spPr bwMode="auto">
            <a:xfrm rot="2155213">
              <a:off x="1864" y="560"/>
              <a:ext cx="488" cy="776"/>
            </a:xfrm>
            <a:prstGeom prst="curvedRightArrow">
              <a:avLst>
                <a:gd name="adj1" fmla="val 31803"/>
                <a:gd name="adj2" fmla="val 63607"/>
                <a:gd name="adj3" fmla="val 33333"/>
              </a:avLst>
            </a:prstGeom>
            <a:solidFill>
              <a:schemeClr val="tx1"/>
            </a:solidFill>
            <a:ln w="5715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729" name="Text Box 89"/>
            <p:cNvSpPr txBox="1">
              <a:spLocks noChangeArrowheads="1"/>
            </p:cNvSpPr>
            <p:nvPr/>
          </p:nvSpPr>
          <p:spPr bwMode="auto">
            <a:xfrm>
              <a:off x="2504" y="792"/>
              <a:ext cx="1936" cy="413"/>
            </a:xfrm>
            <a:prstGeom prst="rect">
              <a:avLst/>
            </a:prstGeom>
            <a:solidFill>
              <a:schemeClr val="accent1"/>
            </a:solidFill>
            <a:ln w="76200">
              <a:solidFill>
                <a:srgbClr val="02227C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EEFF4B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ÁZuf.trsdK;tEG,f/</a:t>
              </a:r>
            </a:p>
          </p:txBody>
        </p:sp>
        <p:sp>
          <p:nvSpPr>
            <p:cNvPr id="752730" name="Freeform 90"/>
            <p:cNvSpPr>
              <a:spLocks/>
            </p:cNvSpPr>
            <p:nvPr/>
          </p:nvSpPr>
          <p:spPr bwMode="auto">
            <a:xfrm>
              <a:off x="1619" y="1027"/>
              <a:ext cx="949" cy="2463"/>
            </a:xfrm>
            <a:custGeom>
              <a:avLst/>
              <a:gdLst/>
              <a:ahLst/>
              <a:cxnLst>
                <a:cxn ang="0">
                  <a:pos x="48" y="1498"/>
                </a:cxn>
                <a:cxn ang="0">
                  <a:pos x="112" y="1664"/>
                </a:cxn>
                <a:cxn ang="0">
                  <a:pos x="203" y="1914"/>
                </a:cxn>
                <a:cxn ang="0">
                  <a:pos x="299" y="2197"/>
                </a:cxn>
                <a:cxn ang="0">
                  <a:pos x="368" y="2384"/>
                </a:cxn>
                <a:cxn ang="0">
                  <a:pos x="475" y="2448"/>
                </a:cxn>
                <a:cxn ang="0">
                  <a:pos x="501" y="2357"/>
                </a:cxn>
                <a:cxn ang="0">
                  <a:pos x="512" y="2240"/>
                </a:cxn>
                <a:cxn ang="0">
                  <a:pos x="549" y="2106"/>
                </a:cxn>
                <a:cxn ang="0">
                  <a:pos x="565" y="1994"/>
                </a:cxn>
                <a:cxn ang="0">
                  <a:pos x="592" y="1877"/>
                </a:cxn>
                <a:cxn ang="0">
                  <a:pos x="661" y="1680"/>
                </a:cxn>
                <a:cxn ang="0">
                  <a:pos x="768" y="1477"/>
                </a:cxn>
                <a:cxn ang="0">
                  <a:pos x="757" y="1445"/>
                </a:cxn>
                <a:cxn ang="0">
                  <a:pos x="752" y="1360"/>
                </a:cxn>
                <a:cxn ang="0">
                  <a:pos x="805" y="1168"/>
                </a:cxn>
                <a:cxn ang="0">
                  <a:pos x="800" y="1157"/>
                </a:cxn>
                <a:cxn ang="0">
                  <a:pos x="747" y="1205"/>
                </a:cxn>
                <a:cxn ang="0">
                  <a:pos x="683" y="1237"/>
                </a:cxn>
                <a:cxn ang="0">
                  <a:pos x="437" y="1296"/>
                </a:cxn>
                <a:cxn ang="0">
                  <a:pos x="416" y="1141"/>
                </a:cxn>
                <a:cxn ang="0">
                  <a:pos x="469" y="1093"/>
                </a:cxn>
                <a:cxn ang="0">
                  <a:pos x="533" y="997"/>
                </a:cxn>
                <a:cxn ang="0">
                  <a:pos x="480" y="837"/>
                </a:cxn>
                <a:cxn ang="0">
                  <a:pos x="485" y="666"/>
                </a:cxn>
                <a:cxn ang="0">
                  <a:pos x="560" y="517"/>
                </a:cxn>
                <a:cxn ang="0">
                  <a:pos x="715" y="501"/>
                </a:cxn>
                <a:cxn ang="0">
                  <a:pos x="795" y="554"/>
                </a:cxn>
                <a:cxn ang="0">
                  <a:pos x="869" y="565"/>
                </a:cxn>
                <a:cxn ang="0">
                  <a:pos x="912" y="352"/>
                </a:cxn>
                <a:cxn ang="0">
                  <a:pos x="917" y="208"/>
                </a:cxn>
                <a:cxn ang="0">
                  <a:pos x="901" y="0"/>
                </a:cxn>
                <a:cxn ang="0">
                  <a:pos x="864" y="37"/>
                </a:cxn>
                <a:cxn ang="0">
                  <a:pos x="789" y="138"/>
                </a:cxn>
                <a:cxn ang="0">
                  <a:pos x="608" y="122"/>
                </a:cxn>
                <a:cxn ang="0">
                  <a:pos x="544" y="277"/>
                </a:cxn>
                <a:cxn ang="0">
                  <a:pos x="464" y="314"/>
                </a:cxn>
                <a:cxn ang="0">
                  <a:pos x="379" y="586"/>
                </a:cxn>
                <a:cxn ang="0">
                  <a:pos x="304" y="848"/>
                </a:cxn>
                <a:cxn ang="0">
                  <a:pos x="229" y="976"/>
                </a:cxn>
                <a:cxn ang="0">
                  <a:pos x="197" y="1024"/>
                </a:cxn>
                <a:cxn ang="0">
                  <a:pos x="133" y="1109"/>
                </a:cxn>
                <a:cxn ang="0">
                  <a:pos x="91" y="1173"/>
                </a:cxn>
                <a:cxn ang="0">
                  <a:pos x="139" y="1173"/>
                </a:cxn>
                <a:cxn ang="0">
                  <a:pos x="107" y="1242"/>
                </a:cxn>
                <a:cxn ang="0">
                  <a:pos x="32" y="1349"/>
                </a:cxn>
                <a:cxn ang="0">
                  <a:pos x="0" y="1376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91"/>
          <p:cNvGrpSpPr>
            <a:grpSpLocks/>
          </p:cNvGrpSpPr>
          <p:nvPr/>
        </p:nvGrpSpPr>
        <p:grpSpPr bwMode="auto">
          <a:xfrm>
            <a:off x="388938" y="2225675"/>
            <a:ext cx="6997700" cy="2708275"/>
            <a:chOff x="1352" y="-3515"/>
            <a:chExt cx="4408" cy="1706"/>
          </a:xfrm>
        </p:grpSpPr>
        <p:sp>
          <p:nvSpPr>
            <p:cNvPr id="752732" name="Text Box 92"/>
            <p:cNvSpPr txBox="1">
              <a:spLocks noChangeArrowheads="1"/>
            </p:cNvSpPr>
            <p:nvPr/>
          </p:nvSpPr>
          <p:spPr bwMode="auto">
            <a:xfrm>
              <a:off x="3648" y="-2184"/>
              <a:ext cx="2112" cy="375"/>
            </a:xfrm>
            <a:prstGeom prst="rect">
              <a:avLst/>
            </a:prstGeom>
            <a:solidFill>
              <a:srgbClr val="296F35"/>
            </a:solidFill>
            <a:ln w="76200">
              <a:solidFill>
                <a:srgbClr val="006600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800" b="1">
                  <a:solidFill>
                    <a:srgbClr val="EEFF4B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Á&amp;Sarv. trsdK;tEG,f/ </a:t>
              </a:r>
            </a:p>
          </p:txBody>
        </p:sp>
        <p:sp>
          <p:nvSpPr>
            <p:cNvPr id="752733" name="AutoShape 93"/>
            <p:cNvSpPr>
              <a:spLocks noChangeArrowheads="1"/>
            </p:cNvSpPr>
            <p:nvPr/>
          </p:nvSpPr>
          <p:spPr bwMode="auto">
            <a:xfrm rot="-10751860">
              <a:off x="1352" y="-3025"/>
              <a:ext cx="1551" cy="1126"/>
            </a:xfrm>
            <a:prstGeom prst="curvedLeftArrow">
              <a:avLst>
                <a:gd name="adj1" fmla="val 20000"/>
                <a:gd name="adj2" fmla="val 40000"/>
                <a:gd name="adj3" fmla="val 45915"/>
              </a:avLst>
            </a:prstGeom>
            <a:solidFill>
              <a:schemeClr val="tx1"/>
            </a:solidFill>
            <a:ln w="76200">
              <a:solidFill>
                <a:srgbClr val="2E7E3B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grpSp>
          <p:nvGrpSpPr>
            <p:cNvPr id="59454" name="Group 94"/>
            <p:cNvGrpSpPr>
              <a:grpSpLocks/>
            </p:cNvGrpSpPr>
            <p:nvPr/>
          </p:nvGrpSpPr>
          <p:grpSpPr bwMode="auto">
            <a:xfrm>
              <a:off x="2795" y="-3515"/>
              <a:ext cx="907" cy="896"/>
              <a:chOff x="1584" y="1477"/>
              <a:chExt cx="907" cy="896"/>
            </a:xfrm>
          </p:grpSpPr>
          <p:sp>
            <p:nvSpPr>
              <p:cNvPr id="752735" name="Freeform 95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/>
                <a:ahLst/>
                <a:cxnLst>
                  <a:cxn ang="0">
                    <a:pos x="37" y="197"/>
                  </a:cxn>
                  <a:cxn ang="0">
                    <a:pos x="80" y="165"/>
                  </a:cxn>
                  <a:cxn ang="0">
                    <a:pos x="107" y="117"/>
                  </a:cxn>
                  <a:cxn ang="0">
                    <a:pos x="128" y="69"/>
                  </a:cxn>
                  <a:cxn ang="0">
                    <a:pos x="160" y="59"/>
                  </a:cxn>
                  <a:cxn ang="0">
                    <a:pos x="149" y="0"/>
                  </a:cxn>
                  <a:cxn ang="0">
                    <a:pos x="117" y="27"/>
                  </a:cxn>
                  <a:cxn ang="0">
                    <a:pos x="21" y="64"/>
                  </a:cxn>
                  <a:cxn ang="0">
                    <a:pos x="0" y="112"/>
                  </a:cxn>
                  <a:cxn ang="0">
                    <a:pos x="32" y="192"/>
                  </a:cxn>
                  <a:cxn ang="0">
                    <a:pos x="37" y="197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752736" name="Freeform 96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/>
                <a:ahLst/>
                <a:cxnLst>
                  <a:cxn ang="0">
                    <a:pos x="464" y="123"/>
                  </a:cxn>
                  <a:cxn ang="0">
                    <a:pos x="432" y="118"/>
                  </a:cxn>
                  <a:cxn ang="0">
                    <a:pos x="427" y="102"/>
                  </a:cxn>
                  <a:cxn ang="0">
                    <a:pos x="389" y="96"/>
                  </a:cxn>
                  <a:cxn ang="0">
                    <a:pos x="357" y="86"/>
                  </a:cxn>
                  <a:cxn ang="0">
                    <a:pos x="320" y="43"/>
                  </a:cxn>
                  <a:cxn ang="0">
                    <a:pos x="256" y="0"/>
                  </a:cxn>
                  <a:cxn ang="0">
                    <a:pos x="203" y="11"/>
                  </a:cxn>
                  <a:cxn ang="0">
                    <a:pos x="192" y="27"/>
                  </a:cxn>
                  <a:cxn ang="0">
                    <a:pos x="155" y="38"/>
                  </a:cxn>
                  <a:cxn ang="0">
                    <a:pos x="112" y="80"/>
                  </a:cxn>
                  <a:cxn ang="0">
                    <a:pos x="123" y="112"/>
                  </a:cxn>
                  <a:cxn ang="0">
                    <a:pos x="91" y="166"/>
                  </a:cxn>
                  <a:cxn ang="0">
                    <a:pos x="64" y="240"/>
                  </a:cxn>
                  <a:cxn ang="0">
                    <a:pos x="91" y="347"/>
                  </a:cxn>
                  <a:cxn ang="0">
                    <a:pos x="80" y="379"/>
                  </a:cxn>
                  <a:cxn ang="0">
                    <a:pos x="107" y="459"/>
                  </a:cxn>
                  <a:cxn ang="0">
                    <a:pos x="144" y="523"/>
                  </a:cxn>
                  <a:cxn ang="0">
                    <a:pos x="123" y="566"/>
                  </a:cxn>
                  <a:cxn ang="0">
                    <a:pos x="85" y="614"/>
                  </a:cxn>
                  <a:cxn ang="0">
                    <a:pos x="64" y="646"/>
                  </a:cxn>
                  <a:cxn ang="0">
                    <a:pos x="37" y="694"/>
                  </a:cxn>
                  <a:cxn ang="0">
                    <a:pos x="0" y="790"/>
                  </a:cxn>
                  <a:cxn ang="0">
                    <a:pos x="59" y="827"/>
                  </a:cxn>
                  <a:cxn ang="0">
                    <a:pos x="69" y="811"/>
                  </a:cxn>
                  <a:cxn ang="0">
                    <a:pos x="117" y="822"/>
                  </a:cxn>
                  <a:cxn ang="0">
                    <a:pos x="245" y="816"/>
                  </a:cxn>
                  <a:cxn ang="0">
                    <a:pos x="251" y="800"/>
                  </a:cxn>
                  <a:cxn ang="0">
                    <a:pos x="277" y="768"/>
                  </a:cxn>
                  <a:cxn ang="0">
                    <a:pos x="309" y="752"/>
                  </a:cxn>
                  <a:cxn ang="0">
                    <a:pos x="400" y="694"/>
                  </a:cxn>
                  <a:cxn ang="0">
                    <a:pos x="427" y="662"/>
                  </a:cxn>
                  <a:cxn ang="0">
                    <a:pos x="432" y="576"/>
                  </a:cxn>
                  <a:cxn ang="0">
                    <a:pos x="448" y="528"/>
                  </a:cxn>
                  <a:cxn ang="0">
                    <a:pos x="432" y="464"/>
                  </a:cxn>
                  <a:cxn ang="0">
                    <a:pos x="459" y="390"/>
                  </a:cxn>
                  <a:cxn ang="0">
                    <a:pos x="475" y="278"/>
                  </a:cxn>
                  <a:cxn ang="0">
                    <a:pos x="469" y="251"/>
                  </a:cxn>
                  <a:cxn ang="0">
                    <a:pos x="459" y="219"/>
                  </a:cxn>
                  <a:cxn ang="0">
                    <a:pos x="464" y="123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52737" name="AutoShape 97"/>
            <p:cNvSpPr>
              <a:spLocks noChangeArrowheads="1"/>
            </p:cNvSpPr>
            <p:nvPr/>
          </p:nvSpPr>
          <p:spPr bwMode="auto">
            <a:xfrm rot="10848140" flipH="1">
              <a:off x="3640" y="-3306"/>
              <a:ext cx="472" cy="1135"/>
            </a:xfrm>
            <a:prstGeom prst="curvedLeftArrow">
              <a:avLst>
                <a:gd name="adj1" fmla="val 48093"/>
                <a:gd name="adj2" fmla="val 96186"/>
                <a:gd name="adj3" fmla="val 33333"/>
              </a:avLst>
            </a:prstGeom>
            <a:solidFill>
              <a:schemeClr val="tx1"/>
            </a:solidFill>
            <a:ln w="76200">
              <a:solidFill>
                <a:srgbClr val="2E7E3B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59448" name="Text Box 9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9449" name="Text Box 99"/>
          <p:cNvSpPr txBox="1">
            <a:spLocks noChangeArrowheads="1"/>
          </p:cNvSpPr>
          <p:nvPr/>
        </p:nvSpPr>
        <p:spPr bwMode="auto">
          <a:xfrm>
            <a:off x="8594725" y="641667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752741" name="Rectangle 10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59451" name="Text Box 10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619" name="Rectangle 3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60419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60420" name="Group 25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07610" name="Rectangle 26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07611" name="Line 27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1851025" y="684213"/>
            <a:ext cx="5799138" cy="4205287"/>
            <a:chOff x="1181" y="852"/>
            <a:chExt cx="3653" cy="2649"/>
          </a:xfrm>
        </p:grpSpPr>
        <p:pic>
          <p:nvPicPr>
            <p:cNvPr id="707622" name="Picture 38" descr="Southern end of Sea of Galilee aerial, 117-15tb"/>
            <p:cNvPicPr preferRelativeResize="0"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 bwMode="auto">
            <a:xfrm rot="418001">
              <a:off x="1181" y="852"/>
              <a:ext cx="3653" cy="2649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>
              <a:outerShdw dist="119812" dir="3479677" algn="ctr" rotWithShape="0">
                <a:schemeClr val="bg2"/>
              </a:outerShdw>
            </a:effectLst>
          </p:spPr>
        </p:pic>
        <p:sp>
          <p:nvSpPr>
            <p:cNvPr id="707627" name="Rectangle 43"/>
            <p:cNvSpPr>
              <a:spLocks noChangeArrowheads="1"/>
            </p:cNvSpPr>
            <p:nvPr/>
          </p:nvSpPr>
          <p:spPr bwMode="auto">
            <a:xfrm>
              <a:off x="1270" y="1040"/>
              <a:ext cx="3430" cy="225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pic>
        <p:nvPicPr>
          <p:cNvPr id="707629" name="Picture 45" descr="Nahal Darga from top looking east, 95-13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8038" y="4054475"/>
            <a:ext cx="3355975" cy="2103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pic>
        <p:nvPicPr>
          <p:cNvPr id="707630" name="Picture 46" descr="Moresheth Gath aerial from southeast, 132-15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0" y="4068763"/>
            <a:ext cx="2794000" cy="21097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sp>
        <p:nvSpPr>
          <p:cNvPr id="707589" name="Text Box 5"/>
          <p:cNvSpPr txBox="1">
            <a:spLocks noChangeArrowheads="1"/>
          </p:cNvSpPr>
          <p:nvPr/>
        </p:nvSpPr>
        <p:spPr bwMode="auto">
          <a:xfrm>
            <a:off x="2058988" y="998538"/>
            <a:ext cx="5008562" cy="2289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F00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tmjA</a:t>
            </a:r>
            <a:r>
              <a:rPr lang="en-US" sz="3600" b="1" dirty="0">
                <a:solidFill>
                  <a:srgbClr val="FFFF00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[H\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uwdawmf</a:t>
            </a:r>
            <a:r>
              <a:rPr lang="en-US" sz="3600" b="1" dirty="0">
                <a:solidFill>
                  <a:srgbClr val="FFFF00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?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aumif;BuD;</a:t>
            </a:r>
            <a:r>
              <a:rPr lang="en-US" sz="3600" b="1" u="sng" dirty="0" err="1">
                <a:solidFill>
                  <a:srgbClr val="FFFF00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wpfpdwfwpfydkif</a:t>
            </a:r>
            <a:r>
              <a:rPr lang="en-US" sz="3600" b="1" u="sng" dirty="0">
                <a:solidFill>
                  <a:srgbClr val="FFFF00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;?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tvGefom,mvSyaomcgeef</a:t>
            </a:r>
            <a:r>
              <a:rPr lang="en-US" sz="3600" b="1" dirty="0">
                <a:solidFill>
                  <a:srgbClr val="FFFF00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?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bk&amp;m;uwdawmftarGtESpfrsm</a:t>
            </a:r>
            <a:r>
              <a:rPr lang="en-US" sz="3600" b="1" dirty="0">
                <a:solidFill>
                  <a:srgbClr val="FFFF00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;/</a:t>
            </a:r>
          </a:p>
        </p:txBody>
      </p:sp>
      <p:sp>
        <p:nvSpPr>
          <p:cNvPr id="707593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7594" name="AutoShape 10"/>
          <p:cNvSpPr>
            <a:spLocks noChangeArrowheads="1"/>
          </p:cNvSpPr>
          <p:nvPr/>
        </p:nvSpPr>
        <p:spPr bwMode="auto">
          <a:xfrm>
            <a:off x="7516813" y="2268538"/>
            <a:ext cx="730250" cy="903287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7595" name="Rectangle 11"/>
          <p:cNvSpPr>
            <a:spLocks noChangeArrowheads="1"/>
          </p:cNvSpPr>
          <p:nvPr/>
        </p:nvSpPr>
        <p:spPr bwMode="auto">
          <a:xfrm>
            <a:off x="7508875" y="2366963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7596" name="AutoShape 12"/>
          <p:cNvSpPr>
            <a:spLocks noChangeArrowheads="1"/>
          </p:cNvSpPr>
          <p:nvPr/>
        </p:nvSpPr>
        <p:spPr bwMode="auto">
          <a:xfrm>
            <a:off x="7535863" y="22637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7597" name="Line 13"/>
          <p:cNvSpPr>
            <a:spLocks noChangeShapeType="1"/>
          </p:cNvSpPr>
          <p:nvPr/>
        </p:nvSpPr>
        <p:spPr bwMode="auto">
          <a:xfrm flipV="1">
            <a:off x="7546975" y="2765425"/>
            <a:ext cx="8382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7598" name="Line 14"/>
          <p:cNvSpPr>
            <a:spLocks noChangeShapeType="1"/>
          </p:cNvSpPr>
          <p:nvPr/>
        </p:nvSpPr>
        <p:spPr bwMode="auto">
          <a:xfrm flipV="1">
            <a:off x="7534275" y="2998788"/>
            <a:ext cx="846138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0431" name="Rectangle 16"/>
          <p:cNvSpPr>
            <a:spLocks noChangeArrowheads="1"/>
          </p:cNvSpPr>
          <p:nvPr/>
        </p:nvSpPr>
        <p:spPr bwMode="auto">
          <a:xfrm>
            <a:off x="7635875" y="277177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60432" name="Rectangle 17"/>
          <p:cNvSpPr>
            <a:spLocks noChangeArrowheads="1"/>
          </p:cNvSpPr>
          <p:nvPr/>
        </p:nvSpPr>
        <p:spPr bwMode="auto">
          <a:xfrm>
            <a:off x="7527925" y="2554288"/>
            <a:ext cx="941388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chemeClr val="bg2"/>
                </a:solidFill>
                <a:effectLst/>
                <a:latin typeface="WinInnwa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chemeClr val="bg2"/>
                </a:solidFill>
                <a:effectLst/>
                <a:latin typeface="WinInnwa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60433" name="Rectangle 18"/>
          <p:cNvSpPr>
            <a:spLocks noChangeArrowheads="1"/>
          </p:cNvSpPr>
          <p:nvPr/>
        </p:nvSpPr>
        <p:spPr bwMode="auto">
          <a:xfrm>
            <a:off x="7467600" y="2271713"/>
            <a:ext cx="901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tmNAH[H/ </a:t>
            </a:r>
          </a:p>
        </p:txBody>
      </p:sp>
      <p:sp>
        <p:nvSpPr>
          <p:cNvPr id="707603" name="Line 19"/>
          <p:cNvSpPr>
            <a:spLocks noChangeShapeType="1"/>
          </p:cNvSpPr>
          <p:nvPr/>
        </p:nvSpPr>
        <p:spPr bwMode="auto">
          <a:xfrm flipV="1">
            <a:off x="7526338" y="254793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7604" name="Line 20"/>
          <p:cNvSpPr>
            <a:spLocks noChangeShapeType="1"/>
          </p:cNvSpPr>
          <p:nvPr/>
        </p:nvSpPr>
        <p:spPr bwMode="auto">
          <a:xfrm flipV="1">
            <a:off x="7570788" y="323850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0" y="0"/>
            <a:ext cx="9144000" cy="6859588"/>
            <a:chOff x="0" y="0"/>
            <a:chExt cx="5760" cy="4321"/>
          </a:xfrm>
        </p:grpSpPr>
        <p:pic>
          <p:nvPicPr>
            <p:cNvPr id="28" name="Picture 55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9668"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5724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56"/>
            <p:cNvSpPr txBox="1">
              <a:spLocks noChangeArrowheads="1"/>
            </p:cNvSpPr>
            <p:nvPr/>
          </p:nvSpPr>
          <p:spPr bwMode="auto">
            <a:xfrm>
              <a:off x="192" y="3628"/>
              <a:ext cx="492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  <a:flatTx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The Jordan River in Central Israel</a:t>
              </a:r>
            </a:p>
          </p:txBody>
        </p:sp>
      </p:grpSp>
      <p:sp>
        <p:nvSpPr>
          <p:cNvPr id="707592" name="Text Box 8"/>
          <p:cNvSpPr txBox="1">
            <a:spLocks noChangeArrowheads="1"/>
          </p:cNvSpPr>
          <p:nvPr/>
        </p:nvSpPr>
        <p:spPr bwMode="auto">
          <a:xfrm>
            <a:off x="1046163" y="-30163"/>
            <a:ext cx="3101975" cy="6413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urÇmOD;usrf</a:t>
            </a:r>
            <a:r>
              <a:rPr lang="en-US" sz="1800" b="1" dirty="0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; 13;10-11/ </a:t>
            </a:r>
            <a:r>
              <a:rPr lang="en-US" sz="1800" b="1" dirty="0" err="1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a,m&amp;SIrSwfpm</a:t>
            </a:r>
            <a:r>
              <a:rPr lang="en-US" sz="1800" b="1" dirty="0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 17;16/ </a:t>
            </a:r>
          </a:p>
        </p:txBody>
      </p:sp>
      <p:sp>
        <p:nvSpPr>
          <p:cNvPr id="60438" name="Text Box 3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07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07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0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589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515076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077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078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3198813" y="852488"/>
            <a:ext cx="17875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WinInnwa" charset="0"/>
                <a:cs typeface="Times New Roman" charset="0"/>
              </a:rPr>
              <a:t>tmNAH[H/ </a:t>
            </a:r>
          </a:p>
        </p:txBody>
      </p:sp>
      <p:sp>
        <p:nvSpPr>
          <p:cNvPr id="515080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081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083" name="Rectangle 11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61451" name="Rectangle 12"/>
          <p:cNvSpPr>
            <a:spLocks noChangeArrowheads="1"/>
          </p:cNvSpPr>
          <p:nvPr/>
        </p:nvSpPr>
        <p:spPr bwMode="auto">
          <a:xfrm>
            <a:off x="3652838" y="1546225"/>
            <a:ext cx="2227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WinInnwa" charset="0"/>
                <a:cs typeface="Times New Roman" charset="0"/>
              </a:rPr>
              <a:t>a&amp;G;aumufjcif;</a:t>
            </a:r>
            <a:r>
              <a:rPr lang="en-US" sz="3200" b="1">
                <a:solidFill>
                  <a:schemeClr val="bg2"/>
                </a:solidFill>
                <a:effectLst/>
                <a:latin typeface="WinInnwa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61452" name="Rectangle 13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>
                <a:solidFill>
                  <a:schemeClr val="bg2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61453" name="Rectangle 14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515087" name="Rectangle 15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J - E</a:t>
            </a:r>
          </a:p>
        </p:txBody>
      </p:sp>
      <p:sp>
        <p:nvSpPr>
          <p:cNvPr id="515088" name="Rectangle 16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12</a:t>
            </a:r>
          </a:p>
        </p:txBody>
      </p:sp>
      <p:sp>
        <p:nvSpPr>
          <p:cNvPr id="515090" name="Rectangle 1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61457" name="Group 19"/>
          <p:cNvGrpSpPr>
            <a:grpSpLocks/>
          </p:cNvGrpSpPr>
          <p:nvPr/>
        </p:nvGrpSpPr>
        <p:grpSpPr bwMode="auto">
          <a:xfrm>
            <a:off x="598488" y="2741613"/>
            <a:ext cx="2259012" cy="1446212"/>
            <a:chOff x="377" y="1498"/>
            <a:chExt cx="1423" cy="911"/>
          </a:xfrm>
        </p:grpSpPr>
        <p:sp>
          <p:nvSpPr>
            <p:cNvPr id="515092" name="Rectangle 20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 sz="2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 sz="2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 sz="28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515093" name="Rectangle 21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  <a:ea typeface="+mn-ea"/>
                  <a:cs typeface="+mn-cs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JMJ</a:t>
              </a:r>
            </a:p>
          </p:txBody>
        </p:sp>
      </p:grpSp>
      <p:sp>
        <p:nvSpPr>
          <p:cNvPr id="515094" name="Line 2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095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096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097" name="Rectangle 2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515098" name="Line 2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02" name="Text Box 30"/>
          <p:cNvSpPr txBox="1">
            <a:spLocks noChangeArrowheads="1"/>
          </p:cNvSpPr>
          <p:nvPr/>
        </p:nvSpPr>
        <p:spPr bwMode="auto">
          <a:xfrm>
            <a:off x="914400" y="5016500"/>
            <a:ext cx="754380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6000" b="1">
                <a:solidFill>
                  <a:schemeClr val="tx1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uwdawmf\aqGpOfrsdK;quf</a:t>
            </a:r>
          </a:p>
        </p:txBody>
      </p:sp>
      <p:sp>
        <p:nvSpPr>
          <p:cNvPr id="515103" name="Oval 31"/>
          <p:cNvSpPr>
            <a:spLocks noChangeArrowheads="1"/>
          </p:cNvSpPr>
          <p:nvPr/>
        </p:nvSpPr>
        <p:spPr bwMode="auto">
          <a:xfrm>
            <a:off x="2781300" y="800100"/>
            <a:ext cx="2527300" cy="7112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04" name="Oval 32"/>
          <p:cNvSpPr>
            <a:spLocks noChangeArrowheads="1"/>
          </p:cNvSpPr>
          <p:nvPr/>
        </p:nvSpPr>
        <p:spPr bwMode="auto">
          <a:xfrm>
            <a:off x="3911600" y="2946400"/>
            <a:ext cx="711200" cy="5207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05" name="Oval 33"/>
          <p:cNvSpPr>
            <a:spLocks noChangeArrowheads="1"/>
          </p:cNvSpPr>
          <p:nvPr/>
        </p:nvSpPr>
        <p:spPr bwMode="auto">
          <a:xfrm>
            <a:off x="4229100" y="3403600"/>
            <a:ext cx="711200" cy="5207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4279900" y="1536700"/>
            <a:ext cx="889000" cy="1447800"/>
            <a:chOff x="2696" y="968"/>
            <a:chExt cx="560" cy="912"/>
          </a:xfrm>
        </p:grpSpPr>
        <p:sp>
          <p:nvSpPr>
            <p:cNvPr id="515107" name="Oval 35"/>
            <p:cNvSpPr>
              <a:spLocks noChangeArrowheads="1"/>
            </p:cNvSpPr>
            <p:nvPr/>
          </p:nvSpPr>
          <p:spPr bwMode="auto">
            <a:xfrm>
              <a:off x="2808" y="1552"/>
              <a:ext cx="448" cy="328"/>
            </a:xfrm>
            <a:prstGeom prst="ellips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15108" name="Line 36"/>
            <p:cNvSpPr>
              <a:spLocks noChangeShapeType="1"/>
            </p:cNvSpPr>
            <p:nvPr/>
          </p:nvSpPr>
          <p:spPr bwMode="auto">
            <a:xfrm>
              <a:off x="2696" y="968"/>
              <a:ext cx="240" cy="560"/>
            </a:xfrm>
            <a:prstGeom prst="lin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 type="arrow" w="med" len="med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61468" name="Text Box 5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515127" name="Text Box 55"/>
          <p:cNvSpPr txBox="1">
            <a:spLocks noChangeArrowheads="1"/>
          </p:cNvSpPr>
          <p:nvPr/>
        </p:nvSpPr>
        <p:spPr bwMode="auto">
          <a:xfrm>
            <a:off x="1793875" y="371475"/>
            <a:ext cx="2603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chemeClr val="tx1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xGuf 2;24</a:t>
            </a:r>
            <a:r>
              <a:rPr lang="en-US" sz="2000" b="1">
                <a:solidFill>
                  <a:schemeClr val="tx1"/>
                </a:solidFill>
                <a:effectLst/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515129" name="Text Box 57"/>
          <p:cNvSpPr txBox="1">
            <a:spLocks noChangeArrowheads="1"/>
          </p:cNvSpPr>
          <p:nvPr/>
        </p:nvSpPr>
        <p:spPr bwMode="auto">
          <a:xfrm>
            <a:off x="815975" y="4406900"/>
            <a:ext cx="7596188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>
                <a:solidFill>
                  <a:srgbClr val="68FFF8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 </a:t>
            </a:r>
            <a:r>
              <a:rPr lang="en-US" b="1">
                <a:solidFill>
                  <a:srgbClr val="68FFF8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,mukyf</a:t>
            </a:r>
            <a:r>
              <a:rPr lang="en-US" b="1">
                <a:solidFill>
                  <a:schemeClr val="tx1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onf </a:t>
            </a:r>
            <a:r>
              <a:rPr lang="en-US" b="1">
                <a:solidFill>
                  <a:srgbClr val="68FFF8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uwdawmf\fom;</a:t>
            </a:r>
            <a:r>
              <a:rPr lang="en-US" b="1">
                <a:solidFill>
                  <a:schemeClr val="tx1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jzpfonf/</a:t>
            </a:r>
            <a:r>
              <a:rPr lang="en-US" sz="4800" b="1">
                <a:solidFill>
                  <a:srgbClr val="68FFF8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515146" name="Freeform 7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47" name="AutoShape 7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48" name="Rectangle 7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49" name="AutoShape 7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50" name="Line 7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51" name="Line 7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52" name="Rectangle 8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1478" name="Rectangle 8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61479" name="Rectangle 82"/>
          <p:cNvSpPr>
            <a:spLocks noChangeArrowheads="1"/>
          </p:cNvSpPr>
          <p:nvPr/>
        </p:nvSpPr>
        <p:spPr bwMode="auto">
          <a:xfrm>
            <a:off x="8286750" y="4221163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J - E</a:t>
            </a:r>
          </a:p>
        </p:txBody>
      </p:sp>
      <p:sp>
        <p:nvSpPr>
          <p:cNvPr id="61480" name="Rectangle 83"/>
          <p:cNvSpPr>
            <a:spLocks noChangeArrowheads="1"/>
          </p:cNvSpPr>
          <p:nvPr/>
        </p:nvSpPr>
        <p:spPr bwMode="auto">
          <a:xfrm>
            <a:off x="8340725" y="4411663"/>
            <a:ext cx="320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12</a:t>
            </a:r>
          </a:p>
        </p:txBody>
      </p:sp>
      <p:sp>
        <p:nvSpPr>
          <p:cNvPr id="61481" name="Rectangle 84"/>
          <p:cNvSpPr>
            <a:spLocks noChangeArrowheads="1"/>
          </p:cNvSpPr>
          <p:nvPr/>
        </p:nvSpPr>
        <p:spPr bwMode="auto">
          <a:xfrm>
            <a:off x="8137525" y="3616325"/>
            <a:ext cx="941388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chemeClr val="bg2"/>
                </a:solidFill>
                <a:effectLst/>
                <a:latin typeface="WinInnwa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chemeClr val="bg2"/>
                </a:solidFill>
                <a:effectLst/>
                <a:latin typeface="WinInnwa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61482" name="Rectangle 85"/>
          <p:cNvSpPr>
            <a:spLocks noChangeArrowheads="1"/>
          </p:cNvSpPr>
          <p:nvPr/>
        </p:nvSpPr>
        <p:spPr bwMode="auto">
          <a:xfrm>
            <a:off x="8004175" y="3432175"/>
            <a:ext cx="9017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tmNAH[H/ </a:t>
            </a:r>
          </a:p>
        </p:txBody>
      </p:sp>
      <p:sp>
        <p:nvSpPr>
          <p:cNvPr id="61483" name="Rectangle 86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515159" name="Line 87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60" name="Line 88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61" name="Line 89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1487" name="Text Box 9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1488" name="Text Box 93"/>
          <p:cNvSpPr txBox="1">
            <a:spLocks noChangeArrowheads="1"/>
          </p:cNvSpPr>
          <p:nvPr/>
        </p:nvSpPr>
        <p:spPr bwMode="auto">
          <a:xfrm>
            <a:off x="8591550" y="6427788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7</a:t>
            </a:r>
          </a:p>
        </p:txBody>
      </p:sp>
      <p:sp>
        <p:nvSpPr>
          <p:cNvPr id="515167" name="Rectangle 9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61490" name="Text Box 9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61491" name="Group 97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61497" name="Group 98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61499" name="Group 99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61505" name="Group 100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515173" name="Freeform 101" descr="Cork"/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66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5174" name="Freeform 102" descr="Cork"/>
                  <p:cNvSpPr>
                    <a:spLocks/>
                  </p:cNvSpPr>
                  <p:nvPr/>
                </p:nvSpPr>
                <p:spPr bwMode="auto">
                  <a:xfrm>
                    <a:off x="576" y="2506"/>
                    <a:ext cx="2078" cy="1230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66" charset="0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61506" name="Picture 103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515176" name="Freeform 104"/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15177" name="Freeform 105"/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15178" name="Freeform 106"/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15179" name="Freeform 107"/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15180" name="Freeform 108"/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15181" name="Rectangle 109"/>
            <p:cNvSpPr>
              <a:spLocks noChangeArrowheads="1"/>
            </p:cNvSpPr>
            <p:nvPr/>
          </p:nvSpPr>
          <p:spPr bwMode="auto">
            <a:xfrm>
              <a:off x="3922" y="991"/>
              <a:ext cx="389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45791" dir="2021404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b="1" i="1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515182" name="Rectangle 110"/>
          <p:cNvSpPr>
            <a:spLocks noChangeArrowheads="1"/>
          </p:cNvSpPr>
          <p:nvPr/>
        </p:nvSpPr>
        <p:spPr bwMode="auto">
          <a:xfrm>
            <a:off x="5983288" y="2519363"/>
            <a:ext cx="2636837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i="1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urÇm 12;1-3</a:t>
            </a:r>
            <a:r>
              <a:rPr lang="en-US" b="1" i="1">
                <a:solidFill>
                  <a:schemeClr val="tx1"/>
                </a:solidFill>
                <a:effectLst/>
                <a:latin typeface="WinInnwa" pitchFamily="-107" charset="0"/>
                <a:ea typeface="+mn-ea"/>
                <a:cs typeface="+mn-cs"/>
              </a:rPr>
              <a:t> </a:t>
            </a:r>
          </a:p>
        </p:txBody>
      </p:sp>
      <p:sp>
        <p:nvSpPr>
          <p:cNvPr id="515183" name="Text Box 111"/>
          <p:cNvSpPr txBox="1">
            <a:spLocks noChangeArrowheads="1"/>
          </p:cNvSpPr>
          <p:nvPr/>
        </p:nvSpPr>
        <p:spPr bwMode="auto">
          <a:xfrm rot="16163196">
            <a:off x="153988" y="4048125"/>
            <a:ext cx="1739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3600" b="1">
                <a:solidFill>
                  <a:srgbClr val="00FF00"/>
                </a:solidFill>
                <a:effectLst/>
                <a:latin typeface="WinInnwa" charset="0"/>
                <a:cs typeface="Times New Roman" charset="0"/>
              </a:rPr>
              <a:t>tmNAH[H </a:t>
            </a:r>
            <a:endParaRPr lang="en-US" sz="36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WinInnwa" charset="0"/>
              <a:ea typeface="Times New Roman" charset="0"/>
              <a:cs typeface="Times New Roman" charset="0"/>
            </a:endParaRPr>
          </a:p>
        </p:txBody>
      </p:sp>
      <p:sp>
        <p:nvSpPr>
          <p:cNvPr id="515184" name="Text Box 112"/>
          <p:cNvSpPr txBox="1">
            <a:spLocks noChangeArrowheads="1"/>
          </p:cNvSpPr>
          <p:nvPr/>
        </p:nvSpPr>
        <p:spPr bwMode="auto">
          <a:xfrm rot="16249288">
            <a:off x="667544" y="2326482"/>
            <a:ext cx="20653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a,moyf/</a:t>
            </a: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 </a:t>
            </a:r>
          </a:p>
        </p:txBody>
      </p:sp>
      <p:sp>
        <p:nvSpPr>
          <p:cNvPr id="515185" name="Text Box 113"/>
          <p:cNvSpPr txBox="1">
            <a:spLocks noChangeArrowheads="1"/>
          </p:cNvSpPr>
          <p:nvPr/>
        </p:nvSpPr>
        <p:spPr bwMode="auto">
          <a:xfrm rot="-5400000">
            <a:off x="944563" y="2301875"/>
            <a:ext cx="22256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arma&amp;S/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515186" name="Text Box 114"/>
          <p:cNvSpPr txBox="1">
            <a:spLocks noChangeArrowheads="1"/>
          </p:cNvSpPr>
          <p:nvPr/>
        </p:nvSpPr>
        <p:spPr bwMode="auto">
          <a:xfrm rot="16185571">
            <a:off x="1373188" y="2359025"/>
            <a:ext cx="228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a,m&amp;I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087" grpId="0" autoUpdateAnimBg="0"/>
      <p:bldP spid="515088" grpId="0" autoUpdateAnimBg="0"/>
      <p:bldP spid="515102" grpId="0" autoUpdateAnimBg="0"/>
      <p:bldP spid="515103" grpId="0" animBg="1"/>
      <p:bldP spid="515104" grpId="0" animBg="1"/>
      <p:bldP spid="515105" grpId="0" animBg="1"/>
      <p:bldP spid="515129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81316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17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18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3084513" y="938213"/>
            <a:ext cx="194786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4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tmNAH[H/ </a:t>
            </a:r>
          </a:p>
        </p:txBody>
      </p:sp>
      <p:sp>
        <p:nvSpPr>
          <p:cNvPr id="781320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21" name="Rectangle 9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3709988" y="1603375"/>
            <a:ext cx="2227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WinInnwa" charset="0"/>
                <a:cs typeface="Times New Roman" charset="0"/>
              </a:rPr>
              <a:t>a&amp;G;aumufjcif;</a:t>
            </a:r>
            <a:r>
              <a:rPr lang="en-US" sz="3200" b="1">
                <a:solidFill>
                  <a:schemeClr val="bg2"/>
                </a:solidFill>
                <a:effectLst/>
                <a:latin typeface="WinInnwa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62475" name="Rectangle 11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>
                <a:solidFill>
                  <a:schemeClr val="bg2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62477" name="Rectangle 13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J - E</a:t>
            </a:r>
          </a:p>
        </p:txBody>
      </p:sp>
      <p:sp>
        <p:nvSpPr>
          <p:cNvPr id="781326" name="Rectangle 14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62479" name="Group 15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781328" name="Rectangle 16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 sz="2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 sz="2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 sz="28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781329" name="Rectangle 17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  <a:ea typeface="+mn-ea"/>
                  <a:cs typeface="+mn-cs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JMJ</a:t>
              </a:r>
            </a:p>
          </p:txBody>
        </p:sp>
      </p:grpSp>
      <p:sp>
        <p:nvSpPr>
          <p:cNvPr id="781330" name="Line 18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31" name="Rectangle 1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781332" name="Line 2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33" name="Line 21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2484" name="Rectangle 22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12</a:t>
            </a:r>
            <a:endParaRPr lang="en-US" sz="32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781335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36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2487" name="Text Box 2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781338" name="Text Box 26"/>
          <p:cNvSpPr txBox="1">
            <a:spLocks noChangeArrowheads="1"/>
          </p:cNvSpPr>
          <p:nvPr/>
        </p:nvSpPr>
        <p:spPr bwMode="auto">
          <a:xfrm>
            <a:off x="1790700" y="-85725"/>
            <a:ext cx="33321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urÇm 35;23-26/ urÇm 34;1</a:t>
            </a:r>
            <a:r>
              <a:rPr lang="en-US" sz="2400" b="1">
                <a:solidFill>
                  <a:schemeClr val="tx1"/>
                </a:solidFill>
                <a:effectLst/>
                <a:latin typeface="WinInnwa" pitchFamily="-107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542925" y="3562350"/>
            <a:ext cx="1225550" cy="795338"/>
            <a:chOff x="520" y="1872"/>
            <a:chExt cx="720" cy="584"/>
          </a:xfrm>
        </p:grpSpPr>
        <p:sp>
          <p:nvSpPr>
            <p:cNvPr id="781340" name="Oval 28"/>
            <p:cNvSpPr>
              <a:spLocks noChangeArrowheads="1"/>
            </p:cNvSpPr>
            <p:nvPr/>
          </p:nvSpPr>
          <p:spPr bwMode="auto">
            <a:xfrm>
              <a:off x="520" y="187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41" name="Text Box 29"/>
            <p:cNvSpPr txBox="1">
              <a:spLocks noChangeArrowheads="1"/>
            </p:cNvSpPr>
            <p:nvPr/>
          </p:nvSpPr>
          <p:spPr bwMode="auto">
            <a:xfrm>
              <a:off x="624" y="1896"/>
              <a:ext cx="616" cy="5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44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1</a:t>
              </a: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6985000" y="5778500"/>
            <a:ext cx="1117600" cy="749300"/>
            <a:chOff x="840" y="3152"/>
            <a:chExt cx="704" cy="472"/>
          </a:xfrm>
        </p:grpSpPr>
        <p:sp>
          <p:nvSpPr>
            <p:cNvPr id="781343" name="Oval 31"/>
            <p:cNvSpPr>
              <a:spLocks noChangeArrowheads="1"/>
            </p:cNvSpPr>
            <p:nvPr/>
          </p:nvSpPr>
          <p:spPr bwMode="auto">
            <a:xfrm>
              <a:off x="840" y="315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44" name="Text Box 32"/>
            <p:cNvSpPr txBox="1">
              <a:spLocks noChangeArrowheads="1"/>
            </p:cNvSpPr>
            <p:nvPr/>
          </p:nvSpPr>
          <p:spPr bwMode="auto">
            <a:xfrm>
              <a:off x="928" y="317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787400" y="5384800"/>
            <a:ext cx="749300" cy="749300"/>
            <a:chOff x="872" y="2368"/>
            <a:chExt cx="472" cy="472"/>
          </a:xfrm>
        </p:grpSpPr>
        <p:sp>
          <p:nvSpPr>
            <p:cNvPr id="781346" name="Oval 34"/>
            <p:cNvSpPr>
              <a:spLocks noChangeArrowheads="1"/>
            </p:cNvSpPr>
            <p:nvPr/>
          </p:nvSpPr>
          <p:spPr bwMode="auto">
            <a:xfrm>
              <a:off x="872" y="236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47" name="Text Box 35"/>
            <p:cNvSpPr txBox="1">
              <a:spLocks noChangeArrowheads="1"/>
            </p:cNvSpPr>
            <p:nvPr/>
          </p:nvSpPr>
          <p:spPr bwMode="auto">
            <a:xfrm>
              <a:off x="968" y="2384"/>
              <a:ext cx="288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4635500" y="4622800"/>
            <a:ext cx="1117600" cy="749300"/>
            <a:chOff x="1424" y="2672"/>
            <a:chExt cx="704" cy="472"/>
          </a:xfrm>
        </p:grpSpPr>
        <p:sp>
          <p:nvSpPr>
            <p:cNvPr id="781349" name="Oval 37"/>
            <p:cNvSpPr>
              <a:spLocks noChangeArrowheads="1"/>
            </p:cNvSpPr>
            <p:nvPr/>
          </p:nvSpPr>
          <p:spPr bwMode="auto">
            <a:xfrm>
              <a:off x="1424" y="267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50" name="Text Box 38"/>
            <p:cNvSpPr txBox="1">
              <a:spLocks noChangeArrowheads="1"/>
            </p:cNvSpPr>
            <p:nvPr/>
          </p:nvSpPr>
          <p:spPr bwMode="auto">
            <a:xfrm>
              <a:off x="1512" y="269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6731000" y="4508500"/>
            <a:ext cx="1155700" cy="749300"/>
            <a:chOff x="1592" y="3480"/>
            <a:chExt cx="728" cy="472"/>
          </a:xfrm>
        </p:grpSpPr>
        <p:sp>
          <p:nvSpPr>
            <p:cNvPr id="781352" name="Oval 40"/>
            <p:cNvSpPr>
              <a:spLocks noChangeArrowheads="1"/>
            </p:cNvSpPr>
            <p:nvPr/>
          </p:nvSpPr>
          <p:spPr bwMode="auto">
            <a:xfrm>
              <a:off x="1592" y="348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53" name="Text Box 41"/>
            <p:cNvSpPr txBox="1">
              <a:spLocks noChangeArrowheads="1"/>
            </p:cNvSpPr>
            <p:nvPr/>
          </p:nvSpPr>
          <p:spPr bwMode="auto">
            <a:xfrm>
              <a:off x="1704" y="350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1333500" y="4267200"/>
            <a:ext cx="1143000" cy="749300"/>
            <a:chOff x="2360" y="2936"/>
            <a:chExt cx="720" cy="472"/>
          </a:xfrm>
        </p:grpSpPr>
        <p:sp>
          <p:nvSpPr>
            <p:cNvPr id="781355" name="Oval 43"/>
            <p:cNvSpPr>
              <a:spLocks noChangeArrowheads="1"/>
            </p:cNvSpPr>
            <p:nvPr/>
          </p:nvSpPr>
          <p:spPr bwMode="auto">
            <a:xfrm>
              <a:off x="2360" y="2936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56" name="Text Box 44"/>
            <p:cNvSpPr txBox="1">
              <a:spLocks noChangeArrowheads="1"/>
            </p:cNvSpPr>
            <p:nvPr/>
          </p:nvSpPr>
          <p:spPr bwMode="auto">
            <a:xfrm>
              <a:off x="2464" y="294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3009900" y="5346700"/>
            <a:ext cx="1130300" cy="749300"/>
            <a:chOff x="2456" y="3504"/>
            <a:chExt cx="712" cy="472"/>
          </a:xfrm>
        </p:grpSpPr>
        <p:sp>
          <p:nvSpPr>
            <p:cNvPr id="781358" name="Oval 46"/>
            <p:cNvSpPr>
              <a:spLocks noChangeArrowheads="1"/>
            </p:cNvSpPr>
            <p:nvPr/>
          </p:nvSpPr>
          <p:spPr bwMode="auto">
            <a:xfrm>
              <a:off x="2456" y="350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59" name="Text Box 47"/>
            <p:cNvSpPr txBox="1">
              <a:spLocks noChangeArrowheads="1"/>
            </p:cNvSpPr>
            <p:nvPr/>
          </p:nvSpPr>
          <p:spPr bwMode="auto">
            <a:xfrm>
              <a:off x="2552" y="3528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2490788" y="4302125"/>
            <a:ext cx="1130300" cy="749300"/>
            <a:chOff x="3056" y="2888"/>
            <a:chExt cx="712" cy="472"/>
          </a:xfrm>
        </p:grpSpPr>
        <p:sp>
          <p:nvSpPr>
            <p:cNvPr id="781361" name="Oval 49"/>
            <p:cNvSpPr>
              <a:spLocks noChangeArrowheads="1"/>
            </p:cNvSpPr>
            <p:nvPr/>
          </p:nvSpPr>
          <p:spPr bwMode="auto">
            <a:xfrm>
              <a:off x="3056" y="288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62" name="Text Box 50"/>
            <p:cNvSpPr txBox="1">
              <a:spLocks noChangeArrowheads="1"/>
            </p:cNvSpPr>
            <p:nvPr/>
          </p:nvSpPr>
          <p:spPr bwMode="auto">
            <a:xfrm>
              <a:off x="3152" y="290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11" name="Group 51"/>
          <p:cNvGrpSpPr>
            <a:grpSpLocks/>
          </p:cNvGrpSpPr>
          <p:nvPr/>
        </p:nvGrpSpPr>
        <p:grpSpPr bwMode="auto">
          <a:xfrm>
            <a:off x="6299200" y="3441700"/>
            <a:ext cx="977900" cy="749300"/>
            <a:chOff x="3624" y="2232"/>
            <a:chExt cx="616" cy="472"/>
          </a:xfrm>
        </p:grpSpPr>
        <p:sp>
          <p:nvSpPr>
            <p:cNvPr id="781364" name="Oval 52"/>
            <p:cNvSpPr>
              <a:spLocks noChangeArrowheads="1"/>
            </p:cNvSpPr>
            <p:nvPr/>
          </p:nvSpPr>
          <p:spPr bwMode="auto">
            <a:xfrm>
              <a:off x="3624" y="223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65" name="Text Box 53"/>
            <p:cNvSpPr txBox="1">
              <a:spLocks noChangeArrowheads="1"/>
            </p:cNvSpPr>
            <p:nvPr/>
          </p:nvSpPr>
          <p:spPr bwMode="auto">
            <a:xfrm>
              <a:off x="3624" y="2248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12" name="Group 54"/>
          <p:cNvGrpSpPr>
            <a:grpSpLocks/>
          </p:cNvGrpSpPr>
          <p:nvPr/>
        </p:nvGrpSpPr>
        <p:grpSpPr bwMode="auto">
          <a:xfrm>
            <a:off x="4419600" y="5702300"/>
            <a:ext cx="1155700" cy="749300"/>
            <a:chOff x="3680" y="3264"/>
            <a:chExt cx="728" cy="472"/>
          </a:xfrm>
        </p:grpSpPr>
        <p:sp>
          <p:nvSpPr>
            <p:cNvPr id="781367" name="Oval 55"/>
            <p:cNvSpPr>
              <a:spLocks noChangeArrowheads="1"/>
            </p:cNvSpPr>
            <p:nvPr/>
          </p:nvSpPr>
          <p:spPr bwMode="auto">
            <a:xfrm>
              <a:off x="3680" y="326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68" name="Text Box 56"/>
            <p:cNvSpPr txBox="1">
              <a:spLocks noChangeArrowheads="1"/>
            </p:cNvSpPr>
            <p:nvPr/>
          </p:nvSpPr>
          <p:spPr bwMode="auto">
            <a:xfrm>
              <a:off x="3792" y="3280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3" name="Group 57"/>
          <p:cNvGrpSpPr>
            <a:grpSpLocks/>
          </p:cNvGrpSpPr>
          <p:nvPr/>
        </p:nvGrpSpPr>
        <p:grpSpPr bwMode="auto">
          <a:xfrm>
            <a:off x="5676900" y="5219700"/>
            <a:ext cx="990600" cy="749300"/>
            <a:chOff x="4344" y="2392"/>
            <a:chExt cx="624" cy="472"/>
          </a:xfrm>
        </p:grpSpPr>
        <p:sp>
          <p:nvSpPr>
            <p:cNvPr id="781370" name="Oval 58"/>
            <p:cNvSpPr>
              <a:spLocks noChangeArrowheads="1"/>
            </p:cNvSpPr>
            <p:nvPr/>
          </p:nvSpPr>
          <p:spPr bwMode="auto">
            <a:xfrm>
              <a:off x="4344" y="23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71" name="Text Box 59"/>
            <p:cNvSpPr txBox="1">
              <a:spLocks noChangeArrowheads="1"/>
            </p:cNvSpPr>
            <p:nvPr/>
          </p:nvSpPr>
          <p:spPr bwMode="auto">
            <a:xfrm>
              <a:off x="4352" y="241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11</a:t>
              </a:r>
            </a:p>
          </p:txBody>
        </p:sp>
      </p:grpSp>
      <p:grpSp>
        <p:nvGrpSpPr>
          <p:cNvPr id="14" name="Group 60"/>
          <p:cNvGrpSpPr>
            <a:grpSpLocks/>
          </p:cNvGrpSpPr>
          <p:nvPr/>
        </p:nvGrpSpPr>
        <p:grpSpPr bwMode="auto">
          <a:xfrm>
            <a:off x="7594600" y="3086100"/>
            <a:ext cx="1003300" cy="749300"/>
            <a:chOff x="4536" y="3480"/>
            <a:chExt cx="632" cy="472"/>
          </a:xfrm>
        </p:grpSpPr>
        <p:sp>
          <p:nvSpPr>
            <p:cNvPr id="781373" name="Oval 61"/>
            <p:cNvSpPr>
              <a:spLocks noChangeArrowheads="1"/>
            </p:cNvSpPr>
            <p:nvPr/>
          </p:nvSpPr>
          <p:spPr bwMode="auto">
            <a:xfrm>
              <a:off x="4536" y="348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74" name="Text Box 62"/>
            <p:cNvSpPr txBox="1">
              <a:spLocks noChangeArrowheads="1"/>
            </p:cNvSpPr>
            <p:nvPr/>
          </p:nvSpPr>
          <p:spPr bwMode="auto">
            <a:xfrm>
              <a:off x="4552" y="3488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15" name="Group 63"/>
          <p:cNvGrpSpPr>
            <a:grpSpLocks/>
          </p:cNvGrpSpPr>
          <p:nvPr/>
        </p:nvGrpSpPr>
        <p:grpSpPr bwMode="auto">
          <a:xfrm>
            <a:off x="7759700" y="4838700"/>
            <a:ext cx="990600" cy="749300"/>
            <a:chOff x="4888" y="3048"/>
            <a:chExt cx="624" cy="472"/>
          </a:xfrm>
        </p:grpSpPr>
        <p:sp>
          <p:nvSpPr>
            <p:cNvPr id="781376" name="Oval 64"/>
            <p:cNvSpPr>
              <a:spLocks noChangeArrowheads="1"/>
            </p:cNvSpPr>
            <p:nvPr/>
          </p:nvSpPr>
          <p:spPr bwMode="auto">
            <a:xfrm>
              <a:off x="4888" y="3048"/>
              <a:ext cx="472" cy="472"/>
            </a:xfrm>
            <a:prstGeom prst="ellipse">
              <a:avLst/>
            </a:prstGeom>
            <a:solidFill>
              <a:srgbClr val="00FF00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77" name="Text Box 65"/>
            <p:cNvSpPr txBox="1">
              <a:spLocks noChangeArrowheads="1"/>
            </p:cNvSpPr>
            <p:nvPr/>
          </p:nvSpPr>
          <p:spPr bwMode="auto">
            <a:xfrm>
              <a:off x="4896" y="3064"/>
              <a:ext cx="616" cy="4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rgbClr val="FFFF00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chemeClr val="bg2"/>
                  </a:solidFill>
                  <a:effectLst/>
                  <a:latin typeface="Comic Sans MS" pitchFamily="66" charset="0"/>
                  <a:ea typeface="+mn-ea"/>
                  <a:cs typeface="+mn-cs"/>
                </a:rPr>
                <a:t>13</a:t>
              </a:r>
            </a:p>
          </p:txBody>
        </p:sp>
      </p:grpSp>
      <p:sp>
        <p:nvSpPr>
          <p:cNvPr id="781378" name="Freeform 66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79" name="AutoShape 67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80" name="Rectangle 68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81" name="AutoShape 69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82" name="Line 70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83" name="Line 71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84" name="Rectangle 72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2509" name="Rectangle 73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62510" name="Rectangle 74"/>
          <p:cNvSpPr>
            <a:spLocks noChangeArrowheads="1"/>
          </p:cNvSpPr>
          <p:nvPr/>
        </p:nvSpPr>
        <p:spPr bwMode="auto">
          <a:xfrm>
            <a:off x="8286750" y="4221163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J - E</a:t>
            </a:r>
          </a:p>
        </p:txBody>
      </p:sp>
      <p:sp>
        <p:nvSpPr>
          <p:cNvPr id="62511" name="Rectangle 75"/>
          <p:cNvSpPr>
            <a:spLocks noChangeArrowheads="1"/>
          </p:cNvSpPr>
          <p:nvPr/>
        </p:nvSpPr>
        <p:spPr bwMode="auto">
          <a:xfrm>
            <a:off x="8340725" y="4411663"/>
            <a:ext cx="320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12</a:t>
            </a:r>
          </a:p>
        </p:txBody>
      </p:sp>
      <p:sp>
        <p:nvSpPr>
          <p:cNvPr id="62512" name="Rectangle 76"/>
          <p:cNvSpPr>
            <a:spLocks noChangeArrowheads="1"/>
          </p:cNvSpPr>
          <p:nvPr/>
        </p:nvSpPr>
        <p:spPr bwMode="auto">
          <a:xfrm>
            <a:off x="8124825" y="3629025"/>
            <a:ext cx="941388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chemeClr val="bg2"/>
                </a:solidFill>
                <a:effectLst/>
                <a:latin typeface="WinInnwa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chemeClr val="bg2"/>
                </a:solidFill>
                <a:effectLst/>
                <a:latin typeface="WinInnwa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62513" name="Rectangle 77"/>
          <p:cNvSpPr>
            <a:spLocks noChangeArrowheads="1"/>
          </p:cNvSpPr>
          <p:nvPr/>
        </p:nvSpPr>
        <p:spPr bwMode="auto">
          <a:xfrm>
            <a:off x="8004175" y="3432175"/>
            <a:ext cx="9017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tmNAH[H/ </a:t>
            </a:r>
          </a:p>
        </p:txBody>
      </p:sp>
      <p:sp>
        <p:nvSpPr>
          <p:cNvPr id="62514" name="Rectangle 78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81391" name="Line 7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92" name="Line 8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93" name="Line 8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2518" name="Text Box 8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1395" name="Rectangle 8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62520" name="Text Box 8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62521" name="Group 85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62527" name="Group 86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62529" name="Group 87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62535" name="Group 88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781401" name="Freeform 89" descr="Cork"/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66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1402" name="Freeform 90" descr="Cork"/>
                  <p:cNvSpPr>
                    <a:spLocks/>
                  </p:cNvSpPr>
                  <p:nvPr/>
                </p:nvSpPr>
                <p:spPr bwMode="auto">
                  <a:xfrm>
                    <a:off x="576" y="2506"/>
                    <a:ext cx="2078" cy="1230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66" charset="0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62536" name="Picture 91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781404" name="Freeform 92"/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81405" name="Freeform 93"/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81406" name="Freeform 94"/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81407" name="Freeform 95"/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81408" name="Freeform 96"/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81409" name="Rectangle 97"/>
            <p:cNvSpPr>
              <a:spLocks noChangeArrowheads="1"/>
            </p:cNvSpPr>
            <p:nvPr/>
          </p:nvSpPr>
          <p:spPr bwMode="auto">
            <a:xfrm>
              <a:off x="3922" y="991"/>
              <a:ext cx="389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45791" dir="2021404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b="1" i="1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781410" name="Rectangle 98"/>
          <p:cNvSpPr>
            <a:spLocks noChangeArrowheads="1"/>
          </p:cNvSpPr>
          <p:nvPr/>
        </p:nvSpPr>
        <p:spPr bwMode="auto">
          <a:xfrm>
            <a:off x="5983288" y="2519363"/>
            <a:ext cx="2636837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i="1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urÇm 12;1-3</a:t>
            </a:r>
            <a:r>
              <a:rPr lang="en-US" b="1" i="1">
                <a:solidFill>
                  <a:schemeClr val="tx1"/>
                </a:solidFill>
                <a:effectLst/>
                <a:latin typeface="WinInnwa" pitchFamily="-107" charset="0"/>
                <a:ea typeface="+mn-ea"/>
                <a:cs typeface="+mn-cs"/>
              </a:rPr>
              <a:t> </a:t>
            </a:r>
          </a:p>
        </p:txBody>
      </p:sp>
      <p:sp>
        <p:nvSpPr>
          <p:cNvPr id="781411" name="Text Box 99"/>
          <p:cNvSpPr txBox="1">
            <a:spLocks noChangeArrowheads="1"/>
          </p:cNvSpPr>
          <p:nvPr/>
        </p:nvSpPr>
        <p:spPr bwMode="auto">
          <a:xfrm rot="16163196">
            <a:off x="92075" y="1541463"/>
            <a:ext cx="1739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3600" b="1">
                <a:solidFill>
                  <a:srgbClr val="00FF00"/>
                </a:solidFill>
                <a:effectLst/>
                <a:latin typeface="WinInnwa" charset="0"/>
                <a:cs typeface="Times New Roman" charset="0"/>
              </a:rPr>
              <a:t>tmNAH[H </a:t>
            </a:r>
            <a:endParaRPr lang="en-US" sz="36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WinInnwa" charset="0"/>
              <a:ea typeface="Times New Roman" charset="0"/>
              <a:cs typeface="Times New Roman" charset="0"/>
            </a:endParaRPr>
          </a:p>
        </p:txBody>
      </p:sp>
      <p:sp>
        <p:nvSpPr>
          <p:cNvPr id="781412" name="Text Box 100"/>
          <p:cNvSpPr txBox="1">
            <a:spLocks noChangeArrowheads="1"/>
          </p:cNvSpPr>
          <p:nvPr/>
        </p:nvSpPr>
        <p:spPr bwMode="auto">
          <a:xfrm rot="16249288">
            <a:off x="620713" y="1981200"/>
            <a:ext cx="20653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a,moyf/ </a:t>
            </a:r>
          </a:p>
        </p:txBody>
      </p:sp>
      <p:sp>
        <p:nvSpPr>
          <p:cNvPr id="781413" name="Text Box 101"/>
          <p:cNvSpPr txBox="1">
            <a:spLocks noChangeArrowheads="1"/>
          </p:cNvSpPr>
          <p:nvPr/>
        </p:nvSpPr>
        <p:spPr bwMode="auto">
          <a:xfrm rot="-5400000">
            <a:off x="885825" y="2025650"/>
            <a:ext cx="22256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arma&amp;S/ </a:t>
            </a:r>
          </a:p>
        </p:txBody>
      </p:sp>
      <p:sp>
        <p:nvSpPr>
          <p:cNvPr id="781414" name="Text Box 102"/>
          <p:cNvSpPr txBox="1">
            <a:spLocks noChangeArrowheads="1"/>
          </p:cNvSpPr>
          <p:nvPr/>
        </p:nvSpPr>
        <p:spPr bwMode="auto">
          <a:xfrm rot="16185571">
            <a:off x="1431926" y="2025650"/>
            <a:ext cx="228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a,m&amp;I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264196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197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198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3084513" y="938213"/>
            <a:ext cx="194786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4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tmNAH[H/ </a:t>
            </a:r>
          </a:p>
        </p:txBody>
      </p:sp>
      <p:sp>
        <p:nvSpPr>
          <p:cNvPr id="264200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203" name="Rectangle 11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63498" name="Rectangle 12"/>
          <p:cNvSpPr>
            <a:spLocks noChangeArrowheads="1"/>
          </p:cNvSpPr>
          <p:nvPr/>
        </p:nvSpPr>
        <p:spPr bwMode="auto">
          <a:xfrm>
            <a:off x="3709988" y="1603375"/>
            <a:ext cx="2227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WinInnwa" charset="0"/>
                <a:cs typeface="Times New Roman" charset="0"/>
              </a:rPr>
              <a:t>a&amp;G;aumufjcif;</a:t>
            </a:r>
            <a:r>
              <a:rPr lang="en-US" sz="3200" b="1">
                <a:solidFill>
                  <a:schemeClr val="bg2"/>
                </a:solidFill>
                <a:effectLst/>
                <a:latin typeface="WinInnwa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63499" name="Rectangle 13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>
                <a:solidFill>
                  <a:schemeClr val="bg2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63500" name="Rectangle 14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63501" name="Rectangle 15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J - E</a:t>
            </a:r>
          </a:p>
        </p:txBody>
      </p:sp>
      <p:sp>
        <p:nvSpPr>
          <p:cNvPr id="264210" name="Rectangle 1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63503" name="Group 19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264212" name="Rectangle 20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 sz="2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 sz="2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 sz="28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264213" name="Rectangle 21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  <a:ea typeface="+mn-ea"/>
                  <a:cs typeface="+mn-cs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JMJ</a:t>
              </a:r>
            </a:p>
          </p:txBody>
        </p:sp>
      </p:grpSp>
      <p:sp>
        <p:nvSpPr>
          <p:cNvPr id="264214" name="Line 2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217" name="Rectangle 2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264218" name="Line 2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201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508" name="Rectangle 16"/>
          <p:cNvSpPr>
            <a:spLocks noChangeArrowheads="1"/>
          </p:cNvSpPr>
          <p:nvPr/>
        </p:nvSpPr>
        <p:spPr bwMode="auto">
          <a:xfrm>
            <a:off x="4297363" y="3387725"/>
            <a:ext cx="6318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WwinBurmese" charset="0"/>
              </a:rPr>
              <a:t>12</a:t>
            </a:r>
            <a:endParaRPr lang="en-US" sz="3200" b="1">
              <a:solidFill>
                <a:schemeClr val="bg2"/>
              </a:solidFill>
              <a:effectLst/>
              <a:latin typeface="WwinBurmese" charset="0"/>
            </a:endParaRPr>
          </a:p>
        </p:txBody>
      </p:sp>
      <p:sp>
        <p:nvSpPr>
          <p:cNvPr id="264215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216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511" name="Text Box 140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264333" name="Text Box 141"/>
          <p:cNvSpPr txBox="1">
            <a:spLocks noChangeArrowheads="1"/>
          </p:cNvSpPr>
          <p:nvPr/>
        </p:nvSpPr>
        <p:spPr bwMode="auto">
          <a:xfrm>
            <a:off x="1790700" y="-85725"/>
            <a:ext cx="33321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urÇm 35;23-26/ urÇm 34;1</a:t>
            </a:r>
            <a:r>
              <a:rPr lang="en-US" sz="2400" b="1">
                <a:solidFill>
                  <a:schemeClr val="tx1"/>
                </a:solidFill>
                <a:effectLst/>
                <a:latin typeface="WinInnwa" pitchFamily="-107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3" name="Group 180"/>
          <p:cNvGrpSpPr>
            <a:grpSpLocks/>
          </p:cNvGrpSpPr>
          <p:nvPr/>
        </p:nvGrpSpPr>
        <p:grpSpPr bwMode="auto">
          <a:xfrm>
            <a:off x="542925" y="3562350"/>
            <a:ext cx="1225550" cy="795338"/>
            <a:chOff x="520" y="1872"/>
            <a:chExt cx="720" cy="584"/>
          </a:xfrm>
        </p:grpSpPr>
        <p:sp>
          <p:nvSpPr>
            <p:cNvPr id="264373" name="Oval 181"/>
            <p:cNvSpPr>
              <a:spLocks noChangeArrowheads="1"/>
            </p:cNvSpPr>
            <p:nvPr/>
          </p:nvSpPr>
          <p:spPr bwMode="auto">
            <a:xfrm>
              <a:off x="520" y="187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64374" name="Text Box 182"/>
            <p:cNvSpPr txBox="1">
              <a:spLocks noChangeArrowheads="1"/>
            </p:cNvSpPr>
            <p:nvPr/>
          </p:nvSpPr>
          <p:spPr bwMode="auto">
            <a:xfrm>
              <a:off x="624" y="1896"/>
              <a:ext cx="616" cy="5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44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1</a:t>
              </a:r>
            </a:p>
          </p:txBody>
        </p:sp>
      </p:grpSp>
      <p:grpSp>
        <p:nvGrpSpPr>
          <p:cNvPr id="4" name="Group 183"/>
          <p:cNvGrpSpPr>
            <a:grpSpLocks/>
          </p:cNvGrpSpPr>
          <p:nvPr/>
        </p:nvGrpSpPr>
        <p:grpSpPr bwMode="auto">
          <a:xfrm>
            <a:off x="6985000" y="5778500"/>
            <a:ext cx="1117600" cy="749300"/>
            <a:chOff x="840" y="3152"/>
            <a:chExt cx="704" cy="472"/>
          </a:xfrm>
        </p:grpSpPr>
        <p:sp>
          <p:nvSpPr>
            <p:cNvPr id="264376" name="Oval 184"/>
            <p:cNvSpPr>
              <a:spLocks noChangeArrowheads="1"/>
            </p:cNvSpPr>
            <p:nvPr/>
          </p:nvSpPr>
          <p:spPr bwMode="auto">
            <a:xfrm>
              <a:off x="840" y="315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64377" name="Text Box 185"/>
            <p:cNvSpPr txBox="1">
              <a:spLocks noChangeArrowheads="1"/>
            </p:cNvSpPr>
            <p:nvPr/>
          </p:nvSpPr>
          <p:spPr bwMode="auto">
            <a:xfrm>
              <a:off x="928" y="317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5" name="Group 186"/>
          <p:cNvGrpSpPr>
            <a:grpSpLocks/>
          </p:cNvGrpSpPr>
          <p:nvPr/>
        </p:nvGrpSpPr>
        <p:grpSpPr bwMode="auto">
          <a:xfrm>
            <a:off x="787400" y="5384800"/>
            <a:ext cx="749300" cy="749300"/>
            <a:chOff x="872" y="2368"/>
            <a:chExt cx="472" cy="472"/>
          </a:xfrm>
        </p:grpSpPr>
        <p:sp>
          <p:nvSpPr>
            <p:cNvPr id="264379" name="Oval 187"/>
            <p:cNvSpPr>
              <a:spLocks noChangeArrowheads="1"/>
            </p:cNvSpPr>
            <p:nvPr/>
          </p:nvSpPr>
          <p:spPr bwMode="auto">
            <a:xfrm>
              <a:off x="872" y="236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64380" name="Text Box 188"/>
            <p:cNvSpPr txBox="1">
              <a:spLocks noChangeArrowheads="1"/>
            </p:cNvSpPr>
            <p:nvPr/>
          </p:nvSpPr>
          <p:spPr bwMode="auto">
            <a:xfrm>
              <a:off x="968" y="2384"/>
              <a:ext cx="288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6" name="Group 189"/>
          <p:cNvGrpSpPr>
            <a:grpSpLocks/>
          </p:cNvGrpSpPr>
          <p:nvPr/>
        </p:nvGrpSpPr>
        <p:grpSpPr bwMode="auto">
          <a:xfrm>
            <a:off x="4635500" y="4622800"/>
            <a:ext cx="1117600" cy="749300"/>
            <a:chOff x="1424" y="2672"/>
            <a:chExt cx="704" cy="472"/>
          </a:xfrm>
        </p:grpSpPr>
        <p:sp>
          <p:nvSpPr>
            <p:cNvPr id="264382" name="Oval 190"/>
            <p:cNvSpPr>
              <a:spLocks noChangeArrowheads="1"/>
            </p:cNvSpPr>
            <p:nvPr/>
          </p:nvSpPr>
          <p:spPr bwMode="auto">
            <a:xfrm>
              <a:off x="1424" y="267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64383" name="Text Box 191"/>
            <p:cNvSpPr txBox="1">
              <a:spLocks noChangeArrowheads="1"/>
            </p:cNvSpPr>
            <p:nvPr/>
          </p:nvSpPr>
          <p:spPr bwMode="auto">
            <a:xfrm>
              <a:off x="1512" y="269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7" name="Group 192"/>
          <p:cNvGrpSpPr>
            <a:grpSpLocks/>
          </p:cNvGrpSpPr>
          <p:nvPr/>
        </p:nvGrpSpPr>
        <p:grpSpPr bwMode="auto">
          <a:xfrm>
            <a:off x="6731000" y="4508500"/>
            <a:ext cx="1155700" cy="749300"/>
            <a:chOff x="1592" y="3480"/>
            <a:chExt cx="728" cy="472"/>
          </a:xfrm>
        </p:grpSpPr>
        <p:sp>
          <p:nvSpPr>
            <p:cNvPr id="264385" name="Oval 193"/>
            <p:cNvSpPr>
              <a:spLocks noChangeArrowheads="1"/>
            </p:cNvSpPr>
            <p:nvPr/>
          </p:nvSpPr>
          <p:spPr bwMode="auto">
            <a:xfrm>
              <a:off x="1592" y="348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64386" name="Text Box 194"/>
            <p:cNvSpPr txBox="1">
              <a:spLocks noChangeArrowheads="1"/>
            </p:cNvSpPr>
            <p:nvPr/>
          </p:nvSpPr>
          <p:spPr bwMode="auto">
            <a:xfrm>
              <a:off x="1704" y="350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8" name="Group 195"/>
          <p:cNvGrpSpPr>
            <a:grpSpLocks/>
          </p:cNvGrpSpPr>
          <p:nvPr/>
        </p:nvGrpSpPr>
        <p:grpSpPr bwMode="auto">
          <a:xfrm>
            <a:off x="1333500" y="4267200"/>
            <a:ext cx="1143000" cy="749300"/>
            <a:chOff x="2360" y="2936"/>
            <a:chExt cx="720" cy="472"/>
          </a:xfrm>
        </p:grpSpPr>
        <p:sp>
          <p:nvSpPr>
            <p:cNvPr id="264388" name="Oval 196"/>
            <p:cNvSpPr>
              <a:spLocks noChangeArrowheads="1"/>
            </p:cNvSpPr>
            <p:nvPr/>
          </p:nvSpPr>
          <p:spPr bwMode="auto">
            <a:xfrm>
              <a:off x="2360" y="2936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64389" name="Text Box 197"/>
            <p:cNvSpPr txBox="1">
              <a:spLocks noChangeArrowheads="1"/>
            </p:cNvSpPr>
            <p:nvPr/>
          </p:nvSpPr>
          <p:spPr bwMode="auto">
            <a:xfrm>
              <a:off x="2464" y="294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9" name="Group 198"/>
          <p:cNvGrpSpPr>
            <a:grpSpLocks/>
          </p:cNvGrpSpPr>
          <p:nvPr/>
        </p:nvGrpSpPr>
        <p:grpSpPr bwMode="auto">
          <a:xfrm>
            <a:off x="3009900" y="5346700"/>
            <a:ext cx="1130300" cy="749300"/>
            <a:chOff x="2456" y="3504"/>
            <a:chExt cx="712" cy="472"/>
          </a:xfrm>
        </p:grpSpPr>
        <p:sp>
          <p:nvSpPr>
            <p:cNvPr id="264391" name="Oval 199"/>
            <p:cNvSpPr>
              <a:spLocks noChangeArrowheads="1"/>
            </p:cNvSpPr>
            <p:nvPr/>
          </p:nvSpPr>
          <p:spPr bwMode="auto">
            <a:xfrm>
              <a:off x="2456" y="350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64392" name="Text Box 200"/>
            <p:cNvSpPr txBox="1">
              <a:spLocks noChangeArrowheads="1"/>
            </p:cNvSpPr>
            <p:nvPr/>
          </p:nvSpPr>
          <p:spPr bwMode="auto">
            <a:xfrm>
              <a:off x="2552" y="3528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0" name="Group 201"/>
          <p:cNvGrpSpPr>
            <a:grpSpLocks/>
          </p:cNvGrpSpPr>
          <p:nvPr/>
        </p:nvGrpSpPr>
        <p:grpSpPr bwMode="auto">
          <a:xfrm>
            <a:off x="2490788" y="4302125"/>
            <a:ext cx="1130300" cy="749300"/>
            <a:chOff x="3056" y="2888"/>
            <a:chExt cx="712" cy="472"/>
          </a:xfrm>
        </p:grpSpPr>
        <p:sp>
          <p:nvSpPr>
            <p:cNvPr id="264394" name="Oval 202"/>
            <p:cNvSpPr>
              <a:spLocks noChangeArrowheads="1"/>
            </p:cNvSpPr>
            <p:nvPr/>
          </p:nvSpPr>
          <p:spPr bwMode="auto">
            <a:xfrm>
              <a:off x="3056" y="288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64395" name="Text Box 203"/>
            <p:cNvSpPr txBox="1">
              <a:spLocks noChangeArrowheads="1"/>
            </p:cNvSpPr>
            <p:nvPr/>
          </p:nvSpPr>
          <p:spPr bwMode="auto">
            <a:xfrm>
              <a:off x="3152" y="290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11" name="Group 204"/>
          <p:cNvGrpSpPr>
            <a:grpSpLocks/>
          </p:cNvGrpSpPr>
          <p:nvPr/>
        </p:nvGrpSpPr>
        <p:grpSpPr bwMode="auto">
          <a:xfrm>
            <a:off x="6299200" y="3441700"/>
            <a:ext cx="977900" cy="749300"/>
            <a:chOff x="3624" y="2232"/>
            <a:chExt cx="616" cy="472"/>
          </a:xfrm>
        </p:grpSpPr>
        <p:sp>
          <p:nvSpPr>
            <p:cNvPr id="264397" name="Oval 205"/>
            <p:cNvSpPr>
              <a:spLocks noChangeArrowheads="1"/>
            </p:cNvSpPr>
            <p:nvPr/>
          </p:nvSpPr>
          <p:spPr bwMode="auto">
            <a:xfrm>
              <a:off x="3624" y="223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64398" name="Text Box 206"/>
            <p:cNvSpPr txBox="1">
              <a:spLocks noChangeArrowheads="1"/>
            </p:cNvSpPr>
            <p:nvPr/>
          </p:nvSpPr>
          <p:spPr bwMode="auto">
            <a:xfrm>
              <a:off x="3624" y="2248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12" name="Group 207"/>
          <p:cNvGrpSpPr>
            <a:grpSpLocks/>
          </p:cNvGrpSpPr>
          <p:nvPr/>
        </p:nvGrpSpPr>
        <p:grpSpPr bwMode="auto">
          <a:xfrm>
            <a:off x="4419600" y="5702300"/>
            <a:ext cx="1155700" cy="749300"/>
            <a:chOff x="3680" y="3264"/>
            <a:chExt cx="728" cy="472"/>
          </a:xfrm>
        </p:grpSpPr>
        <p:sp>
          <p:nvSpPr>
            <p:cNvPr id="264400" name="Oval 208"/>
            <p:cNvSpPr>
              <a:spLocks noChangeArrowheads="1"/>
            </p:cNvSpPr>
            <p:nvPr/>
          </p:nvSpPr>
          <p:spPr bwMode="auto">
            <a:xfrm>
              <a:off x="3680" y="326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64401" name="Text Box 209"/>
            <p:cNvSpPr txBox="1">
              <a:spLocks noChangeArrowheads="1"/>
            </p:cNvSpPr>
            <p:nvPr/>
          </p:nvSpPr>
          <p:spPr bwMode="auto">
            <a:xfrm>
              <a:off x="3792" y="3280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3" name="Group 210"/>
          <p:cNvGrpSpPr>
            <a:grpSpLocks/>
          </p:cNvGrpSpPr>
          <p:nvPr/>
        </p:nvGrpSpPr>
        <p:grpSpPr bwMode="auto">
          <a:xfrm>
            <a:off x="5676900" y="5219700"/>
            <a:ext cx="990600" cy="749300"/>
            <a:chOff x="4344" y="2392"/>
            <a:chExt cx="624" cy="472"/>
          </a:xfrm>
        </p:grpSpPr>
        <p:sp>
          <p:nvSpPr>
            <p:cNvPr id="264403" name="Oval 211"/>
            <p:cNvSpPr>
              <a:spLocks noChangeArrowheads="1"/>
            </p:cNvSpPr>
            <p:nvPr/>
          </p:nvSpPr>
          <p:spPr bwMode="auto">
            <a:xfrm>
              <a:off x="4344" y="23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64404" name="Text Box 212"/>
            <p:cNvSpPr txBox="1">
              <a:spLocks noChangeArrowheads="1"/>
            </p:cNvSpPr>
            <p:nvPr/>
          </p:nvSpPr>
          <p:spPr bwMode="auto">
            <a:xfrm>
              <a:off x="4352" y="241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11</a:t>
              </a:r>
            </a:p>
          </p:txBody>
        </p:sp>
      </p:grpSp>
      <p:grpSp>
        <p:nvGrpSpPr>
          <p:cNvPr id="14" name="Group 213"/>
          <p:cNvGrpSpPr>
            <a:grpSpLocks/>
          </p:cNvGrpSpPr>
          <p:nvPr/>
        </p:nvGrpSpPr>
        <p:grpSpPr bwMode="auto">
          <a:xfrm>
            <a:off x="7594600" y="3086100"/>
            <a:ext cx="1003300" cy="749300"/>
            <a:chOff x="4536" y="3480"/>
            <a:chExt cx="632" cy="472"/>
          </a:xfrm>
        </p:grpSpPr>
        <p:sp>
          <p:nvSpPr>
            <p:cNvPr id="264406" name="Oval 214"/>
            <p:cNvSpPr>
              <a:spLocks noChangeArrowheads="1"/>
            </p:cNvSpPr>
            <p:nvPr/>
          </p:nvSpPr>
          <p:spPr bwMode="auto">
            <a:xfrm>
              <a:off x="4536" y="348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64407" name="Text Box 215"/>
            <p:cNvSpPr txBox="1">
              <a:spLocks noChangeArrowheads="1"/>
            </p:cNvSpPr>
            <p:nvPr/>
          </p:nvSpPr>
          <p:spPr bwMode="auto">
            <a:xfrm>
              <a:off x="4552" y="3488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15" name="Group 216"/>
          <p:cNvGrpSpPr>
            <a:grpSpLocks/>
          </p:cNvGrpSpPr>
          <p:nvPr/>
        </p:nvGrpSpPr>
        <p:grpSpPr bwMode="auto">
          <a:xfrm>
            <a:off x="7759700" y="4838700"/>
            <a:ext cx="990600" cy="749300"/>
            <a:chOff x="4888" y="3048"/>
            <a:chExt cx="624" cy="472"/>
          </a:xfrm>
        </p:grpSpPr>
        <p:sp>
          <p:nvSpPr>
            <p:cNvPr id="264409" name="Oval 217"/>
            <p:cNvSpPr>
              <a:spLocks noChangeArrowheads="1"/>
            </p:cNvSpPr>
            <p:nvPr/>
          </p:nvSpPr>
          <p:spPr bwMode="auto">
            <a:xfrm>
              <a:off x="4888" y="3048"/>
              <a:ext cx="472" cy="472"/>
            </a:xfrm>
            <a:prstGeom prst="ellipse">
              <a:avLst/>
            </a:prstGeom>
            <a:solidFill>
              <a:srgbClr val="00FF00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64410" name="Text Box 218"/>
            <p:cNvSpPr txBox="1">
              <a:spLocks noChangeArrowheads="1"/>
            </p:cNvSpPr>
            <p:nvPr/>
          </p:nvSpPr>
          <p:spPr bwMode="auto">
            <a:xfrm>
              <a:off x="4896" y="3064"/>
              <a:ext cx="616" cy="4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rgbClr val="FFFF00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chemeClr val="bg2"/>
                  </a:solidFill>
                  <a:effectLst/>
                  <a:latin typeface="Comic Sans MS" pitchFamily="66" charset="0"/>
                  <a:ea typeface="+mn-ea"/>
                  <a:cs typeface="+mn-cs"/>
                </a:rPr>
                <a:t>13</a:t>
              </a:r>
            </a:p>
          </p:txBody>
        </p:sp>
      </p:grpSp>
      <p:sp>
        <p:nvSpPr>
          <p:cNvPr id="264350" name="Freeform 158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351" name="AutoShape 159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352" name="Rectangle 160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353" name="AutoShape 161"/>
          <p:cNvSpPr>
            <a:spLocks noChangeArrowheads="1"/>
          </p:cNvSpPr>
          <p:nvPr/>
        </p:nvSpPr>
        <p:spPr bwMode="auto">
          <a:xfrm>
            <a:off x="8085138" y="34575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354" name="Line 162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355" name="Line 163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356" name="Rectangle 164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533" name="Rectangle 165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63534" name="Rectangle 166"/>
          <p:cNvSpPr>
            <a:spLocks noChangeArrowheads="1"/>
          </p:cNvSpPr>
          <p:nvPr/>
        </p:nvSpPr>
        <p:spPr bwMode="auto">
          <a:xfrm>
            <a:off x="8286750" y="4221163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J - E</a:t>
            </a:r>
          </a:p>
        </p:txBody>
      </p:sp>
      <p:sp>
        <p:nvSpPr>
          <p:cNvPr id="63535" name="Rectangle 167"/>
          <p:cNvSpPr>
            <a:spLocks noChangeArrowheads="1"/>
          </p:cNvSpPr>
          <p:nvPr/>
        </p:nvSpPr>
        <p:spPr bwMode="auto">
          <a:xfrm>
            <a:off x="8340725" y="4411663"/>
            <a:ext cx="320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12</a:t>
            </a:r>
          </a:p>
        </p:txBody>
      </p:sp>
      <p:sp>
        <p:nvSpPr>
          <p:cNvPr id="63536" name="Rectangle 168"/>
          <p:cNvSpPr>
            <a:spLocks noChangeArrowheads="1"/>
          </p:cNvSpPr>
          <p:nvPr/>
        </p:nvSpPr>
        <p:spPr bwMode="auto">
          <a:xfrm>
            <a:off x="8120063" y="3641725"/>
            <a:ext cx="941387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chemeClr val="bg2"/>
                </a:solidFill>
                <a:effectLst/>
                <a:latin typeface="WinInnwa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chemeClr val="bg2"/>
                </a:solidFill>
                <a:effectLst/>
                <a:latin typeface="WinInnwa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63537" name="Rectangle 169"/>
          <p:cNvSpPr>
            <a:spLocks noChangeArrowheads="1"/>
          </p:cNvSpPr>
          <p:nvPr/>
        </p:nvSpPr>
        <p:spPr bwMode="auto">
          <a:xfrm>
            <a:off x="8016875" y="3381375"/>
            <a:ext cx="94932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tmNAH[H/ </a:t>
            </a:r>
          </a:p>
        </p:txBody>
      </p:sp>
      <p:sp>
        <p:nvSpPr>
          <p:cNvPr id="63538" name="Rectangle 170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264363" name="Line 171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364" name="Line 172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365" name="Line 173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542" name="Text Box 21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64416" name="Rectangle 22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63544" name="Text Box 22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63545" name="Group 226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63552" name="Group 227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63554" name="Group 228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63560" name="Group 229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264422" name="Freeform 230" descr="Cork"/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66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4423" name="Freeform 231" descr="Cork"/>
                  <p:cNvSpPr>
                    <a:spLocks/>
                  </p:cNvSpPr>
                  <p:nvPr/>
                </p:nvSpPr>
                <p:spPr bwMode="auto">
                  <a:xfrm>
                    <a:off x="576" y="2506"/>
                    <a:ext cx="2078" cy="1230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66" charset="0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63561" name="Picture 232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64425" name="Freeform 233"/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64426" name="Freeform 234"/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64427" name="Freeform 235"/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64428" name="Freeform 236"/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64429" name="Freeform 237"/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64430" name="Rectangle 238"/>
            <p:cNvSpPr>
              <a:spLocks noChangeArrowheads="1"/>
            </p:cNvSpPr>
            <p:nvPr/>
          </p:nvSpPr>
          <p:spPr bwMode="auto">
            <a:xfrm>
              <a:off x="3922" y="991"/>
              <a:ext cx="389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45791" dir="2021404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b="1" i="1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264431" name="Rectangle 239"/>
          <p:cNvSpPr>
            <a:spLocks noChangeArrowheads="1"/>
          </p:cNvSpPr>
          <p:nvPr/>
        </p:nvSpPr>
        <p:spPr bwMode="auto">
          <a:xfrm>
            <a:off x="5957888" y="2481263"/>
            <a:ext cx="2636837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i="1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urÇm 12;1-3</a:t>
            </a:r>
            <a:r>
              <a:rPr lang="en-US" b="1" i="1">
                <a:solidFill>
                  <a:schemeClr val="tx1"/>
                </a:solidFill>
                <a:effectLst/>
                <a:latin typeface="WinInnwa" pitchFamily="-107" charset="0"/>
                <a:ea typeface="+mn-ea"/>
                <a:cs typeface="+mn-cs"/>
              </a:rPr>
              <a:t> </a:t>
            </a:r>
          </a:p>
        </p:txBody>
      </p:sp>
      <p:sp>
        <p:nvSpPr>
          <p:cNvPr id="264433" name="Oval 241"/>
          <p:cNvSpPr>
            <a:spLocks noChangeArrowheads="1"/>
          </p:cNvSpPr>
          <p:nvPr/>
        </p:nvSpPr>
        <p:spPr bwMode="auto">
          <a:xfrm>
            <a:off x="5486400" y="5056188"/>
            <a:ext cx="1130300" cy="1054100"/>
          </a:xfrm>
          <a:prstGeom prst="ellipse">
            <a:avLst/>
          </a:prstGeom>
          <a:noFill/>
          <a:ln w="57150">
            <a:solidFill>
              <a:srgbClr val="00FFC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434" name="Text Box 242"/>
          <p:cNvSpPr txBox="1">
            <a:spLocks noChangeArrowheads="1"/>
          </p:cNvSpPr>
          <p:nvPr/>
        </p:nvSpPr>
        <p:spPr bwMode="auto">
          <a:xfrm rot="16163196">
            <a:off x="149225" y="1582738"/>
            <a:ext cx="1739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3600" b="1">
                <a:solidFill>
                  <a:srgbClr val="00FF00"/>
                </a:solidFill>
                <a:effectLst/>
                <a:latin typeface="WinInnwa" charset="0"/>
                <a:cs typeface="Times New Roman" charset="0"/>
              </a:rPr>
              <a:t>tmNAH[H </a:t>
            </a:r>
            <a:endParaRPr lang="en-US" sz="36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WinInnwa" charset="0"/>
              <a:ea typeface="Times New Roman" charset="0"/>
              <a:cs typeface="Times New Roman" charset="0"/>
            </a:endParaRPr>
          </a:p>
        </p:txBody>
      </p:sp>
      <p:sp>
        <p:nvSpPr>
          <p:cNvPr id="264435" name="Text Box 243"/>
          <p:cNvSpPr txBox="1">
            <a:spLocks noChangeArrowheads="1"/>
          </p:cNvSpPr>
          <p:nvPr/>
        </p:nvSpPr>
        <p:spPr bwMode="auto">
          <a:xfrm rot="16249288">
            <a:off x="620713" y="1981200"/>
            <a:ext cx="20653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a,moyf/ </a:t>
            </a:r>
          </a:p>
        </p:txBody>
      </p:sp>
      <p:sp>
        <p:nvSpPr>
          <p:cNvPr id="264436" name="Text Box 244"/>
          <p:cNvSpPr txBox="1">
            <a:spLocks noChangeArrowheads="1"/>
          </p:cNvSpPr>
          <p:nvPr/>
        </p:nvSpPr>
        <p:spPr bwMode="auto">
          <a:xfrm rot="-5400000">
            <a:off x="885825" y="2025650"/>
            <a:ext cx="22256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arma&amp;S/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264437" name="Text Box 245"/>
          <p:cNvSpPr txBox="1">
            <a:spLocks noChangeArrowheads="1"/>
          </p:cNvSpPr>
          <p:nvPr/>
        </p:nvSpPr>
        <p:spPr bwMode="auto">
          <a:xfrm rot="16185571">
            <a:off x="1431926" y="2025650"/>
            <a:ext cx="228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a,m&amp;I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64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64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7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8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43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102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515" name="Rectangle 1027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82340" name="Rectangle 1028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41" name="AutoShape 1029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42" name="Rectangle 1030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519" name="Rectangle 1031"/>
          <p:cNvSpPr>
            <a:spLocks noChangeArrowheads="1"/>
          </p:cNvSpPr>
          <p:nvPr/>
        </p:nvSpPr>
        <p:spPr bwMode="auto">
          <a:xfrm>
            <a:off x="3198813" y="852488"/>
            <a:ext cx="17875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WinInnwa" charset="0"/>
                <a:cs typeface="Times New Roman" charset="0"/>
              </a:rPr>
              <a:t>tmNAH[H/ </a:t>
            </a:r>
          </a:p>
        </p:txBody>
      </p:sp>
      <p:sp>
        <p:nvSpPr>
          <p:cNvPr id="782344" name="Line 1032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45" name="Line 1033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46" name="Rectangle 1034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64523" name="Rectangle 1035"/>
          <p:cNvSpPr>
            <a:spLocks noChangeArrowheads="1"/>
          </p:cNvSpPr>
          <p:nvPr/>
        </p:nvSpPr>
        <p:spPr bwMode="auto">
          <a:xfrm>
            <a:off x="3652838" y="1546225"/>
            <a:ext cx="2227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WinInnwa" charset="0"/>
                <a:cs typeface="Times New Roman" charset="0"/>
              </a:rPr>
              <a:t>a&amp;G;aumufjcif;</a:t>
            </a:r>
            <a:r>
              <a:rPr lang="en-US" sz="3200" b="1">
                <a:solidFill>
                  <a:schemeClr val="bg2"/>
                </a:solidFill>
                <a:effectLst/>
                <a:latin typeface="WinInnwa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64524" name="Rectangle 1036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>
                <a:solidFill>
                  <a:schemeClr val="bg2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64525" name="Rectangle 1037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782350" name="Rectangle 1038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J - E</a:t>
            </a:r>
          </a:p>
        </p:txBody>
      </p:sp>
      <p:sp>
        <p:nvSpPr>
          <p:cNvPr id="782351" name="Rectangle 1039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12</a:t>
            </a:r>
          </a:p>
        </p:txBody>
      </p:sp>
      <p:sp>
        <p:nvSpPr>
          <p:cNvPr id="782352" name="Rectangle 1040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64529" name="Group 1041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782354" name="Rectangle 1042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 sz="2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 sz="2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 sz="28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782355" name="Rectangle 1043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  <a:ea typeface="+mn-ea"/>
                  <a:cs typeface="+mn-cs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JMJ</a:t>
              </a:r>
            </a:p>
          </p:txBody>
        </p:sp>
      </p:grpSp>
      <p:sp>
        <p:nvSpPr>
          <p:cNvPr id="782356" name="Line 1044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57" name="Line 1045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58" name="Line 1046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59" name="Rectangle 104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782360" name="Line 1048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535" name="Text Box 1056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782369" name="Text Box 1057"/>
          <p:cNvSpPr txBox="1">
            <a:spLocks noChangeArrowheads="1"/>
          </p:cNvSpPr>
          <p:nvPr/>
        </p:nvSpPr>
        <p:spPr bwMode="auto">
          <a:xfrm>
            <a:off x="1793875" y="-114300"/>
            <a:ext cx="26035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urÇm 35;24</a:t>
            </a:r>
            <a:r>
              <a:rPr lang="en-US" sz="2400" b="1">
                <a:solidFill>
                  <a:schemeClr val="tx1"/>
                </a:solidFill>
                <a:effectLst/>
                <a:latin typeface="WinInnwa" pitchFamily="-107" charset="0"/>
                <a:ea typeface="+mn-ea"/>
                <a:cs typeface="+mn-cs"/>
              </a:rPr>
              <a:t> </a:t>
            </a:r>
          </a:p>
        </p:txBody>
      </p:sp>
      <p:sp>
        <p:nvSpPr>
          <p:cNvPr id="782371" name="Freeform 105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72" name="AutoShape 106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73" name="Rectangle 106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74" name="AutoShape 106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75" name="Line 106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76" name="Line 106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77" name="Rectangle 106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544" name="Rectangle 1066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64545" name="Rectangle 1067"/>
          <p:cNvSpPr>
            <a:spLocks noChangeArrowheads="1"/>
          </p:cNvSpPr>
          <p:nvPr/>
        </p:nvSpPr>
        <p:spPr bwMode="auto">
          <a:xfrm>
            <a:off x="8286750" y="4221163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J - E</a:t>
            </a:r>
          </a:p>
        </p:txBody>
      </p:sp>
      <p:sp>
        <p:nvSpPr>
          <p:cNvPr id="64546" name="Rectangle 1068"/>
          <p:cNvSpPr>
            <a:spLocks noChangeArrowheads="1"/>
          </p:cNvSpPr>
          <p:nvPr/>
        </p:nvSpPr>
        <p:spPr bwMode="auto">
          <a:xfrm>
            <a:off x="8340725" y="4411663"/>
            <a:ext cx="320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12</a:t>
            </a:r>
          </a:p>
        </p:txBody>
      </p:sp>
      <p:sp>
        <p:nvSpPr>
          <p:cNvPr id="64547" name="Rectangle 1069"/>
          <p:cNvSpPr>
            <a:spLocks noChangeArrowheads="1"/>
          </p:cNvSpPr>
          <p:nvPr/>
        </p:nvSpPr>
        <p:spPr bwMode="auto">
          <a:xfrm>
            <a:off x="8137525" y="3616325"/>
            <a:ext cx="896938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chemeClr val="bg2"/>
                </a:solidFill>
                <a:effectLst/>
                <a:latin typeface="WinInnwa" charset="0"/>
                <a:cs typeface="Times New Roman" charset="0"/>
              </a:rPr>
              <a:t>a&amp;G;aumufjci</a:t>
            </a:r>
            <a:r>
              <a:rPr lang="en-US" sz="1200" b="1">
                <a:solidFill>
                  <a:schemeClr val="bg2"/>
                </a:solidFill>
                <a:effectLst/>
                <a:latin typeface="Wwin_Burmese1" charset="0"/>
                <a:cs typeface="Times New Roman" charset="0"/>
              </a:rPr>
              <a:t>f;</a:t>
            </a:r>
            <a:r>
              <a:rPr lang="en-US" sz="1200" b="1">
                <a:solidFill>
                  <a:schemeClr val="bg2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64548" name="Rectangle 1070"/>
          <p:cNvSpPr>
            <a:spLocks noChangeArrowheads="1"/>
          </p:cNvSpPr>
          <p:nvPr/>
        </p:nvSpPr>
        <p:spPr bwMode="auto">
          <a:xfrm>
            <a:off x="8004175" y="3432175"/>
            <a:ext cx="9017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tmNAH[H/ </a:t>
            </a:r>
          </a:p>
        </p:txBody>
      </p:sp>
      <p:sp>
        <p:nvSpPr>
          <p:cNvPr id="64549" name="Rectangle 1071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82384" name="Line 1072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85" name="Line 1073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86" name="Line 1074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553" name="Text Box 107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4554" name="Text Box 1076"/>
          <p:cNvSpPr txBox="1">
            <a:spLocks noChangeArrowheads="1"/>
          </p:cNvSpPr>
          <p:nvPr/>
        </p:nvSpPr>
        <p:spPr bwMode="auto">
          <a:xfrm>
            <a:off x="8591550" y="6427788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7</a:t>
            </a:r>
          </a:p>
        </p:txBody>
      </p:sp>
      <p:sp>
        <p:nvSpPr>
          <p:cNvPr id="782389" name="Rectangle 107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64556" name="Text Box 107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64557" name="Group 1079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64568" name="Group 1080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64570" name="Group 1081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64576" name="Group 1082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782395" name="Freeform 1083" descr="Cork"/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66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2396" name="Freeform 1084" descr="Cork"/>
                  <p:cNvSpPr>
                    <a:spLocks/>
                  </p:cNvSpPr>
                  <p:nvPr/>
                </p:nvSpPr>
                <p:spPr bwMode="auto">
                  <a:xfrm>
                    <a:off x="576" y="2506"/>
                    <a:ext cx="2078" cy="1230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66" charset="0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64577" name="Picture 1085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782398" name="Freeform 1086"/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82399" name="Freeform 1087"/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82400" name="Freeform 1088"/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82401" name="Freeform 1089"/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82402" name="Freeform 1090"/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82403" name="Rectangle 1091"/>
            <p:cNvSpPr>
              <a:spLocks noChangeArrowheads="1"/>
            </p:cNvSpPr>
            <p:nvPr/>
          </p:nvSpPr>
          <p:spPr bwMode="auto">
            <a:xfrm>
              <a:off x="3922" y="991"/>
              <a:ext cx="389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45791" dir="2021404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b="1" i="1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782404" name="Rectangle 1092"/>
          <p:cNvSpPr>
            <a:spLocks noChangeArrowheads="1"/>
          </p:cNvSpPr>
          <p:nvPr/>
        </p:nvSpPr>
        <p:spPr bwMode="auto">
          <a:xfrm>
            <a:off x="5983288" y="2519363"/>
            <a:ext cx="2636837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i="1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urÇm 12;1-3</a:t>
            </a:r>
            <a:r>
              <a:rPr lang="en-US" b="1" i="1">
                <a:solidFill>
                  <a:schemeClr val="tx1"/>
                </a:solidFill>
                <a:effectLst/>
                <a:latin typeface="WinInnwa" pitchFamily="-107" charset="0"/>
                <a:ea typeface="+mn-ea"/>
                <a:cs typeface="+mn-cs"/>
              </a:rPr>
              <a:t> </a:t>
            </a:r>
          </a:p>
        </p:txBody>
      </p:sp>
      <p:sp>
        <p:nvSpPr>
          <p:cNvPr id="782405" name="Text Box 1093"/>
          <p:cNvSpPr txBox="1">
            <a:spLocks noChangeArrowheads="1"/>
          </p:cNvSpPr>
          <p:nvPr/>
        </p:nvSpPr>
        <p:spPr bwMode="auto">
          <a:xfrm>
            <a:off x="5283200" y="4344988"/>
            <a:ext cx="23495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 b="1">
                <a:solidFill>
                  <a:schemeClr val="tx2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a,moyf </a:t>
            </a:r>
          </a:p>
        </p:txBody>
      </p:sp>
      <p:sp>
        <p:nvSpPr>
          <p:cNvPr id="782406" name="Oval 1094"/>
          <p:cNvSpPr>
            <a:spLocks noChangeArrowheads="1"/>
          </p:cNvSpPr>
          <p:nvPr/>
        </p:nvSpPr>
        <p:spPr bwMode="auto">
          <a:xfrm>
            <a:off x="5486400" y="5067300"/>
            <a:ext cx="1130300" cy="1054100"/>
          </a:xfrm>
          <a:prstGeom prst="ellipse">
            <a:avLst/>
          </a:prstGeom>
          <a:noFill/>
          <a:ln w="57150">
            <a:solidFill>
              <a:srgbClr val="00FFC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64561" name="Group 1095"/>
          <p:cNvGrpSpPr>
            <a:grpSpLocks/>
          </p:cNvGrpSpPr>
          <p:nvPr/>
        </p:nvGrpSpPr>
        <p:grpSpPr bwMode="auto">
          <a:xfrm>
            <a:off x="5676900" y="5219700"/>
            <a:ext cx="990600" cy="749300"/>
            <a:chOff x="4344" y="2392"/>
            <a:chExt cx="624" cy="472"/>
          </a:xfrm>
        </p:grpSpPr>
        <p:sp>
          <p:nvSpPr>
            <p:cNvPr id="782408" name="Oval 1096"/>
            <p:cNvSpPr>
              <a:spLocks noChangeArrowheads="1"/>
            </p:cNvSpPr>
            <p:nvPr/>
          </p:nvSpPr>
          <p:spPr bwMode="auto">
            <a:xfrm>
              <a:off x="4344" y="23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2409" name="Text Box 1097"/>
            <p:cNvSpPr txBox="1">
              <a:spLocks noChangeArrowheads="1"/>
            </p:cNvSpPr>
            <p:nvPr/>
          </p:nvSpPr>
          <p:spPr bwMode="auto">
            <a:xfrm>
              <a:off x="4352" y="2416"/>
              <a:ext cx="616" cy="4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Comic Sans MS" pitchFamily="66" charset="0"/>
                  <a:ea typeface="+mn-ea"/>
                  <a:cs typeface="+mn-cs"/>
                </a:rPr>
                <a:t>11</a:t>
              </a:r>
            </a:p>
          </p:txBody>
        </p:sp>
      </p:grpSp>
      <p:sp>
        <p:nvSpPr>
          <p:cNvPr id="782410" name="Text Box 1098"/>
          <p:cNvSpPr txBox="1">
            <a:spLocks noChangeArrowheads="1"/>
          </p:cNvSpPr>
          <p:nvPr/>
        </p:nvSpPr>
        <p:spPr bwMode="auto">
          <a:xfrm rot="16163196">
            <a:off x="153988" y="3525838"/>
            <a:ext cx="1739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3600" b="1">
                <a:solidFill>
                  <a:srgbClr val="00FF00"/>
                </a:solidFill>
                <a:effectLst/>
                <a:latin typeface="WinInnwa" charset="0"/>
                <a:cs typeface="Times New Roman" charset="0"/>
              </a:rPr>
              <a:t>tmNAH[H </a:t>
            </a:r>
            <a:endParaRPr lang="en-US" sz="36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WinInnwa" charset="0"/>
              <a:ea typeface="Times New Roman" charset="0"/>
              <a:cs typeface="Times New Roman" charset="0"/>
            </a:endParaRPr>
          </a:p>
        </p:txBody>
      </p:sp>
      <p:sp>
        <p:nvSpPr>
          <p:cNvPr id="782411" name="Text Box 1099"/>
          <p:cNvSpPr txBox="1">
            <a:spLocks noChangeArrowheads="1"/>
          </p:cNvSpPr>
          <p:nvPr/>
        </p:nvSpPr>
        <p:spPr bwMode="auto">
          <a:xfrm rot="16249288">
            <a:off x="620713" y="1981200"/>
            <a:ext cx="20653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a,moyf/ </a:t>
            </a:r>
          </a:p>
        </p:txBody>
      </p:sp>
      <p:sp>
        <p:nvSpPr>
          <p:cNvPr id="782412" name="Text Box 1100"/>
          <p:cNvSpPr txBox="1">
            <a:spLocks noChangeArrowheads="1"/>
          </p:cNvSpPr>
          <p:nvPr/>
        </p:nvSpPr>
        <p:spPr bwMode="auto">
          <a:xfrm rot="-5400000">
            <a:off x="885825" y="2025650"/>
            <a:ext cx="22256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arma&amp;S/ </a:t>
            </a:r>
          </a:p>
        </p:txBody>
      </p:sp>
      <p:sp>
        <p:nvSpPr>
          <p:cNvPr id="782413" name="Text Box 1101"/>
          <p:cNvSpPr txBox="1">
            <a:spLocks noChangeArrowheads="1"/>
          </p:cNvSpPr>
          <p:nvPr/>
        </p:nvSpPr>
        <p:spPr bwMode="auto">
          <a:xfrm rot="16185571">
            <a:off x="1431926" y="2025650"/>
            <a:ext cx="228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a,m&amp;I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2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2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2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2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82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82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82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82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2350" grpId="0" autoUpdateAnimBg="0"/>
      <p:bldP spid="782351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2"/>
          <p:cNvGrpSpPr>
            <a:grpSpLocks/>
          </p:cNvGrpSpPr>
          <p:nvPr/>
        </p:nvGrpSpPr>
        <p:grpSpPr bwMode="auto">
          <a:xfrm>
            <a:off x="4135438" y="428625"/>
            <a:ext cx="1230312" cy="2708275"/>
            <a:chOff x="2602" y="344"/>
            <a:chExt cx="775" cy="1706"/>
          </a:xfrm>
        </p:grpSpPr>
        <p:sp>
          <p:nvSpPr>
            <p:cNvPr id="667651" name="Freeform 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52" name="AutoShape 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53" name="Rectangle 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54" name="AutoShape 6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55" name="Rectangle 7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56" name="AutoShape 8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57" name="AutoShape 9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58" name="Line 10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59" name="Line 11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60" name="Line 12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61" name="Line 13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62" name="Line 14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63" name="Line 15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5839" name="Rectangle 16"/>
            <p:cNvSpPr>
              <a:spLocks noChangeArrowheads="1"/>
            </p:cNvSpPr>
            <p:nvPr/>
          </p:nvSpPr>
          <p:spPr bwMode="auto">
            <a:xfrm>
              <a:off x="2741" y="538"/>
              <a:ext cx="30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effectLst/>
                  <a:latin typeface="WinInnwa" charset="0"/>
                </a:rPr>
                <a:t>tjypf</a:t>
              </a:r>
            </a:p>
          </p:txBody>
        </p:sp>
        <p:sp>
          <p:nvSpPr>
            <p:cNvPr id="65840" name="Rectangle 17"/>
            <p:cNvSpPr>
              <a:spLocks noChangeArrowheads="1"/>
            </p:cNvSpPr>
            <p:nvPr/>
          </p:nvSpPr>
          <p:spPr bwMode="auto">
            <a:xfrm>
              <a:off x="2690" y="634"/>
              <a:ext cx="68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effectLst/>
                  <a:latin typeface="WinInnwa" charset="0"/>
                </a:rPr>
                <a:t>owif;aumif;/ </a:t>
              </a:r>
            </a:p>
          </p:txBody>
        </p:sp>
        <p:sp>
          <p:nvSpPr>
            <p:cNvPr id="65841" name="Rectangle 18"/>
            <p:cNvSpPr>
              <a:spLocks noChangeArrowheads="1"/>
            </p:cNvSpPr>
            <p:nvPr/>
          </p:nvSpPr>
          <p:spPr bwMode="auto">
            <a:xfrm>
              <a:off x="2695" y="738"/>
              <a:ext cx="373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 b="1">
                  <a:solidFill>
                    <a:schemeClr val="bg2"/>
                  </a:solidFill>
                  <a:effectLst/>
                  <a:latin typeface="WinInnwa" charset="0"/>
                </a:rPr>
                <a:t>rdom;pk</a:t>
              </a:r>
              <a:r>
                <a:rPr lang="en-US" sz="1200">
                  <a:solidFill>
                    <a:schemeClr val="bg2"/>
                  </a:solidFill>
                  <a:effectLst/>
                  <a:latin typeface="WinInnwa" charset="0"/>
                </a:rPr>
                <a:t> </a:t>
              </a:r>
            </a:p>
          </p:txBody>
        </p:sp>
        <p:sp>
          <p:nvSpPr>
            <p:cNvPr id="65842" name="Rectangle 19"/>
            <p:cNvSpPr>
              <a:spLocks noChangeArrowheads="1"/>
            </p:cNvSpPr>
            <p:nvPr/>
          </p:nvSpPr>
          <p:spPr bwMode="auto">
            <a:xfrm>
              <a:off x="2690" y="842"/>
              <a:ext cx="59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effectLst/>
                  <a:latin typeface="WinInnwa" charset="0"/>
                </a:rPr>
                <a:t>vlowform;</a:t>
              </a:r>
              <a:r>
                <a:rPr lang="en-US" sz="1400" b="1">
                  <a:solidFill>
                    <a:schemeClr val="bg2"/>
                  </a:solidFill>
                  <a:effectLst/>
                  <a:latin typeface="Wwin_Burmese1" charset="0"/>
                </a:rPr>
                <a:t> </a:t>
              </a:r>
            </a:p>
          </p:txBody>
        </p:sp>
        <p:sp>
          <p:nvSpPr>
            <p:cNvPr id="65843" name="Rectangle 20"/>
            <p:cNvSpPr>
              <a:spLocks noChangeArrowheads="1"/>
            </p:cNvSpPr>
            <p:nvPr/>
          </p:nvSpPr>
          <p:spPr bwMode="auto">
            <a:xfrm>
              <a:off x="2627" y="938"/>
              <a:ext cx="528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 b="1">
                  <a:solidFill>
                    <a:schemeClr val="bg2"/>
                  </a:solidFill>
                  <a:effectLst/>
                  <a:latin typeface="WinInnwa" charset="0"/>
                </a:rPr>
                <a:t>oufwefha&amp;mif</a:t>
              </a:r>
            </a:p>
          </p:txBody>
        </p:sp>
        <p:sp>
          <p:nvSpPr>
            <p:cNvPr id="65844" name="Rectangle 21"/>
            <p:cNvSpPr>
              <a:spLocks noChangeArrowheads="1"/>
            </p:cNvSpPr>
            <p:nvPr/>
          </p:nvSpPr>
          <p:spPr bwMode="auto">
            <a:xfrm>
              <a:off x="2781" y="1042"/>
              <a:ext cx="52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effectLst/>
                  <a:latin typeface="Win Innwa" charset="0"/>
                </a:rPr>
                <a:t>&amp;Jwdkuf</a:t>
              </a:r>
              <a:r>
                <a:rPr lang="en-US" sz="1400" b="1">
                  <a:solidFill>
                    <a:schemeClr val="bg2"/>
                  </a:solidFill>
                  <a:effectLst/>
                  <a:latin typeface="WinInnwa" charset="0"/>
                </a:rPr>
                <a:t>BuD;</a:t>
              </a:r>
              <a:r>
                <a:rPr lang="en-US" sz="1400" b="1">
                  <a:solidFill>
                    <a:schemeClr val="bg2"/>
                  </a:solidFill>
                  <a:effectLst/>
                  <a:latin typeface="Win Innwa" charset="0"/>
                </a:rPr>
                <a:t>/</a:t>
              </a:r>
              <a:r>
                <a:rPr lang="en-US" sz="1200" b="1">
                  <a:solidFill>
                    <a:schemeClr val="bg2"/>
                  </a:solidFill>
                  <a:effectLst/>
                  <a:latin typeface="Win Innwa" charset="0"/>
                </a:rPr>
                <a:t> </a:t>
              </a:r>
            </a:p>
          </p:txBody>
        </p:sp>
        <p:sp>
          <p:nvSpPr>
            <p:cNvPr id="65845" name="Rectangle 22"/>
            <p:cNvSpPr>
              <a:spLocks noChangeArrowheads="1"/>
            </p:cNvSpPr>
            <p:nvPr/>
          </p:nvSpPr>
          <p:spPr bwMode="auto">
            <a:xfrm>
              <a:off x="2607" y="344"/>
              <a:ext cx="60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effectLst/>
                  <a:latin typeface="WinInnwa" charset="0"/>
                </a:rPr>
                <a:t>zefqif;jcif;/ </a:t>
              </a:r>
            </a:p>
          </p:txBody>
        </p:sp>
        <p:sp>
          <p:nvSpPr>
            <p:cNvPr id="65846" name="Rectangle 23"/>
            <p:cNvSpPr>
              <a:spLocks noChangeArrowheads="1"/>
            </p:cNvSpPr>
            <p:nvPr/>
          </p:nvSpPr>
          <p:spPr bwMode="auto">
            <a:xfrm>
              <a:off x="2602" y="458"/>
              <a:ext cx="43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effectLst/>
                  <a:latin typeface="WinInnwa" charset="0"/>
                </a:rPr>
                <a:t>vlom;/ </a:t>
              </a:r>
            </a:p>
          </p:txBody>
        </p:sp>
        <p:sp>
          <p:nvSpPr>
            <p:cNvPr id="667672" name="Line 24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73" name="Line 25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74" name="Rectangle 26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5850" name="Rectangle 27"/>
            <p:cNvSpPr>
              <a:spLocks noChangeArrowheads="1"/>
            </p:cNvSpPr>
            <p:nvPr/>
          </p:nvSpPr>
          <p:spPr bwMode="auto">
            <a:xfrm>
              <a:off x="2749" y="1531"/>
              <a:ext cx="41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L - S - B</a:t>
              </a:r>
            </a:p>
          </p:txBody>
        </p:sp>
        <p:sp>
          <p:nvSpPr>
            <p:cNvPr id="65851" name="Rectangle 28"/>
            <p:cNvSpPr>
              <a:spLocks noChangeArrowheads="1"/>
            </p:cNvSpPr>
            <p:nvPr/>
          </p:nvSpPr>
          <p:spPr bwMode="auto">
            <a:xfrm>
              <a:off x="2812" y="1771"/>
              <a:ext cx="28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J - E</a:t>
              </a:r>
            </a:p>
          </p:txBody>
        </p:sp>
        <p:sp>
          <p:nvSpPr>
            <p:cNvPr id="65852" name="Rectangle 29"/>
            <p:cNvSpPr>
              <a:spLocks noChangeArrowheads="1"/>
            </p:cNvSpPr>
            <p:nvPr/>
          </p:nvSpPr>
          <p:spPr bwMode="auto">
            <a:xfrm>
              <a:off x="2846" y="1891"/>
              <a:ext cx="20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12</a:t>
              </a:r>
            </a:p>
          </p:txBody>
        </p:sp>
        <p:sp>
          <p:nvSpPr>
            <p:cNvPr id="65853" name="Rectangle 30"/>
            <p:cNvSpPr>
              <a:spLocks noChangeArrowheads="1"/>
            </p:cNvSpPr>
            <p:nvPr/>
          </p:nvSpPr>
          <p:spPr bwMode="auto">
            <a:xfrm>
              <a:off x="2742" y="1414"/>
              <a:ext cx="60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bg2"/>
                  </a:solidFill>
                  <a:effectLst/>
                  <a:latin typeface="WinInnwa" charset="0"/>
                </a:rPr>
                <a:t>a&amp;G;ac:awmfrljcif;/ </a:t>
              </a:r>
            </a:p>
          </p:txBody>
        </p:sp>
        <p:sp>
          <p:nvSpPr>
            <p:cNvPr id="65854" name="Rectangle 31"/>
            <p:cNvSpPr>
              <a:spLocks noChangeArrowheads="1"/>
            </p:cNvSpPr>
            <p:nvPr/>
          </p:nvSpPr>
          <p:spPr bwMode="auto">
            <a:xfrm>
              <a:off x="2634" y="1274"/>
              <a:ext cx="46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effectLst/>
                  <a:latin typeface="WinInnwa" charset="0"/>
                </a:rPr>
                <a:t>tmNAH[H/ </a:t>
              </a:r>
            </a:p>
          </p:txBody>
        </p:sp>
        <p:sp>
          <p:nvSpPr>
            <p:cNvPr id="65855" name="Rectangle 32"/>
            <p:cNvSpPr>
              <a:spLocks noChangeArrowheads="1"/>
            </p:cNvSpPr>
            <p:nvPr/>
          </p:nvSpPr>
          <p:spPr bwMode="auto">
            <a:xfrm>
              <a:off x="2834" y="1653"/>
              <a:ext cx="229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667681" name="Line 33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82" name="Line 34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83" name="Line 35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84" name="Line 36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667685" name="AutoShape 37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686" name="Freeform 38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687" name="Freeform 39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688" name="Freeform 40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689" name="Freeform 41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690" name="Freeform 42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691" name="Freeform 43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692" name="Freeform 44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693" name="Freeform 45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694" name="Freeform 46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695" name="Freeform 47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696" name="Freeform 48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697" name="Freeform 49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698" name="Freeform 50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699" name="Freeform 51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00" name="Freeform 52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01" name="Freeform 53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02" name="Freeform 54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03" name="Freeform 55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04" name="Freeform 56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05" name="Freeform 57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06" name="Freeform 58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07" name="Freeform 59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08" name="Freeform 60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09" name="Freeform 61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10" name="Freeform 62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11" name="Freeform 63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12" name="Freeform 64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13" name="Freeform 65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14" name="Freeform 66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15" name="Freeform 67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16" name="Freeform 68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17" name="Freeform 69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18" name="Freeform 70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19" name="Freeform 71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20" name="Freeform 72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21" name="Freeform 73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22" name="Freeform 74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23" name="Freeform 75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24" name="Freeform 76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25" name="Freeform 77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26" name="Freeform 78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27" name="Freeform 79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28" name="Freeform 80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32" name="Freeform 84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/>
            <a:ahLst/>
            <a:cxnLst>
              <a:cxn ang="0">
                <a:pos x="128" y="40"/>
              </a:cxn>
              <a:cxn ang="0">
                <a:pos x="0" y="40"/>
              </a:cxn>
              <a:cxn ang="0">
                <a:pos x="0" y="0"/>
              </a:cxn>
              <a:cxn ang="0">
                <a:pos x="128" y="40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65584" name="Picture 85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7734" name="Freeform 86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35" name="Freeform 87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36" name="Freeform 88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37" name="Freeform 89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38" name="Freeform 90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39" name="Freeform 91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40" name="Freeform 92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41" name="Freeform 93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42" name="Freeform 94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43" name="Freeform 95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44" name="Freeform 96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45" name="Freeform 97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46" name="Freeform 98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47" name="Freeform 99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48" name="Freeform 100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49" name="Freeform 101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50" name="Freeform 102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51" name="Freeform 103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52" name="Freeform 104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53" name="Freeform 105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54" name="Freeform 106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55" name="Freeform 107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56" name="Freeform 108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57" name="Freeform 109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58" name="Freeform 110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59" name="Freeform 111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60" name="Freeform 112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61" name="Freeform 113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62" name="Freeform 114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63" name="Freeform 115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64" name="Freeform 116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65" name="Freeform 117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66" name="Freeform 118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67" name="Freeform 119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68" name="Freeform 120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69" name="Freeform 121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70" name="Freeform 122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71" name="Freeform 123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72" name="Freeform 124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73" name="Freeform 125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74" name="Freeform 126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75" name="Freeform 127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76" name="Freeform 128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77" name="Freeform 129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78" name="Freeform 130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79" name="Freeform 131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80" name="Freeform 132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81" name="Freeform 133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65633" name="Picture 135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7784" name="Line 136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85" name="Freeform 137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636" name="Rectangle 138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667787" name="Rectangle 139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88" name="Rectangle 140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89" name="Rectangle 141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90" name="Rectangle 142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91" name="Rectangle 143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642" name="Rectangle 144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Times" charset="0"/>
              </a:rPr>
              <a:t>S</a:t>
            </a:r>
          </a:p>
        </p:txBody>
      </p:sp>
      <p:sp>
        <p:nvSpPr>
          <p:cNvPr id="667793" name="Rectangle 145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(2000 B.C.)</a:t>
            </a:r>
          </a:p>
        </p:txBody>
      </p:sp>
      <p:sp>
        <p:nvSpPr>
          <p:cNvPr id="667794" name="Rectangle 146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>
                <a:solidFill>
                  <a:srgbClr val="FAFD00"/>
                </a:solidFill>
                <a:effectLst/>
                <a:latin typeface="Times" charset="0"/>
                <a:ea typeface="+mn-ea"/>
                <a:cs typeface="+mn-cs"/>
              </a:rPr>
              <a:t>C 7 S J </a:t>
            </a:r>
          </a:p>
        </p:txBody>
      </p:sp>
      <p:sp>
        <p:nvSpPr>
          <p:cNvPr id="667795" name="Rectangle 14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667796" name="Rectangle 148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7 = 4 + 3 </a:t>
            </a:r>
          </a:p>
        </p:txBody>
      </p:sp>
      <p:sp>
        <p:nvSpPr>
          <p:cNvPr id="667797" name="Line 149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98" name="Rectangle 150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99" name="Line 151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00" name="Rectangle 152"/>
          <p:cNvSpPr>
            <a:spLocks noChangeArrowheads="1"/>
          </p:cNvSpPr>
          <p:nvPr/>
        </p:nvSpPr>
        <p:spPr bwMode="auto">
          <a:xfrm>
            <a:off x="5930900" y="920750"/>
            <a:ext cx="511175" cy="2578100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02" name="Rectangle 154"/>
          <p:cNvSpPr>
            <a:spLocks noChangeArrowheads="1"/>
          </p:cNvSpPr>
          <p:nvPr/>
        </p:nvSpPr>
        <p:spPr bwMode="auto">
          <a:xfrm rot="-5400000">
            <a:off x="5701507" y="5634831"/>
            <a:ext cx="966788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03" name="Rectangle 155"/>
          <p:cNvSpPr>
            <a:spLocks noChangeArrowheads="1"/>
          </p:cNvSpPr>
          <p:nvPr/>
        </p:nvSpPr>
        <p:spPr bwMode="auto">
          <a:xfrm rot="-5400000">
            <a:off x="5668963" y="4465638"/>
            <a:ext cx="968375" cy="4794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06" name="Rectangle 158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08" name="Rectangle 160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09" name="Rectangle 161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10" name="Rectangle 162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13" name="Freeform 165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14" name="Freeform 166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15" name="Rectangle 167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16" name="AutoShape 168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17" name="Freeform 169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18" name="Rectangle 170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19" name="AutoShape 171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20" name="AutoShape 172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21" name="Rectangle 173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22" name="AutoShape 174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23" name="Rectangle 175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24" name="AutoShape 176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65669" name="Group 177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667826" name="AutoShape 178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827" name="Rectangle 179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828" name="AutoShape 180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667829" name="Freeform 181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30" name="AutoShape 182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31" name="Rectangle 183"/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(1500 B.C.)</a:t>
            </a:r>
          </a:p>
        </p:txBody>
      </p:sp>
      <p:sp>
        <p:nvSpPr>
          <p:cNvPr id="667832" name="Rectangle 184"/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(500 B.C.)</a:t>
            </a:r>
          </a:p>
        </p:txBody>
      </p:sp>
      <p:sp>
        <p:nvSpPr>
          <p:cNvPr id="667833" name="Rectangle 185"/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(1000 B.C.)</a:t>
            </a:r>
          </a:p>
        </p:txBody>
      </p:sp>
      <p:sp>
        <p:nvSpPr>
          <p:cNvPr id="667834" name="Freeform 186"/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35" name="Rectangle 187"/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36" name="Freeform 188"/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37" name="AutoShape 189"/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38" name="Rectangle 190"/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39" name="Rectangle 191"/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40" name="AutoShape 192"/>
          <p:cNvSpPr>
            <a:spLocks noChangeArrowheads="1"/>
          </p:cNvSpPr>
          <p:nvPr/>
        </p:nvSpPr>
        <p:spPr bwMode="auto">
          <a:xfrm>
            <a:off x="4260850" y="3475038"/>
            <a:ext cx="6921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682" name="Rectangle 193"/>
          <p:cNvSpPr>
            <a:spLocks noChangeArrowheads="1"/>
          </p:cNvSpPr>
          <p:nvPr/>
        </p:nvSpPr>
        <p:spPr bwMode="auto">
          <a:xfrm>
            <a:off x="4276725" y="3416300"/>
            <a:ext cx="8270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chemeClr val="bg2"/>
                </a:solidFill>
                <a:effectLst/>
                <a:latin typeface="WinInnwa" charset="0"/>
              </a:rPr>
              <a:t>a,moyf </a:t>
            </a:r>
          </a:p>
        </p:txBody>
      </p:sp>
      <p:sp>
        <p:nvSpPr>
          <p:cNvPr id="667842" name="Line 194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43" name="Line 195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44" name="Line 196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45" name="Line 197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46" name="Line 198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47" name="Line 199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48" name="Line 200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49" name="Line 201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50" name="Line 202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51" name="Line 203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52" name="Line 204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53" name="Line 205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695" name="Rectangle 206"/>
          <p:cNvSpPr>
            <a:spLocks noChangeArrowheads="1"/>
          </p:cNvSpPr>
          <p:nvPr/>
        </p:nvSpPr>
        <p:spPr bwMode="auto">
          <a:xfrm>
            <a:off x="6523038" y="3213100"/>
            <a:ext cx="768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bg2"/>
                </a:solidFill>
                <a:effectLst/>
                <a:latin typeface="Wwin_Burmese1" charset="0"/>
              </a:rPr>
              <a:t>zrf;qD;/ </a:t>
            </a:r>
          </a:p>
        </p:txBody>
      </p:sp>
      <p:sp>
        <p:nvSpPr>
          <p:cNvPr id="667855" name="Line 207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56" name="Line 208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57" name="Line 209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699" name="Rectangle 210"/>
          <p:cNvSpPr>
            <a:spLocks noChangeArrowheads="1"/>
          </p:cNvSpPr>
          <p:nvPr/>
        </p:nvSpPr>
        <p:spPr bwMode="auto">
          <a:xfrm>
            <a:off x="6599238" y="4394200"/>
            <a:ext cx="96043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bg2"/>
                </a:solidFill>
                <a:effectLst/>
                <a:latin typeface="WinInnwa" charset="0"/>
              </a:rPr>
              <a:t>qdwfNidrf </a:t>
            </a:r>
          </a:p>
        </p:txBody>
      </p:sp>
      <p:sp>
        <p:nvSpPr>
          <p:cNvPr id="667859" name="Line 211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60" name="Line 212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61" name="Line 213"/>
          <p:cNvSpPr>
            <a:spLocks noChangeShapeType="1"/>
          </p:cNvSpPr>
          <p:nvPr/>
        </p:nvSpPr>
        <p:spPr bwMode="auto">
          <a:xfrm>
            <a:off x="4308475" y="380047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62" name="Line 214"/>
          <p:cNvSpPr>
            <a:spLocks noChangeShapeType="1"/>
          </p:cNvSpPr>
          <p:nvPr/>
        </p:nvSpPr>
        <p:spPr bwMode="auto">
          <a:xfrm>
            <a:off x="4298950" y="4011613"/>
            <a:ext cx="838200" cy="47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63" name="Rectangle 215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64" name="AutoShape 216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706" name="Rectangle 217"/>
          <p:cNvSpPr>
            <a:spLocks noChangeArrowheads="1"/>
          </p:cNvSpPr>
          <p:nvPr/>
        </p:nvSpPr>
        <p:spPr bwMode="auto">
          <a:xfrm>
            <a:off x="6610350" y="5102225"/>
            <a:ext cx="9223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WinInnwa" charset="0"/>
              </a:rPr>
              <a:t>a,±&amp;I/</a:t>
            </a:r>
          </a:p>
        </p:txBody>
      </p:sp>
      <p:sp>
        <p:nvSpPr>
          <p:cNvPr id="667866" name="Line 218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67" name="Line 219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68" name="Line 220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69" name="Line 221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70" name="Line 222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71" name="Line 223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72" name="AutoShape 224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73" name="Rectangle 225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74" name="AutoShape 226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716" name="Rectangle 227"/>
          <p:cNvSpPr>
            <a:spLocks noChangeArrowheads="1"/>
          </p:cNvSpPr>
          <p:nvPr/>
        </p:nvSpPr>
        <p:spPr bwMode="auto">
          <a:xfrm>
            <a:off x="6570663" y="561975"/>
            <a:ext cx="9032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WinInnwa" charset="0"/>
              </a:rPr>
              <a:t>rif;rJh/ </a:t>
            </a:r>
          </a:p>
        </p:txBody>
      </p:sp>
      <p:sp>
        <p:nvSpPr>
          <p:cNvPr id="667876" name="Line 228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77" name="Line 229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719" name="Rectangle 230"/>
          <p:cNvSpPr>
            <a:spLocks noChangeArrowheads="1"/>
          </p:cNvSpPr>
          <p:nvPr/>
        </p:nvSpPr>
        <p:spPr bwMode="auto">
          <a:xfrm>
            <a:off x="6580188" y="1266825"/>
            <a:ext cx="9001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WinInnwa" charset="0"/>
              </a:rPr>
              <a:t>rif;pH/ </a:t>
            </a:r>
          </a:p>
        </p:txBody>
      </p:sp>
      <p:sp>
        <p:nvSpPr>
          <p:cNvPr id="667879" name="Rectangle 231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80" name="AutoShape 232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722" name="Rectangle 233"/>
          <p:cNvSpPr>
            <a:spLocks noChangeArrowheads="1"/>
          </p:cNvSpPr>
          <p:nvPr/>
        </p:nvSpPr>
        <p:spPr bwMode="auto">
          <a:xfrm>
            <a:off x="4281488" y="5635625"/>
            <a:ext cx="7016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30303"/>
                </a:solidFill>
                <a:effectLst/>
                <a:latin typeface="WinInnwa" charset="0"/>
              </a:rPr>
              <a:t>a,m±&amp;SI</a:t>
            </a:r>
          </a:p>
        </p:txBody>
      </p:sp>
      <p:sp>
        <p:nvSpPr>
          <p:cNvPr id="667882" name="Line 234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83" name="Line 235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84" name="Rectangle 236"/>
          <p:cNvSpPr>
            <a:spLocks noChangeArrowheads="1"/>
          </p:cNvSpPr>
          <p:nvPr/>
        </p:nvSpPr>
        <p:spPr bwMode="auto">
          <a:xfrm>
            <a:off x="4227513" y="4421188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85" name="AutoShape 237"/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727" name="Rectangle 238"/>
          <p:cNvSpPr>
            <a:spLocks noChangeArrowheads="1"/>
          </p:cNvSpPr>
          <p:nvPr/>
        </p:nvSpPr>
        <p:spPr bwMode="auto">
          <a:xfrm>
            <a:off x="4318000" y="4257675"/>
            <a:ext cx="8239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chemeClr val="bg2"/>
                </a:solidFill>
                <a:effectLst/>
                <a:latin typeface="Wwin_Burmese1" charset="0"/>
              </a:rPr>
              <a:t>/ </a:t>
            </a:r>
            <a:r>
              <a:rPr lang="en-US" sz="1600" b="1">
                <a:solidFill>
                  <a:schemeClr val="bg2"/>
                </a:solidFill>
                <a:effectLst/>
                <a:latin typeface="WinInnwa" charset="0"/>
              </a:rPr>
              <a:t>arma&amp;S/ </a:t>
            </a:r>
          </a:p>
        </p:txBody>
      </p:sp>
      <p:sp>
        <p:nvSpPr>
          <p:cNvPr id="667887" name="Line 239"/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88" name="Line 240"/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89" name="Line 241"/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90" name="Line 242"/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91" name="Line 243"/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92" name="Line 244"/>
          <p:cNvSpPr>
            <a:spLocks noChangeShapeType="1"/>
          </p:cNvSpPr>
          <p:nvPr/>
        </p:nvSpPr>
        <p:spPr bwMode="auto">
          <a:xfrm>
            <a:off x="4271963" y="54546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93" name="Line 245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95" name="Rectangle 247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(2000 B.C.)</a:t>
            </a:r>
          </a:p>
        </p:txBody>
      </p:sp>
      <p:sp>
        <p:nvSpPr>
          <p:cNvPr id="667896" name="Rectangle 248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97" name="Rectangle 249"/>
          <p:cNvSpPr>
            <a:spLocks noChangeArrowheads="1"/>
          </p:cNvSpPr>
          <p:nvPr/>
        </p:nvSpPr>
        <p:spPr bwMode="auto">
          <a:xfrm>
            <a:off x="3994150" y="463550"/>
            <a:ext cx="1612900" cy="1366838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98" name="Rectangle 250"/>
          <p:cNvSpPr>
            <a:spLocks noChangeArrowheads="1"/>
          </p:cNvSpPr>
          <p:nvPr/>
        </p:nvSpPr>
        <p:spPr bwMode="auto">
          <a:xfrm>
            <a:off x="4059238" y="1912938"/>
            <a:ext cx="1727200" cy="1477962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99" name="Freeform 251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900" name="AutoShape 252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901" name="Rectangle 253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902" name="AutoShape 254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903" name="Line 255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904" name="Line 256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905" name="Rectangle 257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746" name="Rectangle 258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65747" name="Rectangle 259"/>
          <p:cNvSpPr>
            <a:spLocks noChangeArrowheads="1"/>
          </p:cNvSpPr>
          <p:nvPr/>
        </p:nvSpPr>
        <p:spPr bwMode="auto">
          <a:xfrm>
            <a:off x="8286750" y="4221163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J - E</a:t>
            </a:r>
          </a:p>
        </p:txBody>
      </p:sp>
      <p:sp>
        <p:nvSpPr>
          <p:cNvPr id="65748" name="Rectangle 260"/>
          <p:cNvSpPr>
            <a:spLocks noChangeArrowheads="1"/>
          </p:cNvSpPr>
          <p:nvPr/>
        </p:nvSpPr>
        <p:spPr bwMode="auto">
          <a:xfrm>
            <a:off x="8340725" y="4297363"/>
            <a:ext cx="366713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Burmese" charset="0"/>
              </a:rPr>
              <a:t>12</a:t>
            </a:r>
          </a:p>
        </p:txBody>
      </p:sp>
      <p:sp>
        <p:nvSpPr>
          <p:cNvPr id="65749" name="Rectangle 261"/>
          <p:cNvSpPr>
            <a:spLocks noChangeArrowheads="1"/>
          </p:cNvSpPr>
          <p:nvPr/>
        </p:nvSpPr>
        <p:spPr bwMode="auto">
          <a:xfrm>
            <a:off x="8150225" y="3629025"/>
            <a:ext cx="941388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chemeClr val="bg2"/>
                </a:solidFill>
                <a:effectLst/>
                <a:latin typeface="WinInnwa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chemeClr val="bg2"/>
                </a:solidFill>
                <a:effectLst/>
                <a:latin typeface="WinInnwa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65750" name="Rectangle 262"/>
          <p:cNvSpPr>
            <a:spLocks noChangeArrowheads="1"/>
          </p:cNvSpPr>
          <p:nvPr/>
        </p:nvSpPr>
        <p:spPr bwMode="auto">
          <a:xfrm>
            <a:off x="8004175" y="3432175"/>
            <a:ext cx="9017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tmNAH[H/ </a:t>
            </a:r>
          </a:p>
        </p:txBody>
      </p:sp>
      <p:sp>
        <p:nvSpPr>
          <p:cNvPr id="65751" name="Rectangle 263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667912" name="Line 26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913" name="Line 265"/>
          <p:cNvSpPr>
            <a:spLocks noChangeShapeType="1"/>
          </p:cNvSpPr>
          <p:nvPr/>
        </p:nvSpPr>
        <p:spPr bwMode="auto">
          <a:xfrm flipV="1">
            <a:off x="7988300" y="4191000"/>
            <a:ext cx="846138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914" name="Line 26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755" name="Text Box 268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667917" name="Text Box 269"/>
          <p:cNvSpPr txBox="1">
            <a:spLocks noChangeArrowheads="1"/>
          </p:cNvSpPr>
          <p:nvPr/>
        </p:nvSpPr>
        <p:spPr bwMode="auto">
          <a:xfrm>
            <a:off x="1789113" y="-200025"/>
            <a:ext cx="26035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urÇm 1-35</a:t>
            </a:r>
            <a:r>
              <a:rPr lang="en-US" sz="2800" b="1">
                <a:solidFill>
                  <a:schemeClr val="tx1"/>
                </a:solidFill>
                <a:effectLst/>
                <a:latin typeface="WinInnwa" pitchFamily="-107" charset="0"/>
                <a:ea typeface="+mn-ea"/>
                <a:cs typeface="+mn-cs"/>
              </a:rPr>
              <a:t> </a:t>
            </a:r>
          </a:p>
        </p:txBody>
      </p:sp>
      <p:sp>
        <p:nvSpPr>
          <p:cNvPr id="667918" name="AutoShape 270"/>
          <p:cNvSpPr>
            <a:spLocks noChangeArrowheads="1"/>
          </p:cNvSpPr>
          <p:nvPr/>
        </p:nvSpPr>
        <p:spPr bwMode="auto">
          <a:xfrm rot="1158696">
            <a:off x="4959350" y="2986088"/>
            <a:ext cx="3167063" cy="463550"/>
          </a:xfrm>
          <a:prstGeom prst="leftArrow">
            <a:avLst>
              <a:gd name="adj1" fmla="val 50000"/>
              <a:gd name="adj2" fmla="val 170805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758" name="Text Box 27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67924" name="Rectangle 27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grpSp>
        <p:nvGrpSpPr>
          <p:cNvPr id="65760" name="Group 329"/>
          <p:cNvGrpSpPr>
            <a:grpSpLocks/>
          </p:cNvGrpSpPr>
          <p:nvPr/>
        </p:nvGrpSpPr>
        <p:grpSpPr bwMode="auto">
          <a:xfrm>
            <a:off x="5154613" y="1344613"/>
            <a:ext cx="2894012" cy="4368800"/>
            <a:chOff x="3247" y="847"/>
            <a:chExt cx="1823" cy="2752"/>
          </a:xfrm>
        </p:grpSpPr>
        <p:grpSp>
          <p:nvGrpSpPr>
            <p:cNvPr id="65771" name="Group 277"/>
            <p:cNvGrpSpPr>
              <a:grpSpLocks/>
            </p:cNvGrpSpPr>
            <p:nvPr/>
          </p:nvGrpSpPr>
          <p:grpSpPr bwMode="auto">
            <a:xfrm>
              <a:off x="3247" y="1381"/>
              <a:ext cx="331" cy="369"/>
              <a:chOff x="1567" y="1192"/>
              <a:chExt cx="331" cy="369"/>
            </a:xfrm>
          </p:grpSpPr>
          <p:grpSp>
            <p:nvGrpSpPr>
              <p:cNvPr id="65811" name="Group 278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5813" name="Group 279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5819" name="Group 280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7929" name="Freeform 28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7930" name="Freeform 28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65820" name="Picture 283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7932" name="Freeform 284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33" name="Freeform 285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34" name="Freeform 286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35" name="Freeform 287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36" name="Freeform 288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812" name="Rectangle 289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AC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65772" name="Group 290"/>
            <p:cNvGrpSpPr>
              <a:grpSpLocks/>
            </p:cNvGrpSpPr>
            <p:nvPr/>
          </p:nvGrpSpPr>
          <p:grpSpPr bwMode="auto">
            <a:xfrm>
              <a:off x="3250" y="3230"/>
              <a:ext cx="331" cy="369"/>
              <a:chOff x="1567" y="1192"/>
              <a:chExt cx="331" cy="369"/>
            </a:xfrm>
          </p:grpSpPr>
          <p:grpSp>
            <p:nvGrpSpPr>
              <p:cNvPr id="65799" name="Group 291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5801" name="Group 292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5807" name="Group 293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7942" name="Freeform 294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7943" name="Freeform 29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65808" name="Picture 296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7945" name="Freeform 297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46" name="Freeform 298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47" name="Freeform 299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48" name="Freeform 300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49" name="Freeform 301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800" name="Rectangle 302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16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LC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65773" name="Group 303"/>
            <p:cNvGrpSpPr>
              <a:grpSpLocks/>
            </p:cNvGrpSpPr>
            <p:nvPr/>
          </p:nvGrpSpPr>
          <p:grpSpPr bwMode="auto">
            <a:xfrm>
              <a:off x="4739" y="847"/>
              <a:ext cx="331" cy="369"/>
              <a:chOff x="1567" y="1192"/>
              <a:chExt cx="331" cy="369"/>
            </a:xfrm>
          </p:grpSpPr>
          <p:grpSp>
            <p:nvGrpSpPr>
              <p:cNvPr id="65787" name="Group 304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5789" name="Group 305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5795" name="Group 306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7955" name="Freeform 30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7956" name="Freeform 30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65796" name="Picture 309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7958" name="Freeform 310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59" name="Freeform 311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60" name="Freeform 312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61" name="Freeform 313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62" name="Freeform 314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788" name="Rectangle 31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DC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65774" name="Group 316"/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65775" name="Group 317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5777" name="Group 318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5783" name="Group 319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7968" name="Freeform 32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7969" name="Freeform 32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65784" name="Picture 322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7971" name="Freeform 323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72" name="Freeform 324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73" name="Freeform 325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74" name="Freeform 326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75" name="Freeform 327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776" name="Rectangle 32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NC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</p:grpSp>
      <p:sp>
        <p:nvSpPr>
          <p:cNvPr id="667978" name="Text Box 330"/>
          <p:cNvSpPr txBox="1">
            <a:spLocks noChangeArrowheads="1"/>
          </p:cNvSpPr>
          <p:nvPr/>
        </p:nvSpPr>
        <p:spPr bwMode="auto">
          <a:xfrm rot="-5400000">
            <a:off x="708025" y="1830388"/>
            <a:ext cx="11525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00FF00"/>
                </a:solidFill>
                <a:effectLst/>
                <a:latin typeface="WinInnwa" pitchFamily="2" charset="0"/>
                <a:ea typeface="+mn-ea"/>
                <a:cs typeface="+mn-cs"/>
              </a:rPr>
              <a:t>zefqif;jcif</a:t>
            </a:r>
          </a:p>
        </p:txBody>
      </p:sp>
      <p:sp>
        <p:nvSpPr>
          <p:cNvPr id="667979" name="Rectangle 331"/>
          <p:cNvSpPr>
            <a:spLocks noChangeArrowheads="1"/>
          </p:cNvSpPr>
          <p:nvPr/>
        </p:nvSpPr>
        <p:spPr bwMode="auto">
          <a:xfrm rot="-5335984">
            <a:off x="1372394" y="1805781"/>
            <a:ext cx="10763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4 + 3 </a:t>
            </a:r>
          </a:p>
        </p:txBody>
      </p:sp>
      <p:sp>
        <p:nvSpPr>
          <p:cNvPr id="65763" name="Rectangle 332"/>
          <p:cNvSpPr>
            <a:spLocks noChangeArrowheads="1"/>
          </p:cNvSpPr>
          <p:nvPr/>
        </p:nvSpPr>
        <p:spPr bwMode="auto">
          <a:xfrm rot="-5362446">
            <a:off x="1996282" y="1907381"/>
            <a:ext cx="96043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FF00"/>
                </a:solidFill>
                <a:effectLst/>
                <a:latin typeface="WinInnwa" charset="0"/>
              </a:rPr>
              <a:t>qdwfNidrf </a:t>
            </a:r>
          </a:p>
          <a:p>
            <a:pPr algn="l"/>
            <a:endParaRPr lang="en-US" sz="900" b="1">
              <a:solidFill>
                <a:srgbClr val="00FF00"/>
              </a:solidFill>
              <a:effectLst/>
              <a:latin typeface="WinInnwa" charset="0"/>
            </a:endParaRPr>
          </a:p>
        </p:txBody>
      </p:sp>
      <p:sp>
        <p:nvSpPr>
          <p:cNvPr id="65764" name="Rectangle 333"/>
          <p:cNvSpPr>
            <a:spLocks noChangeArrowheads="1"/>
          </p:cNvSpPr>
          <p:nvPr/>
        </p:nvSpPr>
        <p:spPr bwMode="auto">
          <a:xfrm rot="-5400000">
            <a:off x="2722562" y="1931988"/>
            <a:ext cx="70167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FF00"/>
                </a:solidFill>
                <a:effectLst/>
                <a:latin typeface="WinInnwa" charset="0"/>
              </a:rPr>
              <a:t>a,&amp;SI±</a:t>
            </a:r>
          </a:p>
        </p:txBody>
      </p:sp>
      <p:sp>
        <p:nvSpPr>
          <p:cNvPr id="667983" name="Rectangle 335"/>
          <p:cNvSpPr>
            <a:spLocks noChangeArrowheads="1"/>
          </p:cNvSpPr>
          <p:nvPr/>
        </p:nvSpPr>
        <p:spPr bwMode="auto">
          <a:xfrm rot="-5400000">
            <a:off x="2941638" y="927100"/>
            <a:ext cx="1238250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984" name="Text Box 336"/>
          <p:cNvSpPr txBox="1">
            <a:spLocks noChangeArrowheads="1"/>
          </p:cNvSpPr>
          <p:nvPr/>
        </p:nvSpPr>
        <p:spPr bwMode="auto">
          <a:xfrm rot="-5400000">
            <a:off x="2903538" y="992188"/>
            <a:ext cx="11525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FFFF66"/>
                </a:solidFill>
                <a:effectLst/>
                <a:latin typeface="WinInnwa" pitchFamily="2" charset="0"/>
                <a:ea typeface="+mn-ea"/>
                <a:cs typeface="+mn-cs"/>
              </a:rPr>
              <a:t>zefqif;jcif</a:t>
            </a:r>
          </a:p>
        </p:txBody>
      </p:sp>
      <p:sp>
        <p:nvSpPr>
          <p:cNvPr id="667985" name="Text Box 337"/>
          <p:cNvSpPr txBox="1">
            <a:spLocks noChangeArrowheads="1"/>
          </p:cNvSpPr>
          <p:nvPr/>
        </p:nvSpPr>
        <p:spPr bwMode="auto">
          <a:xfrm rot="-5388536">
            <a:off x="2743201" y="3868737"/>
            <a:ext cx="1966912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>
                <a:solidFill>
                  <a:srgbClr val="FFFF66"/>
                </a:solidFill>
                <a:effectLst/>
                <a:latin typeface="Wwin_Burmese1" pitchFamily="2" charset="0"/>
                <a:ea typeface="+mn-ea"/>
                <a:cs typeface="+mn-cs"/>
              </a:rPr>
              <a:t>   </a:t>
            </a:r>
            <a:r>
              <a:rPr lang="en-US" sz="2400" b="1">
                <a:solidFill>
                  <a:srgbClr val="FFFF66"/>
                </a:solidFill>
                <a:effectLst/>
                <a:latin typeface="WinInnwa" pitchFamily="-107" charset="0"/>
                <a:ea typeface="+mn-ea"/>
                <a:cs typeface="+mn-cs"/>
              </a:rPr>
              <a:t>yk*¾dKvf av;OD; </a:t>
            </a:r>
          </a:p>
        </p:txBody>
      </p:sp>
      <p:sp>
        <p:nvSpPr>
          <p:cNvPr id="667986" name="Text Box 338"/>
          <p:cNvSpPr txBox="1">
            <a:spLocks noChangeArrowheads="1"/>
          </p:cNvSpPr>
          <p:nvPr/>
        </p:nvSpPr>
        <p:spPr bwMode="auto">
          <a:xfrm rot="-5400000">
            <a:off x="4940300" y="1436688"/>
            <a:ext cx="2427287" cy="5794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>
                <a:solidFill>
                  <a:srgbClr val="FFFF66"/>
                </a:solidFill>
                <a:effectLst/>
                <a:latin typeface="WinInnwa" pitchFamily="2" charset="0"/>
                <a:ea typeface="+mn-ea"/>
                <a:cs typeface="+mn-cs"/>
              </a:rPr>
              <a:t>jzpfpOf 3 &amp;yf </a:t>
            </a:r>
          </a:p>
        </p:txBody>
      </p:sp>
      <p:sp>
        <p:nvSpPr>
          <p:cNvPr id="667987" name="Text Box 339"/>
          <p:cNvSpPr txBox="1">
            <a:spLocks noChangeArrowheads="1"/>
          </p:cNvSpPr>
          <p:nvPr/>
        </p:nvSpPr>
        <p:spPr bwMode="auto">
          <a:xfrm rot="-5385664">
            <a:off x="5584825" y="4352925"/>
            <a:ext cx="11493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effectLst/>
                <a:latin typeface="WinInnwa" pitchFamily="2" charset="0"/>
                <a:ea typeface="+mn-ea"/>
                <a:cs typeface="+mn-cs"/>
              </a:rPr>
              <a:t>qdwfNidrf</a:t>
            </a:r>
            <a:r>
              <a:rPr lang="en-US" sz="500">
                <a:solidFill>
                  <a:srgbClr val="FFEA18"/>
                </a:solidFill>
                <a:effectLst/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67988" name="Text Box 340"/>
          <p:cNvSpPr txBox="1">
            <a:spLocks noChangeArrowheads="1"/>
          </p:cNvSpPr>
          <p:nvPr/>
        </p:nvSpPr>
        <p:spPr bwMode="auto">
          <a:xfrm rot="-5400000">
            <a:off x="5576094" y="5622131"/>
            <a:ext cx="111125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000" b="1">
                <a:solidFill>
                  <a:srgbClr val="FFFF66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  <a:r>
              <a:rPr lang="en-US" sz="3200" b="1">
                <a:solidFill>
                  <a:srgbClr val="FFFF66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  <a:r>
              <a:rPr lang="en-US" sz="3200" b="1">
                <a:solidFill>
                  <a:srgbClr val="FFFF66"/>
                </a:solidFill>
                <a:effectLst/>
                <a:latin typeface="WinInnwa" pitchFamily="2" charset="0"/>
                <a:ea typeface="+mn-ea"/>
                <a:cs typeface="+mn-cs"/>
              </a:rPr>
              <a:t>a,&amp;SI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6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897" grpId="0" animBg="1"/>
      <p:bldP spid="667898" grpId="0" animBg="1"/>
      <p:bldP spid="6679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362" name="Rectangle 2"/>
          <p:cNvSpPr>
            <a:spLocks noChangeArrowheads="1"/>
          </p:cNvSpPr>
          <p:nvPr/>
        </p:nvSpPr>
        <p:spPr bwMode="auto">
          <a:xfrm>
            <a:off x="701675" y="1536700"/>
            <a:ext cx="2382838" cy="3016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tx2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yk*¾dKvf </a:t>
            </a:r>
            <a:r>
              <a:rPr lang="en-US" sz="4800" b="1">
                <a:solidFill>
                  <a:srgbClr val="FFFFE7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av;OD;</a:t>
            </a:r>
            <a:r>
              <a:rPr lang="en-US" sz="4800" b="1">
                <a:solidFill>
                  <a:schemeClr val="tx2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 rS </a:t>
            </a:r>
            <a:r>
              <a:rPr lang="en-US" sz="4800" b="1">
                <a:solidFill>
                  <a:srgbClr val="FFFFE7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'kwd,</a:t>
            </a:r>
            <a:r>
              <a:rPr lang="en-US" sz="4800" b="1">
                <a:solidFill>
                  <a:schemeClr val="tx2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 yk*¾dKvf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60475" y="1330325"/>
            <a:ext cx="6573838" cy="5407025"/>
            <a:chOff x="794" y="838"/>
            <a:chExt cx="4141" cy="3406"/>
          </a:xfrm>
        </p:grpSpPr>
        <p:sp>
          <p:nvSpPr>
            <p:cNvPr id="783364" name="Rectangle 4"/>
            <p:cNvSpPr>
              <a:spLocks noChangeArrowheads="1"/>
            </p:cNvSpPr>
            <p:nvPr/>
          </p:nvSpPr>
          <p:spPr bwMode="auto">
            <a:xfrm>
              <a:off x="2442" y="838"/>
              <a:ext cx="2493" cy="24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>
                  <a:solidFill>
                    <a:srgbClr val="FAFD00"/>
                  </a:solidFill>
                  <a:effectLst/>
                  <a:latin typeface="Times" charset="0"/>
                  <a:ea typeface="+mn-ea"/>
                  <a:cs typeface="+mn-cs"/>
                </a:rPr>
                <a:t>A</a:t>
              </a:r>
              <a:r>
                <a:rPr lang="en-US" sz="25200">
                  <a:solidFill>
                    <a:srgbClr val="00FF00"/>
                  </a:solidFill>
                  <a:effectLst/>
                  <a:latin typeface="Times" charset="0"/>
                  <a:ea typeface="+mn-ea"/>
                  <a:cs typeface="+mn-cs"/>
                </a:rPr>
                <a:t>J</a:t>
              </a:r>
              <a:r>
                <a:rPr lang="en-US" sz="9600">
                  <a:solidFill>
                    <a:srgbClr val="FAFD00"/>
                  </a:solidFill>
                  <a:effectLst/>
                  <a:latin typeface="Times" charset="0"/>
                  <a:ea typeface="+mn-ea"/>
                  <a:cs typeface="+mn-cs"/>
                </a:rPr>
                <a:t>MJ</a:t>
              </a:r>
            </a:p>
          </p:txBody>
        </p:sp>
        <p:sp>
          <p:nvSpPr>
            <p:cNvPr id="783365" name="Rectangle 5"/>
            <p:cNvSpPr>
              <a:spLocks noChangeArrowheads="1"/>
            </p:cNvSpPr>
            <p:nvPr/>
          </p:nvSpPr>
          <p:spPr bwMode="auto">
            <a:xfrm>
              <a:off x="794" y="2537"/>
              <a:ext cx="725" cy="17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7200">
                  <a:solidFill>
                    <a:srgbClr val="D83104"/>
                  </a:solidFill>
                  <a:effectLst/>
                  <a:latin typeface="Times" charset="0"/>
                </a:rPr>
                <a:t>?</a:t>
              </a:r>
              <a:endParaRPr lang="en-US" sz="17200">
                <a:solidFill>
                  <a:srgbClr val="51DC00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783366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783367" name="Line 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566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6567" name="Text Box 9"/>
          <p:cNvSpPr txBox="1">
            <a:spLocks noChangeArrowheads="1"/>
          </p:cNvSpPr>
          <p:nvPr/>
        </p:nvSpPr>
        <p:spPr bwMode="auto">
          <a:xfrm>
            <a:off x="8647113" y="64055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783370" name="Rectangle 1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66569" name="Text Box 11"/>
          <p:cNvSpPr txBox="1">
            <a:spLocks noChangeArrowheads="1"/>
          </p:cNvSpPr>
          <p:nvPr/>
        </p:nvSpPr>
        <p:spPr bwMode="auto">
          <a:xfrm rot="-5315466">
            <a:off x="3663950" y="2424113"/>
            <a:ext cx="14573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solidFill>
                  <a:schemeClr val="tx2"/>
                </a:solidFill>
                <a:effectLst/>
                <a:latin typeface="WinInnwa" charset="0"/>
                <a:cs typeface="Times New Roman" charset="0"/>
              </a:rPr>
              <a:t>tmNAH[H</a:t>
            </a:r>
          </a:p>
        </p:txBody>
      </p:sp>
      <p:sp>
        <p:nvSpPr>
          <p:cNvPr id="783372" name="Text Box 12"/>
          <p:cNvSpPr txBox="1">
            <a:spLocks noChangeArrowheads="1"/>
          </p:cNvSpPr>
          <p:nvPr/>
        </p:nvSpPr>
        <p:spPr bwMode="auto">
          <a:xfrm rot="-5372496">
            <a:off x="4429126" y="858837"/>
            <a:ext cx="2316162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>
                <a:solidFill>
                  <a:srgbClr val="E236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a,moyf/</a:t>
            </a:r>
            <a:r>
              <a:rPr lang="en-US" sz="4800">
                <a:solidFill>
                  <a:srgbClr val="E236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783373" name="Text Box 13"/>
          <p:cNvSpPr txBox="1">
            <a:spLocks noChangeArrowheads="1"/>
          </p:cNvSpPr>
          <p:nvPr/>
        </p:nvSpPr>
        <p:spPr bwMode="auto">
          <a:xfrm rot="-5224306">
            <a:off x="5729287" y="2690813"/>
            <a:ext cx="19780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arma&amp;S/ </a:t>
            </a:r>
          </a:p>
        </p:txBody>
      </p:sp>
      <p:sp>
        <p:nvSpPr>
          <p:cNvPr id="783374" name="Text Box 14"/>
          <p:cNvSpPr txBox="1">
            <a:spLocks noChangeArrowheads="1"/>
          </p:cNvSpPr>
          <p:nvPr/>
        </p:nvSpPr>
        <p:spPr bwMode="auto">
          <a:xfrm rot="-5353635">
            <a:off x="6659563" y="2528887"/>
            <a:ext cx="170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a,m&amp;I/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1026"/>
          <p:cNvSpPr>
            <a:spLocks noChangeArrowheads="1"/>
          </p:cNvSpPr>
          <p:nvPr/>
        </p:nvSpPr>
        <p:spPr bwMode="auto">
          <a:xfrm>
            <a:off x="1655763" y="474663"/>
            <a:ext cx="6756400" cy="53848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882806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43" name="Rectangle 1027"/>
          <p:cNvSpPr>
            <a:spLocks noChangeArrowheads="1"/>
          </p:cNvSpPr>
          <p:nvPr/>
        </p:nvSpPr>
        <p:spPr bwMode="auto">
          <a:xfrm>
            <a:off x="3408363" y="3078163"/>
            <a:ext cx="13763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/>
                <a:latin typeface="Wwin_Burmese1" pitchFamily="2" charset="0"/>
                <a:ea typeface="+mn-ea"/>
                <a:cs typeface="+mn-cs"/>
              </a:rPr>
              <a:t>aeaAmawmif</a:t>
            </a:r>
          </a:p>
        </p:txBody>
      </p:sp>
      <p:sp>
        <p:nvSpPr>
          <p:cNvPr id="778244" name="Freeform 1028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45" name="Rectangle 1029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46" name="Rectangle 1030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47" name="Freeform 1031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48" name="Freeform 1032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49" name="Rectangle 1033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>
                <a:solidFill>
                  <a:srgbClr val="FF0000"/>
                </a:solidFill>
                <a:effectLst/>
                <a:latin typeface="Wwin_Burmese1" pitchFamily="2" charset="0"/>
                <a:ea typeface="+mn-ea"/>
                <a:cs typeface="+mn-cs"/>
              </a:rPr>
              <a:t>? ,lza&amp;;wD;/</a:t>
            </a:r>
          </a:p>
        </p:txBody>
      </p:sp>
      <p:sp>
        <p:nvSpPr>
          <p:cNvPr id="778250" name="Freeform 1034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51" name="Rectangle 1035"/>
          <p:cNvSpPr>
            <a:spLocks noChangeArrowheads="1"/>
          </p:cNvSpPr>
          <p:nvPr/>
        </p:nvSpPr>
        <p:spPr bwMode="auto">
          <a:xfrm>
            <a:off x="6132513" y="5259388"/>
            <a:ext cx="24384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/>
                <a:latin typeface="Wwin_Burmese1" pitchFamily="2" charset="0"/>
                <a:ea typeface="+mn-ea"/>
                <a:cs typeface="+mn-cs"/>
              </a:rPr>
              <a:t>yg;&amp;Sm;yifv,fauG@</a:t>
            </a:r>
          </a:p>
        </p:txBody>
      </p:sp>
      <p:sp>
        <p:nvSpPr>
          <p:cNvPr id="778252" name="Freeform 1036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53" name="Freeform 1037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54" name="Freeform 103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55" name="Rectangle 1039"/>
          <p:cNvSpPr>
            <a:spLocks noChangeArrowheads="1"/>
          </p:cNvSpPr>
          <p:nvPr/>
        </p:nvSpPr>
        <p:spPr bwMode="auto">
          <a:xfrm>
            <a:off x="3449638" y="2382838"/>
            <a:ext cx="127317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solidFill>
                  <a:srgbClr val="FF0000"/>
                </a:solidFill>
                <a:effectLst/>
                <a:latin typeface="Wwin_Burmese1" pitchFamily="2" charset="0"/>
                <a:ea typeface="+mn-ea"/>
                <a:cs typeface="+mn-cs"/>
              </a:rPr>
              <a:t>*gvdvJtdkif </a:t>
            </a:r>
          </a:p>
        </p:txBody>
      </p:sp>
      <p:sp>
        <p:nvSpPr>
          <p:cNvPr id="778256" name="Rectangle 1040"/>
          <p:cNvSpPr>
            <a:spLocks noChangeArrowheads="1"/>
          </p:cNvSpPr>
          <p:nvPr/>
        </p:nvSpPr>
        <p:spPr bwMode="auto">
          <a:xfrm>
            <a:off x="2578100" y="5265738"/>
            <a:ext cx="2225675" cy="1185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effectLst/>
                <a:latin typeface="Wwin_Burmese1" charset="0"/>
              </a:rPr>
              <a:t>yifv,feD</a:t>
            </a:r>
            <a:endParaRPr lang="en-US" sz="2400" b="1">
              <a:solidFill>
                <a:srgbClr val="FF0000"/>
              </a:solidFill>
              <a:effectLst/>
            </a:endParaRPr>
          </a:p>
          <a:p>
            <a:pPr algn="l">
              <a:spcBef>
                <a:spcPct val="50000"/>
              </a:spcBef>
            </a:pPr>
            <a:endParaRPr lang="en-US" sz="3200" b="1">
              <a:solidFill>
                <a:srgbClr val="FF0000"/>
              </a:solidFill>
              <a:effectLst/>
              <a:latin typeface="Times" charset="0"/>
            </a:endParaRPr>
          </a:p>
        </p:txBody>
      </p:sp>
      <p:sp>
        <p:nvSpPr>
          <p:cNvPr id="778257" name="Rectangle 1041"/>
          <p:cNvSpPr>
            <a:spLocks noChangeArrowheads="1"/>
          </p:cNvSpPr>
          <p:nvPr/>
        </p:nvSpPr>
        <p:spPr bwMode="auto">
          <a:xfrm>
            <a:off x="1838325" y="992188"/>
            <a:ext cx="15367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/>
                <a:latin typeface="Wwin_Burmese1" pitchFamily="2" charset="0"/>
                <a:ea typeface="+mn-ea"/>
                <a:cs typeface="+mn-cs"/>
              </a:rPr>
              <a:t> ajrxJyifv,f</a:t>
            </a:r>
          </a:p>
        </p:txBody>
      </p:sp>
      <p:sp>
        <p:nvSpPr>
          <p:cNvPr id="778258" name="Rectangle 1042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59" name="Line 1043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60" name="Rectangle 1044"/>
          <p:cNvSpPr>
            <a:spLocks noChangeArrowheads="1"/>
          </p:cNvSpPr>
          <p:nvPr/>
        </p:nvSpPr>
        <p:spPr bwMode="auto">
          <a:xfrm>
            <a:off x="0" y="0"/>
            <a:ext cx="1751013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tqifhqifhydkif;jcm;avhvmjcif;/ </a:t>
            </a:r>
          </a:p>
        </p:txBody>
      </p:sp>
      <p:sp>
        <p:nvSpPr>
          <p:cNvPr id="778261" name="Rectangle 1045"/>
          <p:cNvSpPr>
            <a:spLocks noChangeArrowheads="1"/>
          </p:cNvSpPr>
          <p:nvPr/>
        </p:nvSpPr>
        <p:spPr bwMode="auto">
          <a:xfrm>
            <a:off x="2613025" y="3613150"/>
            <a:ext cx="173037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rgbClr val="FF0000"/>
                </a:solidFill>
                <a:effectLst/>
                <a:latin typeface="Wwin_Burmese1" charset="0"/>
              </a:rPr>
              <a:t>yifv,fao/</a:t>
            </a:r>
            <a:r>
              <a:rPr lang="en-US" sz="1600" b="1">
                <a:solidFill>
                  <a:srgbClr val="FF0000"/>
                </a:solidFill>
                <a:effectLst/>
              </a:rPr>
              <a:t> </a:t>
            </a:r>
          </a:p>
          <a:p>
            <a:pPr algn="l">
              <a:spcBef>
                <a:spcPct val="50000"/>
              </a:spcBef>
            </a:pPr>
            <a:endParaRPr lang="en-US" sz="2400" b="1">
              <a:solidFill>
                <a:srgbClr val="FF0000"/>
              </a:solidFill>
              <a:effectLst/>
              <a:latin typeface="Times" charset="0"/>
            </a:endParaRPr>
          </a:p>
        </p:txBody>
      </p:sp>
      <p:sp>
        <p:nvSpPr>
          <p:cNvPr id="778262" name="Line 1046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65" name="Rectangle 1049"/>
          <p:cNvSpPr>
            <a:spLocks noChangeArrowheads="1"/>
          </p:cNvSpPr>
          <p:nvPr/>
        </p:nvSpPr>
        <p:spPr bwMode="auto">
          <a:xfrm>
            <a:off x="7134225" y="4362450"/>
            <a:ext cx="1277938" cy="1217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effectLst/>
                <a:latin typeface="Wwin_Burmese1" charset="0"/>
              </a:rPr>
              <a:t>O±k/ </a:t>
            </a:r>
          </a:p>
          <a:p>
            <a:pPr algn="l">
              <a:spcBef>
                <a:spcPct val="50000"/>
              </a:spcBef>
            </a:pPr>
            <a:endParaRPr lang="en-US" sz="2800" b="1">
              <a:solidFill>
                <a:srgbClr val="FF0000"/>
              </a:solidFill>
              <a:effectLst/>
              <a:latin typeface="Times" charset="0"/>
            </a:endParaRPr>
          </a:p>
        </p:txBody>
      </p:sp>
      <p:sp>
        <p:nvSpPr>
          <p:cNvPr id="778266" name="Rectangle 1050"/>
          <p:cNvSpPr>
            <a:spLocks noChangeArrowheads="1"/>
          </p:cNvSpPr>
          <p:nvPr/>
        </p:nvSpPr>
        <p:spPr bwMode="auto">
          <a:xfrm>
            <a:off x="5830888" y="2884488"/>
            <a:ext cx="17494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effectLst/>
                <a:latin typeface="Wwin_Burmese1" charset="0"/>
              </a:rPr>
              <a:t>AmAkvkef+rdK@ </a:t>
            </a:r>
            <a:endParaRPr lang="en-US" sz="2400" b="1">
              <a:solidFill>
                <a:srgbClr val="FF0000"/>
              </a:solidFill>
              <a:effectLst/>
              <a:latin typeface="Times" charset="0"/>
            </a:endParaRPr>
          </a:p>
        </p:txBody>
      </p:sp>
      <p:sp>
        <p:nvSpPr>
          <p:cNvPr id="778267" name="Oval 105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68" name="Rectangle 105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/>
                <a:latin typeface="Wwin_Burmese1" pitchFamily="2" charset="0"/>
                <a:ea typeface="+mn-ea"/>
                <a:cs typeface="+mn-cs"/>
              </a:rPr>
              <a:t>cg&amp;ef+rdK@</a:t>
            </a:r>
          </a:p>
        </p:txBody>
      </p:sp>
      <p:sp>
        <p:nvSpPr>
          <p:cNvPr id="778269" name="Oval 105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70" name="Rectangle 1054"/>
          <p:cNvSpPr>
            <a:spLocks noChangeArrowheads="1"/>
          </p:cNvSpPr>
          <p:nvPr/>
        </p:nvSpPr>
        <p:spPr bwMode="auto">
          <a:xfrm>
            <a:off x="6461125" y="1149350"/>
            <a:ext cx="26828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/>
                <a:latin typeface="Wwin_Burmese1" pitchFamily="2" charset="0"/>
                <a:ea typeface="+mn-ea"/>
                <a:cs typeface="+mn-cs"/>
              </a:rPr>
              <a:t>edea0+rdK@tmqD;&amp;D;,m</a:t>
            </a:r>
            <a:r>
              <a:rPr lang="en-US" sz="1600" b="1">
                <a:solidFill>
                  <a:srgbClr val="FF0000"/>
                </a:solidFill>
                <a:effectLst/>
                <a:latin typeface="Comic Sans MS" pitchFamily="-112" charset="0"/>
                <a:ea typeface="+mn-ea"/>
                <a:cs typeface="+mn-cs"/>
              </a:rPr>
              <a:t>; </a:t>
            </a:r>
            <a:r>
              <a:rPr lang="en-US" sz="2400" b="1">
                <a:solidFill>
                  <a:srgbClr val="FF0000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78271" name="Oval 105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72" name="Oval 105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73" name="Rectangle 1057"/>
          <p:cNvSpPr>
            <a:spLocks noChangeArrowheads="1"/>
          </p:cNvSpPr>
          <p:nvPr/>
        </p:nvSpPr>
        <p:spPr bwMode="auto">
          <a:xfrm>
            <a:off x="2773363" y="2568575"/>
            <a:ext cx="102076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solidFill>
                  <a:srgbClr val="FF0000"/>
                </a:solidFill>
                <a:effectLst/>
                <a:latin typeface="Wwin_Burmese1" pitchFamily="2" charset="0"/>
                <a:ea typeface="+mn-ea"/>
                <a:cs typeface="+mn-cs"/>
              </a:rPr>
              <a:t>*</a:t>
            </a:r>
            <a:r>
              <a:rPr lang="en-US" sz="2000" b="1">
                <a:solidFill>
                  <a:srgbClr val="FF0000"/>
                </a:solidFill>
                <a:effectLst/>
                <a:latin typeface="Wwin_Burmese1" pitchFamily="2" charset="0"/>
                <a:ea typeface="+mn-ea"/>
                <a:cs typeface="+mn-cs"/>
              </a:rPr>
              <a:t>aeFo&amp;uf</a:t>
            </a:r>
            <a:r>
              <a:rPr lang="en-US" sz="1800" b="1">
                <a:solidFill>
                  <a:srgbClr val="FF0000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78274" name="Oval 105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75" name="Rectangle 1059"/>
          <p:cNvSpPr>
            <a:spLocks noChangeArrowheads="1"/>
          </p:cNvSpPr>
          <p:nvPr/>
        </p:nvSpPr>
        <p:spPr bwMode="auto">
          <a:xfrm>
            <a:off x="2116138" y="3078163"/>
            <a:ext cx="15589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effectLst/>
                <a:latin typeface="Wwin_Burmese1" charset="0"/>
              </a:rPr>
              <a:t>a,&amp;dacg +rdK@</a:t>
            </a:r>
            <a:r>
              <a:rPr lang="en-US" sz="2800" b="1">
                <a:solidFill>
                  <a:srgbClr val="FF0000"/>
                </a:solidFill>
                <a:effectLst/>
              </a:rPr>
              <a:t> </a:t>
            </a:r>
            <a:endParaRPr lang="en-US" sz="2800" b="1">
              <a:solidFill>
                <a:srgbClr val="FF0000"/>
              </a:solidFill>
              <a:effectLst/>
              <a:latin typeface="Times" charset="0"/>
            </a:endParaRPr>
          </a:p>
        </p:txBody>
      </p:sp>
      <p:sp>
        <p:nvSpPr>
          <p:cNvPr id="778276" name="Oval 106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77" name="Oval 106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78" name="Oval 106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79" name="Rectangle 1063"/>
          <p:cNvSpPr>
            <a:spLocks noChangeArrowheads="1"/>
          </p:cNvSpPr>
          <p:nvPr/>
        </p:nvSpPr>
        <p:spPr bwMode="auto">
          <a:xfrm>
            <a:off x="2876550" y="5011738"/>
            <a:ext cx="12414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/>
                <a:latin typeface="Wwin_Burmese1" pitchFamily="2" charset="0"/>
                <a:ea typeface="+mn-ea"/>
                <a:cs typeface="+mn-cs"/>
              </a:rPr>
              <a:t>odemawmif</a:t>
            </a:r>
          </a:p>
        </p:txBody>
      </p:sp>
      <p:sp>
        <p:nvSpPr>
          <p:cNvPr id="778280" name="Oval 106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81" name="Rectangle 1065"/>
          <p:cNvSpPr>
            <a:spLocks noChangeArrowheads="1"/>
          </p:cNvSpPr>
          <p:nvPr/>
        </p:nvSpPr>
        <p:spPr bwMode="auto">
          <a:xfrm>
            <a:off x="1466850" y="4081463"/>
            <a:ext cx="1071563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FF0000"/>
                </a:solidFill>
                <a:effectLst/>
                <a:latin typeface="Wwin_Burmese1" pitchFamily="2" charset="0"/>
                <a:ea typeface="+mn-ea"/>
                <a:cs typeface="+mn-cs"/>
              </a:rPr>
              <a:t>tJ*kwWKjynf </a:t>
            </a:r>
          </a:p>
        </p:txBody>
      </p:sp>
      <p:sp>
        <p:nvSpPr>
          <p:cNvPr id="778282" name="Line 106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83" name="Oval 106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84" name="Oval 106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85" name="Text Box 1069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 i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2" charset="0"/>
              <a:ea typeface="+mn-ea"/>
              <a:cs typeface="+mn-cs"/>
            </a:endParaRPr>
          </a:p>
        </p:txBody>
      </p:sp>
      <p:sp>
        <p:nvSpPr>
          <p:cNvPr id="778286" name="Rectangle 1070"/>
          <p:cNvSpPr>
            <a:spLocks noChangeArrowheads="1"/>
          </p:cNvSpPr>
          <p:nvPr/>
        </p:nvSpPr>
        <p:spPr bwMode="auto">
          <a:xfrm>
            <a:off x="2468563" y="4772025"/>
            <a:ext cx="12033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FF0000"/>
                </a:solidFill>
                <a:effectLst/>
                <a:latin typeface="Wwin_Burmese1" pitchFamily="2" charset="0"/>
                <a:ea typeface="+mn-ea"/>
                <a:cs typeface="+mn-cs"/>
              </a:rPr>
              <a:t> uma'&amp;S </a:t>
            </a:r>
          </a:p>
        </p:txBody>
      </p:sp>
      <p:sp>
        <p:nvSpPr>
          <p:cNvPr id="20525" name="Text Box 1071"/>
          <p:cNvSpPr txBox="1">
            <a:spLocks noChangeArrowheads="1"/>
          </p:cNvSpPr>
          <p:nvPr/>
        </p:nvSpPr>
        <p:spPr bwMode="auto">
          <a:xfrm>
            <a:off x="1779588" y="0"/>
            <a:ext cx="1993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urBm 15;11 </a:t>
            </a:r>
          </a:p>
        </p:txBody>
      </p:sp>
      <p:sp>
        <p:nvSpPr>
          <p:cNvPr id="20526" name="Text Box 107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78294" name="Oval 1078"/>
          <p:cNvSpPr>
            <a:spLocks noChangeArrowheads="1"/>
          </p:cNvSpPr>
          <p:nvPr/>
        </p:nvSpPr>
        <p:spPr bwMode="auto">
          <a:xfrm>
            <a:off x="6854825" y="4365625"/>
            <a:ext cx="193675" cy="1873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301" name="Rectangle 108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20529" name="Text Box 1087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78304" name="Text Box 1088"/>
          <p:cNvSpPr txBox="1">
            <a:spLocks noChangeArrowheads="1"/>
          </p:cNvSpPr>
          <p:nvPr/>
        </p:nvSpPr>
        <p:spPr bwMode="auto">
          <a:xfrm>
            <a:off x="8551863" y="6403975"/>
            <a:ext cx="36195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778307" name="Text Box 1091"/>
          <p:cNvSpPr txBox="1">
            <a:spLocks noChangeArrowheads="1"/>
          </p:cNvSpPr>
          <p:nvPr/>
        </p:nvSpPr>
        <p:spPr bwMode="auto">
          <a:xfrm>
            <a:off x="2657475" y="1998663"/>
            <a:ext cx="28321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>
                <a:solidFill>
                  <a:srgbClr val="FFFFE7"/>
                </a:solidFill>
                <a:effectLst/>
                <a:latin typeface="Wwin_Burmese1" pitchFamily="2" charset="0"/>
                <a:ea typeface="+mn-ea"/>
                <a:cs typeface="+mn-cs"/>
              </a:rPr>
              <a:t>*gvdvJtdkif </a:t>
            </a:r>
          </a:p>
        </p:txBody>
      </p:sp>
      <p:sp>
        <p:nvSpPr>
          <p:cNvPr id="778308" name="Text Box 1092"/>
          <p:cNvSpPr txBox="1">
            <a:spLocks noChangeArrowheads="1"/>
          </p:cNvSpPr>
          <p:nvPr/>
        </p:nvSpPr>
        <p:spPr bwMode="auto">
          <a:xfrm>
            <a:off x="1833563" y="2455863"/>
            <a:ext cx="17018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cgeef/</a:t>
            </a:r>
            <a:r>
              <a:rPr lang="en-US" sz="4400" b="1">
                <a:solidFill>
                  <a:srgbClr val="FFFFFF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778309" name="Text Box 1093"/>
          <p:cNvSpPr txBox="1">
            <a:spLocks noChangeArrowheads="1"/>
          </p:cNvSpPr>
          <p:nvPr/>
        </p:nvSpPr>
        <p:spPr bwMode="auto">
          <a:xfrm>
            <a:off x="1681163" y="3705225"/>
            <a:ext cx="21336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Edkif;vfjrpf/ </a:t>
            </a:r>
          </a:p>
        </p:txBody>
      </p:sp>
      <p:sp>
        <p:nvSpPr>
          <p:cNvPr id="778310" name="Text Box 1094"/>
          <p:cNvSpPr txBox="1">
            <a:spLocks noChangeArrowheads="1"/>
          </p:cNvSpPr>
          <p:nvPr/>
        </p:nvSpPr>
        <p:spPr bwMode="auto">
          <a:xfrm>
            <a:off x="1625600" y="4292600"/>
            <a:ext cx="13716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tD*spf</a:t>
            </a:r>
            <a:r>
              <a:rPr lang="en-US" sz="3600" b="1">
                <a:solidFill>
                  <a:srgbClr val="FFFFFF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778311" name="Text Box 1095"/>
          <p:cNvSpPr txBox="1">
            <a:spLocks noChangeArrowheads="1"/>
          </p:cNvSpPr>
          <p:nvPr/>
        </p:nvSpPr>
        <p:spPr bwMode="auto">
          <a:xfrm>
            <a:off x="1743075" y="5157788"/>
            <a:ext cx="357505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wdeu|ef;qG,f/ </a:t>
            </a:r>
          </a:p>
        </p:txBody>
      </p:sp>
      <p:sp>
        <p:nvSpPr>
          <p:cNvPr id="778312" name="Text Box 1096"/>
          <p:cNvSpPr txBox="1">
            <a:spLocks noChangeArrowheads="1"/>
          </p:cNvSpPr>
          <p:nvPr/>
        </p:nvSpPr>
        <p:spPr bwMode="auto">
          <a:xfrm>
            <a:off x="2452688" y="3217863"/>
            <a:ext cx="2922587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qm;yifv,f (yifv,fao) </a:t>
            </a:r>
          </a:p>
        </p:txBody>
      </p:sp>
      <p:sp>
        <p:nvSpPr>
          <p:cNvPr id="778313" name="Text Box 1097"/>
          <p:cNvSpPr txBox="1">
            <a:spLocks noChangeArrowheads="1"/>
          </p:cNvSpPr>
          <p:nvPr/>
        </p:nvSpPr>
        <p:spPr bwMode="auto">
          <a:xfrm>
            <a:off x="3956050" y="827088"/>
            <a:ext cx="4456113" cy="405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tD&amp;wf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tD&amp;ef/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ul0dwf/ aqmf'Dtma&amp;;bD;,m;/ qD;&amp;D;,m;/ 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tpPa&amp;;/ 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wl&amp;uD /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 tD*spf</a:t>
            </a:r>
          </a:p>
        </p:txBody>
      </p:sp>
      <p:sp>
        <p:nvSpPr>
          <p:cNvPr id="778314" name="Oval 1098"/>
          <p:cNvSpPr>
            <a:spLocks noChangeArrowheads="1"/>
          </p:cNvSpPr>
          <p:nvPr/>
        </p:nvSpPr>
        <p:spPr bwMode="auto">
          <a:xfrm>
            <a:off x="0" y="-471488"/>
            <a:ext cx="1955800" cy="1701801"/>
          </a:xfrm>
          <a:prstGeom prst="ellips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315" name="Rectangle 1099"/>
          <p:cNvSpPr>
            <a:spLocks noChangeArrowheads="1"/>
          </p:cNvSpPr>
          <p:nvPr/>
        </p:nvSpPr>
        <p:spPr bwMode="auto">
          <a:xfrm>
            <a:off x="4127500" y="673100"/>
            <a:ext cx="37115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>
                <a:solidFill>
                  <a:srgbClr val="FFFF66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a'o 10 &amp;yf</a:t>
            </a:r>
            <a:r>
              <a:rPr lang="en-US" sz="3200" b="1">
                <a:solidFill>
                  <a:srgbClr val="FFFF66"/>
                </a:solidFill>
                <a:effectLst/>
                <a:latin typeface="Time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778316" name="Rectangle 1100"/>
          <p:cNvSpPr>
            <a:spLocks noChangeArrowheads="1"/>
          </p:cNvSpPr>
          <p:nvPr/>
        </p:nvSpPr>
        <p:spPr bwMode="auto">
          <a:xfrm>
            <a:off x="4083050" y="1127125"/>
            <a:ext cx="8096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Burmese" charset="0"/>
              </a:rPr>
              <a:t>6</a:t>
            </a:r>
          </a:p>
        </p:txBody>
      </p:sp>
      <p:sp>
        <p:nvSpPr>
          <p:cNvPr id="778317" name="Rectangle 1101"/>
          <p:cNvSpPr>
            <a:spLocks noChangeArrowheads="1"/>
          </p:cNvSpPr>
          <p:nvPr/>
        </p:nvSpPr>
        <p:spPr bwMode="auto">
          <a:xfrm>
            <a:off x="5176838" y="1065213"/>
            <a:ext cx="520700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Burmese" charset="0"/>
              </a:rPr>
              <a:t>4</a:t>
            </a:r>
          </a:p>
        </p:txBody>
      </p:sp>
      <p:sp>
        <p:nvSpPr>
          <p:cNvPr id="778318" name="AutoShape 110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319" name="AutoShape 110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8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8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8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8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77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78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78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78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78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78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78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78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78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78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78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78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78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78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78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78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78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78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8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8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78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7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7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7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7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778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778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7783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7783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7783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7783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94" grpId="0" animBg="1"/>
      <p:bldP spid="778307" grpId="0" autoUpdateAnimBg="0"/>
      <p:bldP spid="778308" grpId="0" autoUpdateAnimBg="0"/>
      <p:bldP spid="778309" grpId="0" autoUpdateAnimBg="0"/>
      <p:bldP spid="778310" grpId="0" autoUpdateAnimBg="0"/>
      <p:bldP spid="778311" grpId="0" autoUpdateAnimBg="0"/>
      <p:bldP spid="778312" grpId="0" autoUpdateAnimBg="0"/>
      <p:bldP spid="778313" grpId="0" build="p" autoUpdateAnimBg="0"/>
      <p:bldP spid="7783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701675" y="1536700"/>
            <a:ext cx="2382838" cy="3016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tx2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yk*¾dKvf </a:t>
            </a:r>
            <a:r>
              <a:rPr lang="en-US" sz="4800" b="1">
                <a:solidFill>
                  <a:srgbClr val="FFFFE7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av;OD;</a:t>
            </a:r>
            <a:r>
              <a:rPr lang="en-US" sz="4800" b="1">
                <a:solidFill>
                  <a:schemeClr val="tx2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 rS </a:t>
            </a:r>
            <a:r>
              <a:rPr lang="en-US" sz="4800" b="1">
                <a:solidFill>
                  <a:srgbClr val="FFFFE7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'kwd,</a:t>
            </a:r>
            <a:r>
              <a:rPr lang="en-US" sz="4800" b="1">
                <a:solidFill>
                  <a:schemeClr val="tx2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 yk*¾dKvf 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260475" y="1330325"/>
            <a:ext cx="6573838" cy="5407025"/>
            <a:chOff x="794" y="838"/>
            <a:chExt cx="4141" cy="3406"/>
          </a:xfrm>
        </p:grpSpPr>
        <p:sp>
          <p:nvSpPr>
            <p:cNvPr id="65539" name="Rectangle 3"/>
            <p:cNvSpPr>
              <a:spLocks noChangeArrowheads="1"/>
            </p:cNvSpPr>
            <p:nvPr/>
          </p:nvSpPr>
          <p:spPr bwMode="auto">
            <a:xfrm>
              <a:off x="2442" y="838"/>
              <a:ext cx="2493" cy="24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>
                  <a:solidFill>
                    <a:srgbClr val="FAFD00"/>
                  </a:solidFill>
                  <a:effectLst/>
                  <a:latin typeface="Times" charset="0"/>
                  <a:ea typeface="+mn-ea"/>
                  <a:cs typeface="+mn-cs"/>
                </a:rPr>
                <a:t>A</a:t>
              </a:r>
              <a:r>
                <a:rPr lang="en-US" sz="25200">
                  <a:solidFill>
                    <a:srgbClr val="00FF00"/>
                  </a:solidFill>
                  <a:effectLst/>
                  <a:latin typeface="Times" charset="0"/>
                  <a:ea typeface="+mn-ea"/>
                  <a:cs typeface="+mn-cs"/>
                </a:rPr>
                <a:t>J</a:t>
              </a:r>
              <a:r>
                <a:rPr lang="en-US" sz="9600">
                  <a:solidFill>
                    <a:srgbClr val="FAFD00"/>
                  </a:solidFill>
                  <a:effectLst/>
                  <a:latin typeface="Times" charset="0"/>
                  <a:ea typeface="+mn-ea"/>
                  <a:cs typeface="+mn-cs"/>
                </a:rPr>
                <a:t>MJ</a:t>
              </a:r>
            </a:p>
          </p:txBody>
        </p:sp>
        <p:sp>
          <p:nvSpPr>
            <p:cNvPr id="65540" name="Rectangle 4"/>
            <p:cNvSpPr>
              <a:spLocks noChangeArrowheads="1"/>
            </p:cNvSpPr>
            <p:nvPr/>
          </p:nvSpPr>
          <p:spPr bwMode="auto">
            <a:xfrm>
              <a:off x="794" y="2537"/>
              <a:ext cx="725" cy="17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7200">
                  <a:solidFill>
                    <a:srgbClr val="D83104"/>
                  </a:solidFill>
                  <a:effectLst/>
                  <a:latin typeface="Times" charset="0"/>
                </a:rPr>
                <a:t>?</a:t>
              </a:r>
              <a:endParaRPr lang="en-US" sz="17200">
                <a:solidFill>
                  <a:srgbClr val="51DC00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65542" name="Line 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590" name="Text Box 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7591" name="Text Box 12"/>
          <p:cNvSpPr txBox="1">
            <a:spLocks noChangeArrowheads="1"/>
          </p:cNvSpPr>
          <p:nvPr/>
        </p:nvSpPr>
        <p:spPr bwMode="auto">
          <a:xfrm>
            <a:off x="8647113" y="64055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67593" name="Text Box 15"/>
          <p:cNvSpPr txBox="1">
            <a:spLocks noChangeArrowheads="1"/>
          </p:cNvSpPr>
          <p:nvPr/>
        </p:nvSpPr>
        <p:spPr bwMode="auto">
          <a:xfrm rot="-5315466">
            <a:off x="3663950" y="2424113"/>
            <a:ext cx="14573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solidFill>
                  <a:schemeClr val="tx2"/>
                </a:solidFill>
                <a:effectLst/>
                <a:latin typeface="WinInnwa" charset="0"/>
                <a:cs typeface="Times New Roman" charset="0"/>
              </a:rPr>
              <a:t>tmNAH[H</a:t>
            </a:r>
          </a:p>
        </p:txBody>
      </p:sp>
      <p:sp>
        <p:nvSpPr>
          <p:cNvPr id="65552" name="Text Box 16"/>
          <p:cNvSpPr txBox="1">
            <a:spLocks noChangeArrowheads="1"/>
          </p:cNvSpPr>
          <p:nvPr/>
        </p:nvSpPr>
        <p:spPr bwMode="auto">
          <a:xfrm rot="-5372496">
            <a:off x="4429126" y="858837"/>
            <a:ext cx="2316162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>
                <a:solidFill>
                  <a:srgbClr val="E236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a,moyf/</a:t>
            </a:r>
            <a:r>
              <a:rPr lang="en-US" sz="4800">
                <a:solidFill>
                  <a:srgbClr val="E236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65553" name="Text Box 17"/>
          <p:cNvSpPr txBox="1">
            <a:spLocks noChangeArrowheads="1"/>
          </p:cNvSpPr>
          <p:nvPr/>
        </p:nvSpPr>
        <p:spPr bwMode="auto">
          <a:xfrm rot="-5224306">
            <a:off x="5728494" y="2690019"/>
            <a:ext cx="19796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arma&amp;S/ </a:t>
            </a:r>
          </a:p>
        </p:txBody>
      </p:sp>
      <p:sp>
        <p:nvSpPr>
          <p:cNvPr id="65554" name="Text Box 18"/>
          <p:cNvSpPr txBox="1">
            <a:spLocks noChangeArrowheads="1"/>
          </p:cNvSpPr>
          <p:nvPr/>
        </p:nvSpPr>
        <p:spPr bwMode="auto">
          <a:xfrm rot="-5353635">
            <a:off x="6659563" y="2528887"/>
            <a:ext cx="170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a,m&amp;I/ </a:t>
            </a:r>
          </a:p>
        </p:txBody>
      </p:sp>
      <p:sp>
        <p:nvSpPr>
          <p:cNvPr id="65555" name="Rectangle 19"/>
          <p:cNvSpPr>
            <a:spLocks noChangeArrowheads="1"/>
          </p:cNvSpPr>
          <p:nvPr/>
        </p:nvSpPr>
        <p:spPr bwMode="auto">
          <a:xfrm>
            <a:off x="3411538" y="4756150"/>
            <a:ext cx="4457700" cy="1552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8000" b="1" i="1">
                <a:solidFill>
                  <a:srgbClr val="FAFD00"/>
                </a:solidFill>
                <a:effectLst/>
                <a:latin typeface="WinInnwa" charset="0"/>
              </a:rPr>
              <a:t>“</a:t>
            </a:r>
            <a:r>
              <a:rPr lang="en-US" sz="9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a,moyf</a:t>
            </a:r>
            <a:r>
              <a:rPr lang="ja-JP" altLang="en-US" sz="8000" b="1" i="1">
                <a:solidFill>
                  <a:srgbClr val="FAFD00"/>
                </a:solidFill>
                <a:effectLst/>
                <a:latin typeface="WinInnwa" charset="0"/>
                <a:ea typeface="Times New Roman" charset="0"/>
                <a:cs typeface="Times New Roman" charset="0"/>
              </a:rPr>
              <a:t>”</a:t>
            </a:r>
            <a:endParaRPr lang="en-US" sz="8000" b="1" i="1">
              <a:solidFill>
                <a:srgbClr val="FAFD00"/>
              </a:solidFill>
              <a:effectLst/>
              <a:latin typeface="WinInnwa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 7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68616" name="Rectangle 8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68617" name="Line 9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4751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7200" b="1">
                <a:solidFill>
                  <a:srgbClr val="FAFD00"/>
                </a:solidFill>
                <a:effectLst/>
                <a:latin typeface="WinInnwa" charset="0"/>
                <a:cs typeface="Times New Roman" charset="0"/>
              </a:rPr>
              <a:t>ceYfrSef;aeYpGJ/</a:t>
            </a:r>
            <a:r>
              <a:rPr lang="en-US" sz="3600" b="1">
                <a:solidFill>
                  <a:srgbClr val="FAFD00"/>
                </a:solidFill>
                <a:effectLst/>
                <a:latin typeface="WinInnwa" charset="0"/>
                <a:cs typeface="Times New Roman" charset="0"/>
              </a:rPr>
              <a:t> </a:t>
            </a:r>
            <a:endParaRPr lang="en-US" sz="3600" b="1">
              <a:solidFill>
                <a:srgbClr val="FAFD00"/>
              </a:solidFill>
              <a:effectLst/>
              <a:latin typeface="WinInnwa" charset="0"/>
              <a:ea typeface="Times New Roman" charset="0"/>
              <a:cs typeface="Times New Roman" charset="0"/>
            </a:endParaRPr>
          </a:p>
          <a:p>
            <a:pPr algn="l"/>
            <a:r>
              <a:rPr lang="en-US" sz="3600" b="1">
                <a:solidFill>
                  <a:schemeClr val="hlink"/>
                </a:solidFill>
                <a:effectLst/>
                <a:latin typeface="WinInnwa" charset="0"/>
                <a:ea typeface="Times New Roman" charset="0"/>
                <a:cs typeface="Times New Roman" charset="0"/>
              </a:rPr>
              <a:t> </a:t>
            </a:r>
            <a:r>
              <a:rPr lang="en-US" sz="3600" b="1">
                <a:solidFill>
                  <a:schemeClr val="hlink"/>
                </a:solidFill>
                <a:effectLst/>
                <a:latin typeface="WinInnwa" charset="0"/>
                <a:cs typeface="Times New Roman" charset="0"/>
              </a:rPr>
              <a:t>/ </a:t>
            </a:r>
            <a:r>
              <a:rPr lang="en-US" sz="5400" b="1">
                <a:solidFill>
                  <a:schemeClr val="hlink"/>
                </a:solidFill>
                <a:effectLst/>
                <a:latin typeface="WinInnwa" charset="0"/>
                <a:cs typeface="Times New Roman" charset="0"/>
              </a:rPr>
              <a:t>tmNAH[H rS a,moyf      2000 bDpD</a:t>
            </a:r>
          </a:p>
          <a:p>
            <a:pPr algn="l"/>
            <a:endParaRPr lang="en-US" sz="5400" b="1">
              <a:solidFill>
                <a:srgbClr val="FAFD00"/>
              </a:solidFill>
              <a:effectLst/>
              <a:latin typeface="WinInnwa" charset="0"/>
              <a:ea typeface="Times New Roman" charset="0"/>
              <a:cs typeface="Times New Roman" charset="0"/>
            </a:endParaRPr>
          </a:p>
          <a:p>
            <a:pPr algn="l"/>
            <a:endParaRPr lang="en-US" sz="3600" b="1">
              <a:solidFill>
                <a:srgbClr val="FAFD00"/>
              </a:solidFill>
              <a:effectLst/>
              <a:latin typeface="Times" charset="0"/>
              <a:ea typeface="Times New Roman" charset="0"/>
              <a:cs typeface="Times New Roman" charset="0"/>
            </a:endParaRPr>
          </a:p>
          <a:p>
            <a:endParaRPr lang="en-US" sz="3600" b="1">
              <a:solidFill>
                <a:srgbClr val="FAFD00"/>
              </a:solidFill>
              <a:effectLst/>
              <a:latin typeface="Times" charset="0"/>
              <a:ea typeface="Times New Roman" charset="0"/>
              <a:cs typeface="Times New Roman" charset="0"/>
            </a:endParaRP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8615" name="Text Box 1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8623" name="Rectangle 1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</p:spTree>
  </p:cSld>
  <p:clrMapOvr>
    <a:masterClrMapping/>
  </p:clrMapOvr>
  <p:transition>
    <p:wheel spokes="0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 2"/>
          <p:cNvGrpSpPr>
            <a:grpSpLocks/>
          </p:cNvGrpSpPr>
          <p:nvPr/>
        </p:nvGrpSpPr>
        <p:grpSpPr bwMode="auto">
          <a:xfrm>
            <a:off x="2425700" y="1390650"/>
            <a:ext cx="4362450" cy="3598863"/>
            <a:chOff x="1512" y="1397"/>
            <a:chExt cx="2748" cy="2267"/>
          </a:xfrm>
        </p:grpSpPr>
        <p:sp>
          <p:nvSpPr>
            <p:cNvPr id="784387" name="Rectangle 3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388" name="Rectangle 4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84389" name="Rectangle 5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390" name="AutoShape 6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391" name="Rectangle 7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655" name="Rectangle 8"/>
            <p:cNvSpPr>
              <a:spLocks noChangeArrowheads="1"/>
            </p:cNvSpPr>
            <p:nvPr/>
          </p:nvSpPr>
          <p:spPr bwMode="auto">
            <a:xfrm>
              <a:off x="1514" y="1399"/>
              <a:ext cx="72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  <a:effectLst/>
                  <a:latin typeface="WinInnwa" charset="0"/>
                </a:rPr>
                <a:t>zefqif;jcif;/</a:t>
              </a:r>
              <a:r>
                <a:rPr lang="en-US" sz="1600" b="1">
                  <a:effectLst/>
                  <a:latin typeface="WinInnwa" charset="0"/>
                </a:rPr>
                <a:t> </a:t>
              </a:r>
            </a:p>
          </p:txBody>
        </p:sp>
        <p:sp>
          <p:nvSpPr>
            <p:cNvPr id="784393" name="Line 9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394" name="Line 10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395" name="Rectangle 11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396" name="Rectangle 12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84397" name="Rectangle 13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398" name="AutoShape 14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399" name="Rectangle 15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663" name="Rectangle 16"/>
            <p:cNvSpPr>
              <a:spLocks noChangeArrowheads="1"/>
            </p:cNvSpPr>
            <p:nvPr/>
          </p:nvSpPr>
          <p:spPr bwMode="auto">
            <a:xfrm>
              <a:off x="1746" y="1566"/>
              <a:ext cx="5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Wwin_Burmese1" charset="0"/>
                </a:rPr>
                <a:t> </a:t>
              </a:r>
              <a:r>
                <a:rPr lang="en-US" sz="2000" b="1">
                  <a:solidFill>
                    <a:schemeClr val="accent2"/>
                  </a:solidFill>
                  <a:effectLst/>
                  <a:latin typeface="WinInnwa" charset="0"/>
                </a:rPr>
                <a:t>tmNAH[</a:t>
              </a:r>
              <a:r>
                <a:rPr lang="en-US" sz="2000" b="1">
                  <a:effectLst/>
                  <a:latin typeface="WinInnwa" charset="0"/>
                </a:rPr>
                <a:t> </a:t>
              </a:r>
            </a:p>
          </p:txBody>
        </p:sp>
        <p:sp>
          <p:nvSpPr>
            <p:cNvPr id="784401" name="Line 17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02" name="Line 18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03" name="Rectangle 19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04" name="Rectangle 20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84405" name="Rectangle 21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06" name="AutoShape 22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07" name="Rectangle 23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671" name="Rectangle 24"/>
            <p:cNvSpPr>
              <a:spLocks noChangeArrowheads="1"/>
            </p:cNvSpPr>
            <p:nvPr/>
          </p:nvSpPr>
          <p:spPr bwMode="auto">
            <a:xfrm>
              <a:off x="1817" y="1735"/>
              <a:ext cx="65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  <a:effectLst/>
                  <a:latin typeface="WinInnwa" charset="0"/>
                </a:rPr>
                <a:t>a,moyf</a:t>
              </a:r>
              <a:r>
                <a:rPr lang="en-US" sz="2400" b="1">
                  <a:effectLst/>
                  <a:latin typeface="WinInnwa" charset="0"/>
                </a:rPr>
                <a:t> </a:t>
              </a:r>
            </a:p>
          </p:txBody>
        </p:sp>
        <p:sp>
          <p:nvSpPr>
            <p:cNvPr id="784409" name="Line 25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10" name="Line 26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11" name="Rectangle 27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12" name="AutoShape 28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13" name="Rectangle 29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677" name="Rectangle 30"/>
            <p:cNvSpPr>
              <a:spLocks noChangeArrowheads="1"/>
            </p:cNvSpPr>
            <p:nvPr/>
          </p:nvSpPr>
          <p:spPr bwMode="auto">
            <a:xfrm>
              <a:off x="2055" y="1896"/>
              <a:ext cx="55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2400" b="1">
                  <a:solidFill>
                    <a:schemeClr val="accent2"/>
                  </a:solidFill>
                  <a:effectLst/>
                  <a:latin typeface="WinInnwa" charset="0"/>
                </a:rPr>
                <a:t>arma&amp;S</a:t>
              </a:r>
              <a:r>
                <a:rPr lang="en-US" sz="1800" b="1">
                  <a:effectLst/>
                  <a:latin typeface="WinInnwa" charset="0"/>
                </a:rPr>
                <a:t> </a:t>
              </a:r>
            </a:p>
          </p:txBody>
        </p:sp>
        <p:sp>
          <p:nvSpPr>
            <p:cNvPr id="784415" name="Line 31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16" name="Line 32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17" name="Rectangle 33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18" name="AutoShape 34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19" name="Rectangle 35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683" name="Rectangle 36"/>
            <p:cNvSpPr>
              <a:spLocks noChangeArrowheads="1"/>
            </p:cNvSpPr>
            <p:nvPr/>
          </p:nvSpPr>
          <p:spPr bwMode="auto">
            <a:xfrm>
              <a:off x="2158" y="2071"/>
              <a:ext cx="605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2400" b="1">
                  <a:solidFill>
                    <a:schemeClr val="accent2"/>
                  </a:solidFill>
                  <a:effectLst/>
                  <a:latin typeface="WinInnwa" charset="0"/>
                </a:rPr>
                <a:t>a,m±7I </a:t>
              </a:r>
            </a:p>
          </p:txBody>
        </p:sp>
        <p:sp>
          <p:nvSpPr>
            <p:cNvPr id="784421" name="Line 37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22" name="Rectangle 38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23" name="AutoShape 39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24" name="Rectangle 40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688" name="Rectangle 41"/>
            <p:cNvSpPr>
              <a:spLocks noChangeArrowheads="1"/>
            </p:cNvSpPr>
            <p:nvPr/>
          </p:nvSpPr>
          <p:spPr bwMode="auto">
            <a:xfrm>
              <a:off x="2365" y="2233"/>
              <a:ext cx="465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2400" b="1">
                  <a:solidFill>
                    <a:schemeClr val="accent2"/>
                  </a:solidFill>
                  <a:effectLst/>
                  <a:latin typeface="WinInnwa" charset="0"/>
                </a:rPr>
                <a:t>rif;rJh </a:t>
              </a:r>
            </a:p>
          </p:txBody>
        </p:sp>
        <p:sp>
          <p:nvSpPr>
            <p:cNvPr id="784426" name="Line 42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27" name="Rectangle 43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28" name="AutoShape 44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29" name="Rectangle 45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693" name="Rectangle 46"/>
            <p:cNvSpPr>
              <a:spLocks noChangeArrowheads="1"/>
            </p:cNvSpPr>
            <p:nvPr/>
          </p:nvSpPr>
          <p:spPr bwMode="auto">
            <a:xfrm>
              <a:off x="2531" y="2416"/>
              <a:ext cx="44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  <a:effectLst/>
                  <a:latin typeface="Wwin_Burmese1" charset="0"/>
                </a:rPr>
                <a:t> </a:t>
              </a:r>
              <a:r>
                <a:rPr lang="en-US" sz="2400" b="1">
                  <a:solidFill>
                    <a:schemeClr val="accent2"/>
                  </a:solidFill>
                  <a:effectLst/>
                  <a:latin typeface="WinInnwa" charset="0"/>
                </a:rPr>
                <a:t>rif;pH</a:t>
              </a:r>
              <a:r>
                <a:rPr lang="en-US" sz="1800" b="1">
                  <a:effectLst/>
                  <a:latin typeface="WinInnwa" charset="0"/>
                </a:rPr>
                <a:t> </a:t>
              </a:r>
            </a:p>
          </p:txBody>
        </p:sp>
        <p:sp>
          <p:nvSpPr>
            <p:cNvPr id="784431" name="Line 47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32" name="Rectangle 48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33" name="AutoShape 49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34" name="Rectangle 50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698" name="Rectangle 51"/>
            <p:cNvSpPr>
              <a:spLocks noChangeArrowheads="1"/>
            </p:cNvSpPr>
            <p:nvPr/>
          </p:nvSpPr>
          <p:spPr bwMode="auto">
            <a:xfrm>
              <a:off x="2605" y="2591"/>
              <a:ext cx="55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2400" b="1">
                  <a:solidFill>
                    <a:schemeClr val="accent2"/>
                  </a:solidFill>
                  <a:effectLst/>
                  <a:latin typeface="WinInnwa" charset="0"/>
                </a:rPr>
                <a:t>zrf;qD;</a:t>
              </a:r>
              <a:r>
                <a:rPr lang="en-US" sz="1800" b="1">
                  <a:effectLst/>
                  <a:latin typeface="WinInnwa" charset="0"/>
                </a:rPr>
                <a:t> </a:t>
              </a:r>
            </a:p>
          </p:txBody>
        </p:sp>
        <p:sp>
          <p:nvSpPr>
            <p:cNvPr id="784436" name="Line 52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37" name="Line 53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38" name="Rectangle 54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39" name="AutoShape 55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40" name="Rectangle 56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704" name="Rectangle 57"/>
            <p:cNvSpPr>
              <a:spLocks noChangeArrowheads="1"/>
            </p:cNvSpPr>
            <p:nvPr/>
          </p:nvSpPr>
          <p:spPr bwMode="auto">
            <a:xfrm>
              <a:off x="2771" y="2777"/>
              <a:ext cx="56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2000" b="1">
                  <a:solidFill>
                    <a:schemeClr val="accent2"/>
                  </a:solidFill>
                  <a:effectLst/>
                  <a:latin typeface="WinInnwa" charset="0"/>
                </a:rPr>
                <a:t>qdwfNidrf </a:t>
              </a:r>
            </a:p>
          </p:txBody>
        </p:sp>
        <p:sp>
          <p:nvSpPr>
            <p:cNvPr id="784442" name="Line 58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43" name="Line 59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44" name="Rectangle 60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45" name="AutoShape 61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46" name="Rectangle 62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69710" name="Group 63"/>
            <p:cNvGrpSpPr>
              <a:grpSpLocks/>
            </p:cNvGrpSpPr>
            <p:nvPr/>
          </p:nvGrpSpPr>
          <p:grpSpPr bwMode="auto">
            <a:xfrm>
              <a:off x="2927" y="2965"/>
              <a:ext cx="726" cy="384"/>
              <a:chOff x="3015" y="3101"/>
              <a:chExt cx="726" cy="384"/>
            </a:xfrm>
          </p:grpSpPr>
          <p:sp>
            <p:nvSpPr>
              <p:cNvPr id="784448" name="Rectangle 64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800" b="1">
                    <a:solidFill>
                      <a:schemeClr val="accent1"/>
                    </a:solidFill>
                    <a:effectLst/>
                    <a:latin typeface="Helvetica" charset="0"/>
                  </a:rPr>
                  <a:t>   </a:t>
                </a:r>
                <a:endParaRPr lang="en-US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69714" name="Rectangle 65"/>
              <p:cNvSpPr>
                <a:spLocks noChangeArrowheads="1"/>
              </p:cNvSpPr>
              <p:nvPr/>
            </p:nvSpPr>
            <p:spPr bwMode="auto">
              <a:xfrm>
                <a:off x="3015" y="3101"/>
                <a:ext cx="72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chemeClr val="accent1"/>
                    </a:solidFill>
                    <a:effectLst/>
                  </a:rPr>
                  <a:t> </a:t>
                </a:r>
                <a:r>
                  <a:rPr lang="en-US" b="1">
                    <a:solidFill>
                      <a:schemeClr val="accent1"/>
                    </a:solidFill>
                    <a:effectLst/>
                    <a:latin typeface="WinInnwa" charset="0"/>
                  </a:rPr>
                  <a:t>a,±7I</a:t>
                </a:r>
              </a:p>
            </p:txBody>
          </p:sp>
        </p:grpSp>
        <p:sp>
          <p:nvSpPr>
            <p:cNvPr id="784450" name="Line 66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51" name="Line 67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784452" name="AutoShape 68"/>
          <p:cNvSpPr>
            <a:spLocks noChangeArrowheads="1"/>
          </p:cNvSpPr>
          <p:nvPr/>
        </p:nvSpPr>
        <p:spPr bwMode="auto">
          <a:xfrm rot="20160000">
            <a:off x="1595438" y="2085975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69636" name="Group 69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84454" name="Rectangle 70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84455" name="Line 71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69637" name="Text Box 72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784457" name="Text Box 73"/>
          <p:cNvSpPr txBox="1">
            <a:spLocks noChangeArrowheads="1"/>
          </p:cNvSpPr>
          <p:nvPr/>
        </p:nvSpPr>
        <p:spPr bwMode="auto">
          <a:xfrm>
            <a:off x="1781175" y="0"/>
            <a:ext cx="26035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ur®m 37;2 - ur®m 50;26/ </a:t>
            </a:r>
          </a:p>
        </p:txBody>
      </p:sp>
      <p:sp>
        <p:nvSpPr>
          <p:cNvPr id="69639" name="Text Box 7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4459" name="Rectangle 7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  <p:sp>
        <p:nvSpPr>
          <p:cNvPr id="69641" name="Text Box 76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5" name="Group 78"/>
          <p:cNvGrpSpPr>
            <a:grpSpLocks/>
          </p:cNvGrpSpPr>
          <p:nvPr/>
        </p:nvGrpSpPr>
        <p:grpSpPr bwMode="auto">
          <a:xfrm>
            <a:off x="3979863" y="823913"/>
            <a:ext cx="3556000" cy="1668462"/>
            <a:chOff x="2687" y="438"/>
            <a:chExt cx="2240" cy="1051"/>
          </a:xfrm>
        </p:grpSpPr>
        <p:grpSp>
          <p:nvGrpSpPr>
            <p:cNvPr id="69644" name="Group 79"/>
            <p:cNvGrpSpPr>
              <a:grpSpLocks/>
            </p:cNvGrpSpPr>
            <p:nvPr/>
          </p:nvGrpSpPr>
          <p:grpSpPr bwMode="auto">
            <a:xfrm>
              <a:off x="4119" y="438"/>
              <a:ext cx="808" cy="1051"/>
              <a:chOff x="4491" y="1861"/>
              <a:chExt cx="808" cy="1051"/>
            </a:xfrm>
          </p:grpSpPr>
          <p:sp>
            <p:nvSpPr>
              <p:cNvPr id="784464" name="AutoShape 80"/>
              <p:cNvSpPr>
                <a:spLocks noChangeArrowheads="1"/>
              </p:cNvSpPr>
              <p:nvPr/>
            </p:nvSpPr>
            <p:spPr bwMode="auto">
              <a:xfrm>
                <a:off x="4493" y="1861"/>
                <a:ext cx="806" cy="985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2278E">
                      <a:gamma/>
                      <a:shade val="0"/>
                      <a:invGamma/>
                    </a:srgbClr>
                  </a:gs>
                  <a:gs pos="50000">
                    <a:srgbClr val="02278E"/>
                  </a:gs>
                  <a:gs pos="100000">
                    <a:srgbClr val="02278E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8980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84465" name="Rectangle 81"/>
              <p:cNvSpPr>
                <a:spLocks noChangeArrowheads="1"/>
              </p:cNvSpPr>
              <p:nvPr/>
            </p:nvSpPr>
            <p:spPr bwMode="auto">
              <a:xfrm>
                <a:off x="4491" y="1936"/>
                <a:ext cx="780" cy="97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25724" dir="2700000" algn="ctr" rotWithShape="0">
                  <a:schemeClr val="bg2"/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FFEA18"/>
                    </a:solidFill>
                    <a:effectLst/>
                    <a:latin typeface="WinInnwa" pitchFamily="2" charset="0"/>
                    <a:ea typeface="+mn-ea"/>
                    <a:cs typeface="+mn-cs"/>
                  </a:rPr>
                  <a:t>w&amp;m;ol BuD;wpfOD;tkyfcsLyf&amp;rnf? </a:t>
                </a:r>
              </a:p>
            </p:txBody>
          </p:sp>
        </p:grpSp>
        <p:sp>
          <p:nvSpPr>
            <p:cNvPr id="784466" name="Line 82"/>
            <p:cNvSpPr>
              <a:spLocks noChangeShapeType="1"/>
            </p:cNvSpPr>
            <p:nvPr/>
          </p:nvSpPr>
          <p:spPr bwMode="auto">
            <a:xfrm flipH="1">
              <a:off x="2687" y="849"/>
              <a:ext cx="1504" cy="406"/>
            </a:xfrm>
            <a:prstGeom prst="line">
              <a:avLst/>
            </a:prstGeom>
            <a:noFill/>
            <a:ln w="76200">
              <a:solidFill>
                <a:srgbClr val="00D500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784467" name="Oval 83"/>
          <p:cNvSpPr>
            <a:spLocks noChangeArrowheads="1"/>
          </p:cNvSpPr>
          <p:nvPr/>
        </p:nvSpPr>
        <p:spPr bwMode="auto">
          <a:xfrm>
            <a:off x="6299200" y="1055688"/>
            <a:ext cx="1233488" cy="2968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4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4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84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4452" grpId="0" animBg="1"/>
      <p:bldP spid="78446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1587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09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3008313" y="904875"/>
            <a:ext cx="17462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chemeClr val="accent2"/>
                </a:solidFill>
                <a:effectLst/>
                <a:latin typeface="WinInnwa" charset="0"/>
                <a:cs typeface="Times New Roman" charset="0"/>
              </a:rPr>
              <a:t>a,moyf</a:t>
            </a:r>
            <a:r>
              <a:rPr lang="en-US" sz="3600" b="1">
                <a:solidFill>
                  <a:schemeClr val="accent2"/>
                </a:solidFill>
                <a:effectLst/>
                <a:latin typeface="WinInnwa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72712" name="Line 8"/>
          <p:cNvSpPr>
            <a:spLocks noChangeShapeType="1"/>
          </p:cNvSpPr>
          <p:nvPr/>
        </p:nvSpPr>
        <p:spPr bwMode="auto">
          <a:xfrm>
            <a:off x="3321050" y="2514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13" name="Line 9"/>
          <p:cNvSpPr>
            <a:spLocks noChangeShapeType="1"/>
          </p:cNvSpPr>
          <p:nvPr/>
        </p:nvSpPr>
        <p:spPr bwMode="auto">
          <a:xfrm>
            <a:off x="3321050" y="2057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16" name="Rectangle 1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17" name="Rectangle 1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18" name="Rectangle 14"/>
          <p:cNvSpPr>
            <a:spLocks noChangeArrowheads="1"/>
          </p:cNvSpPr>
          <p:nvPr/>
        </p:nvSpPr>
        <p:spPr bwMode="auto">
          <a:xfrm>
            <a:off x="1927225" y="3341688"/>
            <a:ext cx="2070100" cy="3141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20" name="Line 16"/>
          <p:cNvSpPr>
            <a:spLocks noChangeShapeType="1"/>
          </p:cNvSpPr>
          <p:nvPr/>
        </p:nvSpPr>
        <p:spPr bwMode="auto">
          <a:xfrm>
            <a:off x="3335338" y="2527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21" name="Line 17"/>
          <p:cNvSpPr>
            <a:spLocks noChangeShapeType="1"/>
          </p:cNvSpPr>
          <p:nvPr/>
        </p:nvSpPr>
        <p:spPr bwMode="auto">
          <a:xfrm>
            <a:off x="3335338" y="2070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22" name="Rectangle 1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72723" name="Line 1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24" name="Rectangle 20"/>
          <p:cNvSpPr>
            <a:spLocks noChangeArrowheads="1"/>
          </p:cNvSpPr>
          <p:nvPr/>
        </p:nvSpPr>
        <p:spPr bwMode="auto">
          <a:xfrm>
            <a:off x="3016250" y="4429125"/>
            <a:ext cx="1733550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44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A</a:t>
            </a:r>
            <a:r>
              <a:rPr lang="en-US" sz="8800">
                <a:solidFill>
                  <a:srgbClr val="51DC00"/>
                </a:solidFill>
                <a:effectLst/>
                <a:latin typeface="Times" charset="0"/>
                <a:ea typeface="+mn-ea"/>
                <a:cs typeface="+mn-cs"/>
              </a:rPr>
              <a:t>J</a:t>
            </a:r>
            <a:r>
              <a:rPr lang="en-US" sz="44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MJ</a:t>
            </a:r>
          </a:p>
        </p:txBody>
      </p:sp>
      <p:sp>
        <p:nvSpPr>
          <p:cNvPr id="72725" name="Rectangle 21"/>
          <p:cNvSpPr>
            <a:spLocks noChangeArrowheads="1"/>
          </p:cNvSpPr>
          <p:nvPr/>
        </p:nvSpPr>
        <p:spPr bwMode="auto">
          <a:xfrm>
            <a:off x="482600" y="2308225"/>
            <a:ext cx="2665413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endParaRPr lang="my-MM" sz="4400">
              <a:solidFill>
                <a:schemeClr val="tx2"/>
              </a:solidFill>
              <a:effectLst/>
              <a:latin typeface="Times" charset="0"/>
              <a:ea typeface="+mn-ea"/>
              <a:cs typeface="+mn-cs"/>
            </a:endParaRPr>
          </a:p>
        </p:txBody>
      </p:sp>
      <p:sp>
        <p:nvSpPr>
          <p:cNvPr id="72726" name="Freeform 22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27" name="Rectangle 23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28" name="Freeform 24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29" name="AutoShape 25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30" name="Rectangle 26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31" name="Rectangle 27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32" name="AutoShape 28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33" name="Line 29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34" name="Line 30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684" name="Rectangle 31"/>
          <p:cNvSpPr>
            <a:spLocks noChangeArrowheads="1"/>
          </p:cNvSpPr>
          <p:nvPr/>
        </p:nvSpPr>
        <p:spPr bwMode="auto">
          <a:xfrm>
            <a:off x="7937500" y="3429000"/>
            <a:ext cx="965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WinInnwa" charset="0"/>
                <a:cs typeface="Times New Roman" charset="0"/>
              </a:rPr>
              <a:t>a,moyf</a:t>
            </a:r>
            <a:r>
              <a:rPr lang="en-US" sz="1800" b="1">
                <a:solidFill>
                  <a:schemeClr val="accent2"/>
                </a:solidFill>
                <a:effectLst/>
                <a:latin typeface="WinInnwa" charset="0"/>
                <a:ea typeface="Times New Roman" charset="0"/>
                <a:cs typeface="Times New Roman" charset="0"/>
              </a:rPr>
              <a:t> </a:t>
            </a:r>
          </a:p>
          <a:p>
            <a:pPr algn="l"/>
            <a:endParaRPr lang="en-US" sz="1400" b="1">
              <a:solidFill>
                <a:srgbClr val="000000"/>
              </a:solidFill>
              <a:effectLst/>
              <a:latin typeface="WinInnwa" charset="0"/>
              <a:ea typeface="Times New Roman" charset="0"/>
              <a:cs typeface="Times New Roman" charset="0"/>
            </a:endParaRPr>
          </a:p>
        </p:txBody>
      </p:sp>
      <p:sp>
        <p:nvSpPr>
          <p:cNvPr id="70685" name="Text Box 3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70686" name="Text Box 3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2747" name="Rectangle 4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70688" name="Text Box 4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sp>
        <p:nvSpPr>
          <p:cNvPr id="72752" name="Rectangle 48"/>
          <p:cNvSpPr>
            <a:spLocks noChangeArrowheads="1"/>
          </p:cNvSpPr>
          <p:nvPr/>
        </p:nvSpPr>
        <p:spPr bwMode="auto">
          <a:xfrm>
            <a:off x="701675" y="1536700"/>
            <a:ext cx="2382838" cy="3016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tx2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yk*¾dKvf </a:t>
            </a:r>
            <a:r>
              <a:rPr lang="en-US" sz="4800" b="1">
                <a:solidFill>
                  <a:srgbClr val="FFFFE7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av;OD;</a:t>
            </a:r>
            <a:r>
              <a:rPr lang="en-US" sz="4800" b="1">
                <a:solidFill>
                  <a:schemeClr val="tx2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 rS </a:t>
            </a:r>
            <a:r>
              <a:rPr lang="en-US" sz="4800" b="1">
                <a:solidFill>
                  <a:srgbClr val="FFFFE7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'kwd,</a:t>
            </a:r>
            <a:r>
              <a:rPr lang="en-US" sz="4800" b="1">
                <a:solidFill>
                  <a:schemeClr val="tx2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 yk*¾dKvf </a:t>
            </a:r>
          </a:p>
        </p:txBody>
      </p:sp>
      <p:sp>
        <p:nvSpPr>
          <p:cNvPr id="70690" name="Text Box 49"/>
          <p:cNvSpPr txBox="1">
            <a:spLocks noChangeArrowheads="1"/>
          </p:cNvSpPr>
          <p:nvPr/>
        </p:nvSpPr>
        <p:spPr bwMode="auto">
          <a:xfrm rot="-5315466">
            <a:off x="2549525" y="4195763"/>
            <a:ext cx="14573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solidFill>
                  <a:schemeClr val="tx2"/>
                </a:solidFill>
                <a:effectLst/>
                <a:latin typeface="WinInnwa" charset="0"/>
                <a:cs typeface="Times New Roman" charset="0"/>
              </a:rPr>
              <a:t>tmNAH[H</a:t>
            </a:r>
          </a:p>
        </p:txBody>
      </p:sp>
      <p:sp>
        <p:nvSpPr>
          <p:cNvPr id="72754" name="Text Box 50"/>
          <p:cNvSpPr txBox="1">
            <a:spLocks noChangeArrowheads="1"/>
          </p:cNvSpPr>
          <p:nvPr/>
        </p:nvSpPr>
        <p:spPr bwMode="auto">
          <a:xfrm rot="-5372496">
            <a:off x="2571751" y="3459162"/>
            <a:ext cx="2316162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>
                <a:solidFill>
                  <a:srgbClr val="E236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a,moyf/ </a:t>
            </a:r>
          </a:p>
        </p:txBody>
      </p:sp>
      <p:sp>
        <p:nvSpPr>
          <p:cNvPr id="72755" name="Text Box 51"/>
          <p:cNvSpPr txBox="1">
            <a:spLocks noChangeArrowheads="1"/>
          </p:cNvSpPr>
          <p:nvPr/>
        </p:nvSpPr>
        <p:spPr bwMode="auto">
          <a:xfrm rot="-5224306">
            <a:off x="3185319" y="4258469"/>
            <a:ext cx="19796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arma&amp;S/ </a:t>
            </a:r>
          </a:p>
        </p:txBody>
      </p:sp>
      <p:sp>
        <p:nvSpPr>
          <p:cNvPr id="72756" name="Text Box 52"/>
          <p:cNvSpPr txBox="1">
            <a:spLocks noChangeArrowheads="1"/>
          </p:cNvSpPr>
          <p:nvPr/>
        </p:nvSpPr>
        <p:spPr bwMode="auto">
          <a:xfrm rot="-5353635">
            <a:off x="3744913" y="4144962"/>
            <a:ext cx="170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a,m&amp;I/ </a:t>
            </a:r>
          </a:p>
        </p:txBody>
      </p:sp>
    </p:spTree>
  </p:cSld>
  <p:clrMapOvr>
    <a:masterClrMapping/>
  </p:clrMapOvr>
  <p:transition>
    <p:wheel spokes="0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34" name="Rectangle 1034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9035" name="Rectangle 1035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9036" name="Rectangle 1036"/>
          <p:cNvSpPr>
            <a:spLocks noChangeArrowheads="1"/>
          </p:cNvSpPr>
          <p:nvPr/>
        </p:nvSpPr>
        <p:spPr bwMode="auto">
          <a:xfrm>
            <a:off x="1927225" y="3341688"/>
            <a:ext cx="2070100" cy="3141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1685" name="Text Box 1053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71686" name="Text Box 105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69055" name="Rectangle 105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71688" name="Text Box 105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grpSp>
        <p:nvGrpSpPr>
          <p:cNvPr id="71689" name="Group 1061"/>
          <p:cNvGrpSpPr>
            <a:grpSpLocks/>
          </p:cNvGrpSpPr>
          <p:nvPr/>
        </p:nvGrpSpPr>
        <p:grpSpPr bwMode="auto">
          <a:xfrm>
            <a:off x="544513" y="500063"/>
            <a:ext cx="4948237" cy="5114925"/>
            <a:chOff x="343" y="315"/>
            <a:chExt cx="3117" cy="3222"/>
          </a:xfrm>
        </p:grpSpPr>
        <p:pic>
          <p:nvPicPr>
            <p:cNvPr id="769057" name="Picture 1057" descr="Dothan Valley shepherd and flock, 78-20tb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" y="315"/>
              <a:ext cx="3117" cy="2213"/>
            </a:xfrm>
            <a:prstGeom prst="rect">
              <a:avLst/>
            </a:prstGeom>
            <a:noFill/>
            <a:ln w="101600" cmpd="thinThick">
              <a:noFill/>
              <a:miter lim="800000"/>
              <a:headEnd/>
              <a:tailEnd/>
            </a:ln>
            <a:effectLst>
              <a:outerShdw blurRad="63500" dist="91581" dir="2021404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769058" name="Text Box 1058"/>
            <p:cNvSpPr txBox="1">
              <a:spLocks noChangeArrowheads="1"/>
            </p:cNvSpPr>
            <p:nvPr/>
          </p:nvSpPr>
          <p:spPr bwMode="auto">
            <a:xfrm>
              <a:off x="344" y="2558"/>
              <a:ext cx="1622" cy="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  <a:cs typeface="Times New Roman" charset="0"/>
                </a:rPr>
                <a:t>a'goefY&amp;Sd odk;ausmif;om; rsm;/ </a:t>
              </a:r>
            </a:p>
          </p:txBody>
        </p:sp>
      </p:grpSp>
      <p:grpSp>
        <p:nvGrpSpPr>
          <p:cNvPr id="3" name="Group 1062"/>
          <p:cNvGrpSpPr>
            <a:grpSpLocks/>
          </p:cNvGrpSpPr>
          <p:nvPr/>
        </p:nvGrpSpPr>
        <p:grpSpPr bwMode="auto">
          <a:xfrm>
            <a:off x="3836988" y="1225550"/>
            <a:ext cx="4575175" cy="3983038"/>
            <a:chOff x="2573" y="1354"/>
            <a:chExt cx="2695" cy="2452"/>
          </a:xfrm>
        </p:grpSpPr>
        <p:pic>
          <p:nvPicPr>
            <p:cNvPr id="769059" name="Picture 1059" descr="Luxor Temple facade"/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3" y="1809"/>
              <a:ext cx="2659" cy="1997"/>
            </a:xfrm>
            <a:prstGeom prst="rect">
              <a:avLst/>
            </a:prstGeom>
            <a:noFill/>
            <a:ln w="101600" cmpd="thinThick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</p:pic>
        <p:sp>
          <p:nvSpPr>
            <p:cNvPr id="769060" name="Text Box 1060"/>
            <p:cNvSpPr txBox="1">
              <a:spLocks noChangeArrowheads="1"/>
            </p:cNvSpPr>
            <p:nvPr/>
          </p:nvSpPr>
          <p:spPr bwMode="auto">
            <a:xfrm>
              <a:off x="3712" y="1354"/>
              <a:ext cx="1556" cy="1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just">
                <a:spcBef>
                  <a:spcPct val="50000"/>
                </a:spcBef>
              </a:pPr>
              <a:r>
                <a:rPr lang="en-US" sz="3600" b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  <a:cs typeface="Times New Roman" charset="0"/>
                </a:rPr>
                <a:t>tD*spf(tJ*kwÅK)Y&amp;Sd</a:t>
              </a:r>
            </a:p>
            <a:p>
              <a:pPr algn="just">
                <a:spcBef>
                  <a:spcPct val="50000"/>
                </a:spcBef>
              </a:pPr>
              <a:r>
                <a:rPr lang="en-US" sz="3600" b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  <a:cs typeface="Times New Roman" charset="0"/>
                </a:rPr>
                <a:t>aomvkZm0wf  ausmif; t0if0</a:t>
              </a:r>
            </a:p>
          </p:txBody>
        </p:sp>
      </p:grpSp>
      <p:sp>
        <p:nvSpPr>
          <p:cNvPr id="769043" name="Freeform 1043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9044" name="Rectangle 1044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9045" name="Freeform 1045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9046" name="AutoShape 1046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9047" name="Rectangle 1047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9048" name="Rectangle 1048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9049" name="AutoShape 1049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9050" name="Line 1050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9051" name="Line 1051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1700" name="Rectangle 1052"/>
          <p:cNvSpPr>
            <a:spLocks noChangeArrowheads="1"/>
          </p:cNvSpPr>
          <p:nvPr/>
        </p:nvSpPr>
        <p:spPr bwMode="auto">
          <a:xfrm>
            <a:off x="7994650" y="3400425"/>
            <a:ext cx="7905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a,moyf </a:t>
            </a:r>
          </a:p>
        </p:txBody>
      </p:sp>
      <p:sp>
        <p:nvSpPr>
          <p:cNvPr id="769063" name="Text Box 1063"/>
          <p:cNvSpPr txBox="1">
            <a:spLocks noChangeArrowheads="1"/>
          </p:cNvSpPr>
          <p:nvPr/>
        </p:nvSpPr>
        <p:spPr bwMode="auto">
          <a:xfrm>
            <a:off x="1779588" y="-200025"/>
            <a:ext cx="26035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chemeClr val="tx1"/>
                </a:solidFill>
                <a:effectLst/>
                <a:latin typeface="WinInnwa" charset="0"/>
                <a:cs typeface="Times New Roman" charset="0"/>
              </a:rPr>
              <a:t>urÇm 37-41</a:t>
            </a:r>
            <a:endParaRPr lang="en-US" sz="2800" b="1">
              <a:solidFill>
                <a:schemeClr val="tx1"/>
              </a:solidFill>
              <a:effectLst/>
              <a:latin typeface="WinInnwa" charset="0"/>
              <a:ea typeface="Times New Roman" charset="0"/>
              <a:cs typeface="Times New Roman" charset="0"/>
            </a:endParaRPr>
          </a:p>
        </p:txBody>
      </p:sp>
      <p:sp>
        <p:nvSpPr>
          <p:cNvPr id="71702" name="Text Box 1064"/>
          <p:cNvSpPr txBox="1">
            <a:spLocks noChangeArrowheads="1"/>
          </p:cNvSpPr>
          <p:nvPr/>
        </p:nvSpPr>
        <p:spPr bwMode="auto">
          <a:xfrm>
            <a:off x="8574088" y="6413500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3683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08" name="Text Box 19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583700" name="Text Box 20"/>
          <p:cNvSpPr txBox="1">
            <a:spLocks noChangeArrowheads="1"/>
          </p:cNvSpPr>
          <p:nvPr/>
        </p:nvSpPr>
        <p:spPr bwMode="auto">
          <a:xfrm>
            <a:off x="1779588" y="-85725"/>
            <a:ext cx="26035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urÇm 37;41</a:t>
            </a:r>
          </a:p>
        </p:txBody>
      </p:sp>
      <p:sp>
        <p:nvSpPr>
          <p:cNvPr id="72710" name="Text Box 2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3713" name="Rectangle 3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72712" name="Text Box 3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pic>
        <p:nvPicPr>
          <p:cNvPr id="583717" name="Picture 3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037"/>
          <a:stretch>
            <a:fillRect/>
          </a:stretch>
        </p:blipFill>
        <p:spPr bwMode="auto">
          <a:xfrm>
            <a:off x="4746625" y="174625"/>
            <a:ext cx="3919538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pic>
        <p:nvPicPr>
          <p:cNvPr id="583718" name="Picture 3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037"/>
          <a:stretch>
            <a:fillRect/>
          </a:stretch>
        </p:blipFill>
        <p:spPr bwMode="auto">
          <a:xfrm>
            <a:off x="4862513" y="3835400"/>
            <a:ext cx="3871912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pic>
        <p:nvPicPr>
          <p:cNvPr id="583715" name="Picture 3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314"/>
          <a:stretch>
            <a:fillRect/>
          </a:stretch>
        </p:blipFill>
        <p:spPr bwMode="auto">
          <a:xfrm>
            <a:off x="601663" y="528638"/>
            <a:ext cx="3471862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pic>
        <p:nvPicPr>
          <p:cNvPr id="583720" name="Picture 4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374"/>
          <a:stretch>
            <a:fillRect/>
          </a:stretch>
        </p:blipFill>
        <p:spPr bwMode="auto">
          <a:xfrm>
            <a:off x="217488" y="3479800"/>
            <a:ext cx="3957637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583686" name="Freeform 6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3687" name="Rectangle 7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3688" name="Freeform 8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3689" name="AutoShape 9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3690" name="Rectangle 10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3691" name="Rectangle 11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3692" name="AutoShape 12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3693" name="Line 13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3694" name="Line 14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26" name="Rectangle 15"/>
          <p:cNvSpPr>
            <a:spLocks noChangeArrowheads="1"/>
          </p:cNvSpPr>
          <p:nvPr/>
        </p:nvSpPr>
        <p:spPr bwMode="auto">
          <a:xfrm>
            <a:off x="7937500" y="3429000"/>
            <a:ext cx="9652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a,moyf </a:t>
            </a:r>
          </a:p>
        </p:txBody>
      </p:sp>
      <p:pic>
        <p:nvPicPr>
          <p:cNvPr id="583716" name="Picture 3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221"/>
          <a:stretch>
            <a:fillRect/>
          </a:stretch>
        </p:blipFill>
        <p:spPr bwMode="auto">
          <a:xfrm>
            <a:off x="3378200" y="2352675"/>
            <a:ext cx="293052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3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83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8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8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050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7459" name="Rectangle 2051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7460" name="Line 205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4757" name="Text Box 2053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787462" name="Text Box 2054"/>
          <p:cNvSpPr txBox="1">
            <a:spLocks noChangeArrowheads="1"/>
          </p:cNvSpPr>
          <p:nvPr/>
        </p:nvSpPr>
        <p:spPr bwMode="auto">
          <a:xfrm>
            <a:off x="1789113" y="-85725"/>
            <a:ext cx="2603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000" b="1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urÇm 41;41-44</a:t>
            </a:r>
          </a:p>
        </p:txBody>
      </p:sp>
      <p:sp>
        <p:nvSpPr>
          <p:cNvPr id="787463" name="Text Box 2055"/>
          <p:cNvSpPr txBox="1">
            <a:spLocks noChangeArrowheads="1"/>
          </p:cNvSpPr>
          <p:nvPr/>
        </p:nvSpPr>
        <p:spPr bwMode="auto">
          <a:xfrm>
            <a:off x="1296988" y="5081588"/>
            <a:ext cx="6157912" cy="80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2"/>
                </a:solidFill>
                <a:effectLst/>
                <a:latin typeface="Comic Sans MS" pitchFamily="66" charset="0"/>
                <a:ea typeface="+mn-ea"/>
                <a:cs typeface="+mn-cs"/>
              </a:rPr>
              <a:t>Joseph Comes To Power</a:t>
            </a:r>
          </a:p>
        </p:txBody>
      </p:sp>
      <p:sp>
        <p:nvSpPr>
          <p:cNvPr id="74760" name="Text Box 205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787465" name="Picture 20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563" y="427038"/>
            <a:ext cx="7721600" cy="55800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sp>
        <p:nvSpPr>
          <p:cNvPr id="787466" name="Freeform 205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7467" name="Rectangle 205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7468" name="Freeform 206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7469" name="AutoShape 206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7470" name="Rectangle 206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7471" name="Rectangle 206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7472" name="AutoShape 206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7473" name="Line 206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7474" name="Line 206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4771" name="Rectangle 2067"/>
          <p:cNvSpPr>
            <a:spLocks noChangeArrowheads="1"/>
          </p:cNvSpPr>
          <p:nvPr/>
        </p:nvSpPr>
        <p:spPr bwMode="auto">
          <a:xfrm>
            <a:off x="7966075" y="3429000"/>
            <a:ext cx="8794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a,moyf </a:t>
            </a:r>
          </a:p>
        </p:txBody>
      </p:sp>
      <p:sp>
        <p:nvSpPr>
          <p:cNvPr id="787476" name="Rectangle 206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74773" name="Text Box 206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sp>
        <p:nvSpPr>
          <p:cNvPr id="787478" name="Text Box 2070"/>
          <p:cNvSpPr txBox="1">
            <a:spLocks noChangeArrowheads="1"/>
          </p:cNvSpPr>
          <p:nvPr/>
        </p:nvSpPr>
        <p:spPr bwMode="auto">
          <a:xfrm>
            <a:off x="1225550" y="4786313"/>
            <a:ext cx="4832350" cy="7016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WinInnwa" charset="0"/>
                <a:cs typeface="Times New Roman" charset="0"/>
              </a:rPr>
              <a:t>a,moyftmPm&amp;Sdcsdef </a:t>
            </a:r>
          </a:p>
        </p:txBody>
      </p:sp>
    </p:spTree>
  </p:cSld>
  <p:clrMapOvr>
    <a:masterClrMapping/>
  </p:clrMapOvr>
  <p:transition>
    <p:wheel spokes="0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41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1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1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1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1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16" name="Rectangle 8"/>
          <p:cNvSpPr>
            <a:spLocks noChangeArrowheads="1"/>
          </p:cNvSpPr>
          <p:nvPr/>
        </p:nvSpPr>
        <p:spPr bwMode="auto">
          <a:xfrm>
            <a:off x="4567238" y="25987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effectLst/>
                <a:latin typeface="WinInnwa" pitchFamily="2" charset="0"/>
                <a:ea typeface="+mn-ea"/>
                <a:cs typeface="+mn-cs"/>
              </a:rPr>
              <a:t> ,lza&amp;;wD;/</a:t>
            </a:r>
          </a:p>
        </p:txBody>
      </p:sp>
      <p:sp>
        <p:nvSpPr>
          <p:cNvPr id="78541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18" name="Rectangle 10"/>
          <p:cNvSpPr>
            <a:spLocks noChangeArrowheads="1"/>
          </p:cNvSpPr>
          <p:nvPr/>
        </p:nvSpPr>
        <p:spPr bwMode="auto">
          <a:xfrm>
            <a:off x="6796088" y="5405438"/>
            <a:ext cx="234791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yg;&amp;Sm;yifv,fauGY</a:t>
            </a:r>
          </a:p>
        </p:txBody>
      </p:sp>
      <p:sp>
        <p:nvSpPr>
          <p:cNvPr id="78541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2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2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2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*gvdvJtdkif </a:t>
            </a:r>
          </a:p>
        </p:txBody>
      </p:sp>
      <p:sp>
        <p:nvSpPr>
          <p:cNvPr id="785423" name="Rectangle 15"/>
          <p:cNvSpPr>
            <a:spLocks noChangeArrowheads="1"/>
          </p:cNvSpPr>
          <p:nvPr/>
        </p:nvSpPr>
        <p:spPr bwMode="auto">
          <a:xfrm>
            <a:off x="2516188" y="5754688"/>
            <a:ext cx="140176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yifv,feD</a:t>
            </a:r>
          </a:p>
        </p:txBody>
      </p:sp>
      <p:sp>
        <p:nvSpPr>
          <p:cNvPr id="785424" name="Rectangle 16"/>
          <p:cNvSpPr>
            <a:spLocks noChangeArrowheads="1"/>
          </p:cNvSpPr>
          <p:nvPr/>
        </p:nvSpPr>
        <p:spPr bwMode="auto">
          <a:xfrm>
            <a:off x="1970088" y="623888"/>
            <a:ext cx="1781175" cy="1001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Wwin_Burmese1" charset="0"/>
              </a:rPr>
              <a:t> </a:t>
            </a:r>
            <a:r>
              <a:rPr lang="en-US" sz="2400" b="1">
                <a:solidFill>
                  <a:schemeClr val="folHlink"/>
                </a:solidFill>
                <a:effectLst/>
                <a:latin typeface="WinInnwa" charset="0"/>
              </a:rPr>
              <a:t>ajrxJyifv,f</a:t>
            </a:r>
          </a:p>
          <a:p>
            <a:pPr algn="l">
              <a:spcBef>
                <a:spcPct val="50000"/>
              </a:spcBef>
            </a:pPr>
            <a:endParaRPr lang="en-US" sz="2400" b="1">
              <a:solidFill>
                <a:schemeClr val="folHlink"/>
              </a:solidFill>
              <a:effectLst/>
              <a:latin typeface="WinInnwa" charset="0"/>
            </a:endParaRPr>
          </a:p>
        </p:txBody>
      </p:sp>
      <p:sp>
        <p:nvSpPr>
          <p:cNvPr id="78542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2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2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28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just">
              <a:defRPr/>
            </a:pPr>
            <a:r>
              <a:rPr lang="en-US" sz="3600" b="1">
                <a:solidFill>
                  <a:schemeClr val="tx2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tqifhqifhydkif;</a:t>
            </a:r>
          </a:p>
          <a:p>
            <a:pPr algn="just">
              <a:defRPr/>
            </a:pPr>
            <a:r>
              <a:rPr lang="en-US" sz="3600" b="1">
                <a:solidFill>
                  <a:schemeClr val="tx2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jcm;avhvmjcif;</a:t>
            </a:r>
          </a:p>
        </p:txBody>
      </p:sp>
      <p:sp>
        <p:nvSpPr>
          <p:cNvPr id="785429" name="Rectangle 21"/>
          <p:cNvSpPr>
            <a:spLocks noChangeArrowheads="1"/>
          </p:cNvSpPr>
          <p:nvPr/>
        </p:nvSpPr>
        <p:spPr bwMode="auto">
          <a:xfrm>
            <a:off x="2765425" y="3689350"/>
            <a:ext cx="1730375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yifv,fao/</a:t>
            </a:r>
            <a:r>
              <a:rPr lang="en-US" sz="16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8543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3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32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33" name="Rectangle 25"/>
          <p:cNvSpPr>
            <a:spLocks noChangeArrowheads="1"/>
          </p:cNvSpPr>
          <p:nvPr/>
        </p:nvSpPr>
        <p:spPr bwMode="auto">
          <a:xfrm>
            <a:off x="6896100" y="3989388"/>
            <a:ext cx="8350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O&amp;</a:t>
            </a:r>
          </a:p>
        </p:txBody>
      </p:sp>
      <p:sp>
        <p:nvSpPr>
          <p:cNvPr id="785434" name="Rectangle 26"/>
          <p:cNvSpPr>
            <a:spLocks noChangeArrowheads="1"/>
          </p:cNvSpPr>
          <p:nvPr/>
        </p:nvSpPr>
        <p:spPr bwMode="auto">
          <a:xfrm>
            <a:off x="5830888" y="2884488"/>
            <a:ext cx="17494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AmAkvkefNrdKY</a:t>
            </a:r>
          </a:p>
        </p:txBody>
      </p:sp>
      <p:sp>
        <p:nvSpPr>
          <p:cNvPr id="78543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36" name="Rectangle 28"/>
          <p:cNvSpPr>
            <a:spLocks noChangeArrowheads="1"/>
          </p:cNvSpPr>
          <p:nvPr/>
        </p:nvSpPr>
        <p:spPr bwMode="auto">
          <a:xfrm>
            <a:off x="5487988" y="1811338"/>
            <a:ext cx="1063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cg&amp;efjrdKU</a:t>
            </a:r>
          </a:p>
        </p:txBody>
      </p:sp>
      <p:sp>
        <p:nvSpPr>
          <p:cNvPr id="78543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38" name="Rectangle 30"/>
          <p:cNvSpPr>
            <a:spLocks noChangeArrowheads="1"/>
          </p:cNvSpPr>
          <p:nvPr/>
        </p:nvSpPr>
        <p:spPr bwMode="auto">
          <a:xfrm>
            <a:off x="7088188" y="1525588"/>
            <a:ext cx="2055812" cy="1001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edea0NrdKU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tmqD;&amp;D;,m</a:t>
            </a:r>
            <a:r>
              <a:rPr lang="en-US" sz="16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; </a:t>
            </a:r>
            <a:r>
              <a:rPr lang="en-US" sz="24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85439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4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41" name="Rectangle 33"/>
          <p:cNvSpPr>
            <a:spLocks noChangeArrowheads="1"/>
          </p:cNvSpPr>
          <p:nvPr/>
        </p:nvSpPr>
        <p:spPr bwMode="auto">
          <a:xfrm>
            <a:off x="1871663" y="2568575"/>
            <a:ext cx="2001837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folHlink"/>
                </a:solidFill>
                <a:effectLst/>
                <a:latin typeface="WinInnwa" charset="0"/>
              </a:rPr>
              <a:t>*aeFo&amp;uf</a:t>
            </a:r>
            <a:r>
              <a:rPr lang="en-US" sz="2000" b="1">
                <a:solidFill>
                  <a:schemeClr val="folHlink"/>
                </a:solidFill>
                <a:effectLst/>
                <a:latin typeface="WinInnwa" charset="0"/>
              </a:rPr>
              <a:t> </a:t>
            </a:r>
            <a:endParaRPr lang="en-US" sz="2800" b="1">
              <a:solidFill>
                <a:schemeClr val="folHlink"/>
              </a:solidFill>
              <a:effectLst/>
              <a:latin typeface="WinInnwa" charset="0"/>
            </a:endParaRPr>
          </a:p>
        </p:txBody>
      </p:sp>
      <p:sp>
        <p:nvSpPr>
          <p:cNvPr id="78544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43" name="Rectangle 35"/>
          <p:cNvSpPr>
            <a:spLocks noChangeArrowheads="1"/>
          </p:cNvSpPr>
          <p:nvPr/>
        </p:nvSpPr>
        <p:spPr bwMode="auto">
          <a:xfrm>
            <a:off x="2427288" y="3078163"/>
            <a:ext cx="1239837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a,&amp;dacgNrdKY </a:t>
            </a:r>
          </a:p>
        </p:txBody>
      </p:sp>
      <p:sp>
        <p:nvSpPr>
          <p:cNvPr id="78544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45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46" name="Rectangle 38"/>
          <p:cNvSpPr>
            <a:spLocks noChangeArrowheads="1"/>
          </p:cNvSpPr>
          <p:nvPr/>
        </p:nvSpPr>
        <p:spPr bwMode="auto">
          <a:xfrm>
            <a:off x="2647950" y="4133850"/>
            <a:ext cx="14827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chemeClr val="folHlink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  <a:r>
              <a:rPr lang="en-US" sz="32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uma'&amp;S</a:t>
            </a:r>
            <a:r>
              <a:rPr lang="en-US" sz="3200" b="1">
                <a:solidFill>
                  <a:schemeClr val="folHlink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85447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48" name="Rectangle 40"/>
          <p:cNvSpPr>
            <a:spLocks noChangeArrowheads="1"/>
          </p:cNvSpPr>
          <p:nvPr/>
        </p:nvSpPr>
        <p:spPr bwMode="auto">
          <a:xfrm>
            <a:off x="2532063" y="5278438"/>
            <a:ext cx="19335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odemawmif </a:t>
            </a:r>
          </a:p>
        </p:txBody>
      </p:sp>
      <p:sp>
        <p:nvSpPr>
          <p:cNvPr id="785449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50" name="Rectangle 42"/>
          <p:cNvSpPr>
            <a:spLocks noChangeArrowheads="1"/>
          </p:cNvSpPr>
          <p:nvPr/>
        </p:nvSpPr>
        <p:spPr bwMode="auto">
          <a:xfrm>
            <a:off x="1271588" y="4081463"/>
            <a:ext cx="14668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tx2"/>
                </a:solidFill>
                <a:effectLst/>
                <a:latin typeface="WinInnwa" pitchFamily="-107" charset="0"/>
                <a:ea typeface="+mn-ea"/>
                <a:cs typeface="+mn-cs"/>
              </a:rPr>
              <a:t>tJ*kwÅKjynf </a:t>
            </a:r>
          </a:p>
        </p:txBody>
      </p:sp>
      <p:sp>
        <p:nvSpPr>
          <p:cNvPr id="785451" name="Rectangle 43"/>
          <p:cNvSpPr>
            <a:spLocks noChangeArrowheads="1"/>
          </p:cNvSpPr>
          <p:nvPr/>
        </p:nvSpPr>
        <p:spPr bwMode="auto">
          <a:xfrm>
            <a:off x="3386138" y="2887663"/>
            <a:ext cx="14192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aeaAmawmif </a:t>
            </a:r>
          </a:p>
        </p:txBody>
      </p:sp>
      <p:sp>
        <p:nvSpPr>
          <p:cNvPr id="75819" name="Text Box 4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5457" name="Rectangle 4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75821" name="Text Box 50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85459" name="Text Box 51"/>
          <p:cNvSpPr txBox="1">
            <a:spLocks noChangeArrowheads="1"/>
          </p:cNvSpPr>
          <p:nvPr/>
        </p:nvSpPr>
        <p:spPr bwMode="auto">
          <a:xfrm>
            <a:off x="8661400" y="6450013"/>
            <a:ext cx="482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785463" name="Text Box 55"/>
          <p:cNvSpPr txBox="1">
            <a:spLocks noChangeArrowheads="1"/>
          </p:cNvSpPr>
          <p:nvPr/>
        </p:nvSpPr>
        <p:spPr bwMode="auto">
          <a:xfrm>
            <a:off x="1773238" y="-142875"/>
            <a:ext cx="19939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urÇm 42;2/ </a:t>
            </a:r>
          </a:p>
        </p:txBody>
      </p:sp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1028700" y="2298700"/>
            <a:ext cx="1590675" cy="2438400"/>
            <a:chOff x="672" y="1488"/>
            <a:chExt cx="768" cy="1536"/>
          </a:xfrm>
        </p:grpSpPr>
        <p:sp>
          <p:nvSpPr>
            <p:cNvPr id="785465" name="AutoShape 57"/>
            <p:cNvSpPr>
              <a:spLocks noChangeArrowheads="1"/>
            </p:cNvSpPr>
            <p:nvPr/>
          </p:nvSpPr>
          <p:spPr bwMode="auto">
            <a:xfrm rot="5134202">
              <a:off x="648" y="1512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5466" name="Oval 58"/>
            <p:cNvSpPr>
              <a:spLocks noChangeArrowheads="1"/>
            </p:cNvSpPr>
            <p:nvPr/>
          </p:nvSpPr>
          <p:spPr bwMode="auto">
            <a:xfrm>
              <a:off x="768" y="2400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dist="109250" dir="2132261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785467" name="Oval 59"/>
          <p:cNvSpPr>
            <a:spLocks noChangeArrowheads="1"/>
          </p:cNvSpPr>
          <p:nvPr/>
        </p:nvSpPr>
        <p:spPr bwMode="auto">
          <a:xfrm>
            <a:off x="2289175" y="2327275"/>
            <a:ext cx="1209675" cy="695325"/>
          </a:xfrm>
          <a:prstGeom prst="ellipse">
            <a:avLst/>
          </a:prstGeom>
          <a:noFill/>
          <a:ln w="57150">
            <a:solidFill>
              <a:srgbClr val="B8001E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68" name="Text Box 60"/>
          <p:cNvSpPr txBox="1">
            <a:spLocks noChangeArrowheads="1"/>
          </p:cNvSpPr>
          <p:nvPr/>
        </p:nvSpPr>
        <p:spPr bwMode="auto">
          <a:xfrm>
            <a:off x="1803400" y="1301750"/>
            <a:ext cx="3400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tpma&amp;acgif;ygjcif;/ </a:t>
            </a:r>
          </a:p>
        </p:txBody>
      </p:sp>
      <p:sp>
        <p:nvSpPr>
          <p:cNvPr id="785469" name="Freeform 61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70" name="Freeform 62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71" name="Freeform 6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72" name="Text Box 64"/>
          <p:cNvSpPr txBox="1">
            <a:spLocks noChangeArrowheads="1"/>
          </p:cNvSpPr>
          <p:nvPr/>
        </p:nvSpPr>
        <p:spPr bwMode="auto">
          <a:xfrm>
            <a:off x="685800" y="4741863"/>
            <a:ext cx="52863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tpma&amp;pmaygBu,f0jcif;/</a:t>
            </a:r>
            <a:r>
              <a:rPr lang="en-US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75831" name="Rectangle 65"/>
          <p:cNvSpPr>
            <a:spLocks noChangeArrowheads="1"/>
          </p:cNvSpPr>
          <p:nvPr/>
        </p:nvSpPr>
        <p:spPr bwMode="auto">
          <a:xfrm>
            <a:off x="7966075" y="3429000"/>
            <a:ext cx="7747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a,moyf </a:t>
            </a:r>
          </a:p>
        </p:txBody>
      </p:sp>
      <p:sp>
        <p:nvSpPr>
          <p:cNvPr id="785474" name="AutoShape 66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75" name="Rectangle 67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76" name="AutoShape 68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77" name="Rectangle 69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78" name="Rectangle 70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79" name="Line 71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80" name="Line 72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5839" name="Rectangle 73"/>
          <p:cNvSpPr>
            <a:spLocks noChangeArrowheads="1"/>
          </p:cNvSpPr>
          <p:nvPr/>
        </p:nvSpPr>
        <p:spPr bwMode="auto">
          <a:xfrm>
            <a:off x="7966075" y="3390900"/>
            <a:ext cx="8794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a,moyf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5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5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5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5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5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85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85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5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85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5467" grpId="0" animBg="1"/>
      <p:bldP spid="785468" grpId="0" autoUpdateAnimBg="0"/>
      <p:bldP spid="785469" grpId="0" animBg="1"/>
      <p:bldP spid="785472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51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52" name="Line 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770055" name="Text Box 7"/>
          <p:cNvSpPr txBox="1">
            <a:spLocks noChangeArrowheads="1"/>
          </p:cNvSpPr>
          <p:nvPr/>
        </p:nvSpPr>
        <p:spPr bwMode="auto">
          <a:xfrm>
            <a:off x="1487488" y="5081588"/>
            <a:ext cx="6157912" cy="80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2"/>
                </a:solidFill>
                <a:effectLst/>
                <a:latin typeface="Comic Sans MS" pitchFamily="66" charset="0"/>
                <a:ea typeface="+mn-ea"/>
                <a:cs typeface="+mn-cs"/>
              </a:rPr>
              <a:t>Joseph and His Brothers</a:t>
            </a:r>
          </a:p>
        </p:txBody>
      </p:sp>
      <p:sp>
        <p:nvSpPr>
          <p:cNvPr id="76807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77005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4850" y="584200"/>
            <a:ext cx="7808913" cy="56054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sp>
        <p:nvSpPr>
          <p:cNvPr id="770058" name="Freeform 10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59" name="Rectangle 11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0" name="Freeform 12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1" name="AutoShape 13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2" name="Rectangle 14"/>
          <p:cNvSpPr>
            <a:spLocks noChangeArrowheads="1"/>
          </p:cNvSpPr>
          <p:nvPr/>
        </p:nvSpPr>
        <p:spPr bwMode="auto">
          <a:xfrm>
            <a:off x="793591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3" name="Rectangle 15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4" name="AutoShape 16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5" name="Line 17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6" name="Line 18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818" name="Rectangle 19"/>
          <p:cNvSpPr>
            <a:spLocks noChangeArrowheads="1"/>
          </p:cNvSpPr>
          <p:nvPr/>
        </p:nvSpPr>
        <p:spPr bwMode="auto">
          <a:xfrm>
            <a:off x="7966075" y="3429000"/>
            <a:ext cx="8794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a,moyf </a:t>
            </a:r>
          </a:p>
        </p:txBody>
      </p:sp>
      <p:sp>
        <p:nvSpPr>
          <p:cNvPr id="770068" name="Rectangle 2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76820" name="Text Box 2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sp>
        <p:nvSpPr>
          <p:cNvPr id="770070" name="Text Box 22"/>
          <p:cNvSpPr txBox="1">
            <a:spLocks noChangeArrowheads="1"/>
          </p:cNvSpPr>
          <p:nvPr/>
        </p:nvSpPr>
        <p:spPr bwMode="auto">
          <a:xfrm>
            <a:off x="1779588" y="-171450"/>
            <a:ext cx="26035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800" b="1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urÇm 37;41</a:t>
            </a:r>
          </a:p>
        </p:txBody>
      </p:sp>
      <p:sp>
        <p:nvSpPr>
          <p:cNvPr id="770071" name="Text Box 23"/>
          <p:cNvSpPr txBox="1">
            <a:spLocks noChangeArrowheads="1"/>
          </p:cNvSpPr>
          <p:nvPr/>
        </p:nvSpPr>
        <p:spPr bwMode="auto">
          <a:xfrm>
            <a:off x="2200275" y="1171575"/>
            <a:ext cx="5314950" cy="7016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a,moyfESifh ol.nDtpfudkrsm;/ </a:t>
            </a:r>
          </a:p>
        </p:txBody>
      </p:sp>
    </p:spTree>
  </p:cSld>
  <p:clrMapOvr>
    <a:masterClrMapping/>
  </p:clrMapOvr>
  <p:transition>
    <p:wheel spokes="0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Rectangle 1026"/>
          <p:cNvSpPr>
            <a:spLocks noChangeArrowheads="1"/>
          </p:cNvSpPr>
          <p:nvPr/>
        </p:nvSpPr>
        <p:spPr bwMode="auto">
          <a:xfrm>
            <a:off x="736600" y="635000"/>
            <a:ext cx="7721600" cy="55499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35" name="Freeform 1027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36" name="Rectangle 1028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37" name="Rectangle 1029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38" name="Freeform 1030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39" name="Freeform 1031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40" name="Rectangle 103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effectLst/>
                <a:latin typeface="WinInnwa" pitchFamily="2" charset="0"/>
                <a:ea typeface="+mn-ea"/>
                <a:cs typeface="+mn-cs"/>
              </a:rPr>
              <a:t>? ,lza&amp;;wD;/</a:t>
            </a:r>
          </a:p>
        </p:txBody>
      </p:sp>
      <p:sp>
        <p:nvSpPr>
          <p:cNvPr id="786441" name="Freeform 1033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42" name="Rectangle 1034"/>
          <p:cNvSpPr>
            <a:spLocks noChangeArrowheads="1"/>
          </p:cNvSpPr>
          <p:nvPr/>
        </p:nvSpPr>
        <p:spPr bwMode="auto">
          <a:xfrm>
            <a:off x="6796088" y="5405438"/>
            <a:ext cx="234791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yg;&amp;Sm;yifv,fauGU</a:t>
            </a:r>
          </a:p>
        </p:txBody>
      </p:sp>
      <p:sp>
        <p:nvSpPr>
          <p:cNvPr id="786443" name="Freeform 1035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44" name="Freeform 1036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45" name="Freeform 1037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46" name="Rectangle 1038"/>
          <p:cNvSpPr>
            <a:spLocks noChangeArrowheads="1"/>
          </p:cNvSpPr>
          <p:nvPr/>
        </p:nvSpPr>
        <p:spPr bwMode="auto">
          <a:xfrm>
            <a:off x="3449638" y="2382838"/>
            <a:ext cx="12731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*gvdvJtdkif </a:t>
            </a:r>
          </a:p>
        </p:txBody>
      </p:sp>
      <p:sp>
        <p:nvSpPr>
          <p:cNvPr id="786447" name="Rectangle 1039"/>
          <p:cNvSpPr>
            <a:spLocks noChangeArrowheads="1"/>
          </p:cNvSpPr>
          <p:nvPr/>
        </p:nvSpPr>
        <p:spPr bwMode="auto">
          <a:xfrm>
            <a:off x="2516188" y="5640388"/>
            <a:ext cx="140176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yifv,feD</a:t>
            </a:r>
          </a:p>
        </p:txBody>
      </p:sp>
      <p:sp>
        <p:nvSpPr>
          <p:cNvPr id="786448" name="Rectangle 1040"/>
          <p:cNvSpPr>
            <a:spLocks noChangeArrowheads="1"/>
          </p:cNvSpPr>
          <p:nvPr/>
        </p:nvSpPr>
        <p:spPr bwMode="auto">
          <a:xfrm>
            <a:off x="1665288" y="1157288"/>
            <a:ext cx="1781175" cy="1001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Wwin_Burmese1" charset="0"/>
              </a:rPr>
              <a:t> </a:t>
            </a:r>
            <a:r>
              <a:rPr lang="en-US" sz="2400" b="1">
                <a:solidFill>
                  <a:schemeClr val="folHlink"/>
                </a:solidFill>
                <a:effectLst/>
                <a:latin typeface="WinInnwa" charset="0"/>
              </a:rPr>
              <a:t>ajrxJyifv,f</a:t>
            </a:r>
          </a:p>
          <a:p>
            <a:pPr algn="l">
              <a:spcBef>
                <a:spcPct val="50000"/>
              </a:spcBef>
            </a:pPr>
            <a:endParaRPr lang="en-US" sz="2400" b="1">
              <a:solidFill>
                <a:schemeClr val="folHlink"/>
              </a:solidFill>
              <a:effectLst/>
              <a:latin typeface="WinInnwa" charset="0"/>
            </a:endParaRPr>
          </a:p>
        </p:txBody>
      </p:sp>
      <p:sp>
        <p:nvSpPr>
          <p:cNvPr id="786449" name="Rectangle 1041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50" name="Line 1042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51" name="Line 1043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52" name="Rectangle 1044"/>
          <p:cNvSpPr>
            <a:spLocks noChangeArrowheads="1"/>
          </p:cNvSpPr>
          <p:nvPr/>
        </p:nvSpPr>
        <p:spPr bwMode="auto">
          <a:xfrm>
            <a:off x="76200" y="304800"/>
            <a:ext cx="2127250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just">
              <a:defRPr/>
            </a:pPr>
            <a:r>
              <a:rPr lang="en-US" sz="2800" b="1">
                <a:solidFill>
                  <a:schemeClr val="tx2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tqifhqifhydkif;</a:t>
            </a:r>
          </a:p>
          <a:p>
            <a:pPr algn="just">
              <a:defRPr/>
            </a:pPr>
            <a:r>
              <a:rPr lang="en-US" sz="2800" b="1">
                <a:solidFill>
                  <a:schemeClr val="tx2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jcm;avhvmjcif;</a:t>
            </a:r>
          </a:p>
        </p:txBody>
      </p:sp>
      <p:sp>
        <p:nvSpPr>
          <p:cNvPr id="786453" name="Rectangle 1045"/>
          <p:cNvSpPr>
            <a:spLocks noChangeArrowheads="1"/>
          </p:cNvSpPr>
          <p:nvPr/>
        </p:nvSpPr>
        <p:spPr bwMode="auto">
          <a:xfrm>
            <a:off x="2613025" y="3613150"/>
            <a:ext cx="1730375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yifv,fao/</a:t>
            </a:r>
            <a:r>
              <a:rPr lang="en-US" sz="16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86454" name="Line 1046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55" name="Oval 1047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56" name="Rectangle 1048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57" name="Rectangle 1049"/>
          <p:cNvSpPr>
            <a:spLocks noChangeArrowheads="1"/>
          </p:cNvSpPr>
          <p:nvPr/>
        </p:nvSpPr>
        <p:spPr bwMode="auto">
          <a:xfrm>
            <a:off x="6896100" y="4395788"/>
            <a:ext cx="835025" cy="1490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chemeClr val="folHlink"/>
                </a:solidFill>
                <a:effectLst/>
                <a:latin typeface="WinInnwa" charset="0"/>
              </a:rPr>
              <a:t>O±k7k </a:t>
            </a:r>
          </a:p>
          <a:p>
            <a:pPr algn="l">
              <a:spcBef>
                <a:spcPct val="50000"/>
              </a:spcBef>
            </a:pPr>
            <a:endParaRPr lang="en-US" b="1">
              <a:solidFill>
                <a:schemeClr val="folHlink"/>
              </a:solidFill>
              <a:effectLst/>
              <a:latin typeface="WinInnwa" charset="0"/>
            </a:endParaRPr>
          </a:p>
        </p:txBody>
      </p:sp>
      <p:sp>
        <p:nvSpPr>
          <p:cNvPr id="786458" name="Rectangle 1050"/>
          <p:cNvSpPr>
            <a:spLocks noChangeArrowheads="1"/>
          </p:cNvSpPr>
          <p:nvPr/>
        </p:nvSpPr>
        <p:spPr bwMode="auto">
          <a:xfrm>
            <a:off x="5830888" y="2884488"/>
            <a:ext cx="17494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AmAkvkefNrdKY </a:t>
            </a:r>
          </a:p>
        </p:txBody>
      </p:sp>
      <p:sp>
        <p:nvSpPr>
          <p:cNvPr id="786459" name="Oval 105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60" name="Rectangle 1052"/>
          <p:cNvSpPr>
            <a:spLocks noChangeArrowheads="1"/>
          </p:cNvSpPr>
          <p:nvPr/>
        </p:nvSpPr>
        <p:spPr bwMode="auto">
          <a:xfrm>
            <a:off x="5487988" y="1811338"/>
            <a:ext cx="11525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cg&amp;ef NrdKY</a:t>
            </a:r>
          </a:p>
        </p:txBody>
      </p:sp>
      <p:sp>
        <p:nvSpPr>
          <p:cNvPr id="786461" name="Oval 105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62" name="Rectangle 1054"/>
          <p:cNvSpPr>
            <a:spLocks noChangeArrowheads="1"/>
          </p:cNvSpPr>
          <p:nvPr/>
        </p:nvSpPr>
        <p:spPr bwMode="auto">
          <a:xfrm>
            <a:off x="7088188" y="1525588"/>
            <a:ext cx="1292225" cy="1366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edea0NrdKU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tmqD;&amp;D;,m</a:t>
            </a:r>
            <a:r>
              <a:rPr lang="en-US" sz="16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; </a:t>
            </a:r>
            <a:r>
              <a:rPr lang="en-US" sz="24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86463" name="Oval 105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64" name="Oval 105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65" name="Rectangle 1057"/>
          <p:cNvSpPr>
            <a:spLocks noChangeArrowheads="1"/>
          </p:cNvSpPr>
          <p:nvPr/>
        </p:nvSpPr>
        <p:spPr bwMode="auto">
          <a:xfrm>
            <a:off x="1871663" y="2568575"/>
            <a:ext cx="20018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folHlink"/>
                </a:solidFill>
                <a:effectLst/>
                <a:latin typeface="WinInnwa" charset="0"/>
              </a:rPr>
              <a:t>*</a:t>
            </a:r>
            <a:r>
              <a:rPr lang="en-US" sz="2400" b="1">
                <a:solidFill>
                  <a:schemeClr val="folHlink"/>
                </a:solidFill>
                <a:effectLst/>
                <a:latin typeface="WinInnwa" charset="0"/>
              </a:rPr>
              <a:t>aeFo&amp;uf</a:t>
            </a:r>
            <a:r>
              <a:rPr lang="en-US" sz="2000" b="1">
                <a:solidFill>
                  <a:schemeClr val="folHlink"/>
                </a:solidFill>
                <a:effectLst/>
                <a:latin typeface="WinInnwa" charset="0"/>
              </a:rPr>
              <a:t> </a:t>
            </a:r>
            <a:endParaRPr lang="en-US" sz="2800" b="1">
              <a:solidFill>
                <a:schemeClr val="folHlink"/>
              </a:solidFill>
              <a:effectLst/>
              <a:latin typeface="WinInnwa" charset="0"/>
            </a:endParaRPr>
          </a:p>
        </p:txBody>
      </p:sp>
      <p:sp>
        <p:nvSpPr>
          <p:cNvPr id="786466" name="Oval 105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67" name="Rectangle 1059"/>
          <p:cNvSpPr>
            <a:spLocks noChangeArrowheads="1"/>
          </p:cNvSpPr>
          <p:nvPr/>
        </p:nvSpPr>
        <p:spPr bwMode="auto">
          <a:xfrm>
            <a:off x="2101850" y="3078163"/>
            <a:ext cx="15875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a,&amp;dacg NrdKY </a:t>
            </a:r>
          </a:p>
        </p:txBody>
      </p:sp>
      <p:sp>
        <p:nvSpPr>
          <p:cNvPr id="786468" name="Oval 106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69" name="Oval 106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70" name="Rectangle 1062"/>
          <p:cNvSpPr>
            <a:spLocks noChangeArrowheads="1"/>
          </p:cNvSpPr>
          <p:nvPr/>
        </p:nvSpPr>
        <p:spPr bwMode="auto">
          <a:xfrm>
            <a:off x="2603500" y="4159250"/>
            <a:ext cx="154781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chemeClr val="folHlink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  <a:r>
              <a:rPr lang="en-US" sz="32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uma'&amp;S </a:t>
            </a:r>
          </a:p>
        </p:txBody>
      </p:sp>
      <p:sp>
        <p:nvSpPr>
          <p:cNvPr id="786471" name="Oval 1063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72" name="Rectangle 1064"/>
          <p:cNvSpPr>
            <a:spLocks noChangeArrowheads="1"/>
          </p:cNvSpPr>
          <p:nvPr/>
        </p:nvSpPr>
        <p:spPr bwMode="auto">
          <a:xfrm>
            <a:off x="2532063" y="4795838"/>
            <a:ext cx="19335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odemawmif </a:t>
            </a:r>
          </a:p>
        </p:txBody>
      </p:sp>
      <p:sp>
        <p:nvSpPr>
          <p:cNvPr id="786473" name="Oval 1065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74" name="Rectangle 1066"/>
          <p:cNvSpPr>
            <a:spLocks noChangeArrowheads="1"/>
          </p:cNvSpPr>
          <p:nvPr/>
        </p:nvSpPr>
        <p:spPr bwMode="auto">
          <a:xfrm>
            <a:off x="1270000" y="4081463"/>
            <a:ext cx="14668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tx2"/>
                </a:solidFill>
                <a:effectLst/>
                <a:latin typeface="WinInnwa" pitchFamily="-107" charset="0"/>
                <a:ea typeface="+mn-ea"/>
                <a:cs typeface="+mn-cs"/>
              </a:rPr>
              <a:t>tJ*kwÅKjynf </a:t>
            </a:r>
          </a:p>
        </p:txBody>
      </p:sp>
      <p:sp>
        <p:nvSpPr>
          <p:cNvPr id="786475" name="Rectangle 1067"/>
          <p:cNvSpPr>
            <a:spLocks noChangeArrowheads="1"/>
          </p:cNvSpPr>
          <p:nvPr/>
        </p:nvSpPr>
        <p:spPr bwMode="auto">
          <a:xfrm>
            <a:off x="3295650" y="2773363"/>
            <a:ext cx="16240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aeaAmawmif</a:t>
            </a:r>
            <a:r>
              <a:rPr lang="en-US" sz="2400" b="1">
                <a:solidFill>
                  <a:schemeClr val="folHlink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8892" name="Text Box 1071"/>
          <p:cNvSpPr txBox="1">
            <a:spLocks noChangeArrowheads="1"/>
          </p:cNvSpPr>
          <p:nvPr/>
        </p:nvSpPr>
        <p:spPr bwMode="auto">
          <a:xfrm>
            <a:off x="2130425" y="368300"/>
            <a:ext cx="1993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WinInnwa" charset="0"/>
                <a:cs typeface="Times New Roman" charset="0"/>
              </a:rPr>
              <a:t>urÇm 46;3-7 </a:t>
            </a:r>
          </a:p>
        </p:txBody>
      </p:sp>
      <p:sp>
        <p:nvSpPr>
          <p:cNvPr id="78893" name="Text Box 107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6481" name="Rectangle 107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78895" name="Text Box 1074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86483" name="Text Box 1075"/>
          <p:cNvSpPr txBox="1">
            <a:spLocks noChangeArrowheads="1"/>
          </p:cNvSpPr>
          <p:nvPr/>
        </p:nvSpPr>
        <p:spPr bwMode="auto">
          <a:xfrm>
            <a:off x="8661400" y="6450013"/>
            <a:ext cx="482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grpSp>
        <p:nvGrpSpPr>
          <p:cNvPr id="2" name="Group 1079"/>
          <p:cNvGrpSpPr>
            <a:grpSpLocks/>
          </p:cNvGrpSpPr>
          <p:nvPr/>
        </p:nvGrpSpPr>
        <p:grpSpPr bwMode="auto">
          <a:xfrm>
            <a:off x="3098800" y="3081338"/>
            <a:ext cx="4965700" cy="2082800"/>
            <a:chOff x="2088" y="1680"/>
            <a:chExt cx="3128" cy="1312"/>
          </a:xfrm>
        </p:grpSpPr>
        <p:sp>
          <p:nvSpPr>
            <p:cNvPr id="786488" name="Rectangle 1080"/>
            <p:cNvSpPr>
              <a:spLocks noChangeArrowheads="1"/>
            </p:cNvSpPr>
            <p:nvPr/>
          </p:nvSpPr>
          <p:spPr bwMode="auto">
            <a:xfrm>
              <a:off x="2088" y="1680"/>
              <a:ext cx="3032" cy="131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2078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20784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80383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6489" name="Text Box 1081"/>
            <p:cNvSpPr txBox="1">
              <a:spLocks noChangeArrowheads="1"/>
            </p:cNvSpPr>
            <p:nvPr/>
          </p:nvSpPr>
          <p:spPr bwMode="auto">
            <a:xfrm>
              <a:off x="2160" y="1760"/>
              <a:ext cx="3056" cy="8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u="sng">
                  <a:solidFill>
                    <a:srgbClr val="EEFF4B"/>
                  </a:solidFill>
                  <a:effectLst/>
                  <a:latin typeface="WinInnwa" charset="0"/>
                  <a:cs typeface="Times New Roman" charset="0"/>
                </a:rPr>
                <a:t> rdom;pk </a:t>
              </a:r>
              <a:r>
                <a:rPr lang="en-US" b="1">
                  <a:solidFill>
                    <a:srgbClr val="EEFF4B"/>
                  </a:solidFill>
                  <a:effectLst/>
                  <a:latin typeface="WinInnwa" charset="0"/>
                  <a:cs typeface="Times New Roman" charset="0"/>
                </a:rPr>
                <a:t>rS vlrsdK;pkodkY </a:t>
              </a:r>
              <a:r>
                <a:rPr lang="en-US" b="1">
                  <a:solidFill>
                    <a:srgbClr val="EEFF4B"/>
                  </a:solidFill>
                  <a:effectLst/>
                  <a:latin typeface="WinInnwa" charset="0"/>
                  <a:ea typeface="Times New Roman" charset="0"/>
                  <a:cs typeface="Times New Roman" charset="0"/>
                </a:rPr>
                <a:t>qif;oufjcif;/</a:t>
              </a: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  <a:ea typeface="Times New Roman" charset="0"/>
                  <a:cs typeface="Times New Roman" charset="0"/>
                </a:rPr>
                <a:t> </a:t>
              </a:r>
            </a:p>
          </p:txBody>
        </p:sp>
      </p:grpSp>
      <p:grpSp>
        <p:nvGrpSpPr>
          <p:cNvPr id="78898" name="Group 1082"/>
          <p:cNvGrpSpPr>
            <a:grpSpLocks/>
          </p:cNvGrpSpPr>
          <p:nvPr/>
        </p:nvGrpSpPr>
        <p:grpSpPr bwMode="auto">
          <a:xfrm>
            <a:off x="1066800" y="2362200"/>
            <a:ext cx="1476375" cy="2438400"/>
            <a:chOff x="672" y="1488"/>
            <a:chExt cx="768" cy="1536"/>
          </a:xfrm>
        </p:grpSpPr>
        <p:sp>
          <p:nvSpPr>
            <p:cNvPr id="786491" name="AutoShape 1083"/>
            <p:cNvSpPr>
              <a:spLocks noChangeArrowheads="1"/>
            </p:cNvSpPr>
            <p:nvPr/>
          </p:nvSpPr>
          <p:spPr bwMode="auto">
            <a:xfrm rot="5134202">
              <a:off x="648" y="1512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6492" name="Oval 1084"/>
            <p:cNvSpPr>
              <a:spLocks noChangeArrowheads="1"/>
            </p:cNvSpPr>
            <p:nvPr/>
          </p:nvSpPr>
          <p:spPr bwMode="auto">
            <a:xfrm>
              <a:off x="768" y="2400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dist="109250" dir="2132261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786493" name="Freeform 1085"/>
          <p:cNvSpPr>
            <a:spLocks/>
          </p:cNvSpPr>
          <p:nvPr/>
        </p:nvSpPr>
        <p:spPr bwMode="auto">
          <a:xfrm>
            <a:off x="1892300" y="29845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81320" dir="3080412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94" name="Freeform 1086"/>
          <p:cNvSpPr>
            <a:spLocks/>
          </p:cNvSpPr>
          <p:nvPr/>
        </p:nvSpPr>
        <p:spPr bwMode="auto">
          <a:xfrm>
            <a:off x="1739900" y="2513013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dist="81320" dir="3080412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95" name="Rectangle 1087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902" name="Rectangle 1088"/>
          <p:cNvSpPr>
            <a:spLocks noChangeArrowheads="1"/>
          </p:cNvSpPr>
          <p:nvPr/>
        </p:nvSpPr>
        <p:spPr bwMode="auto">
          <a:xfrm>
            <a:off x="7966075" y="3429000"/>
            <a:ext cx="6985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a,moyf </a:t>
            </a:r>
          </a:p>
        </p:txBody>
      </p:sp>
      <p:sp>
        <p:nvSpPr>
          <p:cNvPr id="786497" name="AutoShape 1089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98" name="AutoShape 1090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99" name="Rectangle 1091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500" name="Rectangle 1092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501" name="Line 1093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502" name="Line 1094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503" name="Text Box 1095"/>
          <p:cNvSpPr txBox="1">
            <a:spLocks noChangeArrowheads="1"/>
          </p:cNvSpPr>
          <p:nvPr/>
        </p:nvSpPr>
        <p:spPr bwMode="auto">
          <a:xfrm>
            <a:off x="8153400" y="3486150"/>
            <a:ext cx="552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endParaRPr lang="my-MM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504" name="Text Box 1096"/>
          <p:cNvSpPr txBox="1">
            <a:spLocks noChangeArrowheads="1"/>
          </p:cNvSpPr>
          <p:nvPr/>
        </p:nvSpPr>
        <p:spPr bwMode="auto">
          <a:xfrm>
            <a:off x="7905750" y="3352800"/>
            <a:ext cx="1009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a,moyf 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WinInnwa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86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649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MEDBASINROUTES.JPG                                             00000010MAGNUM      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5" y="1046163"/>
            <a:ext cx="7623175" cy="48498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04" name="Text Box 4"/>
          <p:cNvSpPr txBox="1">
            <a:spLocks noChangeArrowheads="1"/>
          </p:cNvSpPr>
          <p:nvPr/>
        </p:nvSpPr>
        <p:spPr bwMode="auto">
          <a:xfrm>
            <a:off x="1193800" y="1800225"/>
            <a:ext cx="4737100" cy="2651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lnSpc>
                <a:spcPct val="140000"/>
              </a:lnSpc>
              <a:spcBef>
                <a:spcPct val="50000"/>
              </a:spcBef>
              <a:defRPr/>
            </a:pPr>
            <a:r>
              <a:rPr lang="en-US" sz="60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urBmajr}uD;. a&amp;a=umif;taexm;</a:t>
            </a:r>
            <a:r>
              <a:rPr lang="en-US" sz="6000" b="1">
                <a:solidFill>
                  <a:srgbClr val="FFFFFF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665605" name="Freeform 5"/>
          <p:cNvSpPr>
            <a:spLocks/>
          </p:cNvSpPr>
          <p:nvPr/>
        </p:nvSpPr>
        <p:spPr bwMode="auto">
          <a:xfrm>
            <a:off x="5372100" y="2420938"/>
            <a:ext cx="2573338" cy="2544762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352" y="59"/>
              </a:cxn>
              <a:cxn ang="0">
                <a:pos x="432" y="91"/>
              </a:cxn>
              <a:cxn ang="0">
                <a:pos x="576" y="179"/>
              </a:cxn>
              <a:cxn ang="0">
                <a:pos x="688" y="299"/>
              </a:cxn>
              <a:cxn ang="0">
                <a:pos x="720" y="371"/>
              </a:cxn>
              <a:cxn ang="0">
                <a:pos x="752" y="419"/>
              </a:cxn>
              <a:cxn ang="0">
                <a:pos x="768" y="443"/>
              </a:cxn>
              <a:cxn ang="0">
                <a:pos x="840" y="499"/>
              </a:cxn>
              <a:cxn ang="0">
                <a:pos x="944" y="547"/>
              </a:cxn>
              <a:cxn ang="0">
                <a:pos x="1520" y="539"/>
              </a:cxn>
              <a:cxn ang="0">
                <a:pos x="1584" y="587"/>
              </a:cxn>
              <a:cxn ang="0">
                <a:pos x="1560" y="955"/>
              </a:cxn>
              <a:cxn ang="0">
                <a:pos x="1512" y="1075"/>
              </a:cxn>
              <a:cxn ang="0">
                <a:pos x="1496" y="1123"/>
              </a:cxn>
              <a:cxn ang="0">
                <a:pos x="1344" y="1411"/>
              </a:cxn>
              <a:cxn ang="0">
                <a:pos x="1248" y="1459"/>
              </a:cxn>
              <a:cxn ang="0">
                <a:pos x="1096" y="1467"/>
              </a:cxn>
              <a:cxn ang="0">
                <a:pos x="1048" y="1491"/>
              </a:cxn>
              <a:cxn ang="0">
                <a:pos x="1000" y="1603"/>
              </a:cxn>
            </a:cxnLst>
            <a:rect l="0" t="0" r="r" b="b"/>
            <a:pathLst>
              <a:path w="1621" h="1603">
                <a:moveTo>
                  <a:pt x="0" y="27"/>
                </a:moveTo>
                <a:cubicBezTo>
                  <a:pt x="78" y="0"/>
                  <a:pt x="261" y="28"/>
                  <a:pt x="352" y="59"/>
                </a:cubicBezTo>
                <a:cubicBezTo>
                  <a:pt x="381" y="68"/>
                  <a:pt x="401" y="83"/>
                  <a:pt x="432" y="91"/>
                </a:cubicBezTo>
                <a:cubicBezTo>
                  <a:pt x="477" y="121"/>
                  <a:pt x="536" y="139"/>
                  <a:pt x="576" y="179"/>
                </a:cubicBezTo>
                <a:cubicBezTo>
                  <a:pt x="615" y="218"/>
                  <a:pt x="652" y="256"/>
                  <a:pt x="688" y="299"/>
                </a:cubicBezTo>
                <a:cubicBezTo>
                  <a:pt x="742" y="364"/>
                  <a:pt x="650" y="266"/>
                  <a:pt x="720" y="371"/>
                </a:cubicBezTo>
                <a:cubicBezTo>
                  <a:pt x="730" y="387"/>
                  <a:pt x="741" y="403"/>
                  <a:pt x="752" y="419"/>
                </a:cubicBezTo>
                <a:cubicBezTo>
                  <a:pt x="757" y="427"/>
                  <a:pt x="760" y="437"/>
                  <a:pt x="768" y="443"/>
                </a:cubicBezTo>
                <a:cubicBezTo>
                  <a:pt x="793" y="460"/>
                  <a:pt x="812" y="485"/>
                  <a:pt x="840" y="499"/>
                </a:cubicBezTo>
                <a:cubicBezTo>
                  <a:pt x="874" y="516"/>
                  <a:pt x="911" y="525"/>
                  <a:pt x="944" y="547"/>
                </a:cubicBezTo>
                <a:cubicBezTo>
                  <a:pt x="1140" y="541"/>
                  <a:pt x="1324" y="530"/>
                  <a:pt x="1520" y="539"/>
                </a:cubicBezTo>
                <a:cubicBezTo>
                  <a:pt x="1550" y="549"/>
                  <a:pt x="1557" y="569"/>
                  <a:pt x="1584" y="587"/>
                </a:cubicBezTo>
                <a:cubicBezTo>
                  <a:pt x="1621" y="700"/>
                  <a:pt x="1597" y="842"/>
                  <a:pt x="1560" y="955"/>
                </a:cubicBezTo>
                <a:cubicBezTo>
                  <a:pt x="1545" y="997"/>
                  <a:pt x="1526" y="1032"/>
                  <a:pt x="1512" y="1075"/>
                </a:cubicBezTo>
                <a:cubicBezTo>
                  <a:pt x="1506" y="1091"/>
                  <a:pt x="1496" y="1123"/>
                  <a:pt x="1496" y="1123"/>
                </a:cubicBezTo>
                <a:cubicBezTo>
                  <a:pt x="1483" y="1258"/>
                  <a:pt x="1464" y="1343"/>
                  <a:pt x="1344" y="1411"/>
                </a:cubicBezTo>
                <a:cubicBezTo>
                  <a:pt x="1310" y="1429"/>
                  <a:pt x="1289" y="1456"/>
                  <a:pt x="1248" y="1459"/>
                </a:cubicBezTo>
                <a:cubicBezTo>
                  <a:pt x="1197" y="1461"/>
                  <a:pt x="1146" y="1464"/>
                  <a:pt x="1096" y="1467"/>
                </a:cubicBezTo>
                <a:cubicBezTo>
                  <a:pt x="1079" y="1472"/>
                  <a:pt x="1059" y="1476"/>
                  <a:pt x="1048" y="1491"/>
                </a:cubicBezTo>
                <a:cubicBezTo>
                  <a:pt x="1029" y="1513"/>
                  <a:pt x="1000" y="1575"/>
                  <a:pt x="1000" y="1603"/>
                </a:cubicBezTo>
              </a:path>
            </a:pathLst>
          </a:cu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665606" name="Freeform 6"/>
          <p:cNvSpPr>
            <a:spLocks/>
          </p:cNvSpPr>
          <p:nvPr/>
        </p:nvSpPr>
        <p:spPr bwMode="auto">
          <a:xfrm>
            <a:off x="2400300" y="1504950"/>
            <a:ext cx="5614988" cy="32893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56" y="184"/>
              </a:cxn>
              <a:cxn ang="0">
                <a:pos x="832" y="224"/>
              </a:cxn>
              <a:cxn ang="0">
                <a:pos x="856" y="240"/>
              </a:cxn>
              <a:cxn ang="0">
                <a:pos x="880" y="248"/>
              </a:cxn>
              <a:cxn ang="0">
                <a:pos x="928" y="280"/>
              </a:cxn>
              <a:cxn ang="0">
                <a:pos x="1048" y="272"/>
              </a:cxn>
              <a:cxn ang="0">
                <a:pos x="1096" y="256"/>
              </a:cxn>
              <a:cxn ang="0">
                <a:pos x="1216" y="168"/>
              </a:cxn>
              <a:cxn ang="0">
                <a:pos x="1368" y="192"/>
              </a:cxn>
              <a:cxn ang="0">
                <a:pos x="1512" y="368"/>
              </a:cxn>
              <a:cxn ang="0">
                <a:pos x="1616" y="440"/>
              </a:cxn>
              <a:cxn ang="0">
                <a:pos x="1664" y="456"/>
              </a:cxn>
              <a:cxn ang="0">
                <a:pos x="1856" y="528"/>
              </a:cxn>
              <a:cxn ang="0">
                <a:pos x="2160" y="584"/>
              </a:cxn>
              <a:cxn ang="0">
                <a:pos x="2224" y="640"/>
              </a:cxn>
              <a:cxn ang="0">
                <a:pos x="2408" y="712"/>
              </a:cxn>
              <a:cxn ang="0">
                <a:pos x="2520" y="728"/>
              </a:cxn>
              <a:cxn ang="0">
                <a:pos x="2616" y="768"/>
              </a:cxn>
              <a:cxn ang="0">
                <a:pos x="2792" y="808"/>
              </a:cxn>
              <a:cxn ang="0">
                <a:pos x="2848" y="864"/>
              </a:cxn>
              <a:cxn ang="0">
                <a:pos x="2824" y="1040"/>
              </a:cxn>
              <a:cxn ang="0">
                <a:pos x="2832" y="1072"/>
              </a:cxn>
              <a:cxn ang="0">
                <a:pos x="3024" y="1120"/>
              </a:cxn>
              <a:cxn ang="0">
                <a:pos x="3144" y="1128"/>
              </a:cxn>
              <a:cxn ang="0">
                <a:pos x="3240" y="1184"/>
              </a:cxn>
              <a:cxn ang="0">
                <a:pos x="3360" y="1208"/>
              </a:cxn>
              <a:cxn ang="0">
                <a:pos x="3424" y="1232"/>
              </a:cxn>
              <a:cxn ang="0">
                <a:pos x="3496" y="1288"/>
              </a:cxn>
              <a:cxn ang="0">
                <a:pos x="3432" y="1552"/>
              </a:cxn>
              <a:cxn ang="0">
                <a:pos x="3320" y="1920"/>
              </a:cxn>
              <a:cxn ang="0">
                <a:pos x="3288" y="1968"/>
              </a:cxn>
              <a:cxn ang="0">
                <a:pos x="3192" y="2040"/>
              </a:cxn>
              <a:cxn ang="0">
                <a:pos x="3120" y="2072"/>
              </a:cxn>
              <a:cxn ang="0">
                <a:pos x="2968" y="2056"/>
              </a:cxn>
              <a:cxn ang="0">
                <a:pos x="2840" y="2024"/>
              </a:cxn>
            </a:cxnLst>
            <a:rect l="0" t="0" r="r" b="b"/>
            <a:pathLst>
              <a:path w="3537" h="2072">
                <a:moveTo>
                  <a:pt x="0" y="0"/>
                </a:moveTo>
                <a:cubicBezTo>
                  <a:pt x="122" y="204"/>
                  <a:pt x="462" y="178"/>
                  <a:pt x="656" y="184"/>
                </a:cubicBezTo>
                <a:cubicBezTo>
                  <a:pt x="706" y="189"/>
                  <a:pt x="786" y="193"/>
                  <a:pt x="832" y="224"/>
                </a:cubicBezTo>
                <a:cubicBezTo>
                  <a:pt x="840" y="229"/>
                  <a:pt x="847" y="235"/>
                  <a:pt x="856" y="240"/>
                </a:cubicBezTo>
                <a:cubicBezTo>
                  <a:pt x="863" y="243"/>
                  <a:pt x="872" y="243"/>
                  <a:pt x="880" y="248"/>
                </a:cubicBezTo>
                <a:cubicBezTo>
                  <a:pt x="896" y="257"/>
                  <a:pt x="928" y="280"/>
                  <a:pt x="928" y="280"/>
                </a:cubicBezTo>
                <a:cubicBezTo>
                  <a:pt x="968" y="277"/>
                  <a:pt x="1008" y="277"/>
                  <a:pt x="1048" y="272"/>
                </a:cubicBezTo>
                <a:cubicBezTo>
                  <a:pt x="1064" y="269"/>
                  <a:pt x="1096" y="256"/>
                  <a:pt x="1096" y="256"/>
                </a:cubicBezTo>
                <a:cubicBezTo>
                  <a:pt x="1130" y="221"/>
                  <a:pt x="1169" y="183"/>
                  <a:pt x="1216" y="168"/>
                </a:cubicBezTo>
                <a:cubicBezTo>
                  <a:pt x="1276" y="173"/>
                  <a:pt x="1314" y="174"/>
                  <a:pt x="1368" y="192"/>
                </a:cubicBezTo>
                <a:cubicBezTo>
                  <a:pt x="1402" y="243"/>
                  <a:pt x="1450" y="347"/>
                  <a:pt x="1512" y="368"/>
                </a:cubicBezTo>
                <a:cubicBezTo>
                  <a:pt x="1542" y="393"/>
                  <a:pt x="1579" y="421"/>
                  <a:pt x="1616" y="440"/>
                </a:cubicBezTo>
                <a:cubicBezTo>
                  <a:pt x="1631" y="447"/>
                  <a:pt x="1648" y="448"/>
                  <a:pt x="1664" y="456"/>
                </a:cubicBezTo>
                <a:cubicBezTo>
                  <a:pt x="1743" y="495"/>
                  <a:pt x="1764" y="517"/>
                  <a:pt x="1856" y="528"/>
                </a:cubicBezTo>
                <a:cubicBezTo>
                  <a:pt x="1943" y="538"/>
                  <a:pt x="2080" y="531"/>
                  <a:pt x="2160" y="584"/>
                </a:cubicBezTo>
                <a:cubicBezTo>
                  <a:pt x="2178" y="612"/>
                  <a:pt x="2191" y="629"/>
                  <a:pt x="2224" y="640"/>
                </a:cubicBezTo>
                <a:cubicBezTo>
                  <a:pt x="2264" y="700"/>
                  <a:pt x="2341" y="702"/>
                  <a:pt x="2408" y="712"/>
                </a:cubicBezTo>
                <a:cubicBezTo>
                  <a:pt x="2445" y="717"/>
                  <a:pt x="2520" y="728"/>
                  <a:pt x="2520" y="728"/>
                </a:cubicBezTo>
                <a:cubicBezTo>
                  <a:pt x="2549" y="737"/>
                  <a:pt x="2586" y="762"/>
                  <a:pt x="2616" y="768"/>
                </a:cubicBezTo>
                <a:cubicBezTo>
                  <a:pt x="2675" y="779"/>
                  <a:pt x="2734" y="788"/>
                  <a:pt x="2792" y="808"/>
                </a:cubicBezTo>
                <a:cubicBezTo>
                  <a:pt x="2820" y="836"/>
                  <a:pt x="2836" y="828"/>
                  <a:pt x="2848" y="864"/>
                </a:cubicBezTo>
                <a:cubicBezTo>
                  <a:pt x="2842" y="931"/>
                  <a:pt x="2836" y="977"/>
                  <a:pt x="2824" y="1040"/>
                </a:cubicBezTo>
                <a:cubicBezTo>
                  <a:pt x="2826" y="1050"/>
                  <a:pt x="2825" y="1062"/>
                  <a:pt x="2832" y="1072"/>
                </a:cubicBezTo>
                <a:cubicBezTo>
                  <a:pt x="2852" y="1103"/>
                  <a:pt x="2985" y="1116"/>
                  <a:pt x="3024" y="1120"/>
                </a:cubicBezTo>
                <a:cubicBezTo>
                  <a:pt x="3063" y="1123"/>
                  <a:pt x="3104" y="1125"/>
                  <a:pt x="3144" y="1128"/>
                </a:cubicBezTo>
                <a:cubicBezTo>
                  <a:pt x="3179" y="1139"/>
                  <a:pt x="3206" y="1175"/>
                  <a:pt x="3240" y="1184"/>
                </a:cubicBezTo>
                <a:cubicBezTo>
                  <a:pt x="3322" y="1204"/>
                  <a:pt x="3282" y="1196"/>
                  <a:pt x="3360" y="1208"/>
                </a:cubicBezTo>
                <a:cubicBezTo>
                  <a:pt x="3381" y="1216"/>
                  <a:pt x="3403" y="1221"/>
                  <a:pt x="3424" y="1232"/>
                </a:cubicBezTo>
                <a:cubicBezTo>
                  <a:pt x="3451" y="1245"/>
                  <a:pt x="3470" y="1270"/>
                  <a:pt x="3496" y="1288"/>
                </a:cubicBezTo>
                <a:cubicBezTo>
                  <a:pt x="3537" y="1411"/>
                  <a:pt x="3463" y="1457"/>
                  <a:pt x="3432" y="1552"/>
                </a:cubicBezTo>
                <a:cubicBezTo>
                  <a:pt x="3426" y="1700"/>
                  <a:pt x="3450" y="1833"/>
                  <a:pt x="3320" y="1920"/>
                </a:cubicBezTo>
                <a:cubicBezTo>
                  <a:pt x="3309" y="1936"/>
                  <a:pt x="3304" y="1957"/>
                  <a:pt x="3288" y="1968"/>
                </a:cubicBezTo>
                <a:cubicBezTo>
                  <a:pt x="3251" y="1992"/>
                  <a:pt x="3224" y="2012"/>
                  <a:pt x="3192" y="2040"/>
                </a:cubicBezTo>
                <a:cubicBezTo>
                  <a:pt x="3171" y="2056"/>
                  <a:pt x="3120" y="2072"/>
                  <a:pt x="3120" y="2072"/>
                </a:cubicBezTo>
                <a:cubicBezTo>
                  <a:pt x="3070" y="2068"/>
                  <a:pt x="3016" y="2069"/>
                  <a:pt x="2968" y="2056"/>
                </a:cubicBezTo>
                <a:cubicBezTo>
                  <a:pt x="2923" y="2043"/>
                  <a:pt x="2886" y="2024"/>
                  <a:pt x="2840" y="2024"/>
                </a:cubicBezTo>
              </a:path>
            </a:pathLst>
          </a:custGeom>
          <a:noFill/>
          <a:ln w="57150" cap="flat" cmpd="sng">
            <a:solidFill>
              <a:srgbClr val="5DBACA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665607" name="Freeform 7"/>
          <p:cNvSpPr>
            <a:spLocks/>
          </p:cNvSpPr>
          <p:nvPr/>
        </p:nvSpPr>
        <p:spPr bwMode="auto">
          <a:xfrm>
            <a:off x="5537200" y="1762125"/>
            <a:ext cx="2484438" cy="3111500"/>
          </a:xfrm>
          <a:custGeom>
            <a:avLst/>
            <a:gdLst/>
            <a:ahLst/>
            <a:cxnLst>
              <a:cxn ang="0">
                <a:pos x="120" y="0"/>
              </a:cxn>
              <a:cxn ang="0">
                <a:pos x="72" y="8"/>
              </a:cxn>
              <a:cxn ang="0">
                <a:pos x="24" y="40"/>
              </a:cxn>
              <a:cxn ang="0">
                <a:pos x="0" y="120"/>
              </a:cxn>
              <a:cxn ang="0">
                <a:pos x="8" y="296"/>
              </a:cxn>
              <a:cxn ang="0">
                <a:pos x="96" y="376"/>
              </a:cxn>
              <a:cxn ang="0">
                <a:pos x="488" y="504"/>
              </a:cxn>
              <a:cxn ang="0">
                <a:pos x="688" y="512"/>
              </a:cxn>
              <a:cxn ang="0">
                <a:pos x="864" y="560"/>
              </a:cxn>
              <a:cxn ang="0">
                <a:pos x="896" y="608"/>
              </a:cxn>
              <a:cxn ang="0">
                <a:pos x="912" y="632"/>
              </a:cxn>
              <a:cxn ang="0">
                <a:pos x="936" y="792"/>
              </a:cxn>
              <a:cxn ang="0">
                <a:pos x="968" y="840"/>
              </a:cxn>
              <a:cxn ang="0">
                <a:pos x="984" y="864"/>
              </a:cxn>
              <a:cxn ang="0">
                <a:pos x="1104" y="960"/>
              </a:cxn>
              <a:cxn ang="0">
                <a:pos x="1216" y="1000"/>
              </a:cxn>
              <a:cxn ang="0">
                <a:pos x="1272" y="1040"/>
              </a:cxn>
              <a:cxn ang="0">
                <a:pos x="1376" y="1088"/>
              </a:cxn>
              <a:cxn ang="0">
                <a:pos x="1496" y="1136"/>
              </a:cxn>
              <a:cxn ang="0">
                <a:pos x="1552" y="1216"/>
              </a:cxn>
              <a:cxn ang="0">
                <a:pos x="1488" y="1448"/>
              </a:cxn>
              <a:cxn ang="0">
                <a:pos x="1432" y="1520"/>
              </a:cxn>
              <a:cxn ang="0">
                <a:pos x="1416" y="1568"/>
              </a:cxn>
              <a:cxn ang="0">
                <a:pos x="1408" y="1864"/>
              </a:cxn>
              <a:cxn ang="0">
                <a:pos x="1384" y="1888"/>
              </a:cxn>
              <a:cxn ang="0">
                <a:pos x="1248" y="1960"/>
              </a:cxn>
              <a:cxn ang="0">
                <a:pos x="1104" y="1944"/>
              </a:cxn>
              <a:cxn ang="0">
                <a:pos x="1056" y="1928"/>
              </a:cxn>
              <a:cxn ang="0">
                <a:pos x="1032" y="1920"/>
              </a:cxn>
              <a:cxn ang="0">
                <a:pos x="944" y="1840"/>
              </a:cxn>
              <a:cxn ang="0">
                <a:pos x="912" y="1800"/>
              </a:cxn>
            </a:cxnLst>
            <a:rect l="0" t="0" r="r" b="b"/>
            <a:pathLst>
              <a:path w="1565" h="1960">
                <a:moveTo>
                  <a:pt x="120" y="0"/>
                </a:moveTo>
                <a:cubicBezTo>
                  <a:pt x="104" y="2"/>
                  <a:pt x="86" y="1"/>
                  <a:pt x="72" y="8"/>
                </a:cubicBezTo>
                <a:cubicBezTo>
                  <a:pt x="54" y="15"/>
                  <a:pt x="24" y="40"/>
                  <a:pt x="24" y="40"/>
                </a:cubicBezTo>
                <a:cubicBezTo>
                  <a:pt x="15" y="66"/>
                  <a:pt x="8" y="93"/>
                  <a:pt x="0" y="120"/>
                </a:cubicBezTo>
                <a:cubicBezTo>
                  <a:pt x="2" y="178"/>
                  <a:pt x="1" y="237"/>
                  <a:pt x="8" y="296"/>
                </a:cubicBezTo>
                <a:cubicBezTo>
                  <a:pt x="11" y="328"/>
                  <a:pt x="76" y="363"/>
                  <a:pt x="96" y="376"/>
                </a:cubicBezTo>
                <a:cubicBezTo>
                  <a:pt x="210" y="452"/>
                  <a:pt x="350" y="496"/>
                  <a:pt x="488" y="504"/>
                </a:cubicBezTo>
                <a:cubicBezTo>
                  <a:pt x="554" y="507"/>
                  <a:pt x="621" y="509"/>
                  <a:pt x="688" y="512"/>
                </a:cubicBezTo>
                <a:cubicBezTo>
                  <a:pt x="751" y="522"/>
                  <a:pt x="803" y="539"/>
                  <a:pt x="864" y="560"/>
                </a:cubicBezTo>
                <a:cubicBezTo>
                  <a:pt x="874" y="576"/>
                  <a:pt x="885" y="592"/>
                  <a:pt x="896" y="608"/>
                </a:cubicBezTo>
                <a:cubicBezTo>
                  <a:pt x="901" y="616"/>
                  <a:pt x="912" y="632"/>
                  <a:pt x="912" y="632"/>
                </a:cubicBezTo>
                <a:cubicBezTo>
                  <a:pt x="924" y="683"/>
                  <a:pt x="917" y="743"/>
                  <a:pt x="936" y="792"/>
                </a:cubicBezTo>
                <a:cubicBezTo>
                  <a:pt x="942" y="809"/>
                  <a:pt x="957" y="824"/>
                  <a:pt x="968" y="840"/>
                </a:cubicBezTo>
                <a:cubicBezTo>
                  <a:pt x="973" y="848"/>
                  <a:pt x="976" y="858"/>
                  <a:pt x="984" y="864"/>
                </a:cubicBezTo>
                <a:cubicBezTo>
                  <a:pt x="1024" y="894"/>
                  <a:pt x="1054" y="940"/>
                  <a:pt x="1104" y="960"/>
                </a:cubicBezTo>
                <a:cubicBezTo>
                  <a:pt x="1140" y="974"/>
                  <a:pt x="1183" y="978"/>
                  <a:pt x="1216" y="1000"/>
                </a:cubicBezTo>
                <a:cubicBezTo>
                  <a:pt x="1235" y="1012"/>
                  <a:pt x="1252" y="1028"/>
                  <a:pt x="1272" y="1040"/>
                </a:cubicBezTo>
                <a:cubicBezTo>
                  <a:pt x="1302" y="1057"/>
                  <a:pt x="1343" y="1074"/>
                  <a:pt x="1376" y="1088"/>
                </a:cubicBezTo>
                <a:cubicBezTo>
                  <a:pt x="1415" y="1104"/>
                  <a:pt x="1461" y="1107"/>
                  <a:pt x="1496" y="1136"/>
                </a:cubicBezTo>
                <a:cubicBezTo>
                  <a:pt x="1522" y="1158"/>
                  <a:pt x="1533" y="1187"/>
                  <a:pt x="1552" y="1216"/>
                </a:cubicBezTo>
                <a:cubicBezTo>
                  <a:pt x="1543" y="1367"/>
                  <a:pt x="1565" y="1355"/>
                  <a:pt x="1488" y="1448"/>
                </a:cubicBezTo>
                <a:cubicBezTo>
                  <a:pt x="1470" y="1469"/>
                  <a:pt x="1443" y="1494"/>
                  <a:pt x="1432" y="1520"/>
                </a:cubicBezTo>
                <a:cubicBezTo>
                  <a:pt x="1425" y="1535"/>
                  <a:pt x="1416" y="1568"/>
                  <a:pt x="1416" y="1568"/>
                </a:cubicBezTo>
                <a:cubicBezTo>
                  <a:pt x="1413" y="1666"/>
                  <a:pt x="1417" y="1765"/>
                  <a:pt x="1408" y="1864"/>
                </a:cubicBezTo>
                <a:cubicBezTo>
                  <a:pt x="1406" y="1875"/>
                  <a:pt x="1391" y="1879"/>
                  <a:pt x="1384" y="1888"/>
                </a:cubicBezTo>
                <a:cubicBezTo>
                  <a:pt x="1347" y="1932"/>
                  <a:pt x="1305" y="1950"/>
                  <a:pt x="1248" y="1960"/>
                </a:cubicBezTo>
                <a:cubicBezTo>
                  <a:pt x="1200" y="1956"/>
                  <a:pt x="1150" y="1956"/>
                  <a:pt x="1104" y="1944"/>
                </a:cubicBezTo>
                <a:cubicBezTo>
                  <a:pt x="1087" y="1939"/>
                  <a:pt x="1072" y="1933"/>
                  <a:pt x="1056" y="1928"/>
                </a:cubicBezTo>
                <a:cubicBezTo>
                  <a:pt x="1048" y="1925"/>
                  <a:pt x="1032" y="1920"/>
                  <a:pt x="1032" y="1920"/>
                </a:cubicBezTo>
                <a:cubicBezTo>
                  <a:pt x="1004" y="1892"/>
                  <a:pt x="969" y="1870"/>
                  <a:pt x="944" y="1840"/>
                </a:cubicBezTo>
                <a:cubicBezTo>
                  <a:pt x="893" y="1779"/>
                  <a:pt x="958" y="1846"/>
                  <a:pt x="912" y="180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665608" name="Oval 8"/>
          <p:cNvSpPr>
            <a:spLocks noChangeArrowheads="1"/>
          </p:cNvSpPr>
          <p:nvPr/>
        </p:nvSpPr>
        <p:spPr bwMode="auto">
          <a:xfrm>
            <a:off x="6905625" y="3492500"/>
            <a:ext cx="1200150" cy="1778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426200" y="3251200"/>
            <a:ext cx="2125663" cy="2043113"/>
            <a:chOff x="2518" y="1148"/>
            <a:chExt cx="3093" cy="2160"/>
          </a:xfrm>
        </p:grpSpPr>
        <p:sp>
          <p:nvSpPr>
            <p:cNvPr id="665610" name="AutoShape 10" descr="70%"/>
            <p:cNvSpPr>
              <a:spLocks noChangeArrowheads="1"/>
            </p:cNvSpPr>
            <p:nvPr/>
          </p:nvSpPr>
          <p:spPr bwMode="auto">
            <a:xfrm rot="-3967217">
              <a:off x="4114" y="292"/>
              <a:ext cx="641" cy="2354"/>
            </a:xfrm>
            <a:prstGeom prst="curvedLeftArrow">
              <a:avLst>
                <a:gd name="adj1" fmla="val 73417"/>
                <a:gd name="adj2" fmla="val 146833"/>
                <a:gd name="adj3" fmla="val 33333"/>
              </a:avLst>
            </a:prstGeom>
            <a:pattFill prst="pct70">
              <a:fgClr>
                <a:schemeClr val="accent1"/>
              </a:fgClr>
              <a:bgClr>
                <a:srgbClr val="FFFFFF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665611" name="AutoShape 11" descr="70%"/>
            <p:cNvSpPr>
              <a:spLocks noChangeArrowheads="1"/>
            </p:cNvSpPr>
            <p:nvPr/>
          </p:nvSpPr>
          <p:spPr bwMode="auto">
            <a:xfrm rot="6560689" flipV="1">
              <a:off x="3492" y="1695"/>
              <a:ext cx="639" cy="2587"/>
            </a:xfrm>
            <a:prstGeom prst="curvedLeftArrow">
              <a:avLst>
                <a:gd name="adj1" fmla="val 80875"/>
                <a:gd name="adj2" fmla="val 161750"/>
                <a:gd name="adj3" fmla="val 33333"/>
              </a:avLst>
            </a:prstGeom>
            <a:pattFill prst="pct70">
              <a:fgClr>
                <a:schemeClr val="accent1"/>
              </a:fgClr>
              <a:bgClr>
                <a:srgbClr val="FFFFFF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665616" name="Rectangle 1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21514" name="Text Box 17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6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6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6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1" presetID="19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04" grpId="0" autoUpdateAnimBg="0"/>
      <p:bldP spid="665605" grpId="0" animBg="1"/>
      <p:bldP spid="665606" grpId="0" animBg="1"/>
      <p:bldP spid="665607" grpId="0" animBg="1"/>
      <p:bldP spid="66560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82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587783" name="Line 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9876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7803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79878" name="Text Box 2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pic>
        <p:nvPicPr>
          <p:cNvPr id="587805" name="Picture 29" descr="Sphinx with Chefren's Pyramid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3800" y="746125"/>
            <a:ext cx="7218363" cy="51117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sp>
        <p:nvSpPr>
          <p:cNvPr id="587784" name="Freeform 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7785" name="Rectangle 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7786" name="Freeform 1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7787" name="AutoShape 1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7788" name="Rectangle 1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7789" name="Rectangle 1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7790" name="AutoShape 1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7791" name="Line 1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7792" name="Line 1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9889" name="Rectangle 17"/>
          <p:cNvSpPr>
            <a:spLocks noChangeArrowheads="1"/>
          </p:cNvSpPr>
          <p:nvPr/>
        </p:nvSpPr>
        <p:spPr bwMode="auto">
          <a:xfrm>
            <a:off x="7937500" y="3429000"/>
            <a:ext cx="8794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a,moyf </a:t>
            </a:r>
          </a:p>
        </p:txBody>
      </p:sp>
      <p:sp>
        <p:nvSpPr>
          <p:cNvPr id="587808" name="Rectangle 32"/>
          <p:cNvSpPr>
            <a:spLocks noChangeArrowheads="1"/>
          </p:cNvSpPr>
          <p:nvPr/>
        </p:nvSpPr>
        <p:spPr bwMode="auto">
          <a:xfrm>
            <a:off x="1671638" y="5549900"/>
            <a:ext cx="5749925" cy="596900"/>
          </a:xfrm>
          <a:prstGeom prst="rect">
            <a:avLst/>
          </a:prstGeom>
          <a:solidFill>
            <a:schemeClr val="folHlink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7809" name="Rectangle 33"/>
          <p:cNvSpPr>
            <a:spLocks noChangeArrowheads="1"/>
          </p:cNvSpPr>
          <p:nvPr/>
        </p:nvSpPr>
        <p:spPr bwMode="auto">
          <a:xfrm>
            <a:off x="1687513" y="5481638"/>
            <a:ext cx="6011862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b="1">
                <a:solidFill>
                  <a:schemeClr val="accent2"/>
                </a:solidFill>
                <a:effectLst/>
                <a:latin typeface="WinInnwa" pitchFamily="2" charset="0"/>
                <a:ea typeface="Arial Unicode MS" pitchFamily="34" charset="-128"/>
                <a:cs typeface="Times New Roman" pitchFamily="18" charset="0"/>
              </a:rPr>
              <a:t>reKoD[ESifh BuD;rm;aom yd&amp;rpf </a:t>
            </a:r>
          </a:p>
        </p:txBody>
      </p:sp>
    </p:spTree>
  </p:cSld>
  <p:clrMapOvr>
    <a:masterClrMapping/>
  </p:clrMapOvr>
  <p:transition>
    <p:wheel spokes="0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4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588805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0900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8825" name="Rectangle 2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80902" name="Text Box 2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pic>
        <p:nvPicPr>
          <p:cNvPr id="80903" name="Picture 27"/>
          <p:cNvPicPr>
            <a:picLocks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8250" y="776288"/>
            <a:ext cx="7123113" cy="50498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8808" name="Freeform 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8809" name="Rectangle 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8810" name="Freeform 1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8811" name="AutoShape 1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8812" name="Rectangle 1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8813" name="Rectangle 1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8814" name="AutoShape 1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8815" name="Line 1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8816" name="Line 1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0913" name="Rectangle 17"/>
          <p:cNvSpPr>
            <a:spLocks noChangeArrowheads="1"/>
          </p:cNvSpPr>
          <p:nvPr/>
        </p:nvSpPr>
        <p:spPr bwMode="auto">
          <a:xfrm>
            <a:off x="7966075" y="3429000"/>
            <a:ext cx="8794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a,moyf </a:t>
            </a:r>
          </a:p>
        </p:txBody>
      </p:sp>
      <p:sp>
        <p:nvSpPr>
          <p:cNvPr id="588806" name="Rectangle 6"/>
          <p:cNvSpPr>
            <a:spLocks noChangeArrowheads="1"/>
          </p:cNvSpPr>
          <p:nvPr/>
        </p:nvSpPr>
        <p:spPr bwMode="auto">
          <a:xfrm>
            <a:off x="1671638" y="5549900"/>
            <a:ext cx="5749925" cy="596900"/>
          </a:xfrm>
          <a:prstGeom prst="rect">
            <a:avLst/>
          </a:prstGeom>
          <a:solidFill>
            <a:schemeClr val="folHlink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8828" name="Rectangle 28"/>
          <p:cNvSpPr>
            <a:spLocks noChangeArrowheads="1"/>
          </p:cNvSpPr>
          <p:nvPr/>
        </p:nvSpPr>
        <p:spPr bwMode="auto">
          <a:xfrm>
            <a:off x="1966913" y="5389563"/>
            <a:ext cx="5529262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chemeClr val="accent2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yd&amp;rpfBuD;&amp;Id ausmufusif;rsm;</a:t>
            </a:r>
            <a:r>
              <a:rPr lang="en-US" sz="3600" b="1">
                <a:solidFill>
                  <a:schemeClr val="accent2"/>
                </a:solidFill>
                <a:effectLst/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ransition>
    <p:wheel spokes="0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8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589829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9830" name="Freeform 6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9831" name="Rectangle 7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9832" name="Freeform 8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9833" name="AutoShape 9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9834" name="Rectangle 10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9835" name="Rectangle 11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9836" name="AutoShape 12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9837" name="Line 13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9838" name="Line 14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1933" name="Rectangle 15"/>
          <p:cNvSpPr>
            <a:spLocks noChangeArrowheads="1"/>
          </p:cNvSpPr>
          <p:nvPr/>
        </p:nvSpPr>
        <p:spPr bwMode="auto">
          <a:xfrm>
            <a:off x="7966075" y="3429000"/>
            <a:ext cx="8794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a,moyf </a:t>
            </a:r>
          </a:p>
        </p:txBody>
      </p:sp>
      <p:sp>
        <p:nvSpPr>
          <p:cNvPr id="81934" name="Text Box 4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9872" name="Rectangle 4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81936" name="Text Box 4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pic>
        <p:nvPicPr>
          <p:cNvPr id="589874" name="Picture 50" descr="Three pyramids with smaller ones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3050" y="1423988"/>
            <a:ext cx="6210300" cy="39131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pic>
        <p:nvPicPr>
          <p:cNvPr id="589860" name="Picture 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4388" y="3103563"/>
            <a:ext cx="1724025" cy="25384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589863" name="Picture 3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27713" y="962025"/>
            <a:ext cx="2595562" cy="1720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589859" name="Picture 3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97425" y="3887788"/>
            <a:ext cx="1473200" cy="22383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589871" name="Text Box 47"/>
          <p:cNvSpPr txBox="1">
            <a:spLocks noChangeArrowheads="1"/>
          </p:cNvSpPr>
          <p:nvPr/>
        </p:nvSpPr>
        <p:spPr bwMode="auto">
          <a:xfrm>
            <a:off x="1046163" y="523875"/>
            <a:ext cx="70072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£Koa&amp;v\ t&amp;nftcsif;/ </a:t>
            </a:r>
          </a:p>
        </p:txBody>
      </p:sp>
      <p:sp>
        <p:nvSpPr>
          <p:cNvPr id="589870" name="Text Box 46"/>
          <p:cNvSpPr txBox="1">
            <a:spLocks noChangeArrowheads="1"/>
          </p:cNvSpPr>
          <p:nvPr/>
        </p:nvSpPr>
        <p:spPr bwMode="auto">
          <a:xfrm>
            <a:off x="917575" y="5302250"/>
            <a:ext cx="7713663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a&amp;S;acwf tJ*kwÅK (tD*spf)\ tHhrcrf;7Icif;rsm;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9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89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89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ChangeArrowheads="1"/>
          </p:cNvSpPr>
          <p:nvPr/>
        </p:nvSpPr>
        <p:spPr bwMode="auto">
          <a:xfrm>
            <a:off x="987425" y="4321175"/>
            <a:ext cx="1733550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44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A</a:t>
            </a:r>
            <a:r>
              <a:rPr lang="en-US" sz="8800">
                <a:solidFill>
                  <a:srgbClr val="51DC00"/>
                </a:solidFill>
                <a:effectLst/>
                <a:latin typeface="Times" charset="0"/>
                <a:ea typeface="+mn-ea"/>
                <a:cs typeface="+mn-cs"/>
              </a:rPr>
              <a:t>J</a:t>
            </a:r>
            <a:r>
              <a:rPr lang="en-US" sz="44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MJ</a:t>
            </a:r>
          </a:p>
        </p:txBody>
      </p:sp>
      <p:sp>
        <p:nvSpPr>
          <p:cNvPr id="669699" name="Rectangle 3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669701" name="Rectangle 5"/>
          <p:cNvSpPr>
            <a:spLocks noChangeArrowheads="1"/>
          </p:cNvSpPr>
          <p:nvPr/>
        </p:nvSpPr>
        <p:spPr bwMode="auto">
          <a:xfrm>
            <a:off x="3130550" y="1362075"/>
            <a:ext cx="2882900" cy="1587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9702" name="AutoShape 6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9703" name="Rectangle 7"/>
          <p:cNvSpPr>
            <a:spLocks noChangeArrowheads="1"/>
          </p:cNvSpPr>
          <p:nvPr/>
        </p:nvSpPr>
        <p:spPr bwMode="auto">
          <a:xfrm>
            <a:off x="3216275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2952" name="Rectangle 8"/>
          <p:cNvSpPr>
            <a:spLocks noChangeArrowheads="1"/>
          </p:cNvSpPr>
          <p:nvPr/>
        </p:nvSpPr>
        <p:spPr bwMode="auto">
          <a:xfrm>
            <a:off x="2833688" y="860425"/>
            <a:ext cx="222567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   </a:t>
            </a:r>
            <a:r>
              <a:rPr lang="en-US" b="1">
                <a:solidFill>
                  <a:schemeClr val="accent2"/>
                </a:solidFill>
                <a:effectLst/>
                <a:latin typeface="WinInnwa" charset="0"/>
                <a:cs typeface="Times New Roman" charset="0"/>
              </a:rPr>
              <a:t>a,moyf </a:t>
            </a:r>
          </a:p>
        </p:txBody>
      </p:sp>
      <p:sp>
        <p:nvSpPr>
          <p:cNvPr id="669705" name="Line 9"/>
          <p:cNvSpPr>
            <a:spLocks noChangeShapeType="1"/>
          </p:cNvSpPr>
          <p:nvPr/>
        </p:nvSpPr>
        <p:spPr bwMode="auto">
          <a:xfrm>
            <a:off x="3321050" y="2514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9706" name="Line 10"/>
          <p:cNvSpPr>
            <a:spLocks noChangeShapeType="1"/>
          </p:cNvSpPr>
          <p:nvPr/>
        </p:nvSpPr>
        <p:spPr bwMode="auto">
          <a:xfrm>
            <a:off x="3321050" y="2057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9707" name="Rectangle 11"/>
          <p:cNvSpPr>
            <a:spLocks noChangeArrowheads="1"/>
          </p:cNvSpPr>
          <p:nvPr/>
        </p:nvSpPr>
        <p:spPr bwMode="auto">
          <a:xfrm>
            <a:off x="3541713" y="1546225"/>
            <a:ext cx="1449387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chemeClr val="accent2"/>
                </a:solidFill>
                <a:effectLst/>
                <a:latin typeface="WinInnwa" charset="0"/>
                <a:cs typeface="Times New Roman" charset="0"/>
              </a:rPr>
              <a:t>uGsefb0</a:t>
            </a:r>
          </a:p>
          <a:p>
            <a:pPr algn="l"/>
            <a:endParaRPr lang="en-US" sz="2800" b="1">
              <a:solidFill>
                <a:schemeClr val="accent2"/>
              </a:solidFill>
              <a:effectLst/>
              <a:latin typeface="WinInnwa" charset="0"/>
              <a:ea typeface="Times New Roman" charset="0"/>
              <a:cs typeface="Times New Roman" charset="0"/>
            </a:endParaRPr>
          </a:p>
        </p:txBody>
      </p:sp>
      <p:sp>
        <p:nvSpPr>
          <p:cNvPr id="669709" name="Rectangle 13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9710" name="Rectangle 14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9711" name="Rectangle 15"/>
          <p:cNvSpPr>
            <a:spLocks noChangeArrowheads="1"/>
          </p:cNvSpPr>
          <p:nvPr/>
        </p:nvSpPr>
        <p:spPr bwMode="auto">
          <a:xfrm>
            <a:off x="1927225" y="3716338"/>
            <a:ext cx="2070100" cy="3141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9712" name="Line 16"/>
          <p:cNvSpPr>
            <a:spLocks noChangeShapeType="1"/>
          </p:cNvSpPr>
          <p:nvPr/>
        </p:nvSpPr>
        <p:spPr bwMode="auto">
          <a:xfrm>
            <a:off x="3335338" y="2527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9713" name="Line 17"/>
          <p:cNvSpPr>
            <a:spLocks noChangeShapeType="1"/>
          </p:cNvSpPr>
          <p:nvPr/>
        </p:nvSpPr>
        <p:spPr bwMode="auto">
          <a:xfrm>
            <a:off x="3335338" y="2070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9714" name="Rectangle 1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669715" name="Line 1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9716" name="Rectangle 20"/>
          <p:cNvSpPr>
            <a:spLocks noChangeArrowheads="1"/>
          </p:cNvSpPr>
          <p:nvPr/>
        </p:nvSpPr>
        <p:spPr bwMode="auto">
          <a:xfrm>
            <a:off x="482600" y="2308225"/>
            <a:ext cx="2665413" cy="173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3600">
                <a:solidFill>
                  <a:srgbClr val="FAFD00"/>
                </a:solidFill>
                <a:effectLst/>
                <a:latin typeface="WinInnwa" charset="0"/>
              </a:rPr>
              <a:t>vlav;OD;rS'kwd,ajrmufvl=</a:t>
            </a:r>
          </a:p>
          <a:p>
            <a:endParaRPr lang="en-US" sz="3600">
              <a:solidFill>
                <a:schemeClr val="tx2"/>
              </a:solidFill>
              <a:effectLst/>
              <a:latin typeface="WinInnwa" charset="0"/>
            </a:endParaRPr>
          </a:p>
        </p:txBody>
      </p:sp>
      <p:sp>
        <p:nvSpPr>
          <p:cNvPr id="669718" name="Text Box 22"/>
          <p:cNvSpPr txBox="1">
            <a:spLocks noChangeArrowheads="1"/>
          </p:cNvSpPr>
          <p:nvPr/>
        </p:nvSpPr>
        <p:spPr bwMode="auto">
          <a:xfrm>
            <a:off x="1909763" y="365125"/>
            <a:ext cx="37385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u="sng">
                <a:solidFill>
                  <a:schemeClr val="tx1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xGuf 12;40-41/ *vmwd 3;17/ </a:t>
            </a:r>
          </a:p>
        </p:txBody>
      </p:sp>
      <p:sp>
        <p:nvSpPr>
          <p:cNvPr id="669719" name="Rectangle 23"/>
          <p:cNvSpPr>
            <a:spLocks noChangeArrowheads="1"/>
          </p:cNvSpPr>
          <p:nvPr/>
        </p:nvSpPr>
        <p:spPr bwMode="auto">
          <a:xfrm>
            <a:off x="1941513" y="4397375"/>
            <a:ext cx="180975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my-MM" sz="4400">
              <a:solidFill>
                <a:schemeClr val="tx2"/>
              </a:solidFill>
              <a:effectLst/>
              <a:latin typeface="Times" charset="0"/>
              <a:ea typeface="+mn-ea"/>
              <a:cs typeface="+mn-cs"/>
            </a:endParaRPr>
          </a:p>
        </p:txBody>
      </p:sp>
      <p:sp>
        <p:nvSpPr>
          <p:cNvPr id="82966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590550" y="2509838"/>
            <a:ext cx="4062413" cy="2838450"/>
            <a:chOff x="2363" y="2032"/>
            <a:chExt cx="2559" cy="1788"/>
          </a:xfrm>
        </p:grpSpPr>
        <p:grpSp>
          <p:nvGrpSpPr>
            <p:cNvPr id="91915" name="Group 27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69724" name="Oval 2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25" name="Oval 2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26" name="Oval 3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27" name="Oval 3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28" name="Oval 3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29" name="Oval 3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30" name="Oval 3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31" name="Oval 3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32" name="Oval 3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33" name="Oval 3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34" name="Oval 3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35" name="Oval 3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36" name="Oval 4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37" name="Oval 4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1916" name="Group 42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69739" name="Oval 4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40" name="Oval 4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41" name="Oval 4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42" name="Oval 4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43" name="Oval 4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44" name="Oval 4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45" name="Oval 4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46" name="Oval 5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47" name="Oval 5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48" name="Oval 5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49" name="Oval 5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50" name="Oval 5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51" name="Oval 5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52" name="Oval 5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1917" name="Group 57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69754" name="Oval 5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55" name="Oval 5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56" name="Oval 6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57" name="Oval 6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58" name="Oval 6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59" name="Oval 6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60" name="Oval 6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61" name="Oval 6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62" name="Oval 6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63" name="Oval 6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64" name="Oval 6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65" name="Oval 6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66" name="Oval 7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67" name="Oval 7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1918" name="Group 72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92477" name="Group 73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69770" name="Oval 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1" name="Oval 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2" name="Oval 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3" name="Oval 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4" name="Oval 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5" name="Oval 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6" name="Oval 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7" name="Oval 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8" name="Oval 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9" name="Oval 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80" name="Oval 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81" name="Oval 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82" name="Oval 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83" name="Oval 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478" name="Group 88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69785" name="Oval 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86" name="Oval 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87" name="Oval 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88" name="Oval 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89" name="Oval 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0" name="Oval 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1" name="Oval 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2" name="Oval 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3" name="Oval 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4" name="Oval 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5" name="Oval 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6" name="Oval 1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7" name="Oval 1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8" name="Oval 1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19" name="Group 103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92447" name="Group 104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69801" name="Oval 1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02" name="Oval 1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03" name="Oval 1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04" name="Oval 1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05" name="Oval 1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06" name="Oval 1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07" name="Oval 1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08" name="Oval 1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09" name="Oval 1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10" name="Oval 1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11" name="Oval 1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12" name="Oval 1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13" name="Oval 1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14" name="Oval 1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448" name="Group 119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69816" name="Oval 1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17" name="Oval 1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18" name="Oval 1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19" name="Oval 1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0" name="Oval 1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1" name="Oval 1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2" name="Oval 1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3" name="Oval 1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4" name="Oval 1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5" name="Oval 1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6" name="Oval 1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7" name="Oval 1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8" name="Oval 1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9" name="Oval 1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20" name="Group 134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92417" name="Group 135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69832" name="Oval 1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33" name="Oval 1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34" name="Oval 1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35" name="Oval 1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36" name="Oval 1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37" name="Oval 1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38" name="Oval 1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39" name="Oval 1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40" name="Oval 1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41" name="Oval 1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42" name="Oval 1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43" name="Oval 1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44" name="Oval 1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45" name="Oval 1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418" name="Group 150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69847" name="Oval 1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48" name="Oval 1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49" name="Oval 1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0" name="Oval 1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1" name="Oval 1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2" name="Oval 1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3" name="Oval 1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4" name="Oval 1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5" name="Oval 1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6" name="Oval 1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7" name="Oval 1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8" name="Oval 1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9" name="Oval 1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60" name="Oval 1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21" name="Group 165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92387" name="Group 166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69863" name="Oval 1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64" name="Oval 1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65" name="Oval 1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66" name="Oval 1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67" name="Oval 1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68" name="Oval 1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69" name="Oval 1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70" name="Oval 1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71" name="Oval 1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72" name="Oval 1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73" name="Oval 1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74" name="Oval 1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75" name="Oval 1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76" name="Oval 1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388" name="Group 181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69878" name="Oval 1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79" name="Oval 1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0" name="Oval 1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1" name="Oval 1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2" name="Oval 1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3" name="Oval 1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4" name="Oval 1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5" name="Oval 1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6" name="Oval 1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7" name="Oval 1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8" name="Oval 1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9" name="Oval 1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90" name="Oval 1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91" name="Oval 1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22" name="Group 196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92357" name="Group 197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69894" name="Oval 1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95" name="Oval 1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96" name="Oval 2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97" name="Oval 2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98" name="Oval 2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99" name="Oval 2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00" name="Oval 2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01" name="Oval 2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02" name="Oval 2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03" name="Oval 2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04" name="Oval 2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05" name="Oval 2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06" name="Oval 2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07" name="Oval 2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358" name="Group 212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69909" name="Oval 2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0" name="Oval 2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1" name="Oval 2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2" name="Oval 2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3" name="Oval 2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4" name="Oval 2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5" name="Oval 2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6" name="Oval 2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7" name="Oval 2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8" name="Oval 2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9" name="Oval 2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20" name="Oval 2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21" name="Oval 2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22" name="Oval 2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23" name="Group 227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92327" name="Group 228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69925" name="Oval 2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26" name="Oval 2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27" name="Oval 2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28" name="Oval 2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29" name="Oval 2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0" name="Oval 2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1" name="Oval 2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2" name="Oval 2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3" name="Oval 2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4" name="Oval 2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5" name="Oval 2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6" name="Oval 2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7" name="Oval 2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8" name="Oval 2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328" name="Group 243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69940" name="Oval 2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1" name="Oval 2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2" name="Oval 2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3" name="Oval 2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4" name="Oval 2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5" name="Oval 2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6" name="Oval 2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7" name="Oval 2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8" name="Oval 2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9" name="Oval 2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50" name="Oval 2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51" name="Oval 2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52" name="Oval 2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53" name="Oval 2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24" name="Group 258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92297" name="Group 259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69956" name="Oval 2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57" name="Oval 2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58" name="Oval 2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59" name="Oval 2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0" name="Oval 2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1" name="Oval 2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2" name="Oval 2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3" name="Oval 2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4" name="Oval 2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5" name="Oval 2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6" name="Oval 2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7" name="Oval 2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8" name="Oval 2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9" name="Oval 2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298" name="Group 274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69971" name="Oval 2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72" name="Oval 2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73" name="Oval 2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74" name="Oval 2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75" name="Oval 2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76" name="Oval 2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77" name="Oval 2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78" name="Oval 2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79" name="Oval 2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80" name="Oval 2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81" name="Oval 2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82" name="Oval 2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83" name="Oval 2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84" name="Oval 2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25" name="Group 289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92267" name="Group 290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69987" name="Oval 2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88" name="Oval 2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89" name="Oval 2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0" name="Oval 2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1" name="Oval 2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2" name="Oval 2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3" name="Oval 2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4" name="Oval 2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5" name="Oval 2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6" name="Oval 3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7" name="Oval 3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8" name="Oval 3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9" name="Oval 3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00" name="Oval 3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268" name="Group 305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0002" name="Oval 3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03" name="Oval 3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04" name="Oval 3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05" name="Oval 3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06" name="Oval 3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07" name="Oval 3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08" name="Oval 3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09" name="Oval 3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10" name="Oval 3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11" name="Oval 3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12" name="Oval 3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13" name="Oval 3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14" name="Oval 3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15" name="Oval 3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26" name="Group 320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92237" name="Group 321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0018" name="Oval 3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19" name="Oval 3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0" name="Oval 3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1" name="Oval 3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2" name="Oval 3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3" name="Oval 3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4" name="Oval 3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5" name="Oval 3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6" name="Oval 3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7" name="Oval 3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8" name="Oval 3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9" name="Oval 3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30" name="Oval 3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31" name="Oval 3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238" name="Group 336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0033" name="Oval 3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34" name="Oval 3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35" name="Oval 3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36" name="Oval 3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37" name="Oval 3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38" name="Oval 3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39" name="Oval 3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40" name="Oval 3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41" name="Oval 3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42" name="Oval 3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43" name="Oval 3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44" name="Oval 3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45" name="Oval 3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46" name="Oval 3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27" name="Group 351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92207" name="Group 352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0049" name="Oval 3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0" name="Oval 3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1" name="Oval 3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2" name="Oval 3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3" name="Oval 3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4" name="Oval 3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5" name="Oval 3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6" name="Oval 3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7" name="Oval 3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8" name="Oval 3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9" name="Oval 3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60" name="Oval 3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61" name="Oval 3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62" name="Oval 3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208" name="Group 367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0064" name="Oval 3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65" name="Oval 3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66" name="Oval 3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67" name="Oval 3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68" name="Oval 3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69" name="Oval 3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70" name="Oval 3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71" name="Oval 3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72" name="Oval 3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73" name="Oval 3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74" name="Oval 3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75" name="Oval 3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76" name="Oval 3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77" name="Oval 3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28" name="Group 382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92177" name="Group 383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0080" name="Oval 3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1" name="Oval 3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2" name="Oval 3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3" name="Oval 3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4" name="Oval 3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5" name="Oval 3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6" name="Oval 3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7" name="Oval 3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8" name="Oval 3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9" name="Oval 3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90" name="Oval 3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91" name="Oval 3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92" name="Oval 3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93" name="Oval 3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178" name="Group 398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0095" name="Oval 3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96" name="Oval 4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97" name="Oval 4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98" name="Oval 4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99" name="Oval 4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0" name="Oval 4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1" name="Oval 4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2" name="Oval 4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3" name="Oval 4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4" name="Oval 4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5" name="Oval 4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6" name="Oval 4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7" name="Oval 4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8" name="Oval 4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29" name="Group 413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92147" name="Group 414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0111" name="Oval 4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12" name="Oval 4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13" name="Oval 4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14" name="Oval 4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15" name="Oval 4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16" name="Oval 4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17" name="Oval 4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18" name="Oval 4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19" name="Oval 4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20" name="Oval 4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21" name="Oval 4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22" name="Oval 4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23" name="Oval 4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24" name="Oval 4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148" name="Group 429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0126" name="Oval 4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27" name="Oval 4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28" name="Oval 4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29" name="Oval 4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0" name="Oval 4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1" name="Oval 4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2" name="Oval 4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3" name="Oval 4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4" name="Oval 4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5" name="Oval 4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6" name="Oval 4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7" name="Oval 4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8" name="Oval 4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9" name="Oval 4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30" name="Group 444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92117" name="Group 445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0142" name="Oval 4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43" name="Oval 4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44" name="Oval 4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45" name="Oval 4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46" name="Oval 4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47" name="Oval 4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48" name="Oval 4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49" name="Oval 4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50" name="Oval 4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51" name="Oval 4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52" name="Oval 4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53" name="Oval 4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54" name="Oval 4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55" name="Oval 4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118" name="Group 460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0157" name="Oval 4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58" name="Oval 4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59" name="Oval 4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0" name="Oval 4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1" name="Oval 4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2" name="Oval 4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3" name="Oval 4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4" name="Oval 4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5" name="Oval 4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6" name="Oval 4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7" name="Oval 4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8" name="Oval 4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9" name="Oval 4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70" name="Oval 4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31" name="Group 475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92087" name="Group 476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0173" name="Oval 4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74" name="Oval 4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75" name="Oval 4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76" name="Oval 4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77" name="Oval 4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78" name="Oval 4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79" name="Oval 4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80" name="Oval 4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81" name="Oval 4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82" name="Oval 4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83" name="Oval 4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84" name="Oval 4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85" name="Oval 4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86" name="Oval 4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088" name="Group 491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0188" name="Oval 4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89" name="Oval 4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0" name="Oval 4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1" name="Oval 4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2" name="Oval 4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3" name="Oval 4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4" name="Oval 4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5" name="Oval 4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6" name="Oval 5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7" name="Oval 5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8" name="Oval 5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9" name="Oval 5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00" name="Oval 5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01" name="Oval 5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32" name="Group 506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92057" name="Group 507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0204" name="Oval 50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05" name="Oval 5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06" name="Oval 5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07" name="Oval 5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08" name="Oval 5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09" name="Oval 5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10" name="Oval 5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11" name="Oval 5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12" name="Oval 5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13" name="Oval 5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14" name="Oval 5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15" name="Oval 5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16" name="Oval 5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17" name="Oval 5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058" name="Group 522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0219" name="Oval 5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0" name="Oval 5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1" name="Oval 5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2" name="Oval 5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3" name="Oval 5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4" name="Oval 5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5" name="Oval 5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6" name="Oval 5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7" name="Oval 5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8" name="Oval 5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9" name="Oval 5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30" name="Oval 5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31" name="Oval 5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32" name="Oval 5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33" name="Group 537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92027" name="Group 538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0235" name="Oval 5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36" name="Oval 5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37" name="Oval 5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38" name="Oval 5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39" name="Oval 5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0" name="Oval 5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1" name="Oval 5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2" name="Oval 5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3" name="Oval 5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4" name="Oval 5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5" name="Oval 5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6" name="Oval 5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7" name="Oval 5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8" name="Oval 5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028" name="Group 553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0250" name="Oval 5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1" name="Oval 5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2" name="Oval 5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3" name="Oval 5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4" name="Oval 5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5" name="Oval 5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6" name="Oval 5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7" name="Oval 5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8" name="Oval 5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9" name="Oval 5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60" name="Oval 5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61" name="Oval 5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62" name="Oval 5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63" name="Oval 5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34" name="Group 568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91997" name="Group 569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0266" name="Oval 5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67" name="Oval 5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68" name="Oval 5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69" name="Oval 5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0" name="Oval 5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1" name="Oval 5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2" name="Oval 5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3" name="Oval 5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4" name="Oval 5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5" name="Oval 5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6" name="Oval 5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7" name="Oval 5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8" name="Oval 5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9" name="Oval 5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998" name="Group 584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0281" name="Oval 5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82" name="Oval 5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83" name="Oval 5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84" name="Oval 5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85" name="Oval 5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86" name="Oval 5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87" name="Oval 5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88" name="Oval 5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89" name="Oval 5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90" name="Oval 5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91" name="Oval 5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92" name="Oval 5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93" name="Oval 5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94" name="Oval 5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35" name="Group 599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91967" name="Group 600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0297" name="Oval 6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98" name="Oval 6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99" name="Oval 6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0" name="Oval 6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1" name="Oval 6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2" name="Oval 6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3" name="Oval 6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4" name="Oval 6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5" name="Oval 6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6" name="Oval 6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7" name="Oval 6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8" name="Oval 6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9" name="Oval 6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10" name="Oval 6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968" name="Group 615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0312" name="Oval 6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13" name="Oval 6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14" name="Oval 6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15" name="Oval 6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16" name="Oval 6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17" name="Oval 6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18" name="Oval 6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19" name="Oval 6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20" name="Oval 6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21" name="Oval 6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22" name="Oval 6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23" name="Oval 6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24" name="Oval 6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25" name="Oval 6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36" name="Group 630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91937" name="Group 631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0328" name="Oval 6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29" name="Oval 6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0" name="Oval 6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1" name="Oval 6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2" name="Oval 6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3" name="Oval 6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4" name="Oval 6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5" name="Oval 6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6" name="Oval 6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7" name="Oval 6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8" name="Oval 6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9" name="Oval 6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40" name="Oval 6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41" name="Oval 6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938" name="Group 646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0343" name="Oval 6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44" name="Oval 6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45" name="Oval 6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46" name="Oval 6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47" name="Oval 6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48" name="Oval 6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49" name="Oval 6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50" name="Oval 6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51" name="Oval 6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52" name="Oval 6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53" name="Oval 6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54" name="Oval 6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55" name="Oval 6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56" name="Oval 6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671085" name="Group 661"/>
          <p:cNvGrpSpPr>
            <a:grpSpLocks/>
          </p:cNvGrpSpPr>
          <p:nvPr/>
        </p:nvGrpSpPr>
        <p:grpSpPr bwMode="auto">
          <a:xfrm>
            <a:off x="3249613" y="2641600"/>
            <a:ext cx="4062412" cy="2838450"/>
            <a:chOff x="2363" y="2032"/>
            <a:chExt cx="2559" cy="1788"/>
          </a:xfrm>
        </p:grpSpPr>
        <p:grpSp>
          <p:nvGrpSpPr>
            <p:cNvPr id="91281" name="Group 662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0359" name="Oval 66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60" name="Oval 66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61" name="Oval 66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62" name="Oval 66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63" name="Oval 66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64" name="Oval 66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65" name="Oval 66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66" name="Oval 67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67" name="Oval 67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68" name="Oval 67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69" name="Oval 67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70" name="Oval 67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71" name="Oval 67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72" name="Oval 67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1282" name="Group 677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0374" name="Oval 67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75" name="Oval 67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76" name="Oval 68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77" name="Oval 68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78" name="Oval 68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79" name="Oval 68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80" name="Oval 68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81" name="Oval 68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82" name="Oval 68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83" name="Oval 68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84" name="Oval 68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85" name="Oval 68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86" name="Oval 69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87" name="Oval 69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1283" name="Group 692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0389" name="Oval 69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90" name="Oval 69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91" name="Oval 69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92" name="Oval 69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93" name="Oval 69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94" name="Oval 69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95" name="Oval 69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96" name="Oval 70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97" name="Oval 70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98" name="Oval 70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99" name="Oval 70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400" name="Oval 70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401" name="Oval 70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402" name="Oval 70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1284" name="Group 707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91843" name="Group 708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0405" name="Oval 70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06" name="Oval 7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07" name="Oval 71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08" name="Oval 71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09" name="Oval 71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0" name="Oval 7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1" name="Oval 71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2" name="Oval 71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3" name="Oval 71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4" name="Oval 71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5" name="Oval 71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6" name="Oval 72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7" name="Oval 72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8" name="Oval 72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844" name="Group 723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0420" name="Oval 72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1" name="Oval 7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2" name="Oval 72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3" name="Oval 72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4" name="Oval 72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5" name="Oval 7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6" name="Oval 73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7" name="Oval 73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8" name="Oval 73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9" name="Oval 73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30" name="Oval 73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31" name="Oval 73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32" name="Oval 73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33" name="Oval 73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85" name="Group 738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91813" name="Group 739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0436" name="Oval 74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37" name="Oval 7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38" name="Oval 74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39" name="Oval 74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0" name="Oval 74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1" name="Oval 7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2" name="Oval 74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3" name="Oval 74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4" name="Oval 74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5" name="Oval 74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6" name="Oval 75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7" name="Oval 75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8" name="Oval 75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9" name="Oval 75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814" name="Group 754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0451" name="Oval 7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52" name="Oval 7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53" name="Oval 7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54" name="Oval 7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55" name="Oval 7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56" name="Oval 7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57" name="Oval 7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58" name="Oval 7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59" name="Oval 7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60" name="Oval 7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61" name="Oval 7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62" name="Oval 7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63" name="Oval 7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64" name="Oval 7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86" name="Group 769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91783" name="Group 770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0467" name="Oval 77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68" name="Oval 7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69" name="Oval 77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0" name="Oval 77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1" name="Oval 77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2" name="Oval 7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3" name="Oval 77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4" name="Oval 77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5" name="Oval 77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6" name="Oval 78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7" name="Oval 78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8" name="Oval 78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9" name="Oval 78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80" name="Oval 78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784" name="Group 785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0482" name="Oval 7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83" name="Oval 7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84" name="Oval 7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85" name="Oval 7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86" name="Oval 7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87" name="Oval 7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88" name="Oval 7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89" name="Oval 7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90" name="Oval 7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91" name="Oval 7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92" name="Oval 7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93" name="Oval 7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94" name="Oval 7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95" name="Oval 7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87" name="Group 800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91753" name="Group 801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0498" name="Oval 80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99" name="Oval 8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0" name="Oval 80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1" name="Oval 80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2" name="Oval 80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3" name="Oval 8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4" name="Oval 80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5" name="Oval 80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6" name="Oval 81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7" name="Oval 81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8" name="Oval 81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9" name="Oval 81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10" name="Oval 81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11" name="Oval 81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754" name="Group 816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0513" name="Oval 8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14" name="Oval 8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15" name="Oval 8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16" name="Oval 8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17" name="Oval 8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18" name="Oval 8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19" name="Oval 8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20" name="Oval 82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21" name="Oval 82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22" name="Oval 82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23" name="Oval 82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24" name="Oval 82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25" name="Oval 82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26" name="Oval 83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88" name="Group 831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91723" name="Group 832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0529" name="Oval 83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0" name="Oval 8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1" name="Oval 83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2" name="Oval 83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3" name="Oval 83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4" name="Oval 8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5" name="Oval 83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6" name="Oval 84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7" name="Oval 84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8" name="Oval 84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9" name="Oval 84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40" name="Oval 84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41" name="Oval 84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42" name="Oval 84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724" name="Group 847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0544" name="Oval 84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45" name="Oval 8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46" name="Oval 85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47" name="Oval 85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48" name="Oval 85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49" name="Oval 8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50" name="Oval 85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51" name="Oval 85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52" name="Oval 85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53" name="Oval 85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54" name="Oval 85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55" name="Oval 85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56" name="Oval 86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57" name="Oval 86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89" name="Group 862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91693" name="Group 863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0560" name="Oval 86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1" name="Oval 8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2" name="Oval 86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3" name="Oval 86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4" name="Oval 86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5" name="Oval 8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6" name="Oval 87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7" name="Oval 87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8" name="Oval 87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9" name="Oval 87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70" name="Oval 87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71" name="Oval 87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72" name="Oval 87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73" name="Oval 87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694" name="Group 878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0575" name="Oval 87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76" name="Oval 8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77" name="Oval 88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78" name="Oval 88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79" name="Oval 88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0" name="Oval 8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1" name="Oval 88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2" name="Oval 88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3" name="Oval 88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4" name="Oval 88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5" name="Oval 88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6" name="Oval 89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7" name="Oval 89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8" name="Oval 89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90" name="Group 893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91663" name="Group 894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0591" name="Oval 89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92" name="Oval 8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93" name="Oval 89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94" name="Oval 89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95" name="Oval 89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96" name="Oval 9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97" name="Oval 90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98" name="Oval 90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99" name="Oval 90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00" name="Oval 90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01" name="Oval 90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02" name="Oval 90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03" name="Oval 90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04" name="Oval 90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664" name="Group 909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0606" name="Oval 9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07" name="Oval 9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08" name="Oval 9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09" name="Oval 9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0" name="Oval 9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1" name="Oval 9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2" name="Oval 9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3" name="Oval 9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4" name="Oval 9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5" name="Oval 9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6" name="Oval 9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7" name="Oval 9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8" name="Oval 9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9" name="Oval 9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91" name="Group 924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91633" name="Group 925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0622" name="Oval 9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23" name="Oval 9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24" name="Oval 9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25" name="Oval 9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26" name="Oval 9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27" name="Oval 9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28" name="Oval 9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29" name="Oval 9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30" name="Oval 9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31" name="Oval 9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32" name="Oval 9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33" name="Oval 9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34" name="Oval 9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35" name="Oval 9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634" name="Group 940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0637" name="Oval 9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38" name="Oval 9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39" name="Oval 9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0" name="Oval 9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1" name="Oval 9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2" name="Oval 9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3" name="Oval 9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4" name="Oval 9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5" name="Oval 9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6" name="Oval 9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7" name="Oval 9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8" name="Oval 9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9" name="Oval 9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50" name="Oval 9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92" name="Group 955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91603" name="Group 956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0653" name="Oval 9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54" name="Oval 9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55" name="Oval 9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56" name="Oval 9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57" name="Oval 9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58" name="Oval 9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59" name="Oval 9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60" name="Oval 9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61" name="Oval 9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62" name="Oval 9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63" name="Oval 9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64" name="Oval 9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65" name="Oval 9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66" name="Oval 9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604" name="Group 971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0668" name="Oval 9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69" name="Oval 9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0" name="Oval 9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1" name="Oval 9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2" name="Oval 9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3" name="Oval 9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4" name="Oval 9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5" name="Oval 9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6" name="Oval 9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7" name="Oval 9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8" name="Oval 9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9" name="Oval 9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80" name="Oval 9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81" name="Oval 9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93" name="Group 986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91573" name="Group 987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0684" name="Oval 9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85" name="Oval 9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86" name="Oval 9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87" name="Oval 9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88" name="Oval 9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89" name="Oval 9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90" name="Oval 9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91" name="Oval 9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92" name="Oval 9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93" name="Oval 9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94" name="Oval 9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95" name="Oval 9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96" name="Oval 10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97" name="Oval 10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574" name="Group 1002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0699" name="Oval 10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0" name="Oval 10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1" name="Oval 10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2" name="Oval 10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3" name="Oval 10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4" name="Oval 10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5" name="Oval 10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6" name="Oval 10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7" name="Oval 10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8" name="Oval 10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9" name="Oval 10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10" name="Oval 10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11" name="Oval 10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12" name="Oval 10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94" name="Group 1017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91543" name="Group 1018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0715" name="Oval 10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16" name="Oval 10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17" name="Oval 10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18" name="Oval 10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19" name="Oval 10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0" name="Oval 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1" name="Oval 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2" name="Oval 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3" name="Oval 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4" name="Oval 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5" name="Oval 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6" name="Oval 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7" name="Oval 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8" name="Oval 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544" name="Group 9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0730" name="Oval 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1" name="Oval 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2" name="Oval 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3" name="Oval 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4" name="Oval 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5" name="Oval 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6" name="Oval 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7" name="Oval 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8" name="Oval 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9" name="Oval 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40" name="Oval 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41" name="Oval 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42" name="Oval 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43" name="Oval 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95" name="Group 24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91513" name="Group 25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0746" name="Oval 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47" name="Oval 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48" name="Oval 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49" name="Oval 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0" name="Oval 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1" name="Oval 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2" name="Oval 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3" name="Oval 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4" name="Oval 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5" name="Oval 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6" name="Oval 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7" name="Oval 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8" name="Oval 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9" name="Oval 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514" name="Group 40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0761" name="Oval 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62" name="Oval 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63" name="Oval 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64" name="Oval 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65" name="Oval 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66" name="Oval 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67" name="Oval 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68" name="Oval 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69" name="Oval 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70" name="Oval 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71" name="Oval 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72" name="Oval 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73" name="Oval 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74" name="Oval 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96" name="Group 55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91483" name="Group 56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0777" name="Oval 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78" name="Oval 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79" name="Oval 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0" name="Oval 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1" name="Oval 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2" name="Oval 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3" name="Oval 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4" name="Oval 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5" name="Oval 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6" name="Oval 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7" name="Oval 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8" name="Oval 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9" name="Oval 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90" name="Oval 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484" name="Group 71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0792" name="Oval 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93" name="Oval 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94" name="Oval 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95" name="Oval 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96" name="Oval 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97" name="Oval 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98" name="Oval 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99" name="Oval 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00" name="Oval 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01" name="Oval 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02" name="Oval 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03" name="Oval 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04" name="Oval 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05" name="Oval 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97" name="Group 86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91453" name="Group 87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0808" name="Oval 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09" name="Oval 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0" name="Oval 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1" name="Oval 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2" name="Oval 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3" name="Oval 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4" name="Oval 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5" name="Oval 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6" name="Oval 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7" name="Oval 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8" name="Oval 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9" name="Oval 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20" name="Oval 1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21" name="Oval 1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454" name="Group 102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0823" name="Oval 1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24" name="Oval 1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25" name="Oval 1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26" name="Oval 1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27" name="Oval 1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28" name="Oval 1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29" name="Oval 1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30" name="Oval 1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31" name="Oval 1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32" name="Oval 1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33" name="Oval 1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34" name="Oval 1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35" name="Oval 1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36" name="Oval 1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98" name="Group 117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91423" name="Group 118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0839" name="Oval 1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0" name="Oval 1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1" name="Oval 1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2" name="Oval 1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3" name="Oval 1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4" name="Oval 1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5" name="Oval 12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6" name="Oval 12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7" name="Oval 12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8" name="Oval 12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9" name="Oval 12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50" name="Oval 13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51" name="Oval 13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52" name="Oval 13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424" name="Group 133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0854" name="Oval 13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55" name="Oval 1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56" name="Oval 13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57" name="Oval 13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58" name="Oval 13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59" name="Oval 1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60" name="Oval 14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61" name="Oval 14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62" name="Oval 14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63" name="Oval 14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64" name="Oval 14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65" name="Oval 14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66" name="Oval 14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67" name="Oval 14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99" name="Group 148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91393" name="Group 149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0870" name="Oval 1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1" name="Oval 1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2" name="Oval 1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3" name="Oval 1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4" name="Oval 1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5" name="Oval 1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6" name="Oval 1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7" name="Oval 1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8" name="Oval 1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9" name="Oval 1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80" name="Oval 1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81" name="Oval 1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82" name="Oval 1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83" name="Oval 1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394" name="Group 164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0885" name="Oval 1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86" name="Oval 1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87" name="Oval 1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88" name="Oval 1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89" name="Oval 1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0" name="Oval 1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1" name="Oval 1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2" name="Oval 1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3" name="Oval 1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4" name="Oval 1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5" name="Oval 1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6" name="Oval 1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7" name="Oval 1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8" name="Oval 1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300" name="Group 179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91363" name="Group 180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0901" name="Oval 1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02" name="Oval 1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03" name="Oval 1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04" name="Oval 1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05" name="Oval 1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06" name="Oval 1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07" name="Oval 1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08" name="Oval 1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09" name="Oval 1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10" name="Oval 1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11" name="Oval 1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12" name="Oval 1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13" name="Oval 1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14" name="Oval 1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364" name="Group 195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0916" name="Oval 1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17" name="Oval 1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18" name="Oval 1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19" name="Oval 1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0" name="Oval 2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1" name="Oval 2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2" name="Oval 2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3" name="Oval 2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4" name="Oval 2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5" name="Oval 2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6" name="Oval 2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7" name="Oval 2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8" name="Oval 2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9" name="Oval 2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301" name="Group 210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91333" name="Group 211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0932" name="Oval 2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33" name="Oval 2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34" name="Oval 2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35" name="Oval 2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36" name="Oval 2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37" name="Oval 2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38" name="Oval 2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39" name="Oval 2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40" name="Oval 2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41" name="Oval 2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42" name="Oval 2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43" name="Oval 2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44" name="Oval 22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45" name="Oval 22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334" name="Group 226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0947" name="Oval 2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48" name="Oval 2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49" name="Oval 2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0" name="Oval 2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1" name="Oval 2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2" name="Oval 2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3" name="Oval 2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4" name="Oval 2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5" name="Oval 2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6" name="Oval 2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7" name="Oval 2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8" name="Oval 2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9" name="Oval 2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60" name="Oval 2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302" name="Group 241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91303" name="Group 242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0963" name="Oval 2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64" name="Oval 2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65" name="Oval 2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66" name="Oval 2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67" name="Oval 2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68" name="Oval 2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69" name="Oval 2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70" name="Oval 2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71" name="Oval 2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72" name="Oval 2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73" name="Oval 2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74" name="Oval 2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75" name="Oval 2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76" name="Oval 2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304" name="Group 257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0978" name="Oval 2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79" name="Oval 2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0" name="Oval 2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1" name="Oval 2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2" name="Oval 2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3" name="Oval 2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4" name="Oval 2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5" name="Oval 2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6" name="Oval 2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7" name="Oval 2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8" name="Oval 2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9" name="Oval 2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90" name="Oval 2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91" name="Oval 2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671411" name="Group 272"/>
          <p:cNvGrpSpPr>
            <a:grpSpLocks/>
          </p:cNvGrpSpPr>
          <p:nvPr/>
        </p:nvGrpSpPr>
        <p:grpSpPr bwMode="auto">
          <a:xfrm>
            <a:off x="5081588" y="714375"/>
            <a:ext cx="4062412" cy="2838450"/>
            <a:chOff x="2363" y="2032"/>
            <a:chExt cx="2559" cy="1788"/>
          </a:xfrm>
        </p:grpSpPr>
        <p:grpSp>
          <p:nvGrpSpPr>
            <p:cNvPr id="90647" name="Group 273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0994" name="Oval 27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995" name="Oval 27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996" name="Oval 27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997" name="Oval 27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998" name="Oval 27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999" name="Oval 27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00" name="Oval 28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01" name="Oval 28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02" name="Oval 28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03" name="Oval 28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04" name="Oval 28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05" name="Oval 28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06" name="Oval 28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07" name="Oval 28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0648" name="Group 288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1009" name="Oval 28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10" name="Oval 29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11" name="Oval 29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12" name="Oval 29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13" name="Oval 29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14" name="Oval 29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15" name="Oval 29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16" name="Oval 29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17" name="Oval 29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18" name="Oval 29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19" name="Oval 29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20" name="Oval 30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21" name="Oval 30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22" name="Oval 30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0649" name="Group 303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1024" name="Oval 30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25" name="Oval 30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26" name="Oval 30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27" name="Oval 30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28" name="Oval 30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29" name="Oval 30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30" name="Oval 31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31" name="Oval 31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32" name="Oval 31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33" name="Oval 31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34" name="Oval 31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35" name="Oval 31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36" name="Oval 31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37" name="Oval 31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0650" name="Group 318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91209" name="Group 319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1040" name="Oval 3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1" name="Oval 3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2" name="Oval 3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3" name="Oval 3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4" name="Oval 3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5" name="Oval 3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6" name="Oval 3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7" name="Oval 3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8" name="Oval 3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9" name="Oval 3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50" name="Oval 3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51" name="Oval 3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52" name="Oval 3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53" name="Oval 3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210" name="Group 334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1055" name="Oval 33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56" name="Oval 3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57" name="Oval 33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58" name="Oval 33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59" name="Oval 33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0" name="Oval 3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1" name="Oval 34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2" name="Oval 34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3" name="Oval 34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4" name="Oval 34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5" name="Oval 34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6" name="Oval 34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7" name="Oval 34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8" name="Oval 34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51" name="Group 349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91179" name="Group 350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1071" name="Oval 3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72" name="Oval 3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73" name="Oval 3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74" name="Oval 3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75" name="Oval 3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76" name="Oval 3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77" name="Oval 3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78" name="Oval 3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79" name="Oval 3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80" name="Oval 3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81" name="Oval 3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82" name="Oval 3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83" name="Oval 3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84" name="Oval 3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180" name="Group 365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1086" name="Oval 36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87" name="Oval 3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88" name="Oval 36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89" name="Oval 36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0" name="Oval 37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1" name="Oval 3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2" name="Oval 37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3" name="Oval 37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4" name="Oval 37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5" name="Oval 37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6" name="Oval 37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7" name="Oval 37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8" name="Oval 37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9" name="Oval 37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52" name="Group 380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91149" name="Group 381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1102" name="Oval 3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03" name="Oval 3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04" name="Oval 3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05" name="Oval 3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06" name="Oval 3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07" name="Oval 3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08" name="Oval 3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09" name="Oval 3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10" name="Oval 3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11" name="Oval 3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12" name="Oval 3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13" name="Oval 3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14" name="Oval 3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15" name="Oval 3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150" name="Group 396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1117" name="Oval 39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18" name="Oval 3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19" name="Oval 39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0" name="Oval 40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1" name="Oval 40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2" name="Oval 4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3" name="Oval 40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4" name="Oval 40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5" name="Oval 40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6" name="Oval 40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7" name="Oval 40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8" name="Oval 40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9" name="Oval 40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30" name="Oval 41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53" name="Group 411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91119" name="Group 412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1133" name="Oval 4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34" name="Oval 4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35" name="Oval 4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36" name="Oval 4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37" name="Oval 4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38" name="Oval 4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39" name="Oval 4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40" name="Oval 4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41" name="Oval 4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42" name="Oval 4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43" name="Oval 4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44" name="Oval 4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45" name="Oval 4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46" name="Oval 4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120" name="Group 427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1148" name="Oval 42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49" name="Oval 4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0" name="Oval 43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1" name="Oval 43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2" name="Oval 43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3" name="Oval 4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4" name="Oval 43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5" name="Oval 43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6" name="Oval 43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7" name="Oval 43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8" name="Oval 43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9" name="Oval 43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60" name="Oval 44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61" name="Oval 44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54" name="Group 442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91089" name="Group 443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1164" name="Oval 4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65" name="Oval 4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66" name="Oval 4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67" name="Oval 4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68" name="Oval 4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69" name="Oval 4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70" name="Oval 4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71" name="Oval 4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72" name="Oval 4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73" name="Oval 4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74" name="Oval 4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75" name="Oval 4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76" name="Oval 4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77" name="Oval 4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090" name="Group 458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1179" name="Oval 45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0" name="Oval 4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1" name="Oval 46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2" name="Oval 46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3" name="Oval 46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4" name="Oval 4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5" name="Oval 46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6" name="Oval 46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7" name="Oval 46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8" name="Oval 46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9" name="Oval 46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90" name="Oval 47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91" name="Oval 47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92" name="Oval 47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55" name="Group 473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91059" name="Group 474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1195" name="Oval 4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96" name="Oval 4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97" name="Oval 4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98" name="Oval 4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99" name="Oval 4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0" name="Oval 4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1" name="Oval 4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2" name="Oval 4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3" name="Oval 4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4" name="Oval 4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5" name="Oval 4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6" name="Oval 4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7" name="Oval 4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8" name="Oval 4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060" name="Group 489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1210" name="Oval 49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1" name="Oval 4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2" name="Oval 49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3" name="Oval 49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4" name="Oval 49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5" name="Oval 4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6" name="Oval 49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7" name="Oval 49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8" name="Oval 49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9" name="Oval 49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20" name="Oval 50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21" name="Oval 50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22" name="Oval 50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23" name="Oval 50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56" name="Group 504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91029" name="Group 505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1226" name="Oval 5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27" name="Oval 5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28" name="Oval 5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29" name="Oval 5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0" name="Oval 5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1" name="Oval 5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2" name="Oval 5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3" name="Oval 5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4" name="Oval 5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5" name="Oval 5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6" name="Oval 5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7" name="Oval 5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8" name="Oval 5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9" name="Oval 5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030" name="Group 520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1241" name="Oval 5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42" name="Oval 5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43" name="Oval 5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44" name="Oval 5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45" name="Oval 5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46" name="Oval 5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47" name="Oval 5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48" name="Oval 5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49" name="Oval 5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50" name="Oval 5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51" name="Oval 5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52" name="Oval 5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53" name="Oval 5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54" name="Oval 5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57" name="Group 535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90999" name="Group 536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1257" name="Oval 5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58" name="Oval 5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59" name="Oval 5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0" name="Oval 5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1" name="Oval 5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2" name="Oval 5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3" name="Oval 5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4" name="Oval 5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5" name="Oval 5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6" name="Oval 5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7" name="Oval 5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8" name="Oval 5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9" name="Oval 5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70" name="Oval 5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000" name="Group 551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1272" name="Oval 5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73" name="Oval 5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74" name="Oval 5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75" name="Oval 5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76" name="Oval 5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77" name="Oval 5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78" name="Oval 5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79" name="Oval 5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80" name="Oval 5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81" name="Oval 5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82" name="Oval 5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83" name="Oval 5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84" name="Oval 5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85" name="Oval 5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58" name="Group 566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90969" name="Group 567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1288" name="Oval 5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89" name="Oval 5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0" name="Oval 5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1" name="Oval 5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2" name="Oval 5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3" name="Oval 5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4" name="Oval 5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5" name="Oval 5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6" name="Oval 5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7" name="Oval 5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8" name="Oval 5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9" name="Oval 5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00" name="Oval 5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01" name="Oval 5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970" name="Group 582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1303" name="Oval 5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04" name="Oval 5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05" name="Oval 5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06" name="Oval 5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07" name="Oval 5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08" name="Oval 5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09" name="Oval 5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10" name="Oval 5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11" name="Oval 5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12" name="Oval 5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13" name="Oval 5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14" name="Oval 5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15" name="Oval 5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16" name="Oval 5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59" name="Group 597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90939" name="Group 598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1319" name="Oval 5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0" name="Oval 6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1" name="Oval 6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2" name="Oval 6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3" name="Oval 6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4" name="Oval 6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5" name="Oval 6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6" name="Oval 6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7" name="Oval 6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8" name="Oval 6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9" name="Oval 6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30" name="Oval 6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31" name="Oval 6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32" name="Oval 6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940" name="Group 613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1334" name="Oval 6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35" name="Oval 6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36" name="Oval 6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37" name="Oval 6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38" name="Oval 6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39" name="Oval 6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40" name="Oval 6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41" name="Oval 6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42" name="Oval 6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43" name="Oval 6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44" name="Oval 62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45" name="Oval 62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46" name="Oval 62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47" name="Oval 62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60" name="Group 628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90909" name="Group 629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1350" name="Oval 6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1" name="Oval 6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2" name="Oval 6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3" name="Oval 6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4" name="Oval 6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5" name="Oval 6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6" name="Oval 6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7" name="Oval 6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8" name="Oval 6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9" name="Oval 6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60" name="Oval 6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61" name="Oval 6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62" name="Oval 6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63" name="Oval 6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910" name="Group 644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1365" name="Oval 64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66" name="Oval 6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67" name="Oval 64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68" name="Oval 64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69" name="Oval 64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0" name="Oval 6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1" name="Oval 65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2" name="Oval 65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3" name="Oval 65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4" name="Oval 65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5" name="Oval 65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6" name="Oval 65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7" name="Oval 65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8" name="Oval 65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61" name="Group 659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90879" name="Group 660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1381" name="Oval 6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82" name="Oval 6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83" name="Oval 6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84" name="Oval 6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85" name="Oval 6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86" name="Oval 6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87" name="Oval 6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88" name="Oval 6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89" name="Oval 6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90" name="Oval 6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91" name="Oval 6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92" name="Oval 6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93" name="Oval 6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94" name="Oval 6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880" name="Group 675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1396" name="Oval 67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97" name="Oval 6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98" name="Oval 67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99" name="Oval 67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0" name="Oval 68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1" name="Oval 6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2" name="Oval 68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3" name="Oval 68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4" name="Oval 68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5" name="Oval 68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6" name="Oval 68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7" name="Oval 68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8" name="Oval 68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9" name="Oval 68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62" name="Group 690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90849" name="Group 691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1412" name="Oval 6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13" name="Oval 6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14" name="Oval 6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15" name="Oval 6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16" name="Oval 6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17" name="Oval 6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18" name="Oval 6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19" name="Oval 6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20" name="Oval 7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21" name="Oval 7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22" name="Oval 7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23" name="Oval 7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24" name="Oval 7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25" name="Oval 7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850" name="Group 706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1427" name="Oval 70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28" name="Oval 7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29" name="Oval 70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0" name="Oval 71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1" name="Oval 71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2" name="Oval 7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3" name="Oval 71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4" name="Oval 71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5" name="Oval 71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6" name="Oval 71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7" name="Oval 71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8" name="Oval 71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9" name="Oval 71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40" name="Oval 72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63" name="Group 721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90819" name="Group 722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1443" name="Oval 7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44" name="Oval 7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45" name="Oval 7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46" name="Oval 7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47" name="Oval 7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48" name="Oval 7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49" name="Oval 7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50" name="Oval 7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51" name="Oval 7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52" name="Oval 7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53" name="Oval 7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54" name="Oval 7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55" name="Oval 7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56" name="Oval 7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820" name="Group 737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1458" name="Oval 73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59" name="Oval 7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0" name="Oval 74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1" name="Oval 74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2" name="Oval 74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3" name="Oval 7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4" name="Oval 74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5" name="Oval 74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6" name="Oval 74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7" name="Oval 74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8" name="Oval 74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9" name="Oval 74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70" name="Oval 75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71" name="Oval 75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64" name="Group 752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90789" name="Group 753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1474" name="Oval 7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75" name="Oval 7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76" name="Oval 7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77" name="Oval 7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78" name="Oval 7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79" name="Oval 7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80" name="Oval 7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81" name="Oval 7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82" name="Oval 7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83" name="Oval 7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84" name="Oval 7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85" name="Oval 7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86" name="Oval 7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87" name="Oval 7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790" name="Group 768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1489" name="Oval 76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0" name="Oval 7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1" name="Oval 77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2" name="Oval 77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3" name="Oval 77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4" name="Oval 7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5" name="Oval 77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6" name="Oval 77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7" name="Oval 77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8" name="Oval 77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9" name="Oval 77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00" name="Oval 78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01" name="Oval 78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02" name="Oval 78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65" name="Group 783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90759" name="Group 784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1505" name="Oval 7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06" name="Oval 7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07" name="Oval 7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08" name="Oval 7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09" name="Oval 7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0" name="Oval 7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1" name="Oval 7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2" name="Oval 7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3" name="Oval 7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4" name="Oval 7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5" name="Oval 7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6" name="Oval 7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7" name="Oval 7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8" name="Oval 7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760" name="Group 799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1520" name="Oval 80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1" name="Oval 8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2" name="Oval 80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3" name="Oval 80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4" name="Oval 80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5" name="Oval 8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6" name="Oval 80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7" name="Oval 80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8" name="Oval 80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9" name="Oval 80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30" name="Oval 81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31" name="Oval 81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32" name="Oval 81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33" name="Oval 81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66" name="Group 814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90729" name="Group 815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1536" name="Oval 8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37" name="Oval 8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38" name="Oval 8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39" name="Oval 8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0" name="Oval 8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1" name="Oval 8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2" name="Oval 8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3" name="Oval 8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4" name="Oval 8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5" name="Oval 8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6" name="Oval 8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7" name="Oval 8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8" name="Oval 8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9" name="Oval 8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730" name="Group 830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1551" name="Oval 83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52" name="Oval 8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53" name="Oval 83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54" name="Oval 83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55" name="Oval 83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56" name="Oval 8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57" name="Oval 83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58" name="Oval 83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59" name="Oval 83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60" name="Oval 84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61" name="Oval 84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62" name="Oval 84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63" name="Oval 84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64" name="Oval 84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67" name="Group 845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90699" name="Group 846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1567" name="Oval 8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68" name="Oval 8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69" name="Oval 8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0" name="Oval 8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1" name="Oval 8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2" name="Oval 8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3" name="Oval 8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4" name="Oval 8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5" name="Oval 8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6" name="Oval 8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7" name="Oval 8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8" name="Oval 8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9" name="Oval 8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80" name="Oval 8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700" name="Group 861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1582" name="Oval 86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83" name="Oval 8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84" name="Oval 86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85" name="Oval 86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86" name="Oval 86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87" name="Oval 8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88" name="Oval 86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89" name="Oval 86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90" name="Oval 87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91" name="Oval 87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92" name="Oval 87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93" name="Oval 87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94" name="Oval 87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95" name="Oval 87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68" name="Group 876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90669" name="Group 877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1598" name="Oval 87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99" name="Oval 8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0" name="Oval 88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1" name="Oval 88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2" name="Oval 88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3" name="Oval 8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4" name="Oval 88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5" name="Oval 88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6" name="Oval 88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7" name="Oval 88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8" name="Oval 88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9" name="Oval 88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10" name="Oval 89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11" name="Oval 89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670" name="Group 892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1613" name="Oval 89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14" name="Oval 8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15" name="Oval 89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16" name="Oval 89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17" name="Oval 89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18" name="Oval 8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19" name="Oval 89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20" name="Oval 90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21" name="Oval 90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22" name="Oval 90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23" name="Oval 90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24" name="Oval 90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25" name="Oval 90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26" name="Oval 90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671767" name="Group 907"/>
          <p:cNvGrpSpPr>
            <a:grpSpLocks/>
          </p:cNvGrpSpPr>
          <p:nvPr/>
        </p:nvGrpSpPr>
        <p:grpSpPr bwMode="auto">
          <a:xfrm>
            <a:off x="727075" y="927100"/>
            <a:ext cx="4062413" cy="2838450"/>
            <a:chOff x="2363" y="2032"/>
            <a:chExt cx="2559" cy="1788"/>
          </a:xfrm>
        </p:grpSpPr>
        <p:grpSp>
          <p:nvGrpSpPr>
            <p:cNvPr id="90013" name="Group 908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1629" name="Oval 90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30" name="Oval 91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31" name="Oval 91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32" name="Oval 91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33" name="Oval 91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34" name="Oval 91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35" name="Oval 91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36" name="Oval 91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37" name="Oval 91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38" name="Oval 91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39" name="Oval 91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40" name="Oval 92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41" name="Oval 92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42" name="Oval 92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0014" name="Group 923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1644" name="Oval 92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45" name="Oval 92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46" name="Oval 92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47" name="Oval 92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48" name="Oval 92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49" name="Oval 92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50" name="Oval 93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51" name="Oval 93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52" name="Oval 93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53" name="Oval 93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54" name="Oval 93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55" name="Oval 93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56" name="Oval 93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57" name="Oval 93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0015" name="Group 938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1659" name="Oval 93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60" name="Oval 94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61" name="Oval 94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62" name="Oval 94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63" name="Oval 94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64" name="Oval 94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65" name="Oval 94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66" name="Oval 94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67" name="Oval 94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68" name="Oval 94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69" name="Oval 94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70" name="Oval 95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71" name="Oval 95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72" name="Oval 95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0016" name="Group 953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90575" name="Group 954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1675" name="Oval 9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76" name="Oval 9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77" name="Oval 9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78" name="Oval 9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79" name="Oval 9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0" name="Oval 9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1" name="Oval 9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2" name="Oval 9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3" name="Oval 9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4" name="Oval 9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5" name="Oval 9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6" name="Oval 9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7" name="Oval 9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8" name="Oval 9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576" name="Group 969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1690" name="Oval 9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1" name="Oval 9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2" name="Oval 9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3" name="Oval 9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4" name="Oval 9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5" name="Oval 9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6" name="Oval 9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7" name="Oval 9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8" name="Oval 9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9" name="Oval 9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00" name="Oval 9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01" name="Oval 9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02" name="Oval 9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03" name="Oval 9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17" name="Group 984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90545" name="Group 985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1706" name="Oval 9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07" name="Oval 9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08" name="Oval 9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09" name="Oval 9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0" name="Oval 9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1" name="Oval 9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2" name="Oval 9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3" name="Oval 9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4" name="Oval 9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5" name="Oval 9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6" name="Oval 9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7" name="Oval 9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8" name="Oval 9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9" name="Oval 9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546" name="Group 1000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1721" name="Oval 10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22" name="Oval 10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23" name="Oval 10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24" name="Oval 10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25" name="Oval 10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26" name="Oval 10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27" name="Oval 10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28" name="Oval 10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29" name="Oval 10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30" name="Oval 10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31" name="Oval 10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32" name="Oval 10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33" name="Oval 10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34" name="Oval 10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18" name="Group 1015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90515" name="Group 1016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1737" name="Oval 10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38" name="Oval 10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39" name="Oval 10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0" name="Oval 10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1" name="Oval 10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2" name="Oval 10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3" name="Oval 10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4" name="Oval 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5" name="Oval 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6" name="Oval 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7" name="Oval 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8" name="Oval 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9" name="Oval 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50" name="Oval 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516" name="Group 7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1752" name="Oval 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53" name="Oval 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54" name="Oval 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55" name="Oval 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56" name="Oval 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57" name="Oval 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58" name="Oval 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59" name="Oval 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60" name="Oval 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61" name="Oval 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62" name="Oval 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63" name="Oval 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64" name="Oval 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65" name="Oval 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19" name="Group 22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90485" name="Group 23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1768" name="Oval 2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69" name="Oval 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0" name="Oval 2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1" name="Oval 2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2" name="Oval 2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3" name="Oval 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4" name="Oval 3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5" name="Oval 3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6" name="Oval 3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7" name="Oval 3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8" name="Oval 3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9" name="Oval 3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80" name="Oval 3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81" name="Oval 3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486" name="Group 38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1783" name="Oval 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84" name="Oval 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85" name="Oval 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86" name="Oval 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87" name="Oval 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88" name="Oval 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89" name="Oval 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90" name="Oval 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91" name="Oval 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92" name="Oval 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93" name="Oval 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94" name="Oval 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95" name="Oval 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96" name="Oval 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20" name="Group 53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90455" name="Group 54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1799" name="Oval 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0" name="Oval 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1" name="Oval 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2" name="Oval 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3" name="Oval 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4" name="Oval 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5" name="Oval 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6" name="Oval 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7" name="Oval 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8" name="Oval 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9" name="Oval 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10" name="Oval 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11" name="Oval 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12" name="Oval 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456" name="Group 69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1814" name="Oval 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15" name="Oval 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16" name="Oval 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17" name="Oval 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18" name="Oval 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19" name="Oval 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20" name="Oval 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21" name="Oval 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22" name="Oval 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23" name="Oval 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24" name="Oval 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25" name="Oval 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26" name="Oval 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27" name="Oval 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21" name="Group 84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90425" name="Group 85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1830" name="Oval 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1" name="Oval 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2" name="Oval 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3" name="Oval 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4" name="Oval 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5" name="Oval 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6" name="Oval 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7" name="Oval 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8" name="Oval 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9" name="Oval 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40" name="Oval 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41" name="Oval 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42" name="Oval 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43" name="Oval 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426" name="Group 100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1845" name="Oval 1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46" name="Oval 1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47" name="Oval 1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48" name="Oval 1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49" name="Oval 1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0" name="Oval 1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1" name="Oval 1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2" name="Oval 1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3" name="Oval 1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4" name="Oval 1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5" name="Oval 1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6" name="Oval 1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7" name="Oval 1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8" name="Oval 1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22" name="Group 115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90395" name="Group 116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1861" name="Oval 1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62" name="Oval 1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63" name="Oval 1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64" name="Oval 1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65" name="Oval 1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66" name="Oval 1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67" name="Oval 1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68" name="Oval 12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69" name="Oval 12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70" name="Oval 12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71" name="Oval 12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72" name="Oval 12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73" name="Oval 12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74" name="Oval 13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396" name="Group 131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1876" name="Oval 1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77" name="Oval 1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78" name="Oval 1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79" name="Oval 1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0" name="Oval 1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1" name="Oval 1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2" name="Oval 1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3" name="Oval 1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4" name="Oval 1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5" name="Oval 1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6" name="Oval 1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7" name="Oval 1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8" name="Oval 1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9" name="Oval 1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23" name="Group 146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90365" name="Group 147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1892" name="Oval 14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93" name="Oval 1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94" name="Oval 15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95" name="Oval 15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96" name="Oval 15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97" name="Oval 1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98" name="Oval 15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99" name="Oval 15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00" name="Oval 15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01" name="Oval 15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02" name="Oval 15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03" name="Oval 15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04" name="Oval 16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05" name="Oval 16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366" name="Group 162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1907" name="Oval 16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08" name="Oval 1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09" name="Oval 16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0" name="Oval 16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1" name="Oval 16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2" name="Oval 1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3" name="Oval 16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4" name="Oval 17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5" name="Oval 17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6" name="Oval 17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7" name="Oval 17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8" name="Oval 17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9" name="Oval 17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20" name="Oval 17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24" name="Group 177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90335" name="Group 178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1923" name="Oval 17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24" name="Oval 1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25" name="Oval 18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26" name="Oval 18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27" name="Oval 18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28" name="Oval 1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29" name="Oval 18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30" name="Oval 18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31" name="Oval 18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32" name="Oval 18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33" name="Oval 18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34" name="Oval 19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35" name="Oval 19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36" name="Oval 19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336" name="Group 193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1938" name="Oval 19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39" name="Oval 1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0" name="Oval 19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1" name="Oval 19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2" name="Oval 19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3" name="Oval 1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4" name="Oval 20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5" name="Oval 20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6" name="Oval 20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7" name="Oval 20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8" name="Oval 20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9" name="Oval 20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50" name="Oval 20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51" name="Oval 20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25" name="Group 208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90305" name="Group 209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1954" name="Oval 2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55" name="Oval 2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56" name="Oval 2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57" name="Oval 2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58" name="Oval 2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59" name="Oval 2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60" name="Oval 2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61" name="Oval 2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62" name="Oval 2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63" name="Oval 2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64" name="Oval 2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65" name="Oval 2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66" name="Oval 2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67" name="Oval 2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306" name="Group 224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1969" name="Oval 22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0" name="Oval 2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1" name="Oval 22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2" name="Oval 22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3" name="Oval 22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4" name="Oval 2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5" name="Oval 23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6" name="Oval 23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7" name="Oval 23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8" name="Oval 23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9" name="Oval 23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80" name="Oval 23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81" name="Oval 23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82" name="Oval 23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26" name="Group 239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90275" name="Group 240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1985" name="Oval 2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86" name="Oval 2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87" name="Oval 2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88" name="Oval 2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89" name="Oval 2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0" name="Oval 2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1" name="Oval 2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2" name="Oval 2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3" name="Oval 2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4" name="Oval 2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5" name="Oval 2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6" name="Oval 2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7" name="Oval 2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8" name="Oval 2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276" name="Group 255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2000" name="Oval 25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1" name="Oval 2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2" name="Oval 25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3" name="Oval 25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4" name="Oval 26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5" name="Oval 2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6" name="Oval 26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7" name="Oval 26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8" name="Oval 26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9" name="Oval 26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10" name="Oval 26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11" name="Oval 26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12" name="Oval 26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13" name="Oval 26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27" name="Group 270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90245" name="Group 271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2016" name="Oval 2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17" name="Oval 2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18" name="Oval 2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19" name="Oval 2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0" name="Oval 2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1" name="Oval 2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2" name="Oval 2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3" name="Oval 2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4" name="Oval 2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5" name="Oval 2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6" name="Oval 2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7" name="Oval 2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8" name="Oval 2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9" name="Oval 2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246" name="Group 286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2031" name="Oval 28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32" name="Oval 2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33" name="Oval 28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34" name="Oval 29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35" name="Oval 29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36" name="Oval 2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37" name="Oval 29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38" name="Oval 29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39" name="Oval 29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40" name="Oval 29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41" name="Oval 29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42" name="Oval 29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43" name="Oval 29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44" name="Oval 30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28" name="Group 301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90215" name="Group 302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2047" name="Oval 3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48" name="Oval 3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49" name="Oval 3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0" name="Oval 3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1" name="Oval 3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2" name="Oval 3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3" name="Oval 3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4" name="Oval 3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5" name="Oval 3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6" name="Oval 3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7" name="Oval 3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8" name="Oval 3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9" name="Oval 3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60" name="Oval 3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216" name="Group 317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2062" name="Oval 31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63" name="Oval 3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64" name="Oval 32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65" name="Oval 32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66" name="Oval 32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67" name="Oval 3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68" name="Oval 32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69" name="Oval 32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70" name="Oval 32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71" name="Oval 32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72" name="Oval 32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73" name="Oval 32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74" name="Oval 33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75" name="Oval 33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29" name="Group 332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90185" name="Group 333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2078" name="Oval 33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79" name="Oval 3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0" name="Oval 33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1" name="Oval 33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2" name="Oval 33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3" name="Oval 3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4" name="Oval 34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5" name="Oval 34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6" name="Oval 34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7" name="Oval 34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8" name="Oval 34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9" name="Oval 34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90" name="Oval 34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91" name="Oval 34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186" name="Group 348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2093" name="Oval 34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94" name="Oval 3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95" name="Oval 35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96" name="Oval 35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97" name="Oval 35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98" name="Oval 3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99" name="Oval 35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00" name="Oval 35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01" name="Oval 35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02" name="Oval 35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03" name="Oval 35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04" name="Oval 36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05" name="Oval 36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06" name="Oval 36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30" name="Group 363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90155" name="Group 364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2109" name="Oval 3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0" name="Oval 3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1" name="Oval 3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2" name="Oval 3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3" name="Oval 3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4" name="Oval 3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5" name="Oval 3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6" name="Oval 3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7" name="Oval 3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8" name="Oval 3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9" name="Oval 3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20" name="Oval 3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21" name="Oval 3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22" name="Oval 3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156" name="Group 379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2124" name="Oval 38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25" name="Oval 3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26" name="Oval 38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27" name="Oval 38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28" name="Oval 38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29" name="Oval 3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30" name="Oval 38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31" name="Oval 38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32" name="Oval 38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33" name="Oval 38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34" name="Oval 39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35" name="Oval 39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36" name="Oval 39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37" name="Oval 39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31" name="Group 394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90125" name="Group 395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2140" name="Oval 3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1" name="Oval 3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2" name="Oval 3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3" name="Oval 3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4" name="Oval 4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5" name="Oval 4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6" name="Oval 4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7" name="Oval 4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8" name="Oval 4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9" name="Oval 4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50" name="Oval 4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51" name="Oval 4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52" name="Oval 4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53" name="Oval 4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126" name="Group 410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2155" name="Oval 41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56" name="Oval 4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57" name="Oval 41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58" name="Oval 41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59" name="Oval 41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0" name="Oval 4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1" name="Oval 41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2" name="Oval 41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3" name="Oval 41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4" name="Oval 42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5" name="Oval 42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6" name="Oval 42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7" name="Oval 42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8" name="Oval 42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32" name="Group 425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90095" name="Group 426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2171" name="Oval 4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72" name="Oval 4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73" name="Oval 4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74" name="Oval 4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75" name="Oval 4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76" name="Oval 4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77" name="Oval 4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78" name="Oval 4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79" name="Oval 4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80" name="Oval 4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81" name="Oval 4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82" name="Oval 4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83" name="Oval 4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84" name="Oval 4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096" name="Group 441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2186" name="Oval 44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87" name="Oval 4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88" name="Oval 44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89" name="Oval 44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0" name="Oval 44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1" name="Oval 4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2" name="Oval 44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3" name="Oval 44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4" name="Oval 45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5" name="Oval 45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6" name="Oval 45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7" name="Oval 45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8" name="Oval 45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9" name="Oval 45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33" name="Group 456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90065" name="Group 457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2202" name="Oval 4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03" name="Oval 4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04" name="Oval 4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05" name="Oval 4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06" name="Oval 4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07" name="Oval 4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08" name="Oval 4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09" name="Oval 4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10" name="Oval 4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11" name="Oval 4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12" name="Oval 4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13" name="Oval 4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14" name="Oval 4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15" name="Oval 4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066" name="Group 472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2217" name="Oval 47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18" name="Oval 4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19" name="Oval 47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0" name="Oval 47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1" name="Oval 47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2" name="Oval 4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3" name="Oval 47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4" name="Oval 48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5" name="Oval 48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6" name="Oval 48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7" name="Oval 48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8" name="Oval 48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9" name="Oval 48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30" name="Oval 48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34" name="Group 487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90035" name="Group 488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2233" name="Oval 4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34" name="Oval 4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35" name="Oval 4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36" name="Oval 4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37" name="Oval 4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38" name="Oval 4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39" name="Oval 4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40" name="Oval 4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41" name="Oval 4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42" name="Oval 4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43" name="Oval 4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44" name="Oval 5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45" name="Oval 5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46" name="Oval 5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036" name="Group 503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2248" name="Oval 50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49" name="Oval 5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0" name="Oval 50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1" name="Oval 50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2" name="Oval 50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3" name="Oval 5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4" name="Oval 51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5" name="Oval 51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6" name="Oval 51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7" name="Oval 51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8" name="Oval 51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9" name="Oval 51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60" name="Oval 51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61" name="Oval 51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673532" name="Freeform 764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3533" name="Rectangle 765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3534" name="Freeform 766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3535" name="AutoShape 767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3536" name="Rectangle 768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3537" name="Rectangle 769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3538" name="AutoShape 770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3539" name="Line 771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3540" name="Line 772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2980" name="Rectangle 773"/>
          <p:cNvSpPr>
            <a:spLocks noChangeArrowheads="1"/>
          </p:cNvSpPr>
          <p:nvPr/>
        </p:nvSpPr>
        <p:spPr bwMode="auto">
          <a:xfrm>
            <a:off x="7880350" y="3429000"/>
            <a:ext cx="10509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a,moyf </a:t>
            </a:r>
          </a:p>
        </p:txBody>
      </p:sp>
      <p:sp>
        <p:nvSpPr>
          <p:cNvPr id="82981" name="Rectangle 774"/>
          <p:cNvSpPr>
            <a:spLocks noChangeArrowheads="1"/>
          </p:cNvSpPr>
          <p:nvPr/>
        </p:nvSpPr>
        <p:spPr bwMode="auto">
          <a:xfrm>
            <a:off x="8070850" y="3665538"/>
            <a:ext cx="63658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  </a:t>
            </a:r>
            <a:r>
              <a:rPr lang="en-US" sz="10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uGsefb0</a:t>
            </a:r>
          </a:p>
          <a:p>
            <a:pPr algn="l"/>
            <a:endParaRPr lang="en-US" sz="1000" b="1">
              <a:solidFill>
                <a:srgbClr val="000000"/>
              </a:solidFill>
              <a:effectLst/>
              <a:latin typeface="WinInnwa" charset="0"/>
              <a:ea typeface="Times New Roman" charset="0"/>
              <a:cs typeface="Times New Roman" charset="0"/>
            </a:endParaRPr>
          </a:p>
        </p:txBody>
      </p:sp>
      <p:sp>
        <p:nvSpPr>
          <p:cNvPr id="82982" name="Rectangle 775"/>
          <p:cNvSpPr>
            <a:spLocks noChangeArrowheads="1"/>
          </p:cNvSpPr>
          <p:nvPr/>
        </p:nvSpPr>
        <p:spPr bwMode="auto">
          <a:xfrm>
            <a:off x="8280400" y="3825875"/>
            <a:ext cx="36512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WwinBurmese" charset="0"/>
              </a:rPr>
              <a:t>430</a:t>
            </a:r>
          </a:p>
        </p:txBody>
      </p:sp>
      <p:sp>
        <p:nvSpPr>
          <p:cNvPr id="673547" name="Rectangle 77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  <p:grpSp>
        <p:nvGrpSpPr>
          <p:cNvPr id="672276" name="Group 780"/>
          <p:cNvGrpSpPr>
            <a:grpSpLocks/>
          </p:cNvGrpSpPr>
          <p:nvPr/>
        </p:nvGrpSpPr>
        <p:grpSpPr bwMode="auto">
          <a:xfrm>
            <a:off x="639763" y="3252788"/>
            <a:ext cx="4062412" cy="2838450"/>
            <a:chOff x="2363" y="2032"/>
            <a:chExt cx="2559" cy="1788"/>
          </a:xfrm>
        </p:grpSpPr>
        <p:grpSp>
          <p:nvGrpSpPr>
            <p:cNvPr id="89379" name="Group 781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3550" name="Oval 782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51" name="Oval 78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52" name="Oval 784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53" name="Oval 785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54" name="Oval 786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55" name="Oval 787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56" name="Oval 788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57" name="Oval 789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58" name="Oval 790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59" name="Oval 791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60" name="Oval 792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61" name="Oval 793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62" name="Oval 794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63" name="Oval 795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9380" name="Group 796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3565" name="Oval 797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66" name="Oval 79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67" name="Oval 799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68" name="Oval 800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69" name="Oval 801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70" name="Oval 802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71" name="Oval 803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72" name="Oval 804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73" name="Oval 805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74" name="Oval 806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75" name="Oval 807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76" name="Oval 808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77" name="Oval 809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78" name="Oval 810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9381" name="Group 811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3580" name="Oval 812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81" name="Oval 81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82" name="Oval 814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83" name="Oval 815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84" name="Oval 816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85" name="Oval 817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86" name="Oval 818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87" name="Oval 819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88" name="Oval 820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89" name="Oval 821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90" name="Oval 822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91" name="Oval 823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92" name="Oval 824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93" name="Oval 825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9382" name="Group 826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89941" name="Group 827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3596" name="Oval 82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597" name="Oval 8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598" name="Oval 83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599" name="Oval 83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0" name="Oval 83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1" name="Oval 8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2" name="Oval 83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3" name="Oval 83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4" name="Oval 83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5" name="Oval 83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6" name="Oval 83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7" name="Oval 83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8" name="Oval 84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9" name="Oval 84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942" name="Group 842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3611" name="Oval 8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12" name="Oval 8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13" name="Oval 8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14" name="Oval 8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15" name="Oval 8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16" name="Oval 8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17" name="Oval 8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18" name="Oval 8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19" name="Oval 8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20" name="Oval 8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21" name="Oval 8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22" name="Oval 8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23" name="Oval 8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24" name="Oval 8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83" name="Group 857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89911" name="Group 858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3627" name="Oval 85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28" name="Oval 8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29" name="Oval 86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0" name="Oval 86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1" name="Oval 86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2" name="Oval 8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3" name="Oval 86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4" name="Oval 86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5" name="Oval 86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6" name="Oval 86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7" name="Oval 86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8" name="Oval 87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9" name="Oval 87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40" name="Oval 87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912" name="Group 873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3642" name="Oval 8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43" name="Oval 8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44" name="Oval 8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45" name="Oval 8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46" name="Oval 8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47" name="Oval 8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48" name="Oval 8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49" name="Oval 8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50" name="Oval 8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51" name="Oval 8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52" name="Oval 8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53" name="Oval 8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54" name="Oval 8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55" name="Oval 8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84" name="Group 888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89881" name="Group 889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3658" name="Oval 89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59" name="Oval 8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0" name="Oval 89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1" name="Oval 89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2" name="Oval 89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3" name="Oval 8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4" name="Oval 89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5" name="Oval 89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6" name="Oval 89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7" name="Oval 89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8" name="Oval 90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9" name="Oval 90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70" name="Oval 90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71" name="Oval 90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882" name="Group 904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3673" name="Oval 9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74" name="Oval 9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75" name="Oval 9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76" name="Oval 9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77" name="Oval 9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78" name="Oval 9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79" name="Oval 9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80" name="Oval 9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81" name="Oval 9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82" name="Oval 9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83" name="Oval 9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84" name="Oval 9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85" name="Oval 9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86" name="Oval 9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85" name="Group 919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89851" name="Group 920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3689" name="Oval 9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0" name="Oval 9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1" name="Oval 9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2" name="Oval 9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3" name="Oval 9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4" name="Oval 9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5" name="Oval 9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6" name="Oval 9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7" name="Oval 9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8" name="Oval 9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9" name="Oval 9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00" name="Oval 9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01" name="Oval 9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02" name="Oval 9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852" name="Group 935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3704" name="Oval 9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05" name="Oval 9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06" name="Oval 9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07" name="Oval 9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08" name="Oval 9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09" name="Oval 9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10" name="Oval 9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11" name="Oval 9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12" name="Oval 9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13" name="Oval 9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14" name="Oval 9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15" name="Oval 9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16" name="Oval 9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17" name="Oval 9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86" name="Group 950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89821" name="Group 951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3720" name="Oval 9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1" name="Oval 9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2" name="Oval 9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3" name="Oval 9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4" name="Oval 9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5" name="Oval 9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6" name="Oval 9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7" name="Oval 9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8" name="Oval 9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9" name="Oval 9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30" name="Oval 9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31" name="Oval 9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32" name="Oval 9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33" name="Oval 9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822" name="Group 966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3735" name="Oval 9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36" name="Oval 9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37" name="Oval 9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38" name="Oval 9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39" name="Oval 9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0" name="Oval 9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1" name="Oval 9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2" name="Oval 9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3" name="Oval 9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4" name="Oval 9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5" name="Oval 9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6" name="Oval 9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7" name="Oval 9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8" name="Oval 9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87" name="Group 981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89791" name="Group 982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3751" name="Oval 9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52" name="Oval 9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53" name="Oval 9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54" name="Oval 9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55" name="Oval 9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56" name="Oval 9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57" name="Oval 9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58" name="Oval 9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59" name="Oval 9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60" name="Oval 9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61" name="Oval 9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62" name="Oval 9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63" name="Oval 9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64" name="Oval 9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792" name="Group 997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3766" name="Oval 9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67" name="Oval 9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68" name="Oval 10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69" name="Oval 10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0" name="Oval 10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1" name="Oval 10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2" name="Oval 10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3" name="Oval 10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4" name="Oval 10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5" name="Oval 10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6" name="Oval 10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7" name="Oval 10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8" name="Oval 10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9" name="Oval 10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88" name="Group 1012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89761" name="Group 1013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3782" name="Oval 10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83" name="Oval 10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84" name="Oval 10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85" name="Oval 10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86" name="Oval 10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87" name="Oval 10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88" name="Oval 10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89" name="Oval 10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90" name="Oval 10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91" name="Oval 10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12" name="Oval 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13" name="Oval 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14" name="Oval 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15" name="Oval 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762" name="Group 4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5717" name="Oval 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18" name="Oval 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19" name="Oval 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0" name="Oval 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1" name="Oval 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2" name="Oval 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3" name="Oval 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4" name="Oval 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5" name="Oval 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6" name="Oval 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7" name="Oval 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8" name="Oval 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9" name="Oval 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30" name="Oval 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89" name="Group 19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89731" name="Group 20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5733" name="Oval 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34" name="Oval 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35" name="Oval 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36" name="Oval 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37" name="Oval 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38" name="Oval 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39" name="Oval 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40" name="Oval 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41" name="Oval 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42" name="Oval 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43" name="Oval 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44" name="Oval 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45" name="Oval 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46" name="Oval 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732" name="Group 35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5748" name="Oval 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49" name="Oval 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0" name="Oval 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1" name="Oval 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2" name="Oval 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3" name="Oval 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4" name="Oval 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5" name="Oval 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6" name="Oval 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7" name="Oval 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8" name="Oval 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9" name="Oval 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60" name="Oval 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61" name="Oval 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90" name="Group 50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89701" name="Group 51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5764" name="Oval 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65" name="Oval 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66" name="Oval 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67" name="Oval 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68" name="Oval 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69" name="Oval 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70" name="Oval 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71" name="Oval 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72" name="Oval 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73" name="Oval 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74" name="Oval 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75" name="Oval 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76" name="Oval 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77" name="Oval 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702" name="Group 66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5779" name="Oval 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0" name="Oval 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1" name="Oval 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2" name="Oval 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3" name="Oval 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4" name="Oval 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5" name="Oval 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6" name="Oval 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7" name="Oval 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8" name="Oval 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9" name="Oval 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90" name="Oval 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91" name="Oval 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92" name="Oval 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91" name="Group 81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89671" name="Group 82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5795" name="Oval 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96" name="Oval 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97" name="Oval 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98" name="Oval 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99" name="Oval 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0" name="Oval 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1" name="Oval 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2" name="Oval 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3" name="Oval 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4" name="Oval 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5" name="Oval 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6" name="Oval 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7" name="Oval 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8" name="Oval 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672" name="Group 97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5810" name="Oval 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1" name="Oval 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2" name="Oval 1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3" name="Oval 1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4" name="Oval 1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5" name="Oval 1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6" name="Oval 1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7" name="Oval 1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8" name="Oval 1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9" name="Oval 1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20" name="Oval 1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21" name="Oval 1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22" name="Oval 1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23" name="Oval 1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92" name="Group 112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89641" name="Group 113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5826" name="Oval 1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27" name="Oval 1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28" name="Oval 1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29" name="Oval 1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0" name="Oval 1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1" name="Oval 1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2" name="Oval 1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3" name="Oval 1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4" name="Oval 1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5" name="Oval 1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6" name="Oval 12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7" name="Oval 12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8" name="Oval 12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9" name="Oval 12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642" name="Group 128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5841" name="Oval 1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42" name="Oval 1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43" name="Oval 1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44" name="Oval 1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45" name="Oval 1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46" name="Oval 1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47" name="Oval 1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48" name="Oval 1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49" name="Oval 1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50" name="Oval 1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51" name="Oval 1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52" name="Oval 1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53" name="Oval 1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54" name="Oval 1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93" name="Group 143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89611" name="Group 144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5857" name="Oval 14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58" name="Oval 1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59" name="Oval 14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0" name="Oval 14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1" name="Oval 14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2" name="Oval 1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3" name="Oval 15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4" name="Oval 15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5" name="Oval 15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6" name="Oval 15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7" name="Oval 15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8" name="Oval 15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9" name="Oval 15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70" name="Oval 15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612" name="Group 159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5872" name="Oval 1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73" name="Oval 1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74" name="Oval 1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75" name="Oval 1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76" name="Oval 1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77" name="Oval 1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78" name="Oval 1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79" name="Oval 1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80" name="Oval 1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81" name="Oval 1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82" name="Oval 1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83" name="Oval 1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84" name="Oval 1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85" name="Oval 1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94" name="Group 174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89581" name="Group 175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5888" name="Oval 17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89" name="Oval 1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0" name="Oval 17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1" name="Oval 17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2" name="Oval 18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3" name="Oval 1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4" name="Oval 18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5" name="Oval 18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6" name="Oval 18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7" name="Oval 18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8" name="Oval 18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9" name="Oval 18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00" name="Oval 18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01" name="Oval 18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582" name="Group 190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5903" name="Oval 1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04" name="Oval 1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05" name="Oval 1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06" name="Oval 1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07" name="Oval 1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08" name="Oval 1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09" name="Oval 1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10" name="Oval 1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11" name="Oval 1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12" name="Oval 2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13" name="Oval 2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14" name="Oval 2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15" name="Oval 2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16" name="Oval 2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95" name="Group 205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89551" name="Group 206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5919" name="Oval 20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0" name="Oval 2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1" name="Oval 20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2" name="Oval 21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3" name="Oval 21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4" name="Oval 2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5" name="Oval 21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6" name="Oval 21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7" name="Oval 21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8" name="Oval 21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9" name="Oval 21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30" name="Oval 21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31" name="Oval 21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32" name="Oval 22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552" name="Group 221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5934" name="Oval 2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35" name="Oval 2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36" name="Oval 2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37" name="Oval 2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38" name="Oval 2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39" name="Oval 2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40" name="Oval 2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41" name="Oval 2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42" name="Oval 2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43" name="Oval 2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44" name="Oval 2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45" name="Oval 2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46" name="Oval 2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47" name="Oval 2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96" name="Group 236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89521" name="Group 237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5950" name="Oval 23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1" name="Oval 2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2" name="Oval 24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3" name="Oval 24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4" name="Oval 24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5" name="Oval 2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6" name="Oval 24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7" name="Oval 24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8" name="Oval 24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9" name="Oval 24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60" name="Oval 24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61" name="Oval 24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62" name="Oval 25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63" name="Oval 25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522" name="Group 252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5965" name="Oval 2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66" name="Oval 2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67" name="Oval 2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68" name="Oval 2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69" name="Oval 2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0" name="Oval 2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1" name="Oval 2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2" name="Oval 2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3" name="Oval 2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4" name="Oval 2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5" name="Oval 2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6" name="Oval 2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7" name="Oval 2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8" name="Oval 2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97" name="Group 267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89491" name="Group 268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5981" name="Oval 26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82" name="Oval 2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83" name="Oval 27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84" name="Oval 27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85" name="Oval 27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86" name="Oval 2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87" name="Oval 27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88" name="Oval 27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89" name="Oval 27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90" name="Oval 27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91" name="Oval 27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92" name="Oval 28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93" name="Oval 28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94" name="Oval 28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492" name="Group 283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5996" name="Oval 2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97" name="Oval 2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98" name="Oval 2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99" name="Oval 2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0" name="Oval 2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1" name="Oval 2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2" name="Oval 2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3" name="Oval 2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4" name="Oval 2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5" name="Oval 2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6" name="Oval 2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7" name="Oval 2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8" name="Oval 2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9" name="Oval 2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98" name="Group 298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89461" name="Group 299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6012" name="Oval 30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13" name="Oval 3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14" name="Oval 30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15" name="Oval 30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16" name="Oval 30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17" name="Oval 3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18" name="Oval 30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19" name="Oval 30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20" name="Oval 30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21" name="Oval 30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22" name="Oval 31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23" name="Oval 31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24" name="Oval 31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25" name="Oval 31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462" name="Group 314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6027" name="Oval 3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28" name="Oval 3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29" name="Oval 3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0" name="Oval 3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1" name="Oval 3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2" name="Oval 3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3" name="Oval 3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4" name="Oval 3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5" name="Oval 3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6" name="Oval 3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7" name="Oval 3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8" name="Oval 3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9" name="Oval 3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40" name="Oval 3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99" name="Group 329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89431" name="Group 330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6043" name="Oval 33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44" name="Oval 3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45" name="Oval 33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46" name="Oval 33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47" name="Oval 33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48" name="Oval 3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49" name="Oval 33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50" name="Oval 33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51" name="Oval 33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52" name="Oval 34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53" name="Oval 34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54" name="Oval 34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55" name="Oval 34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56" name="Oval 34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432" name="Group 345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6058" name="Oval 3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59" name="Oval 3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0" name="Oval 3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1" name="Oval 3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2" name="Oval 3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3" name="Oval 3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4" name="Oval 3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5" name="Oval 3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6" name="Oval 3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7" name="Oval 3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8" name="Oval 3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9" name="Oval 3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70" name="Oval 3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71" name="Oval 3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400" name="Group 360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89401" name="Group 361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6074" name="Oval 36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75" name="Oval 3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76" name="Oval 36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77" name="Oval 36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78" name="Oval 36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79" name="Oval 3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80" name="Oval 36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81" name="Oval 36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82" name="Oval 37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83" name="Oval 37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84" name="Oval 37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85" name="Oval 37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86" name="Oval 37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87" name="Oval 37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402" name="Group 376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6089" name="Oval 3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0" name="Oval 3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1" name="Oval 3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2" name="Oval 3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3" name="Oval 3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4" name="Oval 3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5" name="Oval 3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6" name="Oval 3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7" name="Oval 3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8" name="Oval 3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9" name="Oval 3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00" name="Oval 3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01" name="Oval 3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02" name="Oval 3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56227" name="Group 391"/>
          <p:cNvGrpSpPr>
            <a:grpSpLocks/>
          </p:cNvGrpSpPr>
          <p:nvPr/>
        </p:nvGrpSpPr>
        <p:grpSpPr bwMode="auto">
          <a:xfrm>
            <a:off x="4676775" y="3902075"/>
            <a:ext cx="4062413" cy="2838450"/>
            <a:chOff x="2363" y="2032"/>
            <a:chExt cx="2559" cy="1788"/>
          </a:xfrm>
        </p:grpSpPr>
        <p:grpSp>
          <p:nvGrpSpPr>
            <p:cNvPr id="83625" name="Group 392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756105" name="Oval 39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06" name="Oval 39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07" name="Oval 39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08" name="Oval 39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09" name="Oval 39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10" name="Oval 39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11" name="Oval 39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12" name="Oval 40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13" name="Oval 40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14" name="Oval 40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15" name="Oval 40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16" name="Oval 40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17" name="Oval 40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18" name="Oval 40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3626" name="Group 407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756120" name="Oval 40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21" name="Oval 40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22" name="Oval 41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23" name="Oval 41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24" name="Oval 41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25" name="Oval 41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26" name="Oval 41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27" name="Oval 41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28" name="Oval 41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29" name="Oval 41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30" name="Oval 41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31" name="Oval 41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32" name="Oval 42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33" name="Oval 42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3627" name="Group 422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756135" name="Oval 42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36" name="Oval 42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37" name="Oval 42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38" name="Oval 42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39" name="Oval 42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40" name="Oval 42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41" name="Oval 42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42" name="Oval 43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43" name="Oval 43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44" name="Oval 43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45" name="Oval 43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46" name="Oval 43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47" name="Oval 43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48" name="Oval 43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3628" name="Group 437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89307" name="Group 438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756151" name="Oval 4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52" name="Oval 4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53" name="Oval 4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54" name="Oval 4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55" name="Oval 4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56" name="Oval 4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57" name="Oval 4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58" name="Oval 4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59" name="Oval 4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60" name="Oval 4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61" name="Oval 4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62" name="Oval 4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63" name="Oval 4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64" name="Oval 4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308" name="Group 453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756166" name="Oval 4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67" name="Oval 4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68" name="Oval 4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69" name="Oval 4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0" name="Oval 4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1" name="Oval 4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2" name="Oval 4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3" name="Oval 4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4" name="Oval 4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5" name="Oval 4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6" name="Oval 4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7" name="Oval 4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8" name="Oval 4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9" name="Oval 4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29" name="Group 468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89277" name="Group 469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756182" name="Oval 4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83" name="Oval 4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84" name="Oval 4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85" name="Oval 4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86" name="Oval 4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87" name="Oval 4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88" name="Oval 4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89" name="Oval 4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90" name="Oval 4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91" name="Oval 4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92" name="Oval 4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93" name="Oval 4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94" name="Oval 4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95" name="Oval 4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278" name="Group 484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756197" name="Oval 4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98" name="Oval 4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99" name="Oval 4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0" name="Oval 4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1" name="Oval 4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2" name="Oval 4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3" name="Oval 4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4" name="Oval 4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5" name="Oval 4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6" name="Oval 4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7" name="Oval 4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8" name="Oval 4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9" name="Oval 4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10" name="Oval 4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30" name="Group 499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89247" name="Group 500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756213" name="Oval 5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14" name="Oval 5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15" name="Oval 5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16" name="Oval 5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17" name="Oval 5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18" name="Oval 5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19" name="Oval 5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20" name="Oval 5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21" name="Oval 5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22" name="Oval 5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23" name="Oval 5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24" name="Oval 5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25" name="Oval 5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26" name="Oval 5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248" name="Group 515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756228" name="Oval 5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29" name="Oval 5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0" name="Oval 5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1" name="Oval 5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2" name="Oval 5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3" name="Oval 5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4" name="Oval 5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5" name="Oval 5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6" name="Oval 5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7" name="Oval 5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8" name="Oval 5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9" name="Oval 5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40" name="Oval 5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41" name="Oval 5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31" name="Group 530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89217" name="Group 531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756244" name="Oval 5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45" name="Oval 5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46" name="Oval 5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47" name="Oval 5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48" name="Oval 5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49" name="Oval 5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50" name="Oval 5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51" name="Oval 5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52" name="Oval 5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53" name="Oval 5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54" name="Oval 5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55" name="Oval 5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56" name="Oval 5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57" name="Oval 5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218" name="Group 546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756259" name="Oval 5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0" name="Oval 5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1" name="Oval 5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2" name="Oval 5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3" name="Oval 5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4" name="Oval 5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5" name="Oval 5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6" name="Oval 5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7" name="Oval 5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8" name="Oval 5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9" name="Oval 5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70" name="Oval 5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71" name="Oval 5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72" name="Oval 5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32" name="Group 561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89187" name="Group 562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756275" name="Oval 56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76" name="Oval 5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77" name="Oval 56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78" name="Oval 56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79" name="Oval 56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0" name="Oval 5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1" name="Oval 56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2" name="Oval 57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3" name="Oval 57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4" name="Oval 57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5" name="Oval 57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6" name="Oval 57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7" name="Oval 57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8" name="Oval 57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188" name="Group 577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756290" name="Oval 57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1" name="Oval 5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2" name="Oval 58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3" name="Oval 58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4" name="Oval 58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5" name="Oval 5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6" name="Oval 58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7" name="Oval 58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8" name="Oval 58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9" name="Oval 58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00" name="Oval 58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01" name="Oval 58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02" name="Oval 59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03" name="Oval 59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33" name="Group 592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89157" name="Group 593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756306" name="Oval 59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07" name="Oval 5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08" name="Oval 59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09" name="Oval 59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0" name="Oval 59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1" name="Oval 5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2" name="Oval 60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3" name="Oval 60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4" name="Oval 60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5" name="Oval 60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6" name="Oval 60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7" name="Oval 60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8" name="Oval 60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9" name="Oval 60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158" name="Group 608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756321" name="Oval 60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22" name="Oval 6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23" name="Oval 61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24" name="Oval 61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25" name="Oval 61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26" name="Oval 6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27" name="Oval 61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28" name="Oval 61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29" name="Oval 61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30" name="Oval 61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31" name="Oval 61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32" name="Oval 62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33" name="Oval 62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34" name="Oval 62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34" name="Group 623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89127" name="Group 624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756337" name="Oval 62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38" name="Oval 6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39" name="Oval 62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0" name="Oval 62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1" name="Oval 62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2" name="Oval 6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3" name="Oval 63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4" name="Oval 63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5" name="Oval 63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6" name="Oval 63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7" name="Oval 63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8" name="Oval 63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9" name="Oval 63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50" name="Oval 63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128" name="Group 639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6352" name="Oval 64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53" name="Oval 6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54" name="Oval 64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55" name="Oval 64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56" name="Oval 64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57" name="Oval 6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58" name="Oval 64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59" name="Oval 64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60" name="Oval 64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61" name="Oval 64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62" name="Oval 65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63" name="Oval 65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64" name="Oval 65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65" name="Oval 65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35" name="Group 654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89097" name="Group 655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6368" name="Oval 65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69" name="Oval 6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0" name="Oval 65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1" name="Oval 65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2" name="Oval 66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3" name="Oval 6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4" name="Oval 66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5" name="Oval 66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6" name="Oval 66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7" name="Oval 66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8" name="Oval 66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9" name="Oval 66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80" name="Oval 66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81" name="Oval 66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098" name="Group 670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6383" name="Oval 67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84" name="Oval 6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85" name="Oval 67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86" name="Oval 67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87" name="Oval 67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88" name="Oval 6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89" name="Oval 67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90" name="Oval 67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91" name="Oval 67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92" name="Oval 68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93" name="Oval 68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94" name="Oval 68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95" name="Oval 68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96" name="Oval 68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36" name="Group 685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83947" name="Group 686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6399" name="Oval 68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0" name="Oval 6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1" name="Oval 68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2" name="Oval 69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3" name="Oval 69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4" name="Oval 6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5" name="Oval 69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6" name="Oval 69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7" name="Oval 69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8" name="Oval 69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9" name="Oval 69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10" name="Oval 69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11" name="Oval 69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12" name="Oval 70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948" name="Group 701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6414" name="Oval 70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15" name="Oval 7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16" name="Oval 70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17" name="Oval 70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18" name="Oval 70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19" name="Oval 7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20" name="Oval 70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21" name="Oval 70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22" name="Oval 71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23" name="Oval 71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24" name="Oval 71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25" name="Oval 71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26" name="Oval 71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27" name="Oval 71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37" name="Group 716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83917" name="Group 717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6430" name="Oval 71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1" name="Oval 7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2" name="Oval 72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3" name="Oval 72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4" name="Oval 72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5" name="Oval 7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6" name="Oval 72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7" name="Oval 72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8" name="Oval 72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9" name="Oval 72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40" name="Oval 72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41" name="Oval 72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42" name="Oval 73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43" name="Oval 73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918" name="Group 732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6445" name="Oval 73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46" name="Oval 7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47" name="Oval 73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48" name="Oval 73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49" name="Oval 73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0" name="Oval 7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1" name="Oval 73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2" name="Oval 74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3" name="Oval 74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4" name="Oval 74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5" name="Oval 74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6" name="Oval 74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7" name="Oval 74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8" name="Oval 74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38" name="Group 747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83887" name="Group 748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6461" name="Oval 74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62" name="Oval 7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63" name="Oval 75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64" name="Oval 75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65" name="Oval 75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66" name="Oval 7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67" name="Oval 75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68" name="Oval 75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69" name="Oval 75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70" name="Oval 75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71" name="Oval 75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72" name="Oval 76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73" name="Oval 76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74" name="Oval 76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888" name="Group 763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6476" name="Oval 76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77" name="Oval 7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78" name="Oval 76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79" name="Oval 76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0" name="Oval 76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1" name="Oval 7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2" name="Oval 77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3" name="Oval 77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4" name="Oval 77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5" name="Oval 77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6" name="Oval 77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7" name="Oval 77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8" name="Oval 77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9" name="Oval 77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39" name="Group 778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83857" name="Group 779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6492" name="Oval 78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93" name="Oval 7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94" name="Oval 78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95" name="Oval 78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96" name="Oval 78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97" name="Oval 7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98" name="Oval 78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99" name="Oval 78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00" name="Oval 78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01" name="Oval 78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02" name="Oval 79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03" name="Oval 79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04" name="Oval 79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05" name="Oval 79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858" name="Group 794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6507" name="Oval 79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08" name="Oval 7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09" name="Oval 79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0" name="Oval 79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1" name="Oval 79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2" name="Oval 8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3" name="Oval 80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4" name="Oval 80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5" name="Oval 80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6" name="Oval 80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7" name="Oval 80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8" name="Oval 80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9" name="Oval 80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20" name="Oval 80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40" name="Group 809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83827" name="Group 810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6523" name="Oval 81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24" name="Oval 8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25" name="Oval 81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26" name="Oval 81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27" name="Oval 81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28" name="Oval 8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29" name="Oval 81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30" name="Oval 81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31" name="Oval 81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32" name="Oval 82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33" name="Oval 82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34" name="Oval 82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35" name="Oval 82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36" name="Oval 82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828" name="Group 825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6538" name="Oval 8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39" name="Oval 8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0" name="Oval 8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1" name="Oval 8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2" name="Oval 8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3" name="Oval 8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4" name="Oval 8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5" name="Oval 8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6" name="Oval 8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7" name="Oval 8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8" name="Oval 8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9" name="Oval 8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50" name="Oval 8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51" name="Oval 8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41" name="Group 840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83797" name="Group 841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6554" name="Oval 84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55" name="Oval 8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56" name="Oval 84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57" name="Oval 84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58" name="Oval 84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59" name="Oval 8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60" name="Oval 84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61" name="Oval 84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62" name="Oval 85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63" name="Oval 85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64" name="Oval 85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65" name="Oval 85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66" name="Oval 85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67" name="Oval 85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798" name="Group 856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6569" name="Oval 8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0" name="Oval 8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1" name="Oval 8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2" name="Oval 8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3" name="Oval 8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4" name="Oval 8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5" name="Oval 8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6" name="Oval 8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7" name="Oval 8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8" name="Oval 8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9" name="Oval 8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80" name="Oval 8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81" name="Oval 8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82" name="Oval 8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42" name="Group 871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83767" name="Group 872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6585" name="Oval 87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86" name="Oval 8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87" name="Oval 87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88" name="Oval 87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89" name="Oval 87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0" name="Oval 8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1" name="Oval 87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2" name="Oval 88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3" name="Oval 88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4" name="Oval 88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5" name="Oval 88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6" name="Oval 88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7" name="Oval 88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8" name="Oval 88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768" name="Group 887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6600" name="Oval 8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1" name="Oval 8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2" name="Oval 8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3" name="Oval 8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4" name="Oval 8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5" name="Oval 8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6" name="Oval 8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7" name="Oval 8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8" name="Oval 8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9" name="Oval 8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10" name="Oval 8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11" name="Oval 8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12" name="Oval 9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13" name="Oval 9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43" name="Group 902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83737" name="Group 903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6616" name="Oval 90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17" name="Oval 9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18" name="Oval 90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19" name="Oval 90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0" name="Oval 90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1" name="Oval 9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2" name="Oval 91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3" name="Oval 91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4" name="Oval 91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5" name="Oval 91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6" name="Oval 91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7" name="Oval 91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8" name="Oval 91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9" name="Oval 91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738" name="Group 918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6631" name="Oval 9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32" name="Oval 9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33" name="Oval 9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34" name="Oval 9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35" name="Oval 9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36" name="Oval 9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37" name="Oval 92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38" name="Oval 92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39" name="Oval 92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40" name="Oval 92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41" name="Oval 92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42" name="Oval 93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43" name="Oval 93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44" name="Oval 93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44" name="Group 933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83707" name="Group 934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6647" name="Oval 93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48" name="Oval 9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49" name="Oval 93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0" name="Oval 93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1" name="Oval 93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2" name="Oval 9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3" name="Oval 94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4" name="Oval 94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5" name="Oval 94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6" name="Oval 94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7" name="Oval 94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8" name="Oval 94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9" name="Oval 94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60" name="Oval 94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708" name="Group 949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6662" name="Oval 9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63" name="Oval 9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64" name="Oval 9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65" name="Oval 9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66" name="Oval 9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67" name="Oval 9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68" name="Oval 9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69" name="Oval 9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70" name="Oval 9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71" name="Oval 9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72" name="Oval 9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73" name="Oval 9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74" name="Oval 9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75" name="Oval 9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45" name="Group 964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83677" name="Group 965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6678" name="Oval 96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79" name="Oval 9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0" name="Oval 96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1" name="Oval 96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2" name="Oval 97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3" name="Oval 9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4" name="Oval 97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5" name="Oval 97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6" name="Oval 97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7" name="Oval 97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8" name="Oval 97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9" name="Oval 97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90" name="Oval 97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91" name="Oval 97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678" name="Group 980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6693" name="Oval 9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94" name="Oval 9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95" name="Oval 9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96" name="Oval 9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97" name="Oval 9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98" name="Oval 9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99" name="Oval 9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00" name="Oval 9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01" name="Oval 9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02" name="Oval 9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03" name="Oval 9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04" name="Oval 9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05" name="Oval 9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06" name="Oval 9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46" name="Group 995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83647" name="Group 996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6709" name="Oval 99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0" name="Oval 9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1" name="Oval 99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2" name="Oval 100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3" name="Oval 100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4" name="Oval 10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5" name="Oval 100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6" name="Oval 100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7" name="Oval 100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8" name="Oval 100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9" name="Oval 100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20" name="Oval 100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21" name="Oval 100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22" name="Oval 101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648" name="Group 1011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6724" name="Oval 10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25" name="Oval 10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26" name="Oval 10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27" name="Oval 10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28" name="Oval 10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29" name="Oval 10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30" name="Oval 10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31" name="Oval 10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32" name="Oval 10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33" name="Oval 10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34" name="Oval 10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35" name="Oval 10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36" name="Oval 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37" name="Oval 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673510" name="Group 2"/>
          <p:cNvGrpSpPr>
            <a:grpSpLocks/>
          </p:cNvGrpSpPr>
          <p:nvPr/>
        </p:nvGrpSpPr>
        <p:grpSpPr bwMode="auto">
          <a:xfrm>
            <a:off x="5081588" y="-233363"/>
            <a:ext cx="4062412" cy="2838451"/>
            <a:chOff x="2363" y="2032"/>
            <a:chExt cx="2559" cy="1788"/>
          </a:xfrm>
        </p:grpSpPr>
        <p:grpSp>
          <p:nvGrpSpPr>
            <p:cNvPr id="82991" name="Group 3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756740" name="Oval 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41" name="Oval 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42" name="Oval 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43" name="Oval 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44" name="Oval 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45" name="Oval 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46" name="Oval 1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47" name="Oval 1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48" name="Oval 1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49" name="Oval 1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50" name="Oval 1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51" name="Oval 1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52" name="Oval 1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53" name="Oval 1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2992" name="Group 18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756755" name="Oval 1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56" name="Oval 2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57" name="Oval 2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58" name="Oval 2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59" name="Oval 2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60" name="Oval 2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61" name="Oval 2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62" name="Oval 2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63" name="Oval 2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64" name="Oval 2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65" name="Oval 2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66" name="Oval 3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67" name="Oval 3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68" name="Oval 3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2993" name="Group 33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756770" name="Oval 3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71" name="Oval 3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72" name="Oval 3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73" name="Oval 3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74" name="Oval 3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75" name="Oval 3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76" name="Oval 4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77" name="Oval 4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78" name="Oval 4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79" name="Oval 4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80" name="Oval 4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81" name="Oval 4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82" name="Oval 4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83" name="Oval 4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2994" name="Group 48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83553" name="Group 49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756786" name="Oval 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87" name="Oval 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88" name="Oval 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89" name="Oval 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0" name="Oval 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1" name="Oval 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2" name="Oval 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3" name="Oval 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4" name="Oval 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5" name="Oval 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6" name="Oval 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7" name="Oval 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8" name="Oval 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9" name="Oval 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554" name="Group 64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756801" name="Oval 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02" name="Oval 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03" name="Oval 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04" name="Oval 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05" name="Oval 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06" name="Oval 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07" name="Oval 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08" name="Oval 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09" name="Oval 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10" name="Oval 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11" name="Oval 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12" name="Oval 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13" name="Oval 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14" name="Oval 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2995" name="Group 79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83523" name="Group 80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756817" name="Oval 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18" name="Oval 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19" name="Oval 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0" name="Oval 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1" name="Oval 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2" name="Oval 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3" name="Oval 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4" name="Oval 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5" name="Oval 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6" name="Oval 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7" name="Oval 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8" name="Oval 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9" name="Oval 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30" name="Oval 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524" name="Group 95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756832" name="Oval 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33" name="Oval 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34" name="Oval 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35" name="Oval 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36" name="Oval 1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37" name="Oval 1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38" name="Oval 1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39" name="Oval 1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40" name="Oval 1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41" name="Oval 1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42" name="Oval 1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43" name="Oval 1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44" name="Oval 1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45" name="Oval 1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2996" name="Group 110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83493" name="Group 111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756848" name="Oval 1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49" name="Oval 1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0" name="Oval 1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1" name="Oval 1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2" name="Oval 1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3" name="Oval 1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4" name="Oval 1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5" name="Oval 1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6" name="Oval 1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7" name="Oval 1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8" name="Oval 1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9" name="Oval 1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60" name="Oval 12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61" name="Oval 12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494" name="Group 126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756863" name="Oval 1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64" name="Oval 1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65" name="Oval 1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66" name="Oval 1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67" name="Oval 1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68" name="Oval 1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69" name="Oval 1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70" name="Oval 1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71" name="Oval 1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72" name="Oval 1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73" name="Oval 1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74" name="Oval 1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75" name="Oval 1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76" name="Oval 1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2997" name="Group 141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83463" name="Group 142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756879" name="Oval 1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0" name="Oval 1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1" name="Oval 1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2" name="Oval 1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3" name="Oval 1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4" name="Oval 1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5" name="Oval 1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6" name="Oval 1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7" name="Oval 1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8" name="Oval 1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9" name="Oval 1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90" name="Oval 1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91" name="Oval 1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92" name="Oval 1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464" name="Group 157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756894" name="Oval 1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95" name="Oval 1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96" name="Oval 1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97" name="Oval 1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98" name="Oval 1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99" name="Oval 1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00" name="Oval 1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01" name="Oval 1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02" name="Oval 1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03" name="Oval 1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04" name="Oval 1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05" name="Oval 1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06" name="Oval 1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07" name="Oval 1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2998" name="Group 172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83433" name="Group 173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756910" name="Oval 1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1" name="Oval 1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2" name="Oval 1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3" name="Oval 1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4" name="Oval 1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5" name="Oval 1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6" name="Oval 1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7" name="Oval 1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8" name="Oval 1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9" name="Oval 1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20" name="Oval 1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21" name="Oval 1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22" name="Oval 1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23" name="Oval 1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434" name="Group 188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756925" name="Oval 1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26" name="Oval 1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27" name="Oval 1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28" name="Oval 1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29" name="Oval 1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0" name="Oval 1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1" name="Oval 1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2" name="Oval 1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3" name="Oval 1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4" name="Oval 1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5" name="Oval 1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6" name="Oval 2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7" name="Oval 2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8" name="Oval 2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2999" name="Group 203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83403" name="Group 204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756941" name="Oval 2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42" name="Oval 2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43" name="Oval 2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44" name="Oval 2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45" name="Oval 2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46" name="Oval 2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47" name="Oval 2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48" name="Oval 2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49" name="Oval 2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50" name="Oval 2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51" name="Oval 2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52" name="Oval 2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53" name="Oval 2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54" name="Oval 2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404" name="Group 219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756956" name="Oval 2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57" name="Oval 2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58" name="Oval 2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59" name="Oval 2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0" name="Oval 2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1" name="Oval 2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2" name="Oval 2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3" name="Oval 2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4" name="Oval 2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5" name="Oval 2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6" name="Oval 2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7" name="Oval 2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8" name="Oval 2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9" name="Oval 2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00" name="Group 234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83373" name="Group 235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756972" name="Oval 2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73" name="Oval 2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74" name="Oval 2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75" name="Oval 2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76" name="Oval 2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77" name="Oval 2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78" name="Oval 2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79" name="Oval 2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80" name="Oval 2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81" name="Oval 2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82" name="Oval 2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83" name="Oval 2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84" name="Oval 2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85" name="Oval 2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374" name="Group 250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6987" name="Oval 2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88" name="Oval 2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89" name="Oval 2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0" name="Oval 2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1" name="Oval 2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2" name="Oval 2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3" name="Oval 2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4" name="Oval 2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5" name="Oval 2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6" name="Oval 2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7" name="Oval 2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8" name="Oval 2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9" name="Oval 2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00" name="Oval 2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01" name="Group 265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83343" name="Group 266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7003" name="Oval 2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04" name="Oval 2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05" name="Oval 2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06" name="Oval 2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07" name="Oval 2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08" name="Oval 2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09" name="Oval 2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10" name="Oval 2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11" name="Oval 2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12" name="Oval 2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13" name="Oval 2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14" name="Oval 2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15" name="Oval 2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16" name="Oval 2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344" name="Group 281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7018" name="Oval 2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19" name="Oval 2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0" name="Oval 2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1" name="Oval 2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2" name="Oval 2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3" name="Oval 2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4" name="Oval 2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5" name="Oval 2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6" name="Oval 2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7" name="Oval 2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8" name="Oval 2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9" name="Oval 2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30" name="Oval 2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31" name="Oval 2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02" name="Group 296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83313" name="Group 297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7034" name="Oval 2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35" name="Oval 2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36" name="Oval 3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37" name="Oval 3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38" name="Oval 3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39" name="Oval 3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40" name="Oval 3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41" name="Oval 3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42" name="Oval 3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43" name="Oval 3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44" name="Oval 3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45" name="Oval 3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46" name="Oval 3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47" name="Oval 3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314" name="Group 312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7049" name="Oval 3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0" name="Oval 3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1" name="Oval 3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2" name="Oval 3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3" name="Oval 3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4" name="Oval 3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5" name="Oval 3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6" name="Oval 3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7" name="Oval 3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8" name="Oval 3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9" name="Oval 3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60" name="Oval 3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61" name="Oval 3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62" name="Oval 3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03" name="Group 327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83283" name="Group 328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7065" name="Oval 3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66" name="Oval 3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67" name="Oval 3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68" name="Oval 3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69" name="Oval 3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0" name="Oval 3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1" name="Oval 3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2" name="Oval 3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3" name="Oval 3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4" name="Oval 3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5" name="Oval 3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6" name="Oval 3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7" name="Oval 3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8" name="Oval 3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284" name="Group 343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7080" name="Oval 3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1" name="Oval 3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2" name="Oval 3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3" name="Oval 3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4" name="Oval 3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5" name="Oval 3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6" name="Oval 3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7" name="Oval 3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8" name="Oval 3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9" name="Oval 3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90" name="Oval 3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91" name="Oval 3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92" name="Oval 3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93" name="Oval 3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04" name="Group 358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83253" name="Group 359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7096" name="Oval 3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97" name="Oval 3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98" name="Oval 3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99" name="Oval 3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0" name="Oval 3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1" name="Oval 3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2" name="Oval 3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3" name="Oval 3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4" name="Oval 3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5" name="Oval 3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6" name="Oval 3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7" name="Oval 3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8" name="Oval 3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9" name="Oval 3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254" name="Group 374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7111" name="Oval 3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12" name="Oval 3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13" name="Oval 3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14" name="Oval 3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15" name="Oval 3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16" name="Oval 3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17" name="Oval 3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18" name="Oval 3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19" name="Oval 3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20" name="Oval 3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21" name="Oval 3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22" name="Oval 3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23" name="Oval 3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24" name="Oval 3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05" name="Group 389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83223" name="Group 390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7127" name="Oval 3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28" name="Oval 3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29" name="Oval 3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0" name="Oval 3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1" name="Oval 3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2" name="Oval 3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3" name="Oval 3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4" name="Oval 3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5" name="Oval 3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6" name="Oval 4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7" name="Oval 4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8" name="Oval 4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9" name="Oval 4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40" name="Oval 4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224" name="Group 405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7142" name="Oval 4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43" name="Oval 4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44" name="Oval 4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45" name="Oval 4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46" name="Oval 4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47" name="Oval 4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48" name="Oval 4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49" name="Oval 4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50" name="Oval 4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51" name="Oval 4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52" name="Oval 4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53" name="Oval 4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54" name="Oval 4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55" name="Oval 4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06" name="Group 420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83193" name="Group 421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7158" name="Oval 4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59" name="Oval 4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0" name="Oval 4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1" name="Oval 4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2" name="Oval 4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3" name="Oval 4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4" name="Oval 4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5" name="Oval 4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6" name="Oval 4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7" name="Oval 4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8" name="Oval 4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9" name="Oval 4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70" name="Oval 4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71" name="Oval 4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194" name="Group 436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7173" name="Oval 4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74" name="Oval 4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75" name="Oval 4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76" name="Oval 4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77" name="Oval 4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78" name="Oval 4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79" name="Oval 4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80" name="Oval 4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81" name="Oval 4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82" name="Oval 4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83" name="Oval 4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84" name="Oval 4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85" name="Oval 4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86" name="Oval 4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07" name="Group 451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83163" name="Group 452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7189" name="Oval 4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0" name="Oval 4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1" name="Oval 4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2" name="Oval 4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3" name="Oval 4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4" name="Oval 4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5" name="Oval 4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6" name="Oval 4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7" name="Oval 4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8" name="Oval 4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9" name="Oval 4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00" name="Oval 4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01" name="Oval 4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02" name="Oval 4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164" name="Group 467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7204" name="Oval 4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05" name="Oval 4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06" name="Oval 4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07" name="Oval 4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08" name="Oval 4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09" name="Oval 4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10" name="Oval 4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11" name="Oval 4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12" name="Oval 4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13" name="Oval 4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14" name="Oval 4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15" name="Oval 4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16" name="Oval 4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17" name="Oval 4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08" name="Group 482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83133" name="Group 483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7220" name="Oval 4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1" name="Oval 4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2" name="Oval 4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3" name="Oval 4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4" name="Oval 4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5" name="Oval 4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6" name="Oval 4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7" name="Oval 4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8" name="Oval 4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9" name="Oval 4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30" name="Oval 4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31" name="Oval 4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32" name="Oval 4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33" name="Oval 4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134" name="Group 498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7235" name="Oval 4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36" name="Oval 5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37" name="Oval 5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38" name="Oval 5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39" name="Oval 5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0" name="Oval 5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1" name="Oval 5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2" name="Oval 5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3" name="Oval 5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4" name="Oval 5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5" name="Oval 5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6" name="Oval 5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7" name="Oval 5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8" name="Oval 5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09" name="Group 513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83103" name="Group 514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7251" name="Oval 5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52" name="Oval 5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53" name="Oval 5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54" name="Oval 5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55" name="Oval 5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56" name="Oval 5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57" name="Oval 5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58" name="Oval 5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59" name="Oval 5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60" name="Oval 5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61" name="Oval 5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62" name="Oval 5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63" name="Oval 5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64" name="Oval 5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104" name="Group 529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7266" name="Oval 5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67" name="Oval 5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68" name="Oval 5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69" name="Oval 5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0" name="Oval 5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1" name="Oval 5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2" name="Oval 5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3" name="Oval 5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4" name="Oval 5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5" name="Oval 5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6" name="Oval 5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7" name="Oval 5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8" name="Oval 5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9" name="Oval 5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10" name="Group 544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83073" name="Group 545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7282" name="Oval 5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83" name="Oval 5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84" name="Oval 5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85" name="Oval 5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86" name="Oval 5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87" name="Oval 5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88" name="Oval 5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89" name="Oval 5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90" name="Oval 5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91" name="Oval 5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92" name="Oval 5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93" name="Oval 5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94" name="Oval 5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95" name="Oval 5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074" name="Group 560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7297" name="Oval 5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98" name="Oval 5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99" name="Oval 5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0" name="Oval 5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1" name="Oval 5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2" name="Oval 5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3" name="Oval 5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4" name="Oval 5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5" name="Oval 5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6" name="Oval 5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7" name="Oval 5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8" name="Oval 5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9" name="Oval 5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10" name="Oval 5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11" name="Group 575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83043" name="Group 576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7313" name="Oval 5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14" name="Oval 5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15" name="Oval 5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16" name="Oval 5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17" name="Oval 5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18" name="Oval 5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19" name="Oval 5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20" name="Oval 5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21" name="Oval 5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22" name="Oval 5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23" name="Oval 5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24" name="Oval 5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25" name="Oval 5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26" name="Oval 5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044" name="Group 591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7328" name="Oval 5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29" name="Oval 5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0" name="Oval 5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1" name="Oval 5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2" name="Oval 5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3" name="Oval 5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4" name="Oval 5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5" name="Oval 5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6" name="Oval 6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7" name="Oval 6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8" name="Oval 6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9" name="Oval 6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40" name="Oval 6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41" name="Oval 6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12" name="Group 606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83013" name="Group 607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7344" name="Oval 60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45" name="Oval 6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46" name="Oval 6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47" name="Oval 6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48" name="Oval 6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49" name="Oval 6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50" name="Oval 6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51" name="Oval 6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52" name="Oval 6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53" name="Oval 6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54" name="Oval 6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55" name="Oval 6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56" name="Oval 6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57" name="Oval 6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014" name="Group 622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7359" name="Oval 6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0" name="Oval 6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1" name="Oval 6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2" name="Oval 6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3" name="Oval 6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4" name="Oval 6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5" name="Oval 6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6" name="Oval 6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7" name="Oval 6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8" name="Oval 6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9" name="Oval 6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70" name="Oval 6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71" name="Oval 6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72" name="Oval 6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82987" name="Text Box 63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sp>
        <p:nvSpPr>
          <p:cNvPr id="757374" name="Text Box 638"/>
          <p:cNvSpPr txBox="1">
            <a:spLocks noChangeArrowheads="1"/>
          </p:cNvSpPr>
          <p:nvPr/>
        </p:nvSpPr>
        <p:spPr bwMode="auto">
          <a:xfrm>
            <a:off x="4079875" y="3246438"/>
            <a:ext cx="3836988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tvGefw&amp;m rsm;jym;aom</a:t>
            </a:r>
            <a:r>
              <a:rPr lang="en-US" sz="6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 </a:t>
            </a:r>
            <a:r>
              <a:rPr lang="en-US" sz="6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om;orD;rsm;</a:t>
            </a:r>
            <a:r>
              <a:rPr lang="en-US" sz="6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82989" name="Text Box 640"/>
          <p:cNvSpPr txBox="1">
            <a:spLocks noChangeArrowheads="1"/>
          </p:cNvSpPr>
          <p:nvPr/>
        </p:nvSpPr>
        <p:spPr bwMode="auto">
          <a:xfrm>
            <a:off x="8574088" y="6413500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757377" name="Rectangle 641"/>
          <p:cNvSpPr>
            <a:spLocks noChangeArrowheads="1"/>
          </p:cNvSpPr>
          <p:nvPr/>
        </p:nvSpPr>
        <p:spPr bwMode="auto">
          <a:xfrm>
            <a:off x="4125913" y="2016125"/>
            <a:ext cx="735012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chemeClr val="accent2"/>
                </a:solidFill>
                <a:effectLst/>
                <a:latin typeface="WwinBurmese" charset="0"/>
              </a:rPr>
              <a:t>430</a:t>
            </a:r>
            <a:endParaRPr lang="en-US" sz="3600" b="1">
              <a:solidFill>
                <a:schemeClr val="bg2"/>
              </a:solidFill>
              <a:effectLst/>
              <a:latin typeface="WwinBurmese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7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7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7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7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7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56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73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9707" grpId="0" autoUpdateAnimBg="0"/>
      <p:bldP spid="757374" grpId="0" autoUpdateAnimBg="0"/>
      <p:bldP spid="757377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Group 2"/>
          <p:cNvGrpSpPr>
            <a:grpSpLocks/>
          </p:cNvGrpSpPr>
          <p:nvPr/>
        </p:nvGrpSpPr>
        <p:grpSpPr bwMode="auto">
          <a:xfrm>
            <a:off x="4187825" y="400050"/>
            <a:ext cx="1592263" cy="3597275"/>
            <a:chOff x="2602" y="344"/>
            <a:chExt cx="1003" cy="2266"/>
          </a:xfrm>
        </p:grpSpPr>
        <p:sp>
          <p:nvSpPr>
            <p:cNvPr id="668675" name="Freeform 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76" name="AutoShape 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77" name="Rectangle 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78" name="Freeform 6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79" name="Rectangle 7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80" name="Freeform 8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81" name="AutoShape 9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82" name="Rectangle 10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83" name="Rectangle 11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84" name="AutoShape 12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85" name="Rectangle 13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86" name="AutoShape 14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87" name="AutoShape 15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88" name="AutoShape 16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89" name="Line 17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90" name="Line 18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91" name="Line 19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92" name="Line 20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93" name="Line 21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94" name="Line 22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84240" name="Rectangle 23"/>
            <p:cNvSpPr>
              <a:spLocks noChangeArrowheads="1"/>
            </p:cNvSpPr>
            <p:nvPr/>
          </p:nvSpPr>
          <p:spPr bwMode="auto">
            <a:xfrm>
              <a:off x="2741" y="538"/>
              <a:ext cx="349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effectLst/>
                  <a:latin typeface="Wwin_Burmese1" charset="0"/>
                </a:rPr>
                <a:t>tjypf</a:t>
              </a:r>
            </a:p>
          </p:txBody>
        </p:sp>
        <p:sp>
          <p:nvSpPr>
            <p:cNvPr id="84241" name="Rectangle 24"/>
            <p:cNvSpPr>
              <a:spLocks noChangeArrowheads="1"/>
            </p:cNvSpPr>
            <p:nvPr/>
          </p:nvSpPr>
          <p:spPr bwMode="auto">
            <a:xfrm>
              <a:off x="2690" y="634"/>
              <a:ext cx="73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effectLst/>
                  <a:latin typeface="WinInnwa" charset="0"/>
                </a:rPr>
                <a:t>owif;aumif;/ </a:t>
              </a:r>
            </a:p>
          </p:txBody>
        </p:sp>
        <p:sp>
          <p:nvSpPr>
            <p:cNvPr id="84242" name="Rectangle 25"/>
            <p:cNvSpPr>
              <a:spLocks noChangeArrowheads="1"/>
            </p:cNvSpPr>
            <p:nvPr/>
          </p:nvSpPr>
          <p:spPr bwMode="auto">
            <a:xfrm>
              <a:off x="2695" y="738"/>
              <a:ext cx="38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 b="1">
                  <a:solidFill>
                    <a:schemeClr val="bg2"/>
                  </a:solidFill>
                  <a:effectLst/>
                  <a:latin typeface="WinInnwa" charset="0"/>
                </a:rPr>
                <a:t>rdom;pk</a:t>
              </a:r>
              <a:r>
                <a:rPr lang="en-US" sz="1200">
                  <a:solidFill>
                    <a:schemeClr val="bg2"/>
                  </a:solidFill>
                  <a:effectLst/>
                  <a:latin typeface="WinInnwa" charset="0"/>
                </a:rPr>
                <a:t> </a:t>
              </a:r>
            </a:p>
          </p:txBody>
        </p:sp>
        <p:sp>
          <p:nvSpPr>
            <p:cNvPr id="84243" name="Rectangle 26"/>
            <p:cNvSpPr>
              <a:spLocks noChangeArrowheads="1"/>
            </p:cNvSpPr>
            <p:nvPr/>
          </p:nvSpPr>
          <p:spPr bwMode="auto">
            <a:xfrm>
              <a:off x="2690" y="842"/>
              <a:ext cx="58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effectLst/>
                  <a:latin typeface="WinInnwa" charset="0"/>
                </a:rPr>
                <a:t>vlowfr_ </a:t>
              </a:r>
            </a:p>
          </p:txBody>
        </p:sp>
        <p:sp>
          <p:nvSpPr>
            <p:cNvPr id="84244" name="Rectangle 27"/>
            <p:cNvSpPr>
              <a:spLocks noChangeArrowheads="1"/>
            </p:cNvSpPr>
            <p:nvPr/>
          </p:nvSpPr>
          <p:spPr bwMode="auto">
            <a:xfrm>
              <a:off x="2627" y="938"/>
              <a:ext cx="53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 b="1">
                  <a:solidFill>
                    <a:schemeClr val="bg2"/>
                  </a:solidFill>
                  <a:effectLst/>
                  <a:latin typeface="WinInnwa" charset="0"/>
                </a:rPr>
                <a:t>oufwef@ </a:t>
              </a:r>
            </a:p>
          </p:txBody>
        </p:sp>
        <p:sp>
          <p:nvSpPr>
            <p:cNvPr id="84245" name="Rectangle 28"/>
            <p:cNvSpPr>
              <a:spLocks noChangeArrowheads="1"/>
            </p:cNvSpPr>
            <p:nvPr/>
          </p:nvSpPr>
          <p:spPr bwMode="auto">
            <a:xfrm>
              <a:off x="2781" y="1042"/>
              <a:ext cx="527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 b="1">
                  <a:solidFill>
                    <a:schemeClr val="bg2"/>
                  </a:solidFill>
                  <a:effectLst/>
                  <a:latin typeface="WinInnwa" charset="0"/>
                </a:rPr>
                <a:t>&amp;Jwdkuf}uD;/ </a:t>
              </a:r>
            </a:p>
          </p:txBody>
        </p:sp>
        <p:sp>
          <p:nvSpPr>
            <p:cNvPr id="84246" name="Rectangle 29"/>
            <p:cNvSpPr>
              <a:spLocks noChangeArrowheads="1"/>
            </p:cNvSpPr>
            <p:nvPr/>
          </p:nvSpPr>
          <p:spPr bwMode="auto">
            <a:xfrm>
              <a:off x="2607" y="344"/>
              <a:ext cx="629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effectLst/>
                  <a:latin typeface="WinInnwa" charset="0"/>
                </a:rPr>
                <a:t>zefqif;jcif;/ </a:t>
              </a:r>
              <a:endParaRPr lang="en-US" sz="900" b="1">
                <a:solidFill>
                  <a:srgbClr val="000000"/>
                </a:solidFill>
                <a:effectLst/>
                <a:latin typeface="WinInnwa" charset="0"/>
              </a:endParaRPr>
            </a:p>
          </p:txBody>
        </p:sp>
        <p:sp>
          <p:nvSpPr>
            <p:cNvPr id="84247" name="Rectangle 30"/>
            <p:cNvSpPr>
              <a:spLocks noChangeArrowheads="1"/>
            </p:cNvSpPr>
            <p:nvPr/>
          </p:nvSpPr>
          <p:spPr bwMode="auto">
            <a:xfrm>
              <a:off x="2602" y="458"/>
              <a:ext cx="45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effectLst/>
                  <a:latin typeface="WinInnwa" charset="0"/>
                </a:rPr>
                <a:t>vlom;/ </a:t>
              </a:r>
            </a:p>
          </p:txBody>
        </p:sp>
        <p:sp>
          <p:nvSpPr>
            <p:cNvPr id="668703" name="Line 31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704" name="Line 32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705" name="Rectangle 33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84251" name="Rectangle 34"/>
            <p:cNvSpPr>
              <a:spLocks noChangeArrowheads="1"/>
            </p:cNvSpPr>
            <p:nvPr/>
          </p:nvSpPr>
          <p:spPr bwMode="auto">
            <a:xfrm>
              <a:off x="2749" y="1531"/>
              <a:ext cx="41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L - S - B</a:t>
              </a:r>
            </a:p>
          </p:txBody>
        </p:sp>
        <p:sp>
          <p:nvSpPr>
            <p:cNvPr id="84252" name="Rectangle 35"/>
            <p:cNvSpPr>
              <a:spLocks noChangeArrowheads="1"/>
            </p:cNvSpPr>
            <p:nvPr/>
          </p:nvSpPr>
          <p:spPr bwMode="auto">
            <a:xfrm>
              <a:off x="2812" y="1771"/>
              <a:ext cx="28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J - E</a:t>
              </a:r>
            </a:p>
          </p:txBody>
        </p:sp>
        <p:sp>
          <p:nvSpPr>
            <p:cNvPr id="84253" name="Rectangle 36"/>
            <p:cNvSpPr>
              <a:spLocks noChangeArrowheads="1"/>
            </p:cNvSpPr>
            <p:nvPr/>
          </p:nvSpPr>
          <p:spPr bwMode="auto">
            <a:xfrm>
              <a:off x="2846" y="1891"/>
              <a:ext cx="20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12</a:t>
              </a:r>
            </a:p>
          </p:txBody>
        </p:sp>
        <p:sp>
          <p:nvSpPr>
            <p:cNvPr id="84254" name="Rectangle 37"/>
            <p:cNvSpPr>
              <a:spLocks noChangeArrowheads="1"/>
            </p:cNvSpPr>
            <p:nvPr/>
          </p:nvSpPr>
          <p:spPr bwMode="auto">
            <a:xfrm>
              <a:off x="2742" y="1414"/>
              <a:ext cx="86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bg2"/>
                  </a:solidFill>
                  <a:effectLst/>
                  <a:latin typeface="Wwin_Burmese1" charset="0"/>
                </a:rPr>
                <a:t>a&amp;G;ac:awmfrljcif;/ </a:t>
              </a:r>
            </a:p>
          </p:txBody>
        </p:sp>
        <p:sp>
          <p:nvSpPr>
            <p:cNvPr id="84255" name="Rectangle 38"/>
            <p:cNvSpPr>
              <a:spLocks noChangeArrowheads="1"/>
            </p:cNvSpPr>
            <p:nvPr/>
          </p:nvSpPr>
          <p:spPr bwMode="auto">
            <a:xfrm>
              <a:off x="2634" y="1274"/>
              <a:ext cx="49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effectLst/>
                  <a:latin typeface="WinInnwa" charset="0"/>
                </a:rPr>
                <a:t>tmNAH[H/ </a:t>
              </a:r>
            </a:p>
          </p:txBody>
        </p:sp>
        <p:sp>
          <p:nvSpPr>
            <p:cNvPr id="84256" name="Rectangle 39"/>
            <p:cNvSpPr>
              <a:spLocks noChangeArrowheads="1"/>
            </p:cNvSpPr>
            <p:nvPr/>
          </p:nvSpPr>
          <p:spPr bwMode="auto">
            <a:xfrm>
              <a:off x="2834" y="1653"/>
              <a:ext cx="229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668712" name="Line 40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713" name="Line 41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84259" name="Rectangle 42"/>
            <p:cNvSpPr>
              <a:spLocks noChangeArrowheads="1"/>
            </p:cNvSpPr>
            <p:nvPr/>
          </p:nvSpPr>
          <p:spPr bwMode="auto">
            <a:xfrm>
              <a:off x="2694" y="2152"/>
              <a:ext cx="55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effectLst/>
                  <a:latin typeface="WinInnwa" charset="0"/>
                </a:rPr>
                <a:t>a,moyf </a:t>
              </a:r>
            </a:p>
          </p:txBody>
        </p:sp>
        <p:sp>
          <p:nvSpPr>
            <p:cNvPr id="84260" name="Rectangle 43"/>
            <p:cNvSpPr>
              <a:spLocks noChangeArrowheads="1"/>
            </p:cNvSpPr>
            <p:nvPr/>
          </p:nvSpPr>
          <p:spPr bwMode="auto">
            <a:xfrm>
              <a:off x="2724" y="2301"/>
              <a:ext cx="47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effectLst/>
                  <a:latin typeface="WinInnwa" charset="0"/>
                </a:rPr>
                <a:t>uRefb0 </a:t>
              </a:r>
            </a:p>
          </p:txBody>
        </p:sp>
        <p:sp>
          <p:nvSpPr>
            <p:cNvPr id="84261" name="Rectangle 44"/>
            <p:cNvSpPr>
              <a:spLocks noChangeArrowheads="1"/>
            </p:cNvSpPr>
            <p:nvPr/>
          </p:nvSpPr>
          <p:spPr bwMode="auto">
            <a:xfrm>
              <a:off x="2856" y="2420"/>
              <a:ext cx="30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  <a:effectLst/>
                  <a:latin typeface="WwinBurmese" charset="0"/>
                </a:rPr>
                <a:t>430</a:t>
              </a:r>
            </a:p>
          </p:txBody>
        </p:sp>
        <p:sp>
          <p:nvSpPr>
            <p:cNvPr id="668717" name="Line 45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718" name="Line 46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719" name="Line 47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720" name="Line 48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668721" name="AutoShape 49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22" name="Freeform 50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23" name="Freeform 51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24" name="Freeform 52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25" name="Freeform 53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26" name="Freeform 54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27" name="Freeform 55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28" name="Freeform 56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29" name="Freeform 57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30" name="Freeform 58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31" name="Freeform 59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32" name="Freeform 60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33" name="Freeform 61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34" name="Freeform 62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35" name="Freeform 63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36" name="Freeform 64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37" name="Freeform 65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38" name="Freeform 66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39" name="Freeform 67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40" name="Freeform 68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41" name="Freeform 69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42" name="Freeform 70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43" name="Freeform 71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44" name="Freeform 72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45" name="Freeform 73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46" name="Freeform 74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47" name="Freeform 75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48" name="Freeform 76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49" name="Freeform 77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50" name="Freeform 78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51" name="Freeform 79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52" name="Freeform 80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53" name="Freeform 81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54" name="Freeform 82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55" name="Freeform 83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56" name="Freeform 84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57" name="Freeform 85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58" name="Freeform 86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59" name="Freeform 87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60" name="Freeform 88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61" name="Freeform 89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62" name="Freeform 90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63" name="Freeform 91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64" name="Freeform 92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68" name="Freeform 96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/>
            <a:ahLst/>
            <a:cxnLst>
              <a:cxn ang="0">
                <a:pos x="128" y="40"/>
              </a:cxn>
              <a:cxn ang="0">
                <a:pos x="0" y="40"/>
              </a:cxn>
              <a:cxn ang="0">
                <a:pos x="0" y="0"/>
              </a:cxn>
              <a:cxn ang="0">
                <a:pos x="128" y="40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84016" name="Picture 97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8770" name="Freeform 98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71" name="Freeform 99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72" name="Freeform 100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73" name="Freeform 101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74" name="Freeform 102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75" name="Freeform 103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76" name="Freeform 104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77" name="Freeform 105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78" name="Freeform 106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79" name="Freeform 107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80" name="Freeform 108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81" name="Freeform 109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82" name="Freeform 110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83" name="Freeform 111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84" name="Freeform 112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85" name="Freeform 113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86" name="Freeform 114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87" name="Freeform 115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88" name="Freeform 116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89" name="Freeform 117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90" name="Freeform 118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91" name="Freeform 119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92" name="Freeform 120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93" name="Freeform 121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84041" name="Picture 123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8796" name="Line 124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97" name="Freeform 125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044" name="Rectangle 126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668799" name="Rectangle 127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00" name="Rectangle 128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01" name="Rectangle 129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02" name="Rectangle 130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03" name="Rectangle 131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050" name="Rectangle 132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Times" charset="0"/>
              </a:rPr>
              <a:t>S</a:t>
            </a:r>
          </a:p>
        </p:txBody>
      </p:sp>
      <p:sp>
        <p:nvSpPr>
          <p:cNvPr id="668805" name="Rectangle 133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(2000 B.C.)</a:t>
            </a:r>
          </a:p>
        </p:txBody>
      </p:sp>
      <p:sp>
        <p:nvSpPr>
          <p:cNvPr id="668806" name="Rectangle 134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>
                <a:solidFill>
                  <a:srgbClr val="FAFD00"/>
                </a:solidFill>
                <a:effectLst/>
                <a:latin typeface="Times" charset="0"/>
                <a:ea typeface="+mn-ea"/>
                <a:cs typeface="+mn-cs"/>
              </a:rPr>
              <a:t>C 7 S J </a:t>
            </a:r>
          </a:p>
        </p:txBody>
      </p:sp>
      <p:sp>
        <p:nvSpPr>
          <p:cNvPr id="668807" name="Rectangle 13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668808" name="Rectangle 136"/>
          <p:cNvSpPr>
            <a:spLocks noChangeArrowheads="1"/>
          </p:cNvSpPr>
          <p:nvPr/>
        </p:nvSpPr>
        <p:spPr bwMode="auto">
          <a:xfrm>
            <a:off x="725488" y="3506788"/>
            <a:ext cx="34639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000">
                <a:solidFill>
                  <a:srgbClr val="00FF00"/>
                </a:solidFill>
                <a:effectLst/>
                <a:latin typeface="WwinBurmese" pitchFamily="2" charset="0"/>
                <a:ea typeface="+mn-ea"/>
                <a:cs typeface="+mn-cs"/>
              </a:rPr>
              <a:t>7</a:t>
            </a:r>
            <a:r>
              <a:rPr lang="en-US" sz="5400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2800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=</a:t>
            </a:r>
            <a:r>
              <a:rPr lang="en-US" sz="5400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8000">
                <a:solidFill>
                  <a:srgbClr val="00FF00"/>
                </a:solidFill>
                <a:effectLst/>
                <a:latin typeface="WwinBurmese" pitchFamily="2" charset="0"/>
                <a:ea typeface="+mn-ea"/>
                <a:cs typeface="+mn-cs"/>
              </a:rPr>
              <a:t>4</a:t>
            </a:r>
            <a:r>
              <a:rPr lang="en-US" sz="5400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4400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+</a:t>
            </a:r>
            <a:r>
              <a:rPr lang="en-US" sz="5400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8800">
                <a:solidFill>
                  <a:srgbClr val="00FF00"/>
                </a:solidFill>
                <a:effectLst/>
                <a:latin typeface="WwinBurmese" pitchFamily="2" charset="0"/>
                <a:ea typeface="+mn-ea"/>
                <a:cs typeface="+mn-cs"/>
              </a:rPr>
              <a:t>3</a:t>
            </a:r>
            <a:r>
              <a:rPr lang="en-US" sz="5400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</a:p>
        </p:txBody>
      </p:sp>
      <p:sp>
        <p:nvSpPr>
          <p:cNvPr id="668809" name="Line 137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10" name="Rectangle 13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11" name="Line 139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12" name="Rectangle 140"/>
          <p:cNvSpPr>
            <a:spLocks noChangeArrowheads="1"/>
          </p:cNvSpPr>
          <p:nvPr/>
        </p:nvSpPr>
        <p:spPr bwMode="auto">
          <a:xfrm>
            <a:off x="5930900" y="1520825"/>
            <a:ext cx="511175" cy="25495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14" name="Rectangle 142"/>
          <p:cNvSpPr>
            <a:spLocks noChangeArrowheads="1"/>
          </p:cNvSpPr>
          <p:nvPr/>
        </p:nvSpPr>
        <p:spPr bwMode="auto">
          <a:xfrm rot="-5400000">
            <a:off x="5741194" y="5595144"/>
            <a:ext cx="887413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15" name="Rectangle 143"/>
          <p:cNvSpPr>
            <a:spLocks noChangeArrowheads="1"/>
          </p:cNvSpPr>
          <p:nvPr/>
        </p:nvSpPr>
        <p:spPr bwMode="auto">
          <a:xfrm rot="-5400000">
            <a:off x="5748338" y="4421188"/>
            <a:ext cx="8667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18" name="Rectangle 146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20" name="Rectangle 148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21" name="Rectangle 149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22" name="Rectangle 150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25" name="Freeform 153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26" name="Freeform 154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27" name="Rectangle 155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28" name="AutoShape 156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29" name="Freeform 157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30" name="AutoShape 158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31" name="AutoShape 159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32" name="Rectangle 160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33" name="AutoShape 161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34" name="Rectangle 162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35" name="AutoShape 163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84076" name="Group 164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668837" name="AutoShape 165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838" name="Rectangle 166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839" name="AutoShape 167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668840" name="Freeform 168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41" name="AutoShape 169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42" name="Rectangle 170"/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(1500 B.C.)</a:t>
            </a:r>
          </a:p>
        </p:txBody>
      </p:sp>
      <p:sp>
        <p:nvSpPr>
          <p:cNvPr id="668843" name="Rectangle 171"/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(500 B.C.)</a:t>
            </a:r>
          </a:p>
        </p:txBody>
      </p:sp>
      <p:sp>
        <p:nvSpPr>
          <p:cNvPr id="668844" name="Rectangle 172"/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(1000 B.C.)</a:t>
            </a:r>
          </a:p>
        </p:txBody>
      </p:sp>
      <p:sp>
        <p:nvSpPr>
          <p:cNvPr id="668845" name="Line 173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46" name="Line 174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47" name="Line 175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48" name="Line 176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49" name="Line 177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50" name="Line 178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51" name="Line 179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52" name="Line 180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53" name="Line 181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54" name="Line 182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55" name="Line 183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56" name="Line 184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094" name="Rectangle 185"/>
          <p:cNvSpPr>
            <a:spLocks noChangeArrowheads="1"/>
          </p:cNvSpPr>
          <p:nvPr/>
        </p:nvSpPr>
        <p:spPr bwMode="auto">
          <a:xfrm>
            <a:off x="6523038" y="3213100"/>
            <a:ext cx="94456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bg2"/>
                </a:solidFill>
                <a:effectLst/>
                <a:latin typeface="WinInnwa" charset="0"/>
              </a:rPr>
              <a:t>zrf;qD;/ </a:t>
            </a:r>
          </a:p>
        </p:txBody>
      </p:sp>
      <p:sp>
        <p:nvSpPr>
          <p:cNvPr id="668858" name="Line 186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59" name="Line 187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60" name="Line 188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098" name="Rectangle 189"/>
          <p:cNvSpPr>
            <a:spLocks noChangeArrowheads="1"/>
          </p:cNvSpPr>
          <p:nvPr/>
        </p:nvSpPr>
        <p:spPr bwMode="auto">
          <a:xfrm>
            <a:off x="6599238" y="4394200"/>
            <a:ext cx="10096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bg2"/>
                </a:solidFill>
                <a:effectLst/>
                <a:latin typeface="WinInnwa" charset="0"/>
              </a:rPr>
              <a:t>qdwfNidrf 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WinInnwa" charset="0"/>
            </a:endParaRPr>
          </a:p>
        </p:txBody>
      </p:sp>
      <p:sp>
        <p:nvSpPr>
          <p:cNvPr id="668862" name="Line 190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63" name="Line 191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64" name="Rectangle 192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65" name="AutoShape 193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103" name="Rectangle 194"/>
          <p:cNvSpPr>
            <a:spLocks noChangeArrowheads="1"/>
          </p:cNvSpPr>
          <p:nvPr/>
        </p:nvSpPr>
        <p:spPr bwMode="auto">
          <a:xfrm>
            <a:off x="6610350" y="5102225"/>
            <a:ext cx="90487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WinInnwa" charset="0"/>
              </a:rPr>
              <a:t>a,±7I/</a:t>
            </a:r>
          </a:p>
          <a:p>
            <a:pPr algn="l"/>
            <a:endParaRPr lang="en-US" sz="1200" b="1">
              <a:solidFill>
                <a:srgbClr val="000000"/>
              </a:solidFill>
              <a:effectLst/>
              <a:latin typeface="WinInnwa" charset="0"/>
            </a:endParaRPr>
          </a:p>
        </p:txBody>
      </p:sp>
      <p:sp>
        <p:nvSpPr>
          <p:cNvPr id="668867" name="Line 195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68" name="Line 196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69" name="Line 197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70" name="Line 198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71" name="Line 199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72" name="Line 200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73" name="AutoShape 201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74" name="Rectangle 202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75" name="AutoShape 203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113" name="Rectangle 204"/>
          <p:cNvSpPr>
            <a:spLocks noChangeArrowheads="1"/>
          </p:cNvSpPr>
          <p:nvPr/>
        </p:nvSpPr>
        <p:spPr bwMode="auto">
          <a:xfrm>
            <a:off x="6570663" y="561975"/>
            <a:ext cx="88423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WinInnwa" charset="0"/>
              </a:rPr>
              <a:t>rif;rJh/</a:t>
            </a:r>
            <a:r>
              <a:rPr lang="en-US" sz="2400" b="1">
                <a:solidFill>
                  <a:schemeClr val="bg2"/>
                </a:solidFill>
                <a:effectLst/>
                <a:latin typeface="Wwin_Burmese1" charset="0"/>
              </a:rPr>
              <a:t> </a:t>
            </a:r>
          </a:p>
        </p:txBody>
      </p:sp>
      <p:sp>
        <p:nvSpPr>
          <p:cNvPr id="668877" name="Line 205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78" name="Line 206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116" name="Rectangle 207"/>
          <p:cNvSpPr>
            <a:spLocks noChangeArrowheads="1"/>
          </p:cNvSpPr>
          <p:nvPr/>
        </p:nvSpPr>
        <p:spPr bwMode="auto">
          <a:xfrm>
            <a:off x="6580188" y="1266825"/>
            <a:ext cx="9255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WinInnwa" charset="0"/>
              </a:rPr>
              <a:t>rif;pH/ </a:t>
            </a:r>
          </a:p>
        </p:txBody>
      </p:sp>
      <p:sp>
        <p:nvSpPr>
          <p:cNvPr id="668880" name="Rectangle 208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81" name="AutoShape 209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119" name="Rectangle 210"/>
          <p:cNvSpPr>
            <a:spLocks noChangeArrowheads="1"/>
          </p:cNvSpPr>
          <p:nvPr/>
        </p:nvSpPr>
        <p:spPr bwMode="auto">
          <a:xfrm>
            <a:off x="4281488" y="5635625"/>
            <a:ext cx="7016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30303"/>
                </a:solidFill>
                <a:effectLst/>
                <a:latin typeface="WinInnwa" charset="0"/>
              </a:rPr>
              <a:t>a,m±7I</a:t>
            </a:r>
          </a:p>
        </p:txBody>
      </p:sp>
      <p:sp>
        <p:nvSpPr>
          <p:cNvPr id="668883" name="Line 211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84" name="Line 212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85" name="Rectangle 213"/>
          <p:cNvSpPr>
            <a:spLocks noChangeArrowheads="1"/>
          </p:cNvSpPr>
          <p:nvPr/>
        </p:nvSpPr>
        <p:spPr bwMode="auto">
          <a:xfrm>
            <a:off x="4227513" y="4421188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86" name="AutoShape 214"/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124" name="Rectangle 215"/>
          <p:cNvSpPr>
            <a:spLocks noChangeArrowheads="1"/>
          </p:cNvSpPr>
          <p:nvPr/>
        </p:nvSpPr>
        <p:spPr bwMode="auto">
          <a:xfrm>
            <a:off x="4318000" y="4257675"/>
            <a:ext cx="9080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chemeClr val="bg2"/>
                </a:solidFill>
                <a:effectLst/>
                <a:latin typeface="Wwin_Burmese1" charset="0"/>
              </a:rPr>
              <a:t>/ </a:t>
            </a:r>
            <a:r>
              <a:rPr lang="en-US" sz="1600" b="1">
                <a:solidFill>
                  <a:schemeClr val="bg2"/>
                </a:solidFill>
                <a:effectLst/>
                <a:latin typeface="WinInnwa" charset="0"/>
              </a:rPr>
              <a:t>arma&amp;S/ </a:t>
            </a:r>
          </a:p>
        </p:txBody>
      </p:sp>
      <p:sp>
        <p:nvSpPr>
          <p:cNvPr id="668888" name="Line 216"/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89" name="Line 217"/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90" name="Line 218"/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91" name="Line 219"/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92" name="Line 220"/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93" name="Line 221"/>
          <p:cNvSpPr>
            <a:spLocks noChangeShapeType="1"/>
          </p:cNvSpPr>
          <p:nvPr/>
        </p:nvSpPr>
        <p:spPr bwMode="auto">
          <a:xfrm>
            <a:off x="4271963" y="54546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94" name="Line 222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96" name="Rectangle 224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(2000 B.C.)</a:t>
            </a:r>
          </a:p>
        </p:txBody>
      </p:sp>
      <p:sp>
        <p:nvSpPr>
          <p:cNvPr id="668897" name="Rectangle 225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98" name="Rectangle 226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99" name="Rectangle 227"/>
          <p:cNvSpPr>
            <a:spLocks noChangeArrowheads="1"/>
          </p:cNvSpPr>
          <p:nvPr/>
        </p:nvSpPr>
        <p:spPr bwMode="auto">
          <a:xfrm>
            <a:off x="4097338" y="2001838"/>
            <a:ext cx="1625600" cy="2185987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900" name="Freeform 22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901" name="Rectangle 22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902" name="Freeform 23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903" name="AutoShape 23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904" name="Rectangle 23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905" name="Rectangle 23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906" name="AutoShape 23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907" name="Line 23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908" name="Line 23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145" name="Rectangle 237"/>
          <p:cNvSpPr>
            <a:spLocks noChangeArrowheads="1"/>
          </p:cNvSpPr>
          <p:nvPr/>
        </p:nvSpPr>
        <p:spPr bwMode="auto">
          <a:xfrm>
            <a:off x="7908925" y="3400425"/>
            <a:ext cx="9652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a,moyf </a:t>
            </a:r>
          </a:p>
        </p:txBody>
      </p:sp>
      <p:sp>
        <p:nvSpPr>
          <p:cNvPr id="84146" name="Rectangle 238"/>
          <p:cNvSpPr>
            <a:spLocks noChangeArrowheads="1"/>
          </p:cNvSpPr>
          <p:nvPr/>
        </p:nvSpPr>
        <p:spPr bwMode="auto">
          <a:xfrm>
            <a:off x="8070850" y="3665538"/>
            <a:ext cx="6826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   Slavery</a:t>
            </a:r>
          </a:p>
        </p:txBody>
      </p:sp>
      <p:sp>
        <p:nvSpPr>
          <p:cNvPr id="84147" name="Rectangle 239"/>
          <p:cNvSpPr>
            <a:spLocks noChangeArrowheads="1"/>
          </p:cNvSpPr>
          <p:nvPr/>
        </p:nvSpPr>
        <p:spPr bwMode="auto">
          <a:xfrm>
            <a:off x="8280400" y="3854450"/>
            <a:ext cx="371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430</a:t>
            </a:r>
          </a:p>
        </p:txBody>
      </p:sp>
      <p:sp>
        <p:nvSpPr>
          <p:cNvPr id="84148" name="Text Box 241"/>
          <p:cNvSpPr txBox="1">
            <a:spLocks noChangeArrowheads="1"/>
          </p:cNvSpPr>
          <p:nvPr/>
        </p:nvSpPr>
        <p:spPr bwMode="auto">
          <a:xfrm>
            <a:off x="533400" y="6483350"/>
            <a:ext cx="19939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000" u="sng">
              <a:solidFill>
                <a:srgbClr val="000000"/>
              </a:solidFill>
              <a:effectLst/>
              <a:latin typeface="Geneva" charset="0"/>
            </a:endParaRPr>
          </a:p>
        </p:txBody>
      </p:sp>
      <p:sp>
        <p:nvSpPr>
          <p:cNvPr id="668914" name="Text Box 242"/>
          <p:cNvSpPr txBox="1">
            <a:spLocks noChangeArrowheads="1"/>
          </p:cNvSpPr>
          <p:nvPr/>
        </p:nvSpPr>
        <p:spPr bwMode="auto">
          <a:xfrm>
            <a:off x="1781175" y="-114300"/>
            <a:ext cx="351155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 u="sng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urÇm 1;1 - xGuf 1;6</a:t>
            </a:r>
            <a:r>
              <a:rPr lang="en-US" sz="2800" b="1" u="sng">
                <a:solidFill>
                  <a:schemeClr val="tx1"/>
                </a:solidFill>
                <a:effectLst/>
                <a:latin typeface="WinInnwa" pitchFamily="-107" charset="0"/>
                <a:ea typeface="+mn-ea"/>
                <a:cs typeface="+mn-cs"/>
              </a:rPr>
              <a:t> </a:t>
            </a:r>
          </a:p>
        </p:txBody>
      </p:sp>
      <p:sp>
        <p:nvSpPr>
          <p:cNvPr id="668915" name="AutoShape 243"/>
          <p:cNvSpPr>
            <a:spLocks noChangeArrowheads="1"/>
          </p:cNvSpPr>
          <p:nvPr/>
        </p:nvSpPr>
        <p:spPr bwMode="auto">
          <a:xfrm rot="1808">
            <a:off x="5038725" y="3486150"/>
            <a:ext cx="3059113" cy="463550"/>
          </a:xfrm>
          <a:prstGeom prst="leftArrow">
            <a:avLst>
              <a:gd name="adj1" fmla="val 50000"/>
              <a:gd name="adj2" fmla="val 164983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151" name="Text Box 24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68921" name="Rectangle 24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sp>
        <p:nvSpPr>
          <p:cNvPr id="84153" name="Text Box 25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grpSp>
        <p:nvGrpSpPr>
          <p:cNvPr id="84154" name="Group 252"/>
          <p:cNvGrpSpPr>
            <a:grpSpLocks/>
          </p:cNvGrpSpPr>
          <p:nvPr/>
        </p:nvGrpSpPr>
        <p:grpSpPr bwMode="auto">
          <a:xfrm>
            <a:off x="5154613" y="1344613"/>
            <a:ext cx="2894012" cy="4368800"/>
            <a:chOff x="3247" y="847"/>
            <a:chExt cx="1823" cy="2752"/>
          </a:xfrm>
        </p:grpSpPr>
        <p:grpSp>
          <p:nvGrpSpPr>
            <p:cNvPr id="84165" name="Group 253"/>
            <p:cNvGrpSpPr>
              <a:grpSpLocks/>
            </p:cNvGrpSpPr>
            <p:nvPr/>
          </p:nvGrpSpPr>
          <p:grpSpPr bwMode="auto">
            <a:xfrm>
              <a:off x="3247" y="1381"/>
              <a:ext cx="331" cy="369"/>
              <a:chOff x="1567" y="1192"/>
              <a:chExt cx="331" cy="369"/>
            </a:xfrm>
          </p:grpSpPr>
          <p:grpSp>
            <p:nvGrpSpPr>
              <p:cNvPr id="84205" name="Group 254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84207" name="Group 255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84213" name="Group 256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8929" name="Freeform 25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8930" name="Freeform 25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84214" name="Picture 259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8932" name="Freeform 260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33" name="Freeform 261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34" name="Freeform 262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35" name="Freeform 263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36" name="Freeform 264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4206" name="Rectangle 26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AC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84166" name="Group 266"/>
            <p:cNvGrpSpPr>
              <a:grpSpLocks/>
            </p:cNvGrpSpPr>
            <p:nvPr/>
          </p:nvGrpSpPr>
          <p:grpSpPr bwMode="auto">
            <a:xfrm>
              <a:off x="3250" y="3230"/>
              <a:ext cx="331" cy="369"/>
              <a:chOff x="1567" y="1192"/>
              <a:chExt cx="331" cy="369"/>
            </a:xfrm>
          </p:grpSpPr>
          <p:grpSp>
            <p:nvGrpSpPr>
              <p:cNvPr id="84193" name="Group 267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84195" name="Group 268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84201" name="Group 269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8942" name="Freeform 27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8943" name="Freeform 27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84202" name="Picture 272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8945" name="Freeform 273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46" name="Freeform 274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47" name="Freeform 275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48" name="Freeform 276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49" name="Freeform 277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4194" name="Rectangle 27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16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LC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84167" name="Group 279"/>
            <p:cNvGrpSpPr>
              <a:grpSpLocks/>
            </p:cNvGrpSpPr>
            <p:nvPr/>
          </p:nvGrpSpPr>
          <p:grpSpPr bwMode="auto">
            <a:xfrm>
              <a:off x="4739" y="847"/>
              <a:ext cx="331" cy="369"/>
              <a:chOff x="1567" y="1192"/>
              <a:chExt cx="331" cy="369"/>
            </a:xfrm>
          </p:grpSpPr>
          <p:grpSp>
            <p:nvGrpSpPr>
              <p:cNvPr id="84181" name="Group 280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84183" name="Group 281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84189" name="Group 282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8955" name="Freeform 283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8956" name="Freeform 284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84190" name="Picture 285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8958" name="Freeform 286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59" name="Freeform 287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60" name="Freeform 288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61" name="Freeform 289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62" name="Freeform 290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4182" name="Rectangle 291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DC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84168" name="Group 292"/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84169" name="Group 293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84171" name="Group 294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84177" name="Group 295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8968" name="Freeform 29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8969" name="Freeform 29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84178" name="Picture 298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8971" name="Freeform 299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72" name="Freeform 300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73" name="Freeform 301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74" name="Freeform 302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75" name="Freeform 303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4170" name="Rectangle 304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NC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</p:grpSp>
      <p:sp>
        <p:nvSpPr>
          <p:cNvPr id="668979" name="Rectangle 307"/>
          <p:cNvSpPr>
            <a:spLocks noChangeArrowheads="1"/>
          </p:cNvSpPr>
          <p:nvPr/>
        </p:nvSpPr>
        <p:spPr bwMode="auto">
          <a:xfrm rot="-5400000">
            <a:off x="2941638" y="927100"/>
            <a:ext cx="1238250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980" name="Text Box 308"/>
          <p:cNvSpPr txBox="1">
            <a:spLocks noChangeArrowheads="1"/>
          </p:cNvSpPr>
          <p:nvPr/>
        </p:nvSpPr>
        <p:spPr bwMode="auto">
          <a:xfrm rot="-5400000">
            <a:off x="2903538" y="992188"/>
            <a:ext cx="11525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FFFF66"/>
                </a:solidFill>
                <a:effectLst/>
                <a:latin typeface="WinInnwa" pitchFamily="2" charset="0"/>
                <a:ea typeface="+mn-ea"/>
                <a:cs typeface="+mn-cs"/>
              </a:rPr>
              <a:t>zefqif;jcif</a:t>
            </a:r>
          </a:p>
        </p:txBody>
      </p:sp>
      <p:sp>
        <p:nvSpPr>
          <p:cNvPr id="668982" name="Text Box 310"/>
          <p:cNvSpPr txBox="1">
            <a:spLocks noChangeArrowheads="1"/>
          </p:cNvSpPr>
          <p:nvPr/>
        </p:nvSpPr>
        <p:spPr bwMode="auto">
          <a:xfrm rot="-5388536">
            <a:off x="2743201" y="3868737"/>
            <a:ext cx="1966912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>
                <a:solidFill>
                  <a:srgbClr val="FFFF66"/>
                </a:solidFill>
                <a:effectLst/>
                <a:latin typeface="Wwin_Burmese1" pitchFamily="2" charset="0"/>
                <a:ea typeface="+mn-ea"/>
                <a:cs typeface="+mn-cs"/>
              </a:rPr>
              <a:t>   </a:t>
            </a:r>
            <a:r>
              <a:rPr lang="en-US" sz="2400" b="1">
                <a:solidFill>
                  <a:srgbClr val="FFFF66"/>
                </a:solidFill>
                <a:effectLst/>
                <a:latin typeface="WinInnwa" pitchFamily="-107" charset="0"/>
                <a:ea typeface="+mn-ea"/>
                <a:cs typeface="+mn-cs"/>
              </a:rPr>
              <a:t>yk*¾dKvf av;OD; </a:t>
            </a:r>
          </a:p>
        </p:txBody>
      </p:sp>
      <p:sp>
        <p:nvSpPr>
          <p:cNvPr id="668983" name="Text Box 311"/>
          <p:cNvSpPr txBox="1">
            <a:spLocks noChangeArrowheads="1"/>
          </p:cNvSpPr>
          <p:nvPr/>
        </p:nvSpPr>
        <p:spPr bwMode="auto">
          <a:xfrm rot="-5400000">
            <a:off x="5460207" y="5738019"/>
            <a:ext cx="111125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000" b="1">
                <a:solidFill>
                  <a:srgbClr val="FFFF66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  <a:r>
              <a:rPr lang="en-US" sz="3200" b="1">
                <a:solidFill>
                  <a:srgbClr val="FFFF66"/>
                </a:solidFill>
                <a:effectLst/>
                <a:latin typeface="Wwin_Burmese1" pitchFamily="2" charset="0"/>
                <a:ea typeface="+mn-ea"/>
                <a:cs typeface="+mn-cs"/>
              </a:rPr>
              <a:t>  </a:t>
            </a:r>
            <a:r>
              <a:rPr lang="en-US" sz="2400" b="1">
                <a:solidFill>
                  <a:srgbClr val="FFFF66"/>
                </a:solidFill>
                <a:effectLst/>
                <a:latin typeface="WinInnwa" pitchFamily="2" charset="0"/>
                <a:ea typeface="+mn-ea"/>
                <a:cs typeface="+mn-cs"/>
              </a:rPr>
              <a:t>a,7I</a:t>
            </a:r>
          </a:p>
        </p:txBody>
      </p:sp>
      <p:sp>
        <p:nvSpPr>
          <p:cNvPr id="668985" name="Text Box 313"/>
          <p:cNvSpPr txBox="1">
            <a:spLocks noChangeArrowheads="1"/>
          </p:cNvSpPr>
          <p:nvPr/>
        </p:nvSpPr>
        <p:spPr bwMode="auto">
          <a:xfrm rot="-5385664">
            <a:off x="5584825" y="4352925"/>
            <a:ext cx="11493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effectLst/>
                <a:latin typeface="WinInnwa" pitchFamily="2" charset="0"/>
                <a:ea typeface="+mn-ea"/>
                <a:cs typeface="+mn-cs"/>
              </a:rPr>
              <a:t>qdwfNidrf</a:t>
            </a:r>
            <a:r>
              <a:rPr lang="en-US" sz="500">
                <a:solidFill>
                  <a:srgbClr val="FFEA18"/>
                </a:solidFill>
                <a:effectLst/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68986" name="Text Box 314"/>
          <p:cNvSpPr txBox="1">
            <a:spLocks noChangeArrowheads="1"/>
          </p:cNvSpPr>
          <p:nvPr/>
        </p:nvSpPr>
        <p:spPr bwMode="auto">
          <a:xfrm rot="-5400000">
            <a:off x="4940300" y="2122488"/>
            <a:ext cx="2427287" cy="5794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>
                <a:solidFill>
                  <a:srgbClr val="FFFF66"/>
                </a:solidFill>
                <a:effectLst/>
                <a:latin typeface="WinInnwa" pitchFamily="2" charset="0"/>
                <a:ea typeface="+mn-ea"/>
                <a:cs typeface="+mn-cs"/>
              </a:rPr>
              <a:t>jzpfpOf 3 &amp;yf </a:t>
            </a:r>
          </a:p>
        </p:txBody>
      </p:sp>
      <p:sp>
        <p:nvSpPr>
          <p:cNvPr id="84161" name="Rectangle 315"/>
          <p:cNvSpPr>
            <a:spLocks noChangeArrowheads="1"/>
          </p:cNvSpPr>
          <p:nvPr/>
        </p:nvSpPr>
        <p:spPr bwMode="auto">
          <a:xfrm rot="-5362446">
            <a:off x="1971676" y="1884362"/>
            <a:ext cx="10096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FF00"/>
                </a:solidFill>
                <a:effectLst/>
                <a:latin typeface="WinInnwa" charset="0"/>
              </a:rPr>
              <a:t>qdwfNidrf </a:t>
            </a:r>
          </a:p>
          <a:p>
            <a:pPr algn="l"/>
            <a:endParaRPr lang="en-US" sz="900" b="1">
              <a:solidFill>
                <a:srgbClr val="00FF00"/>
              </a:solidFill>
              <a:effectLst/>
              <a:latin typeface="WinInnwa" charset="0"/>
            </a:endParaRPr>
          </a:p>
        </p:txBody>
      </p:sp>
      <p:sp>
        <p:nvSpPr>
          <p:cNvPr id="668988" name="Text Box 316"/>
          <p:cNvSpPr txBox="1">
            <a:spLocks noChangeArrowheads="1"/>
          </p:cNvSpPr>
          <p:nvPr/>
        </p:nvSpPr>
        <p:spPr bwMode="auto">
          <a:xfrm rot="-5400000">
            <a:off x="708025" y="1830388"/>
            <a:ext cx="11525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00FF00"/>
                </a:solidFill>
                <a:effectLst/>
                <a:latin typeface="WinInnwa" pitchFamily="2" charset="0"/>
                <a:ea typeface="+mn-ea"/>
                <a:cs typeface="+mn-cs"/>
              </a:rPr>
              <a:t>zefqif;jcif</a:t>
            </a:r>
          </a:p>
        </p:txBody>
      </p:sp>
      <p:sp>
        <p:nvSpPr>
          <p:cNvPr id="668989" name="Rectangle 317"/>
          <p:cNvSpPr>
            <a:spLocks noChangeArrowheads="1"/>
          </p:cNvSpPr>
          <p:nvPr/>
        </p:nvSpPr>
        <p:spPr bwMode="auto">
          <a:xfrm rot="-5335984">
            <a:off x="1372394" y="1805781"/>
            <a:ext cx="10763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4 + 3 </a:t>
            </a:r>
          </a:p>
        </p:txBody>
      </p:sp>
      <p:sp>
        <p:nvSpPr>
          <p:cNvPr id="84164" name="Rectangle 318"/>
          <p:cNvSpPr>
            <a:spLocks noChangeArrowheads="1"/>
          </p:cNvSpPr>
          <p:nvPr/>
        </p:nvSpPr>
        <p:spPr bwMode="auto">
          <a:xfrm rot="-5587908">
            <a:off x="2538413" y="2117725"/>
            <a:ext cx="7016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FF00"/>
                </a:solidFill>
                <a:effectLst/>
                <a:latin typeface="WinInnwa" charset="0"/>
              </a:rPr>
              <a:t>a,7I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6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898" grpId="0" animBg="1"/>
      <p:bldP spid="668899" grpId="0" animBg="1"/>
      <p:bldP spid="66891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/>
          <p:cNvSpPr>
            <a:spLocks noChangeArrowheads="1"/>
          </p:cNvSpPr>
          <p:nvPr/>
        </p:nvSpPr>
        <p:spPr bwMode="auto">
          <a:xfrm>
            <a:off x="701675" y="1536700"/>
            <a:ext cx="2382838" cy="3016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tx2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yk*¾dKvf </a:t>
            </a:r>
            <a:r>
              <a:rPr lang="en-US" sz="4800" b="1">
                <a:solidFill>
                  <a:srgbClr val="FFFFE7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av;OD;</a:t>
            </a:r>
            <a:r>
              <a:rPr lang="en-US" sz="4800" b="1">
                <a:solidFill>
                  <a:schemeClr val="tx2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 rS </a:t>
            </a:r>
            <a:r>
              <a:rPr lang="en-US" sz="4800" b="1">
                <a:solidFill>
                  <a:srgbClr val="FFFFE7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wwd,</a:t>
            </a:r>
            <a:r>
              <a:rPr lang="en-US" sz="4800" b="1">
                <a:solidFill>
                  <a:schemeClr val="tx2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 yk*¾dKvf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60475" y="1330325"/>
            <a:ext cx="6640513" cy="5407025"/>
            <a:chOff x="794" y="838"/>
            <a:chExt cx="4183" cy="3406"/>
          </a:xfrm>
        </p:grpSpPr>
        <p:sp>
          <p:nvSpPr>
            <p:cNvPr id="792580" name="Rectangle 4"/>
            <p:cNvSpPr>
              <a:spLocks noChangeArrowheads="1"/>
            </p:cNvSpPr>
            <p:nvPr/>
          </p:nvSpPr>
          <p:spPr bwMode="auto">
            <a:xfrm>
              <a:off x="2399" y="838"/>
              <a:ext cx="2578" cy="17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>
                  <a:solidFill>
                    <a:srgbClr val="FAFD00"/>
                  </a:solidFill>
                  <a:effectLst/>
                  <a:latin typeface="Times" charset="0"/>
                  <a:ea typeface="+mn-ea"/>
                  <a:cs typeface="+mn-cs"/>
                </a:rPr>
                <a:t>A</a:t>
              </a:r>
              <a:r>
                <a:rPr lang="en-US" sz="106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J</a:t>
              </a:r>
              <a:r>
                <a:rPr lang="en-US" sz="17200">
                  <a:solidFill>
                    <a:srgbClr val="00FF00"/>
                  </a:solidFill>
                  <a:effectLst/>
                  <a:latin typeface="Times" charset="0"/>
                  <a:ea typeface="+mn-ea"/>
                  <a:cs typeface="+mn-cs"/>
                </a:rPr>
                <a:t>M</a:t>
              </a:r>
              <a:r>
                <a:rPr lang="en-US" sz="9600">
                  <a:solidFill>
                    <a:srgbClr val="FAFD00"/>
                  </a:solidFill>
                  <a:effectLst/>
                  <a:latin typeface="Times" charset="0"/>
                  <a:ea typeface="+mn-ea"/>
                  <a:cs typeface="+mn-cs"/>
                </a:rPr>
                <a:t>J</a:t>
              </a:r>
            </a:p>
          </p:txBody>
        </p:sp>
        <p:sp>
          <p:nvSpPr>
            <p:cNvPr id="792581" name="Rectangle 5"/>
            <p:cNvSpPr>
              <a:spLocks noChangeArrowheads="1"/>
            </p:cNvSpPr>
            <p:nvPr/>
          </p:nvSpPr>
          <p:spPr bwMode="auto">
            <a:xfrm>
              <a:off x="794" y="2537"/>
              <a:ext cx="725" cy="17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7200">
                  <a:solidFill>
                    <a:srgbClr val="D83104"/>
                  </a:solidFill>
                  <a:effectLst/>
                  <a:latin typeface="Times" charset="0"/>
                </a:rPr>
                <a:t>?</a:t>
              </a:r>
              <a:endParaRPr lang="en-US" sz="17200">
                <a:solidFill>
                  <a:srgbClr val="51DC00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792582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792583" name="Line 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998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4999" name="Text Box 9"/>
          <p:cNvSpPr txBox="1">
            <a:spLocks noChangeArrowheads="1"/>
          </p:cNvSpPr>
          <p:nvPr/>
        </p:nvSpPr>
        <p:spPr bwMode="auto">
          <a:xfrm>
            <a:off x="8647113" y="64055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792586" name="Rectangle 1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85001" name="Text Box 11"/>
          <p:cNvSpPr txBox="1">
            <a:spLocks noChangeArrowheads="1"/>
          </p:cNvSpPr>
          <p:nvPr/>
        </p:nvSpPr>
        <p:spPr bwMode="auto">
          <a:xfrm rot="-5315466">
            <a:off x="3578225" y="1624013"/>
            <a:ext cx="14573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solidFill>
                  <a:schemeClr val="tx2"/>
                </a:solidFill>
                <a:effectLst/>
                <a:latin typeface="WinInnwa" charset="0"/>
                <a:cs typeface="Times New Roman" charset="0"/>
              </a:rPr>
              <a:t>tmNAH[H</a:t>
            </a:r>
          </a:p>
        </p:txBody>
      </p:sp>
      <p:sp>
        <p:nvSpPr>
          <p:cNvPr id="792588" name="Text Box 12"/>
          <p:cNvSpPr txBox="1">
            <a:spLocks noChangeArrowheads="1"/>
          </p:cNvSpPr>
          <p:nvPr/>
        </p:nvSpPr>
        <p:spPr bwMode="auto">
          <a:xfrm rot="-5372496">
            <a:off x="3943350" y="1219200"/>
            <a:ext cx="231616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a,moyf/</a:t>
            </a:r>
            <a:r>
              <a:rPr lang="en-US"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792589" name="Text Box 13"/>
          <p:cNvSpPr txBox="1">
            <a:spLocks noChangeArrowheads="1"/>
          </p:cNvSpPr>
          <p:nvPr/>
        </p:nvSpPr>
        <p:spPr bwMode="auto">
          <a:xfrm rot="-5527742">
            <a:off x="5310188" y="1028700"/>
            <a:ext cx="19780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arma&amp;S/</a:t>
            </a:r>
            <a:r>
              <a:rPr lang="en-US" sz="60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792590" name="Text Box 14"/>
          <p:cNvSpPr txBox="1">
            <a:spLocks noChangeArrowheads="1"/>
          </p:cNvSpPr>
          <p:nvPr/>
        </p:nvSpPr>
        <p:spPr bwMode="auto">
          <a:xfrm rot="-5473651">
            <a:off x="6716713" y="1585912"/>
            <a:ext cx="170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a,m&amp;I/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Rectangle 2"/>
          <p:cNvSpPr>
            <a:spLocks noChangeArrowheads="1"/>
          </p:cNvSpPr>
          <p:nvPr/>
        </p:nvSpPr>
        <p:spPr bwMode="auto">
          <a:xfrm>
            <a:off x="701675" y="1536700"/>
            <a:ext cx="2382838" cy="3016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tx2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yk*¾dKvf </a:t>
            </a:r>
            <a:r>
              <a:rPr lang="en-US" sz="4800" b="1">
                <a:solidFill>
                  <a:srgbClr val="FFFFE7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av;OD;</a:t>
            </a:r>
            <a:r>
              <a:rPr lang="en-US" sz="4800" b="1">
                <a:solidFill>
                  <a:schemeClr val="tx2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 rS </a:t>
            </a:r>
            <a:r>
              <a:rPr lang="en-US" sz="4800" b="1">
                <a:solidFill>
                  <a:srgbClr val="FFFFE7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wwd,</a:t>
            </a:r>
            <a:r>
              <a:rPr lang="en-US" sz="4800" b="1">
                <a:solidFill>
                  <a:schemeClr val="tx2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 yk*¾dKvf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60475" y="1330325"/>
            <a:ext cx="6640513" cy="5407025"/>
            <a:chOff x="794" y="838"/>
            <a:chExt cx="4183" cy="3406"/>
          </a:xfrm>
        </p:grpSpPr>
        <p:sp>
          <p:nvSpPr>
            <p:cNvPr id="791556" name="Rectangle 4"/>
            <p:cNvSpPr>
              <a:spLocks noChangeArrowheads="1"/>
            </p:cNvSpPr>
            <p:nvPr/>
          </p:nvSpPr>
          <p:spPr bwMode="auto">
            <a:xfrm>
              <a:off x="2399" y="838"/>
              <a:ext cx="2578" cy="17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>
                  <a:solidFill>
                    <a:srgbClr val="FAFD00"/>
                  </a:solidFill>
                  <a:effectLst/>
                  <a:latin typeface="Times" charset="0"/>
                  <a:ea typeface="+mn-ea"/>
                  <a:cs typeface="+mn-cs"/>
                </a:rPr>
                <a:t>A</a:t>
              </a:r>
              <a:r>
                <a:rPr lang="en-US" sz="106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J</a:t>
              </a:r>
              <a:r>
                <a:rPr lang="en-US" sz="17200">
                  <a:solidFill>
                    <a:srgbClr val="00FF00"/>
                  </a:solidFill>
                  <a:effectLst/>
                  <a:latin typeface="Times" charset="0"/>
                  <a:ea typeface="+mn-ea"/>
                  <a:cs typeface="+mn-cs"/>
                </a:rPr>
                <a:t>M</a:t>
              </a:r>
              <a:r>
                <a:rPr lang="en-US" sz="9600">
                  <a:solidFill>
                    <a:srgbClr val="FAFD00"/>
                  </a:solidFill>
                  <a:effectLst/>
                  <a:latin typeface="Times" charset="0"/>
                  <a:ea typeface="+mn-ea"/>
                  <a:cs typeface="+mn-cs"/>
                </a:rPr>
                <a:t>J</a:t>
              </a:r>
            </a:p>
          </p:txBody>
        </p:sp>
        <p:sp>
          <p:nvSpPr>
            <p:cNvPr id="791557" name="Rectangle 5"/>
            <p:cNvSpPr>
              <a:spLocks noChangeArrowheads="1"/>
            </p:cNvSpPr>
            <p:nvPr/>
          </p:nvSpPr>
          <p:spPr bwMode="auto">
            <a:xfrm>
              <a:off x="794" y="2537"/>
              <a:ext cx="725" cy="17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7200">
                  <a:solidFill>
                    <a:srgbClr val="D83104"/>
                  </a:solidFill>
                  <a:effectLst/>
                  <a:latin typeface="Times" charset="0"/>
                </a:rPr>
                <a:t>?</a:t>
              </a:r>
              <a:endParaRPr lang="en-US" sz="17200">
                <a:solidFill>
                  <a:srgbClr val="51DC00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791558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791559" name="Line 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6022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6023" name="Text Box 9"/>
          <p:cNvSpPr txBox="1">
            <a:spLocks noChangeArrowheads="1"/>
          </p:cNvSpPr>
          <p:nvPr/>
        </p:nvSpPr>
        <p:spPr bwMode="auto">
          <a:xfrm>
            <a:off x="8647113" y="64055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791562" name="Rectangle 1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86025" name="Text Box 11"/>
          <p:cNvSpPr txBox="1">
            <a:spLocks noChangeArrowheads="1"/>
          </p:cNvSpPr>
          <p:nvPr/>
        </p:nvSpPr>
        <p:spPr bwMode="auto">
          <a:xfrm rot="-5315466">
            <a:off x="3578225" y="1624013"/>
            <a:ext cx="14573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solidFill>
                  <a:schemeClr val="tx2"/>
                </a:solidFill>
                <a:effectLst/>
                <a:latin typeface="WinInnwa" charset="0"/>
                <a:cs typeface="Times New Roman" charset="0"/>
              </a:rPr>
              <a:t>tmNAH[H</a:t>
            </a:r>
          </a:p>
        </p:txBody>
      </p:sp>
      <p:sp>
        <p:nvSpPr>
          <p:cNvPr id="791564" name="Text Box 12"/>
          <p:cNvSpPr txBox="1">
            <a:spLocks noChangeArrowheads="1"/>
          </p:cNvSpPr>
          <p:nvPr/>
        </p:nvSpPr>
        <p:spPr bwMode="auto">
          <a:xfrm rot="-5372496">
            <a:off x="3943350" y="1219200"/>
            <a:ext cx="231616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a,moyf/</a:t>
            </a:r>
            <a:r>
              <a:rPr lang="en-US"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791565" name="Text Box 13"/>
          <p:cNvSpPr txBox="1">
            <a:spLocks noChangeArrowheads="1"/>
          </p:cNvSpPr>
          <p:nvPr/>
        </p:nvSpPr>
        <p:spPr bwMode="auto">
          <a:xfrm rot="-5527742">
            <a:off x="5262562" y="1076326"/>
            <a:ext cx="19780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arma&amp;S/</a:t>
            </a:r>
            <a:r>
              <a:rPr lang="en-US" sz="54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791566" name="Text Box 14"/>
          <p:cNvSpPr txBox="1">
            <a:spLocks noChangeArrowheads="1"/>
          </p:cNvSpPr>
          <p:nvPr/>
        </p:nvSpPr>
        <p:spPr bwMode="auto">
          <a:xfrm rot="-5473651">
            <a:off x="6716713" y="1585912"/>
            <a:ext cx="170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a,m&amp;I/ </a:t>
            </a:r>
          </a:p>
        </p:txBody>
      </p:sp>
      <p:sp>
        <p:nvSpPr>
          <p:cNvPr id="791567" name="Rectangle 15"/>
          <p:cNvSpPr>
            <a:spLocks noChangeArrowheads="1"/>
          </p:cNvSpPr>
          <p:nvPr/>
        </p:nvSpPr>
        <p:spPr bwMode="auto">
          <a:xfrm>
            <a:off x="2828925" y="4013200"/>
            <a:ext cx="4800600" cy="1704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ja-JP" altLang="en-US" sz="8000" i="1">
                <a:solidFill>
                  <a:srgbClr val="FAFD00"/>
                </a:solidFill>
                <a:effectLst/>
                <a:latin typeface="WinInnwa" charset="0"/>
              </a:rPr>
              <a:t>“</a:t>
            </a:r>
            <a:r>
              <a:rPr lang="en-US" sz="10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arma&amp;S</a:t>
            </a:r>
            <a:r>
              <a:rPr lang="ja-JP" altLang="en-US" sz="8000" i="1">
                <a:solidFill>
                  <a:srgbClr val="FAFD00"/>
                </a:solidFill>
                <a:effectLst/>
                <a:latin typeface="WinInnwa" charset="0"/>
                <a:ea typeface="Times New Roman" charset="0"/>
                <a:cs typeface="Times New Roman" charset="0"/>
              </a:rPr>
              <a:t>”</a:t>
            </a:r>
            <a:endParaRPr lang="en-US" sz="8000" i="1">
              <a:solidFill>
                <a:srgbClr val="FAFD00"/>
              </a:solidFill>
              <a:effectLst/>
              <a:latin typeface="WinInnwa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err="1">
                <a:latin typeface="Zawgyi-One" charset="0"/>
                <a:ea typeface="ＭＳ Ｐゴシック" charset="0"/>
                <a:cs typeface="Zawgyi-One" charset="0"/>
              </a:rPr>
              <a:t>တရားေဟာျခင္းအ</a:t>
            </a:r>
            <a:r>
              <a:rPr lang="en-US" sz="2400" dirty="0">
                <a:latin typeface="Zawgyi-One" charset="0"/>
                <a:ea typeface="ＭＳ Ｐゴシック" charset="0"/>
                <a:cs typeface="Zawgyi-One" charset="0"/>
              </a:rPr>
              <a:t> </a:t>
            </a:r>
            <a:r>
              <a:rPr lang="en-US" sz="2400" dirty="0" err="1">
                <a:latin typeface="Zawgyi-One" charset="0"/>
                <a:ea typeface="ＭＳ Ｐゴシック" charset="0"/>
                <a:cs typeface="Zawgyi-One" charset="0"/>
              </a:rPr>
              <a:t>တတ္ပညာ</a:t>
            </a:r>
            <a:r>
              <a:rPr lang="en-US" sz="2400" dirty="0">
                <a:latin typeface="Zawgyi-One" charset="0"/>
                <a:ea typeface="ＭＳ Ｐゴシック" charset="0"/>
                <a:cs typeface="Zawgyi-One" charset="0"/>
              </a:rPr>
              <a:t> </a:t>
            </a:r>
            <a:r>
              <a:rPr lang="en-US" sz="2400" b="1" dirty="0">
                <a:ea typeface="ＭＳ Ｐゴシック" charset="0"/>
                <a:cs typeface="Arial"/>
              </a:rPr>
              <a:t>•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3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18" tIns="45709" rIns="91418" bIns="4570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186" eaLnBrk="1" hangingPunct="1"/>
            <a:r>
              <a:rPr lang="my-MM" sz="4000" dirty="0">
                <a:solidFill>
                  <a:srgbClr val="FFFFFF"/>
                </a:solidFill>
                <a:effectLst/>
              </a:rPr>
              <a:t>အခမဲ့အဘို့ဤတင်ပြချက်</a:t>
            </a:r>
            <a:endParaRPr lang="en-US" sz="1400" b="1" dirty="0">
              <a:solidFill>
                <a:srgbClr val="FFFFFF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157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40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01855634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effectLst/>
                <a:latin typeface="Wwin_Burmese1" pitchFamily="2" charset="0"/>
                <a:ea typeface="+mn-ea"/>
                <a:cs typeface="+mn-cs"/>
              </a:rPr>
              <a:t>? ,lza&amp;;wD;/</a:t>
            </a:r>
          </a:p>
        </p:txBody>
      </p:sp>
      <p:sp>
        <p:nvSpPr>
          <p:cNvPr id="2160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74" name="Rectangle 10"/>
          <p:cNvSpPr>
            <a:spLocks noChangeArrowheads="1"/>
          </p:cNvSpPr>
          <p:nvPr/>
        </p:nvSpPr>
        <p:spPr bwMode="auto">
          <a:xfrm>
            <a:off x="6796088" y="5405438"/>
            <a:ext cx="234791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yg;&amp;Sm;yifv,fauG@</a:t>
            </a:r>
          </a:p>
        </p:txBody>
      </p:sp>
      <p:sp>
        <p:nvSpPr>
          <p:cNvPr id="2160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*gvdvJtdkif </a:t>
            </a:r>
          </a:p>
        </p:txBody>
      </p:sp>
      <p:sp>
        <p:nvSpPr>
          <p:cNvPr id="216079" name="Rectangle 15"/>
          <p:cNvSpPr>
            <a:spLocks noChangeArrowheads="1"/>
          </p:cNvSpPr>
          <p:nvPr/>
        </p:nvSpPr>
        <p:spPr bwMode="auto">
          <a:xfrm>
            <a:off x="2516188" y="5640388"/>
            <a:ext cx="140176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yifv,feD</a:t>
            </a:r>
          </a:p>
        </p:txBody>
      </p:sp>
      <p:sp>
        <p:nvSpPr>
          <p:cNvPr id="216080" name="Rectangle 16"/>
          <p:cNvSpPr>
            <a:spLocks noChangeArrowheads="1"/>
          </p:cNvSpPr>
          <p:nvPr/>
        </p:nvSpPr>
        <p:spPr bwMode="auto">
          <a:xfrm>
            <a:off x="2020888" y="992188"/>
            <a:ext cx="1781175" cy="1001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CECECE"/>
                </a:solidFill>
                <a:effectLst/>
                <a:latin typeface="Wwin_Burmese1" charset="0"/>
              </a:rPr>
              <a:t> ajrxJyifv,f</a:t>
            </a:r>
          </a:p>
          <a:p>
            <a:pPr algn="l">
              <a:spcBef>
                <a:spcPct val="50000"/>
              </a:spcBef>
            </a:pPr>
            <a:endParaRPr lang="en-US" sz="2400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160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84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just">
              <a:defRPr/>
            </a:pPr>
            <a:r>
              <a:rPr lang="en-US" sz="3600" b="1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tqifhqifhydkif;</a:t>
            </a:r>
          </a:p>
          <a:p>
            <a:pPr algn="just">
              <a:defRPr/>
            </a:pPr>
            <a:r>
              <a:rPr lang="en-US" sz="3600" b="1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jcm;avhvmjcif;</a:t>
            </a:r>
          </a:p>
        </p:txBody>
      </p:sp>
      <p:sp>
        <p:nvSpPr>
          <p:cNvPr id="2160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yifv,fao/</a:t>
            </a:r>
            <a:r>
              <a:rPr lang="en-US" sz="1600" b="1">
                <a:solidFill>
                  <a:srgbClr val="CECECE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2160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8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8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1490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rgbClr val="CECECE"/>
                </a:solidFill>
                <a:effectLst/>
                <a:latin typeface="Wwin_Burmese1" charset="0"/>
              </a:rPr>
              <a:t>O±k/ </a:t>
            </a:r>
          </a:p>
          <a:p>
            <a:pPr algn="l">
              <a:spcBef>
                <a:spcPct val="50000"/>
              </a:spcBef>
            </a:pPr>
            <a:endParaRPr lang="en-US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16090" name="Rectangle 26"/>
          <p:cNvSpPr>
            <a:spLocks noChangeArrowheads="1"/>
          </p:cNvSpPr>
          <p:nvPr/>
        </p:nvSpPr>
        <p:spPr bwMode="auto">
          <a:xfrm>
            <a:off x="5830888" y="2884488"/>
            <a:ext cx="17494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AmAkvkef+rdK@ </a:t>
            </a:r>
          </a:p>
        </p:txBody>
      </p:sp>
      <p:sp>
        <p:nvSpPr>
          <p:cNvPr id="21609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9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cg&amp;ef+rdK@</a:t>
            </a:r>
          </a:p>
        </p:txBody>
      </p:sp>
      <p:sp>
        <p:nvSpPr>
          <p:cNvPr id="21609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9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1366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edea0+rdK@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tmqD;&amp;D;,m</a:t>
            </a:r>
            <a:r>
              <a:rPr lang="en-US" sz="1600" b="1">
                <a:solidFill>
                  <a:srgbClr val="CECECE"/>
                </a:solidFill>
                <a:effectLst/>
                <a:latin typeface="Comic Sans MS" pitchFamily="-112" charset="0"/>
                <a:ea typeface="+mn-ea"/>
                <a:cs typeface="+mn-cs"/>
              </a:rPr>
              <a:t>; </a:t>
            </a: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1609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9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97" name="Rectangle 33"/>
          <p:cNvSpPr>
            <a:spLocks noChangeArrowheads="1"/>
          </p:cNvSpPr>
          <p:nvPr/>
        </p:nvSpPr>
        <p:spPr bwMode="auto">
          <a:xfrm>
            <a:off x="1871663" y="2568575"/>
            <a:ext cx="20018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CECECE"/>
                </a:solidFill>
                <a:effectLst/>
                <a:latin typeface="Wwin_Burmese1" charset="0"/>
              </a:rPr>
              <a:t>*</a:t>
            </a:r>
            <a:r>
              <a:rPr lang="en-US" sz="2400" b="1">
                <a:solidFill>
                  <a:srgbClr val="CECECE"/>
                </a:solidFill>
                <a:effectLst/>
                <a:latin typeface="Wwin_Burmese1" charset="0"/>
              </a:rPr>
              <a:t>aeFo&amp;uf</a:t>
            </a:r>
            <a:r>
              <a:rPr lang="en-US" sz="2000" b="1">
                <a:solidFill>
                  <a:srgbClr val="CECECE"/>
                </a:solidFill>
                <a:effectLst/>
                <a:latin typeface="Wwin_Burmese1" charset="0"/>
              </a:rPr>
              <a:t> </a:t>
            </a:r>
            <a:endParaRPr lang="en-US" sz="2800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1609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99" name="Rectangle 35"/>
          <p:cNvSpPr>
            <a:spLocks noChangeArrowheads="1"/>
          </p:cNvSpPr>
          <p:nvPr/>
        </p:nvSpPr>
        <p:spPr bwMode="auto">
          <a:xfrm>
            <a:off x="2214563" y="3078163"/>
            <a:ext cx="136048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a,&amp;dacg +rdK@</a:t>
            </a:r>
            <a:r>
              <a:rPr lang="en-US" sz="2400" b="1">
                <a:solidFill>
                  <a:srgbClr val="CECECE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21610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10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102" name="Rectangle 38"/>
          <p:cNvSpPr>
            <a:spLocks noChangeArrowheads="1"/>
          </p:cNvSpPr>
          <p:nvPr/>
        </p:nvSpPr>
        <p:spPr bwMode="auto">
          <a:xfrm>
            <a:off x="2703513" y="4451350"/>
            <a:ext cx="1347787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uma'&amp;S </a:t>
            </a:r>
          </a:p>
        </p:txBody>
      </p:sp>
      <p:sp>
        <p:nvSpPr>
          <p:cNvPr id="21610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104" name="Rectangle 40"/>
          <p:cNvSpPr>
            <a:spLocks noChangeArrowheads="1"/>
          </p:cNvSpPr>
          <p:nvPr/>
        </p:nvSpPr>
        <p:spPr bwMode="auto">
          <a:xfrm>
            <a:off x="2652713" y="5164138"/>
            <a:ext cx="1692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odemawmif </a:t>
            </a:r>
          </a:p>
        </p:txBody>
      </p:sp>
      <p:sp>
        <p:nvSpPr>
          <p:cNvPr id="21610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106" name="Rectangle 42"/>
          <p:cNvSpPr>
            <a:spLocks noChangeArrowheads="1"/>
          </p:cNvSpPr>
          <p:nvPr/>
        </p:nvSpPr>
        <p:spPr bwMode="auto">
          <a:xfrm>
            <a:off x="1509713" y="4081463"/>
            <a:ext cx="985837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tJ*kwWKjynf </a:t>
            </a:r>
          </a:p>
        </p:txBody>
      </p:sp>
      <p:sp>
        <p:nvSpPr>
          <p:cNvPr id="216107" name="Rectangle 43"/>
          <p:cNvSpPr>
            <a:spLocks noChangeArrowheads="1"/>
          </p:cNvSpPr>
          <p:nvPr/>
        </p:nvSpPr>
        <p:spPr bwMode="auto">
          <a:xfrm>
            <a:off x="3370263" y="3078163"/>
            <a:ext cx="1450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aeaAmawmif </a:t>
            </a:r>
          </a:p>
        </p:txBody>
      </p:sp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6400800" y="2857500"/>
            <a:ext cx="2019300" cy="2247900"/>
            <a:chOff x="4032" y="1800"/>
            <a:chExt cx="1272" cy="1416"/>
          </a:xfrm>
        </p:grpSpPr>
        <p:sp>
          <p:nvSpPr>
            <p:cNvPr id="216115" name="Oval 51"/>
            <p:cNvSpPr>
              <a:spLocks noChangeArrowheads="1"/>
            </p:cNvSpPr>
            <p:nvPr/>
          </p:nvSpPr>
          <p:spPr bwMode="auto">
            <a:xfrm>
              <a:off x="4032" y="2592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68978" dir="137935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216117" name="AutoShape 53"/>
            <p:cNvSpPr>
              <a:spLocks noChangeArrowheads="1"/>
            </p:cNvSpPr>
            <p:nvPr/>
          </p:nvSpPr>
          <p:spPr bwMode="auto">
            <a:xfrm rot="7507952">
              <a:off x="4560" y="1824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22573" name="Text Box 55"/>
          <p:cNvSpPr txBox="1">
            <a:spLocks noChangeArrowheads="1"/>
          </p:cNvSpPr>
          <p:nvPr/>
        </p:nvSpPr>
        <p:spPr bwMode="auto">
          <a:xfrm>
            <a:off x="1787525" y="0"/>
            <a:ext cx="1993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urBm 11;21 </a:t>
            </a:r>
          </a:p>
        </p:txBody>
      </p:sp>
      <p:sp>
        <p:nvSpPr>
          <p:cNvPr id="22574" name="Text Box 5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16126" name="Rectangle 6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22576" name="Text Box 63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216128" name="Text Box 64"/>
          <p:cNvSpPr txBox="1">
            <a:spLocks noChangeArrowheads="1"/>
          </p:cNvSpPr>
          <p:nvPr/>
        </p:nvSpPr>
        <p:spPr bwMode="auto">
          <a:xfrm>
            <a:off x="8661400" y="6450013"/>
            <a:ext cx="482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3873500" y="3868738"/>
            <a:ext cx="3378200" cy="1768475"/>
            <a:chOff x="2517" y="3113"/>
            <a:chExt cx="2012" cy="606"/>
          </a:xfrm>
        </p:grpSpPr>
        <p:sp>
          <p:nvSpPr>
            <p:cNvPr id="216130" name="Text Box 66"/>
            <p:cNvSpPr txBox="1">
              <a:spLocks noChangeArrowheads="1"/>
            </p:cNvSpPr>
            <p:nvPr/>
          </p:nvSpPr>
          <p:spPr bwMode="auto">
            <a:xfrm>
              <a:off x="2517" y="3118"/>
              <a:ext cx="2012" cy="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  <a:flatTx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cgv'JY&amp;Sdaom </a:t>
              </a:r>
              <a:r>
                <a:rPr lang="en-US" sz="1800" b="1">
                  <a:solidFill>
                    <a:srgbClr val="FF0000"/>
                  </a:solidFill>
                  <a:effectLst/>
                  <a:latin typeface="Wwin_Burmese1" charset="0"/>
                  <a:ea typeface="Times New Roman" charset="0"/>
                  <a:cs typeface="Times New Roman" charset="0"/>
                </a:rPr>
                <a:t>O±k/ </a:t>
              </a:r>
              <a:r>
                <a:rPr lang="en-US" sz="2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 rDqdkydkaw;rD;,m;csdKifh0Srf;Y&amp;Sdaom a&amp;S;acwf ±dk;&amp;mxHk;"avh. A[dktcsufcsm/ tm+AH[H.aetdrf</a:t>
              </a:r>
              <a:r>
                <a:rPr lang="en-US" sz="2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Times New Roman" charset="0"/>
                  <a:cs typeface="Times New Roman" charset="0"/>
                </a:rPr>
                <a:t> </a:t>
              </a:r>
            </a:p>
          </p:txBody>
        </p:sp>
        <p:sp>
          <p:nvSpPr>
            <p:cNvPr id="216131" name="AutoShape 67"/>
            <p:cNvSpPr>
              <a:spLocks noChangeArrowheads="1"/>
            </p:cNvSpPr>
            <p:nvPr/>
          </p:nvSpPr>
          <p:spPr bwMode="auto">
            <a:xfrm>
              <a:off x="2649" y="3113"/>
              <a:ext cx="1752" cy="60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7" name="Rectangle 3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07908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507909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3557" name="Text Box 26"/>
          <p:cNvSpPr txBox="1">
            <a:spLocks noChangeArrowheads="1"/>
          </p:cNvSpPr>
          <p:nvPr/>
        </p:nvSpPr>
        <p:spPr bwMode="auto">
          <a:xfrm>
            <a:off x="-523875" y="2127250"/>
            <a:ext cx="1841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endParaRPr lang="en-US" sz="2800">
              <a:effectLst/>
            </a:endParaRPr>
          </a:p>
        </p:txBody>
      </p:sp>
      <p:pic>
        <p:nvPicPr>
          <p:cNvPr id="23558" name="Picture 31" descr="&#10;Picture 15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79" t="23958" r="10156" b="6766"/>
          <a:stretch>
            <a:fillRect/>
          </a:stretch>
        </p:blipFill>
        <p:spPr bwMode="auto">
          <a:xfrm>
            <a:off x="1730375" y="1108075"/>
            <a:ext cx="6781800" cy="49355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9" name="Text Box 6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07971" name="Oval 67"/>
          <p:cNvSpPr>
            <a:spLocks noChangeArrowheads="1"/>
          </p:cNvSpPr>
          <p:nvPr/>
        </p:nvSpPr>
        <p:spPr bwMode="auto">
          <a:xfrm>
            <a:off x="3467100" y="29337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07972" name="Oval 68"/>
          <p:cNvSpPr>
            <a:spLocks noChangeArrowheads="1"/>
          </p:cNvSpPr>
          <p:nvPr/>
        </p:nvSpPr>
        <p:spPr bwMode="auto">
          <a:xfrm>
            <a:off x="6400800" y="4914900"/>
            <a:ext cx="1892300" cy="6985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07973" name="Oval 69"/>
          <p:cNvSpPr>
            <a:spLocks noChangeArrowheads="1"/>
          </p:cNvSpPr>
          <p:nvPr/>
        </p:nvSpPr>
        <p:spPr bwMode="auto">
          <a:xfrm>
            <a:off x="3378200" y="11684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07974" name="Oval 70"/>
          <p:cNvSpPr>
            <a:spLocks noChangeArrowheads="1"/>
          </p:cNvSpPr>
          <p:nvPr/>
        </p:nvSpPr>
        <p:spPr bwMode="auto">
          <a:xfrm>
            <a:off x="4851400" y="19939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07975" name="Rectangle 7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23565" name="Text Box 72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2" name="Group 75"/>
          <p:cNvGrpSpPr>
            <a:grpSpLocks/>
          </p:cNvGrpSpPr>
          <p:nvPr/>
        </p:nvGrpSpPr>
        <p:grpSpPr bwMode="auto">
          <a:xfrm>
            <a:off x="6015038" y="3509963"/>
            <a:ext cx="1793875" cy="812800"/>
            <a:chOff x="3798" y="2240"/>
            <a:chExt cx="688" cy="512"/>
          </a:xfrm>
        </p:grpSpPr>
        <p:sp>
          <p:nvSpPr>
            <p:cNvPr id="507980" name="Oval 76"/>
            <p:cNvSpPr>
              <a:spLocks noChangeArrowheads="1"/>
            </p:cNvSpPr>
            <p:nvPr/>
          </p:nvSpPr>
          <p:spPr bwMode="auto">
            <a:xfrm>
              <a:off x="4056" y="2584"/>
              <a:ext cx="184" cy="168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150BD5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507981" name="Text Box 77"/>
            <p:cNvSpPr txBox="1">
              <a:spLocks noChangeArrowheads="1"/>
            </p:cNvSpPr>
            <p:nvPr/>
          </p:nvSpPr>
          <p:spPr bwMode="auto">
            <a:xfrm>
              <a:off x="3798" y="2240"/>
              <a:ext cx="688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2212194" algn="ctr" rotWithShape="0">
                <a:schemeClr val="bg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4400" b="1">
                  <a:solidFill>
                    <a:srgbClr val="000000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tD&amp;wf</a:t>
              </a:r>
            </a:p>
          </p:txBody>
        </p:sp>
      </p:grpSp>
      <p:sp>
        <p:nvSpPr>
          <p:cNvPr id="507982" name="AutoShape 78"/>
          <p:cNvSpPr>
            <a:spLocks noChangeArrowheads="1"/>
          </p:cNvSpPr>
          <p:nvPr/>
        </p:nvSpPr>
        <p:spPr bwMode="auto">
          <a:xfrm>
            <a:off x="5727700" y="3376613"/>
            <a:ext cx="1419225" cy="1298575"/>
          </a:xfrm>
          <a:prstGeom prst="octagon">
            <a:avLst>
              <a:gd name="adj" fmla="val 29287"/>
            </a:avLst>
          </a:prstGeom>
          <a:noFill/>
          <a:ln w="76200">
            <a:solidFill>
              <a:srgbClr val="1EDE17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3" name="Group 79"/>
          <p:cNvGrpSpPr>
            <a:grpSpLocks/>
          </p:cNvGrpSpPr>
          <p:nvPr/>
        </p:nvGrpSpPr>
        <p:grpSpPr bwMode="auto">
          <a:xfrm>
            <a:off x="2003425" y="1820863"/>
            <a:ext cx="3276600" cy="954087"/>
            <a:chOff x="1078" y="1244"/>
            <a:chExt cx="2064" cy="601"/>
          </a:xfrm>
        </p:grpSpPr>
        <p:sp>
          <p:nvSpPr>
            <p:cNvPr id="507984" name="Oval 80"/>
            <p:cNvSpPr>
              <a:spLocks noChangeArrowheads="1"/>
            </p:cNvSpPr>
            <p:nvPr/>
          </p:nvSpPr>
          <p:spPr bwMode="auto">
            <a:xfrm>
              <a:off x="2492" y="1244"/>
              <a:ext cx="184" cy="168"/>
            </a:xfrm>
            <a:prstGeom prst="ellipse">
              <a:avLst/>
            </a:prstGeom>
            <a:noFill/>
            <a:ln w="76200">
              <a:solidFill>
                <a:srgbClr val="150BD5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507985" name="Text Box 81"/>
            <p:cNvSpPr txBox="1">
              <a:spLocks noChangeArrowheads="1"/>
            </p:cNvSpPr>
            <p:nvPr/>
          </p:nvSpPr>
          <p:spPr bwMode="auto">
            <a:xfrm>
              <a:off x="1078" y="1269"/>
              <a:ext cx="2064" cy="5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5400" b="1">
                  <a:solidFill>
                    <a:srgbClr val="000000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AmAkvkef </a:t>
              </a:r>
            </a:p>
          </p:txBody>
        </p:sp>
      </p:grpSp>
      <p:sp>
        <p:nvSpPr>
          <p:cNvPr id="507986" name="Text Box 82"/>
          <p:cNvSpPr txBox="1">
            <a:spLocks noChangeArrowheads="1"/>
          </p:cNvSpPr>
          <p:nvPr/>
        </p:nvSpPr>
        <p:spPr bwMode="auto">
          <a:xfrm>
            <a:off x="1808163" y="4122738"/>
            <a:ext cx="5368925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rSwfrdvm; / yifv,fauG@ppfyGJ tD&amp;wfY/ </a:t>
            </a:r>
          </a:p>
        </p:txBody>
      </p:sp>
      <p:sp>
        <p:nvSpPr>
          <p:cNvPr id="23570" name="Text Box 88"/>
          <p:cNvSpPr txBox="1">
            <a:spLocks noChangeArrowheads="1"/>
          </p:cNvSpPr>
          <p:nvPr/>
        </p:nvSpPr>
        <p:spPr bwMode="auto">
          <a:xfrm>
            <a:off x="8574088" y="6457950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07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07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07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07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971" grpId="0" animBg="1"/>
      <p:bldP spid="507972" grpId="0" animBg="1"/>
      <p:bldP spid="507973" grpId="0" animBg="1"/>
      <p:bldP spid="507974" grpId="0" animBg="1"/>
      <p:bldP spid="507982" grpId="0" animBg="1"/>
      <p:bldP spid="50798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ChangeArrowheads="1"/>
          </p:cNvSpPr>
          <p:nvPr/>
        </p:nvSpPr>
        <p:spPr bwMode="auto">
          <a:xfrm>
            <a:off x="1295400" y="40211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-523875" y="212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endParaRPr lang="en-US">
              <a:effectLst/>
            </a:endParaRPr>
          </a:p>
        </p:txBody>
      </p:sp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79" t="23958" r="10156" b="6766"/>
          <a:stretch>
            <a:fillRect/>
          </a:stretch>
        </p:blipFill>
        <p:spPr bwMode="auto">
          <a:xfrm>
            <a:off x="1730375" y="1108075"/>
            <a:ext cx="6781800" cy="49355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3635" name="Rectangle 35"/>
          <p:cNvSpPr>
            <a:spLocks noChangeArrowheads="1"/>
          </p:cNvSpPr>
          <p:nvPr/>
        </p:nvSpPr>
        <p:spPr bwMode="auto">
          <a:xfrm>
            <a:off x="1714500" y="1092200"/>
            <a:ext cx="6819900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93608" name="Rectangle 8"/>
          <p:cNvSpPr>
            <a:spLocks noChangeArrowheads="1"/>
          </p:cNvSpPr>
          <p:nvPr/>
        </p:nvSpPr>
        <p:spPr bwMode="auto">
          <a:xfrm>
            <a:off x="8056563" y="6524625"/>
            <a:ext cx="4095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07a</a:t>
            </a:r>
          </a:p>
        </p:txBody>
      </p:sp>
      <p:sp>
        <p:nvSpPr>
          <p:cNvPr id="24584" name="Text Box 9"/>
          <p:cNvSpPr txBox="1">
            <a:spLocks noChangeArrowheads="1"/>
          </p:cNvSpPr>
          <p:nvPr/>
        </p:nvSpPr>
        <p:spPr bwMode="auto">
          <a:xfrm>
            <a:off x="6994525" y="6242050"/>
            <a:ext cx="1631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8621713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4</a:t>
            </a:r>
          </a:p>
        </p:txBody>
      </p:sp>
      <p:sp>
        <p:nvSpPr>
          <p:cNvPr id="793636" name="Rectangle 36"/>
          <p:cNvSpPr>
            <a:spLocks noChangeArrowheads="1"/>
          </p:cNvSpPr>
          <p:nvPr/>
        </p:nvSpPr>
        <p:spPr bwMode="auto">
          <a:xfrm>
            <a:off x="1676400" y="1041400"/>
            <a:ext cx="6858000" cy="5003800"/>
          </a:xfrm>
          <a:prstGeom prst="rect">
            <a:avLst/>
          </a:prstGeom>
          <a:solidFill>
            <a:srgbClr val="0A051A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93617" name="AutoShape 17"/>
          <p:cNvSpPr>
            <a:spLocks noChangeArrowheads="1"/>
          </p:cNvSpPr>
          <p:nvPr/>
        </p:nvSpPr>
        <p:spPr bwMode="auto">
          <a:xfrm rot="18394341" flipV="1">
            <a:off x="4266407" y="658018"/>
            <a:ext cx="2921000" cy="5370513"/>
          </a:xfrm>
          <a:prstGeom prst="triangle">
            <a:avLst>
              <a:gd name="adj" fmla="val 55000"/>
            </a:avLst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rot="10800000" vert="eaVert"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93620" name="Text Box 20"/>
          <p:cNvSpPr txBox="1">
            <a:spLocks noChangeArrowheads="1"/>
          </p:cNvSpPr>
          <p:nvPr/>
        </p:nvSpPr>
        <p:spPr bwMode="auto">
          <a:xfrm>
            <a:off x="1498600" y="1308100"/>
            <a:ext cx="52959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SUMERIAN INVENTIONS…</a:t>
            </a:r>
          </a:p>
        </p:txBody>
      </p:sp>
      <p:sp>
        <p:nvSpPr>
          <p:cNvPr id="793626" name="Text Box 26"/>
          <p:cNvSpPr txBox="1">
            <a:spLocks noChangeArrowheads="1"/>
          </p:cNvSpPr>
          <p:nvPr/>
        </p:nvSpPr>
        <p:spPr bwMode="auto">
          <a:xfrm>
            <a:off x="2489200" y="1854200"/>
            <a:ext cx="5346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WRITING AND THE WHEEL</a:t>
            </a:r>
          </a:p>
        </p:txBody>
      </p:sp>
      <p:sp>
        <p:nvSpPr>
          <p:cNvPr id="793627" name="Text Box 27"/>
          <p:cNvSpPr txBox="1">
            <a:spLocks noChangeArrowheads="1"/>
          </p:cNvSpPr>
          <p:nvPr/>
        </p:nvSpPr>
        <p:spPr bwMode="auto">
          <a:xfrm>
            <a:off x="1282700" y="264160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BEGINNINGS…</a:t>
            </a:r>
          </a:p>
        </p:txBody>
      </p:sp>
      <p:sp>
        <p:nvSpPr>
          <p:cNvPr id="793628" name="Text Box 28"/>
          <p:cNvSpPr txBox="1">
            <a:spLocks noChangeArrowheads="1"/>
          </p:cNvSpPr>
          <p:nvPr/>
        </p:nvSpPr>
        <p:spPr bwMode="auto">
          <a:xfrm>
            <a:off x="2438400" y="3606800"/>
            <a:ext cx="2730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MEDICINE</a:t>
            </a:r>
          </a:p>
        </p:txBody>
      </p:sp>
      <p:sp>
        <p:nvSpPr>
          <p:cNvPr id="793629" name="Text Box 29"/>
          <p:cNvSpPr txBox="1">
            <a:spLocks noChangeArrowheads="1"/>
          </p:cNvSpPr>
          <p:nvPr/>
        </p:nvSpPr>
        <p:spPr bwMode="auto">
          <a:xfrm>
            <a:off x="3111500" y="4114800"/>
            <a:ext cx="287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ASTRONOMY</a:t>
            </a:r>
          </a:p>
        </p:txBody>
      </p:sp>
      <p:sp>
        <p:nvSpPr>
          <p:cNvPr id="793630" name="Text Box 30"/>
          <p:cNvSpPr txBox="1">
            <a:spLocks noChangeArrowheads="1"/>
          </p:cNvSpPr>
          <p:nvPr/>
        </p:nvSpPr>
        <p:spPr bwMode="auto">
          <a:xfrm>
            <a:off x="3416300" y="4610100"/>
            <a:ext cx="3581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ARCHITECTURE</a:t>
            </a:r>
          </a:p>
        </p:txBody>
      </p:sp>
      <p:sp>
        <p:nvSpPr>
          <p:cNvPr id="793631" name="Text Box 31"/>
          <p:cNvSpPr txBox="1">
            <a:spLocks noChangeArrowheads="1"/>
          </p:cNvSpPr>
          <p:nvPr/>
        </p:nvSpPr>
        <p:spPr bwMode="auto">
          <a:xfrm>
            <a:off x="1689100" y="5334000"/>
            <a:ext cx="5346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EARLIEST URBAN CENTERS</a:t>
            </a:r>
          </a:p>
        </p:txBody>
      </p:sp>
      <p:sp>
        <p:nvSpPr>
          <p:cNvPr id="793632" name="Text Box 32"/>
          <p:cNvSpPr txBox="1">
            <a:spLocks noChangeArrowheads="1"/>
          </p:cNvSpPr>
          <p:nvPr/>
        </p:nvSpPr>
        <p:spPr bwMode="auto">
          <a:xfrm>
            <a:off x="2171700" y="3136900"/>
            <a:ext cx="160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LAW</a:t>
            </a:r>
          </a:p>
        </p:txBody>
      </p:sp>
      <p:sp>
        <p:nvSpPr>
          <p:cNvPr id="793619" name="Text Box 19"/>
          <p:cNvSpPr txBox="1">
            <a:spLocks noChangeArrowheads="1"/>
          </p:cNvSpPr>
          <p:nvPr/>
        </p:nvSpPr>
        <p:spPr bwMode="auto">
          <a:xfrm>
            <a:off x="1765300" y="393700"/>
            <a:ext cx="6756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Mesopotamian Basin</a:t>
            </a:r>
          </a:p>
        </p:txBody>
      </p:sp>
      <p:grpSp>
        <p:nvGrpSpPr>
          <p:cNvPr id="24597" name="Group 43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93644" name="Rectangle 4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93645" name="Line 4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3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93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93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93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93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93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93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93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93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93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93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3636" grpId="0" animBg="1"/>
      <p:bldP spid="793617" grpId="0" animBg="1" autoUpdateAnimBg="0"/>
      <p:bldP spid="793620" grpId="0" autoUpdateAnimBg="0"/>
      <p:bldP spid="793626" grpId="0" autoUpdateAnimBg="0"/>
      <p:bldP spid="793627" grpId="0" autoUpdateAnimBg="0"/>
      <p:bldP spid="793628" grpId="0" autoUpdateAnimBg="0"/>
      <p:bldP spid="793629" grpId="0" autoUpdateAnimBg="0"/>
      <p:bldP spid="793630" grpId="0" autoUpdateAnimBg="0"/>
      <p:bldP spid="793631" grpId="0" autoUpdateAnimBg="0"/>
      <p:bldP spid="793632" grpId="0" autoUpdateAnimBg="0"/>
      <p:bldP spid="793619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ean Wilderness\Judean Wilderness sr\Nahal Darga from Murabaat caves, 95-22tb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4, tb n0624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Sr Slides\Nahal Darga from top looking east, 95-13tb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Todd Sites\0 Adds\4 Judah\Aerial new scans\sr\Moresheth Gath aerial from southeast, 132-15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South\sr\Southern end of Sea of Galilee aerial, 117-15tb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Luxor Temple\Luxor Temple facade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0Images\Todd Sites\1 Galilee and the North\Samaria\Dothan Valley shepherd and flock, 78-20tb.jpg"/>
  <p:tag name="PHOTO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Giza Pyramids\Sphinx with Chefren's Pyramid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Giza Pyramids\Three pyramids with smaller ones2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2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17644</TotalTime>
  <Pages>52</Pages>
  <Words>5098</Words>
  <Application>Microsoft Macintosh PowerPoint</Application>
  <PresentationFormat>On-screen Show (4:3)</PresentationFormat>
  <Paragraphs>1130</Paragraphs>
  <Slides>68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68</vt:i4>
      </vt:variant>
    </vt:vector>
  </HeadingPairs>
  <TitlesOfParts>
    <vt:vector size="90" baseType="lpstr">
      <vt:lpstr>B VAG Rounded Bold</vt:lpstr>
      <vt:lpstr>Chicago</vt:lpstr>
      <vt:lpstr>Kosher-Normal</vt:lpstr>
      <vt:lpstr>ＭＳ Ｐゴシック</vt:lpstr>
      <vt:lpstr>Times</vt:lpstr>
      <vt:lpstr>Wwin_Burmese1</vt:lpstr>
      <vt:lpstr>Arial</vt:lpstr>
      <vt:lpstr>Arial Black</vt:lpstr>
      <vt:lpstr>Comic Sans MS</vt:lpstr>
      <vt:lpstr>Geneva</vt:lpstr>
      <vt:lpstr>Helvetica</vt:lpstr>
      <vt:lpstr>Monotype Sorts</vt:lpstr>
      <vt:lpstr>Times New Roman</vt:lpstr>
      <vt:lpstr>Win Innwa</vt:lpstr>
      <vt:lpstr>Wingdings</vt:lpstr>
      <vt:lpstr>WinInnwa</vt:lpstr>
      <vt:lpstr>Wwin_Burmese</vt:lpstr>
      <vt:lpstr>WwinBurmese</vt:lpstr>
      <vt:lpstr>Zawgyi-One</vt:lpstr>
      <vt:lpstr>untitled 3</vt:lpstr>
      <vt:lpstr>1_untitled 3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တရားေဟာျခင္းအ တတ္ပညာ • BibleStudyDownloads.org</vt:lpstr>
      <vt:lpstr>Black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657</cp:revision>
  <cp:lastPrinted>1997-02-12T13:49:34Z</cp:lastPrinted>
  <dcterms:created xsi:type="dcterms:W3CDTF">1999-07-29T18:12:04Z</dcterms:created>
  <dcterms:modified xsi:type="dcterms:W3CDTF">2025-01-26T13:23:08Z</dcterms:modified>
</cp:coreProperties>
</file>