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media/audio1.bin" ContentType="audio/unknown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862" r:id="rId4"/>
    <p:sldId id="844" r:id="rId5"/>
    <p:sldId id="749" r:id="rId6"/>
    <p:sldId id="481" r:id="rId7"/>
    <p:sldId id="624" r:id="rId8"/>
    <p:sldId id="840" r:id="rId9"/>
    <p:sldId id="804" r:id="rId10"/>
    <p:sldId id="855" r:id="rId11"/>
    <p:sldId id="747" r:id="rId12"/>
    <p:sldId id="859" r:id="rId13"/>
    <p:sldId id="860" r:id="rId14"/>
    <p:sldId id="858" r:id="rId15"/>
    <p:sldId id="829" r:id="rId16"/>
    <p:sldId id="270" r:id="rId17"/>
    <p:sldId id="832" r:id="rId18"/>
    <p:sldId id="833" r:id="rId19"/>
    <p:sldId id="843" r:id="rId20"/>
    <p:sldId id="848" r:id="rId21"/>
    <p:sldId id="850" r:id="rId22"/>
    <p:sldId id="849" r:id="rId23"/>
    <p:sldId id="851" r:id="rId24"/>
    <p:sldId id="852" r:id="rId25"/>
    <p:sldId id="831" r:id="rId26"/>
    <p:sldId id="847" r:id="rId27"/>
    <p:sldId id="686" r:id="rId28"/>
    <p:sldId id="616" r:id="rId29"/>
    <p:sldId id="863" r:id="rId30"/>
    <p:sldId id="864" r:id="rId3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5pPr>
    <a:lvl6pPr marL="2286000" algn="l" defTabSz="457200" rtl="0" eaLnBrk="1" latinLnBrk="0" hangingPunct="1"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6pPr>
    <a:lvl7pPr marL="2743200" algn="l" defTabSz="457200" rtl="0" eaLnBrk="1" latinLnBrk="0" hangingPunct="1"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7pPr>
    <a:lvl8pPr marL="3200400" algn="l" defTabSz="457200" rtl="0" eaLnBrk="1" latinLnBrk="0" hangingPunct="1"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8pPr>
    <a:lvl9pPr marL="3657600" algn="l" defTabSz="457200" rtl="0" eaLnBrk="1" latinLnBrk="0" hangingPunct="1">
      <a:defRPr sz="8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WinInnwa" charset="0"/>
        <a:ea typeface="ＭＳ Ｐゴシック" charset="0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40DC"/>
    <a:srgbClr val="F71988"/>
    <a:srgbClr val="01E517"/>
    <a:srgbClr val="CC0AB0"/>
    <a:srgbClr val="33CCFF"/>
    <a:srgbClr val="3399FF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-344" y="-112"/>
      </p:cViewPr>
      <p:guideLst>
        <p:guide orient="horz" pos="4315"/>
        <p:guide pos="56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 noTextEdit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                                </a:t>
            </a:r>
          </a:p>
          <a:p>
            <a:pPr lvl="1"/>
            <a:r>
              <a:rPr lang="en-US" noProof="0" smtClean="0"/>
              <a:t>            </a:t>
            </a:r>
          </a:p>
          <a:p>
            <a:pPr lvl="2"/>
            <a:r>
              <a:rPr lang="en-US" noProof="0" smtClean="0"/>
              <a:t>           </a:t>
            </a:r>
          </a:p>
          <a:p>
            <a:pPr lvl="3"/>
            <a:r>
              <a:rPr lang="en-US" noProof="0" smtClean="0"/>
              <a:t>            </a:t>
            </a:r>
          </a:p>
          <a:p>
            <a:pPr lvl="4"/>
            <a:r>
              <a:rPr lang="en-US" noProof="0" smtClean="0"/>
              <a:t>          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AA73B6B7-A7BA-6E4B-83B6-52235196AF4A}" type="slidenum">
              <a:rPr lang="en-US" sz="1400">
                <a:solidFill>
                  <a:schemeClr val="tx1"/>
                </a:solidFill>
                <a:effectLst/>
                <a:latin typeface="Times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4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6229" y="685268"/>
            <a:ext cx="4545542" cy="3429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th-TH">
              <a:cs typeface="Cordia New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9764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3947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4098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16088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77588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lIns="91429" tIns="45714" rIns="91429" bIns="45714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743868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79265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66588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83747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8503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979973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6604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545727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35190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0189"/>
      </p:ext>
    </p:extLst>
  </p:cSld>
  <p:clrMapOvr>
    <a:masterClrMapping/>
  </p:clrMapOvr>
  <p:transition xmlns:p14="http://schemas.microsoft.com/office/powerpoint/2010/main" spd="slow">
    <p:wheel spokes="0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863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2" indent="0">
              <a:buNone/>
              <a:defRPr sz="1800"/>
            </a:lvl2pPr>
            <a:lvl3pPr marL="914186" indent="0">
              <a:buNone/>
              <a:defRPr sz="1600"/>
            </a:lvl3pPr>
            <a:lvl4pPr marL="1371279" indent="0">
              <a:buNone/>
              <a:defRPr sz="1400"/>
            </a:lvl4pPr>
            <a:lvl5pPr marL="1828373" indent="0">
              <a:buNone/>
              <a:defRPr sz="1400"/>
            </a:lvl5pPr>
            <a:lvl6pPr marL="2285466" indent="0">
              <a:buNone/>
              <a:defRPr sz="1400"/>
            </a:lvl6pPr>
            <a:lvl7pPr marL="2742558" indent="0">
              <a:buNone/>
              <a:defRPr sz="1400"/>
            </a:lvl7pPr>
            <a:lvl8pPr marL="3199652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536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9463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3169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752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93863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5349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95556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57982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00187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0199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2" indent="0" algn="ctr">
              <a:buNone/>
              <a:defRPr/>
            </a:lvl2pPr>
            <a:lvl3pPr marL="914186" indent="0" algn="ctr">
              <a:buNone/>
              <a:defRPr/>
            </a:lvl3pPr>
            <a:lvl4pPr marL="1371279" indent="0" algn="ctr">
              <a:buNone/>
              <a:defRPr/>
            </a:lvl4pPr>
            <a:lvl5pPr marL="1828373" indent="0" algn="ctr">
              <a:buNone/>
              <a:defRPr/>
            </a:lvl5pPr>
            <a:lvl6pPr marL="2285466" indent="0" algn="ctr">
              <a:buNone/>
              <a:defRPr/>
            </a:lvl6pPr>
            <a:lvl7pPr marL="2742558" indent="0" algn="ctr">
              <a:buNone/>
              <a:defRPr/>
            </a:lvl7pPr>
            <a:lvl8pPr marL="3199652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4461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771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9568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8040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07700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28104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279492"/>
      </p:ext>
    </p:extLst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1030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0" y="0"/>
              <a:chExt cx="5271" cy="3889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48" y="24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9525">
                <a:noFill/>
                <a:miter lim="800000"/>
                <a:headEnd/>
                <a:tailEnd/>
              </a:ln>
              <a:effectLst>
                <a:outerShdw dist="197566" dir="2700000" algn="ctr" rotWithShape="0">
                  <a:srgbClr val="80808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" name="Unknown Shape"/>
              <p:cNvSpPr>
                <a:spLocks/>
              </p:cNvSpPr>
              <p:nvPr/>
            </p:nvSpPr>
            <p:spPr bwMode="auto">
              <a:xfrm>
                <a:off x="2756" y="174"/>
                <a:ext cx="1411" cy="3440"/>
              </a:xfrm>
              <a:custGeom>
                <a:avLst/>
                <a:gdLst/>
                <a:ahLst/>
                <a:cxnLst>
                  <a:cxn ang="0">
                    <a:pos x="91" y="33"/>
                  </a:cxn>
                  <a:cxn ang="0">
                    <a:pos x="212" y="76"/>
                  </a:cxn>
                  <a:cxn ang="0">
                    <a:pos x="332" y="174"/>
                  </a:cxn>
                  <a:cxn ang="0">
                    <a:pos x="383" y="305"/>
                  </a:cxn>
                  <a:cxn ang="0">
                    <a:pos x="443" y="446"/>
                  </a:cxn>
                  <a:cxn ang="0">
                    <a:pos x="453" y="620"/>
                  </a:cxn>
                  <a:cxn ang="0">
                    <a:pos x="494" y="751"/>
                  </a:cxn>
                  <a:cxn ang="0">
                    <a:pos x="494" y="882"/>
                  </a:cxn>
                  <a:cxn ang="0">
                    <a:pos x="483" y="1012"/>
                  </a:cxn>
                  <a:cxn ang="0">
                    <a:pos x="473" y="1143"/>
                  </a:cxn>
                  <a:cxn ang="0">
                    <a:pos x="463" y="1284"/>
                  </a:cxn>
                  <a:cxn ang="0">
                    <a:pos x="433" y="1426"/>
                  </a:cxn>
                  <a:cxn ang="0">
                    <a:pos x="383" y="1556"/>
                  </a:cxn>
                  <a:cxn ang="0">
                    <a:pos x="353" y="1687"/>
                  </a:cxn>
                  <a:cxn ang="0">
                    <a:pos x="443" y="1796"/>
                  </a:cxn>
                  <a:cxn ang="0">
                    <a:pos x="494" y="1937"/>
                  </a:cxn>
                  <a:cxn ang="0">
                    <a:pos x="524" y="2068"/>
                  </a:cxn>
                  <a:cxn ang="0">
                    <a:pos x="614" y="2198"/>
                  </a:cxn>
                  <a:cxn ang="0">
                    <a:pos x="705" y="2351"/>
                  </a:cxn>
                  <a:cxn ang="0">
                    <a:pos x="836" y="2470"/>
                  </a:cxn>
                  <a:cxn ang="0">
                    <a:pos x="947" y="2612"/>
                  </a:cxn>
                  <a:cxn ang="0">
                    <a:pos x="1078" y="2721"/>
                  </a:cxn>
                  <a:cxn ang="0">
                    <a:pos x="1158" y="2851"/>
                  </a:cxn>
                  <a:cxn ang="0">
                    <a:pos x="1269" y="3004"/>
                  </a:cxn>
                  <a:cxn ang="0">
                    <a:pos x="1319" y="3156"/>
                  </a:cxn>
                  <a:cxn ang="0">
                    <a:pos x="1370" y="3308"/>
                  </a:cxn>
                  <a:cxn ang="0">
                    <a:pos x="1400" y="3439"/>
                  </a:cxn>
                  <a:cxn ang="0">
                    <a:pos x="1410" y="3145"/>
                  </a:cxn>
                  <a:cxn ang="0">
                    <a:pos x="1340" y="3058"/>
                  </a:cxn>
                  <a:cxn ang="0">
                    <a:pos x="1259" y="2862"/>
                  </a:cxn>
                  <a:cxn ang="0">
                    <a:pos x="1098" y="2721"/>
                  </a:cxn>
                  <a:cxn ang="0">
                    <a:pos x="997" y="2514"/>
                  </a:cxn>
                  <a:cxn ang="0">
                    <a:pos x="806" y="2449"/>
                  </a:cxn>
                  <a:cxn ang="0">
                    <a:pos x="735" y="2307"/>
                  </a:cxn>
                  <a:cxn ang="0">
                    <a:pos x="635" y="2187"/>
                  </a:cxn>
                  <a:cxn ang="0">
                    <a:pos x="534" y="1959"/>
                  </a:cxn>
                  <a:cxn ang="0">
                    <a:pos x="443" y="1785"/>
                  </a:cxn>
                  <a:cxn ang="0">
                    <a:pos x="403" y="1632"/>
                  </a:cxn>
                  <a:cxn ang="0">
                    <a:pos x="433" y="1491"/>
                  </a:cxn>
                  <a:cxn ang="0">
                    <a:pos x="483" y="1349"/>
                  </a:cxn>
                  <a:cxn ang="0">
                    <a:pos x="483" y="1208"/>
                  </a:cxn>
                  <a:cxn ang="0">
                    <a:pos x="524" y="1023"/>
                  </a:cxn>
                  <a:cxn ang="0">
                    <a:pos x="514" y="805"/>
                  </a:cxn>
                  <a:cxn ang="0">
                    <a:pos x="534" y="642"/>
                  </a:cxn>
                  <a:cxn ang="0">
                    <a:pos x="554" y="522"/>
                  </a:cxn>
                  <a:cxn ang="0">
                    <a:pos x="665" y="392"/>
                  </a:cxn>
                  <a:cxn ang="0">
                    <a:pos x="826" y="218"/>
                  </a:cxn>
                  <a:cxn ang="0">
                    <a:pos x="876" y="76"/>
                  </a:cxn>
                  <a:cxn ang="0">
                    <a:pos x="917" y="11"/>
                  </a:cxn>
                  <a:cxn ang="0">
                    <a:pos x="765" y="87"/>
                  </a:cxn>
                  <a:cxn ang="0">
                    <a:pos x="755" y="218"/>
                  </a:cxn>
                  <a:cxn ang="0">
                    <a:pos x="745" y="305"/>
                  </a:cxn>
                  <a:cxn ang="0">
                    <a:pos x="624" y="435"/>
                  </a:cxn>
                  <a:cxn ang="0">
                    <a:pos x="534" y="522"/>
                  </a:cxn>
                  <a:cxn ang="0">
                    <a:pos x="483" y="664"/>
                  </a:cxn>
                  <a:cxn ang="0">
                    <a:pos x="473" y="511"/>
                  </a:cxn>
                  <a:cxn ang="0">
                    <a:pos x="443" y="348"/>
                  </a:cxn>
                  <a:cxn ang="0">
                    <a:pos x="383" y="218"/>
                  </a:cxn>
                  <a:cxn ang="0">
                    <a:pos x="302" y="98"/>
                  </a:cxn>
                  <a:cxn ang="0">
                    <a:pos x="181" y="33"/>
                  </a:cxn>
                  <a:cxn ang="0">
                    <a:pos x="60" y="1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" name="Unknown Shape"/>
              <p:cNvSpPr>
                <a:spLocks/>
              </p:cNvSpPr>
              <p:nvPr/>
            </p:nvSpPr>
            <p:spPr bwMode="auto">
              <a:xfrm>
                <a:off x="276" y="3211"/>
                <a:ext cx="1965" cy="490"/>
              </a:xfrm>
              <a:custGeom>
                <a:avLst/>
                <a:gdLst/>
                <a:ahLst/>
                <a:cxnLst>
                  <a:cxn ang="0">
                    <a:pos x="40" y="43"/>
                  </a:cxn>
                  <a:cxn ang="0">
                    <a:pos x="141" y="65"/>
                  </a:cxn>
                  <a:cxn ang="0">
                    <a:pos x="232" y="76"/>
                  </a:cxn>
                  <a:cxn ang="0">
                    <a:pos x="363" y="130"/>
                  </a:cxn>
                  <a:cxn ang="0">
                    <a:pos x="504" y="130"/>
                  </a:cxn>
                  <a:cxn ang="0">
                    <a:pos x="604" y="141"/>
                  </a:cxn>
                  <a:cxn ang="0">
                    <a:pos x="705" y="196"/>
                  </a:cxn>
                  <a:cxn ang="0">
                    <a:pos x="765" y="250"/>
                  </a:cxn>
                  <a:cxn ang="0">
                    <a:pos x="906" y="261"/>
                  </a:cxn>
                  <a:cxn ang="0">
                    <a:pos x="1007" y="261"/>
                  </a:cxn>
                  <a:cxn ang="0">
                    <a:pos x="1148" y="250"/>
                  </a:cxn>
                  <a:cxn ang="0">
                    <a:pos x="1219" y="304"/>
                  </a:cxn>
                  <a:cxn ang="0">
                    <a:pos x="1299" y="315"/>
                  </a:cxn>
                  <a:cxn ang="0">
                    <a:pos x="1380" y="380"/>
                  </a:cxn>
                  <a:cxn ang="0">
                    <a:pos x="1460" y="424"/>
                  </a:cxn>
                  <a:cxn ang="0">
                    <a:pos x="1541" y="446"/>
                  </a:cxn>
                  <a:cxn ang="0">
                    <a:pos x="1662" y="446"/>
                  </a:cxn>
                  <a:cxn ang="0">
                    <a:pos x="1752" y="456"/>
                  </a:cxn>
                  <a:cxn ang="0">
                    <a:pos x="1883" y="467"/>
                  </a:cxn>
                  <a:cxn ang="0">
                    <a:pos x="1964" y="489"/>
                  </a:cxn>
                  <a:cxn ang="0">
                    <a:pos x="1863" y="467"/>
                  </a:cxn>
                  <a:cxn ang="0">
                    <a:pos x="1783" y="446"/>
                  </a:cxn>
                  <a:cxn ang="0">
                    <a:pos x="1692" y="446"/>
                  </a:cxn>
                  <a:cxn ang="0">
                    <a:pos x="1611" y="402"/>
                  </a:cxn>
                  <a:cxn ang="0">
                    <a:pos x="1531" y="413"/>
                  </a:cxn>
                  <a:cxn ang="0">
                    <a:pos x="1450" y="369"/>
                  </a:cxn>
                  <a:cxn ang="0">
                    <a:pos x="1370" y="348"/>
                  </a:cxn>
                  <a:cxn ang="0">
                    <a:pos x="1289" y="272"/>
                  </a:cxn>
                  <a:cxn ang="0">
                    <a:pos x="1209" y="283"/>
                  </a:cxn>
                  <a:cxn ang="0">
                    <a:pos x="1047" y="130"/>
                  </a:cxn>
                  <a:cxn ang="0">
                    <a:pos x="927" y="130"/>
                  </a:cxn>
                  <a:cxn ang="0">
                    <a:pos x="886" y="228"/>
                  </a:cxn>
                  <a:cxn ang="0">
                    <a:pos x="806" y="228"/>
                  </a:cxn>
                  <a:cxn ang="0">
                    <a:pos x="725" y="196"/>
                  </a:cxn>
                  <a:cxn ang="0">
                    <a:pos x="624" y="152"/>
                  </a:cxn>
                  <a:cxn ang="0">
                    <a:pos x="544" y="109"/>
                  </a:cxn>
                  <a:cxn ang="0">
                    <a:pos x="443" y="109"/>
                  </a:cxn>
                  <a:cxn ang="0">
                    <a:pos x="353" y="76"/>
                  </a:cxn>
                  <a:cxn ang="0">
                    <a:pos x="262" y="87"/>
                  </a:cxn>
                  <a:cxn ang="0">
                    <a:pos x="181" y="43"/>
                  </a:cxn>
                  <a:cxn ang="0">
                    <a:pos x="101" y="33"/>
                  </a:cxn>
                  <a:cxn ang="0">
                    <a:pos x="20" y="11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2" name="Unknown Shape"/>
              <p:cNvSpPr>
                <a:spLocks/>
              </p:cNvSpPr>
              <p:nvPr/>
            </p:nvSpPr>
            <p:spPr bwMode="auto">
              <a:xfrm>
                <a:off x="4138" y="195"/>
                <a:ext cx="1042" cy="1764"/>
              </a:xfrm>
              <a:custGeom>
                <a:avLst/>
                <a:gdLst/>
                <a:ahLst/>
                <a:cxnLst>
                  <a:cxn ang="0">
                    <a:pos x="977" y="76"/>
                  </a:cxn>
                  <a:cxn ang="0">
                    <a:pos x="907" y="152"/>
                  </a:cxn>
                  <a:cxn ang="0">
                    <a:pos x="826" y="131"/>
                  </a:cxn>
                  <a:cxn ang="0">
                    <a:pos x="745" y="152"/>
                  </a:cxn>
                  <a:cxn ang="0">
                    <a:pos x="685" y="229"/>
                  </a:cxn>
                  <a:cxn ang="0">
                    <a:pos x="604" y="250"/>
                  </a:cxn>
                  <a:cxn ang="0">
                    <a:pos x="524" y="283"/>
                  </a:cxn>
                  <a:cxn ang="0">
                    <a:pos x="443" y="348"/>
                  </a:cxn>
                  <a:cxn ang="0">
                    <a:pos x="383" y="435"/>
                  </a:cxn>
                  <a:cxn ang="0">
                    <a:pos x="343" y="511"/>
                  </a:cxn>
                  <a:cxn ang="0">
                    <a:pos x="302" y="599"/>
                  </a:cxn>
                  <a:cxn ang="0">
                    <a:pos x="222" y="599"/>
                  </a:cxn>
                  <a:cxn ang="0">
                    <a:pos x="141" y="653"/>
                  </a:cxn>
                  <a:cxn ang="0">
                    <a:pos x="60" y="653"/>
                  </a:cxn>
                  <a:cxn ang="0">
                    <a:pos x="0" y="707"/>
                  </a:cxn>
                  <a:cxn ang="0">
                    <a:pos x="81" y="729"/>
                  </a:cxn>
                  <a:cxn ang="0">
                    <a:pos x="141" y="816"/>
                  </a:cxn>
                  <a:cxn ang="0">
                    <a:pos x="222" y="816"/>
                  </a:cxn>
                  <a:cxn ang="0">
                    <a:pos x="302" y="860"/>
                  </a:cxn>
                  <a:cxn ang="0">
                    <a:pos x="383" y="914"/>
                  </a:cxn>
                  <a:cxn ang="0">
                    <a:pos x="463" y="914"/>
                  </a:cxn>
                  <a:cxn ang="0">
                    <a:pos x="524" y="882"/>
                  </a:cxn>
                  <a:cxn ang="0">
                    <a:pos x="584" y="816"/>
                  </a:cxn>
                  <a:cxn ang="0">
                    <a:pos x="655" y="784"/>
                  </a:cxn>
                  <a:cxn ang="0">
                    <a:pos x="705" y="871"/>
                  </a:cxn>
                  <a:cxn ang="0">
                    <a:pos x="735" y="958"/>
                  </a:cxn>
                  <a:cxn ang="0">
                    <a:pos x="796" y="1088"/>
                  </a:cxn>
                  <a:cxn ang="0">
                    <a:pos x="846" y="1186"/>
                  </a:cxn>
                  <a:cxn ang="0">
                    <a:pos x="876" y="1273"/>
                  </a:cxn>
                  <a:cxn ang="0">
                    <a:pos x="907" y="1360"/>
                  </a:cxn>
                  <a:cxn ang="0">
                    <a:pos x="917" y="1447"/>
                  </a:cxn>
                  <a:cxn ang="0">
                    <a:pos x="957" y="1534"/>
                  </a:cxn>
                  <a:cxn ang="0">
                    <a:pos x="977" y="1622"/>
                  </a:cxn>
                  <a:cxn ang="0">
                    <a:pos x="1017" y="1709"/>
                  </a:cxn>
                  <a:cxn ang="0">
                    <a:pos x="1041" y="1763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3" name="Unknown Shape"/>
              <p:cNvSpPr>
                <a:spLocks/>
              </p:cNvSpPr>
              <p:nvPr/>
            </p:nvSpPr>
            <p:spPr bwMode="auto">
              <a:xfrm>
                <a:off x="256" y="1022"/>
                <a:ext cx="4882" cy="1403"/>
              </a:xfrm>
              <a:custGeom>
                <a:avLst/>
                <a:gdLst/>
                <a:ahLst/>
                <a:cxnLst>
                  <a:cxn ang="0">
                    <a:pos x="151" y="54"/>
                  </a:cxn>
                  <a:cxn ang="0">
                    <a:pos x="282" y="250"/>
                  </a:cxn>
                  <a:cxn ang="0">
                    <a:pos x="524" y="261"/>
                  </a:cxn>
                  <a:cxn ang="0">
                    <a:pos x="686" y="467"/>
                  </a:cxn>
                  <a:cxn ang="0">
                    <a:pos x="766" y="706"/>
                  </a:cxn>
                  <a:cxn ang="0">
                    <a:pos x="918" y="739"/>
                  </a:cxn>
                  <a:cxn ang="0">
                    <a:pos x="1008" y="815"/>
                  </a:cxn>
                  <a:cxn ang="0">
                    <a:pos x="1210" y="869"/>
                  </a:cxn>
                  <a:cxn ang="0">
                    <a:pos x="1331" y="772"/>
                  </a:cxn>
                  <a:cxn ang="0">
                    <a:pos x="1412" y="565"/>
                  </a:cxn>
                  <a:cxn ang="0">
                    <a:pos x="1291" y="359"/>
                  </a:cxn>
                  <a:cxn ang="0">
                    <a:pos x="1412" y="163"/>
                  </a:cxn>
                  <a:cxn ang="0">
                    <a:pos x="1603" y="206"/>
                  </a:cxn>
                  <a:cxn ang="0">
                    <a:pos x="1785" y="250"/>
                  </a:cxn>
                  <a:cxn ang="0">
                    <a:pos x="1967" y="250"/>
                  </a:cxn>
                  <a:cxn ang="0">
                    <a:pos x="2088" y="217"/>
                  </a:cxn>
                  <a:cxn ang="0">
                    <a:pos x="2219" y="120"/>
                  </a:cxn>
                  <a:cxn ang="0">
                    <a:pos x="2420" y="261"/>
                  </a:cxn>
                  <a:cxn ang="0">
                    <a:pos x="2612" y="348"/>
                  </a:cxn>
                  <a:cxn ang="0">
                    <a:pos x="2783" y="478"/>
                  </a:cxn>
                  <a:cxn ang="0">
                    <a:pos x="2985" y="576"/>
                  </a:cxn>
                  <a:cxn ang="0">
                    <a:pos x="3177" y="652"/>
                  </a:cxn>
                  <a:cxn ang="0">
                    <a:pos x="3378" y="772"/>
                  </a:cxn>
                  <a:cxn ang="0">
                    <a:pos x="3580" y="706"/>
                  </a:cxn>
                  <a:cxn ang="0">
                    <a:pos x="3782" y="772"/>
                  </a:cxn>
                  <a:cxn ang="0">
                    <a:pos x="3983" y="706"/>
                  </a:cxn>
                  <a:cxn ang="0">
                    <a:pos x="4195" y="696"/>
                  </a:cxn>
                  <a:cxn ang="0">
                    <a:pos x="4397" y="783"/>
                  </a:cxn>
                  <a:cxn ang="0">
                    <a:pos x="4599" y="783"/>
                  </a:cxn>
                  <a:cxn ang="0">
                    <a:pos x="4800" y="761"/>
                  </a:cxn>
                  <a:cxn ang="0">
                    <a:pos x="4760" y="848"/>
                  </a:cxn>
                  <a:cxn ang="0">
                    <a:pos x="4498" y="924"/>
                  </a:cxn>
                  <a:cxn ang="0">
                    <a:pos x="4296" y="978"/>
                  </a:cxn>
                  <a:cxn ang="0">
                    <a:pos x="4276" y="1130"/>
                  </a:cxn>
                  <a:cxn ang="0">
                    <a:pos x="4165" y="1293"/>
                  </a:cxn>
                  <a:cxn ang="0">
                    <a:pos x="3933" y="1337"/>
                  </a:cxn>
                  <a:cxn ang="0">
                    <a:pos x="3620" y="1185"/>
                  </a:cxn>
                  <a:cxn ang="0">
                    <a:pos x="3409" y="1011"/>
                  </a:cxn>
                  <a:cxn ang="0">
                    <a:pos x="3177" y="978"/>
                  </a:cxn>
                  <a:cxn ang="0">
                    <a:pos x="2955" y="859"/>
                  </a:cxn>
                  <a:cxn ang="0">
                    <a:pos x="2703" y="848"/>
                  </a:cxn>
                  <a:cxn ang="0">
                    <a:pos x="2471" y="924"/>
                  </a:cxn>
                  <a:cxn ang="0">
                    <a:pos x="2239" y="859"/>
                  </a:cxn>
                  <a:cxn ang="0">
                    <a:pos x="2027" y="772"/>
                  </a:cxn>
                  <a:cxn ang="0">
                    <a:pos x="1926" y="946"/>
                  </a:cxn>
                  <a:cxn ang="0">
                    <a:pos x="1916" y="1163"/>
                  </a:cxn>
                  <a:cxn ang="0">
                    <a:pos x="1805" y="1359"/>
                  </a:cxn>
                  <a:cxn ang="0">
                    <a:pos x="1593" y="1402"/>
                  </a:cxn>
                  <a:cxn ang="0">
                    <a:pos x="1382" y="1326"/>
                  </a:cxn>
                  <a:cxn ang="0">
                    <a:pos x="1180" y="1239"/>
                  </a:cxn>
                  <a:cxn ang="0">
                    <a:pos x="978" y="1217"/>
                  </a:cxn>
                  <a:cxn ang="0">
                    <a:pos x="777" y="1337"/>
                  </a:cxn>
                  <a:cxn ang="0">
                    <a:pos x="625" y="1250"/>
                  </a:cxn>
                  <a:cxn ang="0">
                    <a:pos x="504" y="1087"/>
                  </a:cxn>
                  <a:cxn ang="0">
                    <a:pos x="373" y="902"/>
                  </a:cxn>
                  <a:cxn ang="0">
                    <a:pos x="182" y="783"/>
                  </a:cxn>
                  <a:cxn ang="0">
                    <a:pos x="121" y="598"/>
                  </a:cxn>
                  <a:cxn ang="0">
                    <a:pos x="61" y="413"/>
                  </a:cxn>
                  <a:cxn ang="0">
                    <a:pos x="61" y="196"/>
                  </a:cxn>
                  <a:cxn ang="0">
                    <a:pos x="0" y="0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4" name="Unknown Shape"/>
              <p:cNvSpPr>
                <a:spLocks/>
              </p:cNvSpPr>
              <p:nvPr/>
            </p:nvSpPr>
            <p:spPr bwMode="auto">
              <a:xfrm>
                <a:off x="172" y="345"/>
                <a:ext cx="4993" cy="3253"/>
              </a:xfrm>
              <a:custGeom>
                <a:avLst/>
                <a:gdLst/>
                <a:ahLst/>
                <a:cxnLst>
                  <a:cxn ang="0">
                    <a:pos x="968" y="2686"/>
                  </a:cxn>
                  <a:cxn ang="0">
                    <a:pos x="766" y="3045"/>
                  </a:cxn>
                  <a:cxn ang="0">
                    <a:pos x="474" y="3121"/>
                  </a:cxn>
                  <a:cxn ang="0">
                    <a:pos x="161" y="3067"/>
                  </a:cxn>
                  <a:cxn ang="0">
                    <a:pos x="182" y="2893"/>
                  </a:cxn>
                  <a:cxn ang="0">
                    <a:pos x="504" y="2828"/>
                  </a:cxn>
                  <a:cxn ang="0">
                    <a:pos x="807" y="2708"/>
                  </a:cxn>
                  <a:cxn ang="0">
                    <a:pos x="958" y="2447"/>
                  </a:cxn>
                  <a:cxn ang="0">
                    <a:pos x="645" y="2186"/>
                  </a:cxn>
                  <a:cxn ang="0">
                    <a:pos x="303" y="2001"/>
                  </a:cxn>
                  <a:cxn ang="0">
                    <a:pos x="444" y="2012"/>
                  </a:cxn>
                  <a:cxn ang="0">
                    <a:pos x="837" y="2077"/>
                  </a:cxn>
                  <a:cxn ang="0">
                    <a:pos x="1190" y="2186"/>
                  </a:cxn>
                  <a:cxn ang="0">
                    <a:pos x="1291" y="2230"/>
                  </a:cxn>
                  <a:cxn ang="0">
                    <a:pos x="1553" y="1990"/>
                  </a:cxn>
                  <a:cxn ang="0">
                    <a:pos x="1896" y="1795"/>
                  </a:cxn>
                  <a:cxn ang="0">
                    <a:pos x="2047" y="1468"/>
                  </a:cxn>
                  <a:cxn ang="0">
                    <a:pos x="2148" y="1523"/>
                  </a:cxn>
                  <a:cxn ang="0">
                    <a:pos x="2350" y="1370"/>
                  </a:cxn>
                  <a:cxn ang="0">
                    <a:pos x="2158" y="1088"/>
                  </a:cxn>
                  <a:cxn ang="0">
                    <a:pos x="2077" y="653"/>
                  </a:cxn>
                  <a:cxn ang="0">
                    <a:pos x="1876" y="359"/>
                  </a:cxn>
                  <a:cxn ang="0">
                    <a:pos x="1674" y="65"/>
                  </a:cxn>
                  <a:cxn ang="0">
                    <a:pos x="1967" y="131"/>
                  </a:cxn>
                  <a:cxn ang="0">
                    <a:pos x="2198" y="348"/>
                  </a:cxn>
                  <a:cxn ang="0">
                    <a:pos x="2188" y="674"/>
                  </a:cxn>
                  <a:cxn ang="0">
                    <a:pos x="2309" y="914"/>
                  </a:cxn>
                  <a:cxn ang="0">
                    <a:pos x="2562" y="707"/>
                  </a:cxn>
                  <a:cxn ang="0">
                    <a:pos x="2400" y="326"/>
                  </a:cxn>
                  <a:cxn ang="0">
                    <a:pos x="2794" y="163"/>
                  </a:cxn>
                  <a:cxn ang="0">
                    <a:pos x="3207" y="196"/>
                  </a:cxn>
                  <a:cxn ang="0">
                    <a:pos x="3247" y="555"/>
                  </a:cxn>
                  <a:cxn ang="0">
                    <a:pos x="3086" y="783"/>
                  </a:cxn>
                  <a:cxn ang="0">
                    <a:pos x="2783" y="881"/>
                  </a:cxn>
                  <a:cxn ang="0">
                    <a:pos x="3096" y="1055"/>
                  </a:cxn>
                  <a:cxn ang="0">
                    <a:pos x="3499" y="1033"/>
                  </a:cxn>
                  <a:cxn ang="0">
                    <a:pos x="3741" y="1283"/>
                  </a:cxn>
                  <a:cxn ang="0">
                    <a:pos x="3661" y="1664"/>
                  </a:cxn>
                  <a:cxn ang="0">
                    <a:pos x="3873" y="1903"/>
                  </a:cxn>
                  <a:cxn ang="0">
                    <a:pos x="4175" y="1784"/>
                  </a:cxn>
                  <a:cxn ang="0">
                    <a:pos x="4468" y="1631"/>
                  </a:cxn>
                  <a:cxn ang="0">
                    <a:pos x="4720" y="1392"/>
                  </a:cxn>
                  <a:cxn ang="0">
                    <a:pos x="4992" y="1490"/>
                  </a:cxn>
                  <a:cxn ang="0">
                    <a:pos x="4730" y="1762"/>
                  </a:cxn>
                  <a:cxn ang="0">
                    <a:pos x="4518" y="2132"/>
                  </a:cxn>
                  <a:cxn ang="0">
                    <a:pos x="4266" y="2491"/>
                  </a:cxn>
                  <a:cxn ang="0">
                    <a:pos x="3812" y="2469"/>
                  </a:cxn>
                  <a:cxn ang="0">
                    <a:pos x="3560" y="2317"/>
                  </a:cxn>
                  <a:cxn ang="0">
                    <a:pos x="3550" y="1849"/>
                  </a:cxn>
                  <a:cxn ang="0">
                    <a:pos x="3348" y="1566"/>
                  </a:cxn>
                  <a:cxn ang="0">
                    <a:pos x="3005" y="1773"/>
                  </a:cxn>
                  <a:cxn ang="0">
                    <a:pos x="2824" y="1566"/>
                  </a:cxn>
                  <a:cxn ang="0">
                    <a:pos x="2582" y="1294"/>
                  </a:cxn>
                  <a:cxn ang="0">
                    <a:pos x="2279" y="1577"/>
                  </a:cxn>
                  <a:cxn ang="0">
                    <a:pos x="2158" y="2001"/>
                  </a:cxn>
                  <a:cxn ang="0">
                    <a:pos x="1896" y="2328"/>
                  </a:cxn>
                  <a:cxn ang="0">
                    <a:pos x="1755" y="2643"/>
                  </a:cxn>
                  <a:cxn ang="0">
                    <a:pos x="1392" y="2436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5" name="Unknown Shape"/>
              <p:cNvSpPr>
                <a:spLocks/>
              </p:cNvSpPr>
              <p:nvPr/>
            </p:nvSpPr>
            <p:spPr bwMode="auto">
              <a:xfrm>
                <a:off x="283" y="311"/>
                <a:ext cx="672" cy="605"/>
              </a:xfrm>
              <a:custGeom>
                <a:avLst/>
                <a:gdLst/>
                <a:ahLst/>
                <a:cxnLst>
                  <a:cxn ang="0">
                    <a:pos x="154" y="44"/>
                  </a:cxn>
                  <a:cxn ang="0">
                    <a:pos x="168" y="102"/>
                  </a:cxn>
                  <a:cxn ang="0">
                    <a:pos x="174" y="160"/>
                  </a:cxn>
                  <a:cxn ang="0">
                    <a:pos x="201" y="226"/>
                  </a:cxn>
                  <a:cxn ang="0">
                    <a:pos x="208" y="291"/>
                  </a:cxn>
                  <a:cxn ang="0">
                    <a:pos x="221" y="349"/>
                  </a:cxn>
                  <a:cxn ang="0">
                    <a:pos x="228" y="415"/>
                  </a:cxn>
                  <a:cxn ang="0">
                    <a:pos x="221" y="473"/>
                  </a:cxn>
                  <a:cxn ang="0">
                    <a:pos x="201" y="524"/>
                  </a:cxn>
                  <a:cxn ang="0">
                    <a:pos x="161" y="466"/>
                  </a:cxn>
                  <a:cxn ang="0">
                    <a:pos x="107" y="437"/>
                  </a:cxn>
                  <a:cxn ang="0">
                    <a:pos x="54" y="422"/>
                  </a:cxn>
                  <a:cxn ang="0">
                    <a:pos x="0" y="408"/>
                  </a:cxn>
                  <a:cxn ang="0">
                    <a:pos x="54" y="451"/>
                  </a:cxn>
                  <a:cxn ang="0">
                    <a:pos x="107" y="458"/>
                  </a:cxn>
                  <a:cxn ang="0">
                    <a:pos x="148" y="488"/>
                  </a:cxn>
                  <a:cxn ang="0">
                    <a:pos x="181" y="546"/>
                  </a:cxn>
                  <a:cxn ang="0">
                    <a:pos x="235" y="531"/>
                  </a:cxn>
                  <a:cxn ang="0">
                    <a:pos x="289" y="546"/>
                  </a:cxn>
                  <a:cxn ang="0">
                    <a:pos x="342" y="582"/>
                  </a:cxn>
                  <a:cxn ang="0">
                    <a:pos x="396" y="597"/>
                  </a:cxn>
                  <a:cxn ang="0">
                    <a:pos x="483" y="604"/>
                  </a:cxn>
                  <a:cxn ang="0">
                    <a:pos x="544" y="589"/>
                  </a:cxn>
                  <a:cxn ang="0">
                    <a:pos x="604" y="582"/>
                  </a:cxn>
                  <a:cxn ang="0">
                    <a:pos x="671" y="568"/>
                  </a:cxn>
                  <a:cxn ang="0">
                    <a:pos x="604" y="568"/>
                  </a:cxn>
                  <a:cxn ang="0">
                    <a:pos x="537" y="575"/>
                  </a:cxn>
                  <a:cxn ang="0">
                    <a:pos x="483" y="575"/>
                  </a:cxn>
                  <a:cxn ang="0">
                    <a:pos x="429" y="575"/>
                  </a:cxn>
                  <a:cxn ang="0">
                    <a:pos x="376" y="568"/>
                  </a:cxn>
                  <a:cxn ang="0">
                    <a:pos x="322" y="524"/>
                  </a:cxn>
                  <a:cxn ang="0">
                    <a:pos x="268" y="509"/>
                  </a:cxn>
                  <a:cxn ang="0">
                    <a:pos x="255" y="451"/>
                  </a:cxn>
                  <a:cxn ang="0">
                    <a:pos x="255" y="393"/>
                  </a:cxn>
                  <a:cxn ang="0">
                    <a:pos x="248" y="327"/>
                  </a:cxn>
                  <a:cxn ang="0">
                    <a:pos x="242" y="269"/>
                  </a:cxn>
                  <a:cxn ang="0">
                    <a:pos x="228" y="211"/>
                  </a:cxn>
                  <a:cxn ang="0">
                    <a:pos x="201" y="146"/>
                  </a:cxn>
                  <a:cxn ang="0">
                    <a:pos x="141" y="109"/>
                  </a:cxn>
                  <a:cxn ang="0">
                    <a:pos x="161" y="51"/>
                  </a:cxn>
                  <a:cxn ang="0">
                    <a:pos x="134" y="0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6" name="Unknown Shape"/>
              <p:cNvSpPr>
                <a:spLocks/>
              </p:cNvSpPr>
              <p:nvPr/>
            </p:nvSpPr>
            <p:spPr bwMode="auto">
              <a:xfrm>
                <a:off x="256" y="174"/>
                <a:ext cx="1136" cy="2540"/>
              </a:xfrm>
              <a:custGeom>
                <a:avLst/>
                <a:gdLst/>
                <a:ahLst/>
                <a:cxnLst>
                  <a:cxn ang="0">
                    <a:pos x="1122" y="87"/>
                  </a:cxn>
                  <a:cxn ang="0">
                    <a:pos x="1095" y="210"/>
                  </a:cxn>
                  <a:cxn ang="0">
                    <a:pos x="1054" y="319"/>
                  </a:cxn>
                  <a:cxn ang="0">
                    <a:pos x="1034" y="406"/>
                  </a:cxn>
                  <a:cxn ang="0">
                    <a:pos x="1075" y="522"/>
                  </a:cxn>
                  <a:cxn ang="0">
                    <a:pos x="1054" y="638"/>
                  </a:cxn>
                  <a:cxn ang="0">
                    <a:pos x="1028" y="754"/>
                  </a:cxn>
                  <a:cxn ang="0">
                    <a:pos x="947" y="863"/>
                  </a:cxn>
                  <a:cxn ang="0">
                    <a:pos x="913" y="979"/>
                  </a:cxn>
                  <a:cxn ang="0">
                    <a:pos x="860" y="1103"/>
                  </a:cxn>
                  <a:cxn ang="0">
                    <a:pos x="813" y="1219"/>
                  </a:cxn>
                  <a:cxn ang="0">
                    <a:pos x="719" y="1313"/>
                  </a:cxn>
                  <a:cxn ang="0">
                    <a:pos x="611" y="1320"/>
                  </a:cxn>
                  <a:cxn ang="0">
                    <a:pos x="504" y="1320"/>
                  </a:cxn>
                  <a:cxn ang="0">
                    <a:pos x="396" y="1364"/>
                  </a:cxn>
                  <a:cxn ang="0">
                    <a:pos x="316" y="1248"/>
                  </a:cxn>
                  <a:cxn ang="0">
                    <a:pos x="208" y="1175"/>
                  </a:cxn>
                  <a:cxn ang="0">
                    <a:pos x="101" y="1175"/>
                  </a:cxn>
                  <a:cxn ang="0">
                    <a:pos x="40" y="1182"/>
                  </a:cxn>
                  <a:cxn ang="0">
                    <a:pos x="141" y="1240"/>
                  </a:cxn>
                  <a:cxn ang="0">
                    <a:pos x="235" y="1328"/>
                  </a:cxn>
                  <a:cxn ang="0">
                    <a:pos x="349" y="1386"/>
                  </a:cxn>
                  <a:cxn ang="0">
                    <a:pos x="356" y="1531"/>
                  </a:cxn>
                  <a:cxn ang="0">
                    <a:pos x="349" y="1690"/>
                  </a:cxn>
                  <a:cxn ang="0">
                    <a:pos x="296" y="1821"/>
                  </a:cxn>
                  <a:cxn ang="0">
                    <a:pos x="235" y="1951"/>
                  </a:cxn>
                  <a:cxn ang="0">
                    <a:pos x="168" y="2082"/>
                  </a:cxn>
                  <a:cxn ang="0">
                    <a:pos x="134" y="2213"/>
                  </a:cxn>
                  <a:cxn ang="0">
                    <a:pos x="67" y="2329"/>
                  </a:cxn>
                  <a:cxn ang="0">
                    <a:pos x="27" y="2452"/>
                  </a:cxn>
                  <a:cxn ang="0">
                    <a:pos x="20" y="2510"/>
                  </a:cxn>
                  <a:cxn ang="0">
                    <a:pos x="81" y="2387"/>
                  </a:cxn>
                  <a:cxn ang="0">
                    <a:pos x="148" y="2271"/>
                  </a:cxn>
                  <a:cxn ang="0">
                    <a:pos x="201" y="2147"/>
                  </a:cxn>
                  <a:cxn ang="0">
                    <a:pos x="242" y="2002"/>
                  </a:cxn>
                  <a:cxn ang="0">
                    <a:pos x="316" y="1886"/>
                  </a:cxn>
                  <a:cxn ang="0">
                    <a:pos x="403" y="1763"/>
                  </a:cxn>
                  <a:cxn ang="0">
                    <a:pos x="430" y="1639"/>
                  </a:cxn>
                  <a:cxn ang="0">
                    <a:pos x="423" y="1523"/>
                  </a:cxn>
                  <a:cxn ang="0">
                    <a:pos x="497" y="1444"/>
                  </a:cxn>
                  <a:cxn ang="0">
                    <a:pos x="651" y="1407"/>
                  </a:cxn>
                  <a:cxn ang="0">
                    <a:pos x="792" y="1364"/>
                  </a:cxn>
                  <a:cxn ang="0">
                    <a:pos x="866" y="1255"/>
                  </a:cxn>
                  <a:cxn ang="0">
                    <a:pos x="907" y="1074"/>
                  </a:cxn>
                  <a:cxn ang="0">
                    <a:pos x="1014" y="979"/>
                  </a:cxn>
                  <a:cxn ang="0">
                    <a:pos x="1048" y="856"/>
                  </a:cxn>
                  <a:cxn ang="0">
                    <a:pos x="1088" y="733"/>
                  </a:cxn>
                  <a:cxn ang="0">
                    <a:pos x="1115" y="617"/>
                  </a:cxn>
                  <a:cxn ang="0">
                    <a:pos x="1108" y="493"/>
                  </a:cxn>
                  <a:cxn ang="0">
                    <a:pos x="1081" y="377"/>
                  </a:cxn>
                  <a:cxn ang="0">
                    <a:pos x="1088" y="261"/>
                  </a:cxn>
                  <a:cxn ang="0">
                    <a:pos x="1135" y="138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7" name="Unknown Shape"/>
              <p:cNvSpPr>
                <a:spLocks/>
              </p:cNvSpPr>
              <p:nvPr/>
            </p:nvSpPr>
            <p:spPr bwMode="auto">
              <a:xfrm>
                <a:off x="1082" y="805"/>
                <a:ext cx="1978" cy="422"/>
              </a:xfrm>
              <a:custGeom>
                <a:avLst/>
                <a:gdLst/>
                <a:ahLst/>
                <a:cxnLst>
                  <a:cxn ang="0">
                    <a:pos x="87" y="65"/>
                  </a:cxn>
                  <a:cxn ang="0">
                    <a:pos x="168" y="51"/>
                  </a:cxn>
                  <a:cxn ang="0">
                    <a:pos x="222" y="44"/>
                  </a:cxn>
                  <a:cxn ang="0">
                    <a:pos x="276" y="29"/>
                  </a:cxn>
                  <a:cxn ang="0">
                    <a:pos x="370" y="7"/>
                  </a:cxn>
                  <a:cxn ang="0">
                    <a:pos x="451" y="0"/>
                  </a:cxn>
                  <a:cxn ang="0">
                    <a:pos x="504" y="0"/>
                  </a:cxn>
                  <a:cxn ang="0">
                    <a:pos x="558" y="22"/>
                  </a:cxn>
                  <a:cxn ang="0">
                    <a:pos x="632" y="51"/>
                  </a:cxn>
                  <a:cxn ang="0">
                    <a:pos x="693" y="80"/>
                  </a:cxn>
                  <a:cxn ang="0">
                    <a:pos x="746" y="87"/>
                  </a:cxn>
                  <a:cxn ang="0">
                    <a:pos x="800" y="94"/>
                  </a:cxn>
                  <a:cxn ang="0">
                    <a:pos x="867" y="131"/>
                  </a:cxn>
                  <a:cxn ang="0">
                    <a:pos x="921" y="138"/>
                  </a:cxn>
                  <a:cxn ang="0">
                    <a:pos x="982" y="145"/>
                  </a:cxn>
                  <a:cxn ang="0">
                    <a:pos x="1036" y="167"/>
                  </a:cxn>
                  <a:cxn ang="0">
                    <a:pos x="1150" y="189"/>
                  </a:cxn>
                  <a:cxn ang="0">
                    <a:pos x="1231" y="196"/>
                  </a:cxn>
                  <a:cxn ang="0">
                    <a:pos x="1291" y="225"/>
                  </a:cxn>
                  <a:cxn ang="0">
                    <a:pos x="1352" y="254"/>
                  </a:cxn>
                  <a:cxn ang="0">
                    <a:pos x="1432" y="261"/>
                  </a:cxn>
                  <a:cxn ang="0">
                    <a:pos x="1493" y="276"/>
                  </a:cxn>
                  <a:cxn ang="0">
                    <a:pos x="1580" y="290"/>
                  </a:cxn>
                  <a:cxn ang="0">
                    <a:pos x="1634" y="305"/>
                  </a:cxn>
                  <a:cxn ang="0">
                    <a:pos x="1695" y="327"/>
                  </a:cxn>
                  <a:cxn ang="0">
                    <a:pos x="1748" y="356"/>
                  </a:cxn>
                  <a:cxn ang="0">
                    <a:pos x="1809" y="392"/>
                  </a:cxn>
                  <a:cxn ang="0">
                    <a:pos x="1869" y="392"/>
                  </a:cxn>
                  <a:cxn ang="0">
                    <a:pos x="1950" y="399"/>
                  </a:cxn>
                  <a:cxn ang="0">
                    <a:pos x="1950" y="414"/>
                  </a:cxn>
                  <a:cxn ang="0">
                    <a:pos x="1883" y="421"/>
                  </a:cxn>
                  <a:cxn ang="0">
                    <a:pos x="1829" y="414"/>
                  </a:cxn>
                  <a:cxn ang="0">
                    <a:pos x="1775" y="414"/>
                  </a:cxn>
                  <a:cxn ang="0">
                    <a:pos x="1721" y="363"/>
                  </a:cxn>
                  <a:cxn ang="0">
                    <a:pos x="1661" y="341"/>
                  </a:cxn>
                  <a:cxn ang="0">
                    <a:pos x="1594" y="319"/>
                  </a:cxn>
                  <a:cxn ang="0">
                    <a:pos x="1533" y="305"/>
                  </a:cxn>
                  <a:cxn ang="0">
                    <a:pos x="1479" y="290"/>
                  </a:cxn>
                  <a:cxn ang="0">
                    <a:pos x="1405" y="276"/>
                  </a:cxn>
                  <a:cxn ang="0">
                    <a:pos x="1352" y="269"/>
                  </a:cxn>
                  <a:cxn ang="0">
                    <a:pos x="1298" y="261"/>
                  </a:cxn>
                  <a:cxn ang="0">
                    <a:pos x="1231" y="218"/>
                  </a:cxn>
                  <a:cxn ang="0">
                    <a:pos x="1170" y="196"/>
                  </a:cxn>
                  <a:cxn ang="0">
                    <a:pos x="1110" y="203"/>
                  </a:cxn>
                  <a:cxn ang="0">
                    <a:pos x="1056" y="203"/>
                  </a:cxn>
                  <a:cxn ang="0">
                    <a:pos x="1002" y="181"/>
                  </a:cxn>
                  <a:cxn ang="0">
                    <a:pos x="948" y="152"/>
                  </a:cxn>
                  <a:cxn ang="0">
                    <a:pos x="867" y="152"/>
                  </a:cxn>
                  <a:cxn ang="0">
                    <a:pos x="814" y="116"/>
                  </a:cxn>
                  <a:cxn ang="0">
                    <a:pos x="760" y="102"/>
                  </a:cxn>
                  <a:cxn ang="0">
                    <a:pos x="699" y="80"/>
                  </a:cxn>
                  <a:cxn ang="0">
                    <a:pos x="646" y="58"/>
                  </a:cxn>
                  <a:cxn ang="0">
                    <a:pos x="585" y="44"/>
                  </a:cxn>
                  <a:cxn ang="0">
                    <a:pos x="531" y="29"/>
                  </a:cxn>
                  <a:cxn ang="0">
                    <a:pos x="464" y="15"/>
                  </a:cxn>
                  <a:cxn ang="0">
                    <a:pos x="377" y="15"/>
                  </a:cxn>
                  <a:cxn ang="0">
                    <a:pos x="316" y="15"/>
                  </a:cxn>
                  <a:cxn ang="0">
                    <a:pos x="262" y="36"/>
                  </a:cxn>
                  <a:cxn ang="0">
                    <a:pos x="202" y="58"/>
                  </a:cxn>
                  <a:cxn ang="0">
                    <a:pos x="134" y="87"/>
                  </a:cxn>
                  <a:cxn ang="0">
                    <a:pos x="81" y="94"/>
                  </a:cxn>
                  <a:cxn ang="0">
                    <a:pos x="27" y="80"/>
                  </a:cxn>
                  <a:cxn ang="0">
                    <a:pos x="27" y="73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8" name="Unknown Shape"/>
              <p:cNvSpPr>
                <a:spLocks/>
              </p:cNvSpPr>
              <p:nvPr/>
            </p:nvSpPr>
            <p:spPr bwMode="auto">
              <a:xfrm>
                <a:off x="3220" y="355"/>
                <a:ext cx="1827" cy="880"/>
              </a:xfrm>
              <a:custGeom>
                <a:avLst/>
                <a:gdLst/>
                <a:ahLst/>
                <a:cxnLst>
                  <a:cxn ang="0">
                    <a:pos x="27" y="864"/>
                  </a:cxn>
                  <a:cxn ang="0">
                    <a:pos x="101" y="850"/>
                  </a:cxn>
                  <a:cxn ang="0">
                    <a:pos x="154" y="814"/>
                  </a:cxn>
                  <a:cxn ang="0">
                    <a:pos x="262" y="785"/>
                  </a:cxn>
                  <a:cxn ang="0">
                    <a:pos x="322" y="726"/>
                  </a:cxn>
                  <a:cxn ang="0">
                    <a:pos x="376" y="697"/>
                  </a:cxn>
                  <a:cxn ang="0">
                    <a:pos x="430" y="661"/>
                  </a:cxn>
                  <a:cxn ang="0">
                    <a:pos x="497" y="625"/>
                  </a:cxn>
                  <a:cxn ang="0">
                    <a:pos x="577" y="610"/>
                  </a:cxn>
                  <a:cxn ang="0">
                    <a:pos x="651" y="588"/>
                  </a:cxn>
                  <a:cxn ang="0">
                    <a:pos x="705" y="559"/>
                  </a:cxn>
                  <a:cxn ang="0">
                    <a:pos x="765" y="501"/>
                  </a:cxn>
                  <a:cxn ang="0">
                    <a:pos x="839" y="465"/>
                  </a:cxn>
                  <a:cxn ang="0">
                    <a:pos x="886" y="407"/>
                  </a:cxn>
                  <a:cxn ang="0">
                    <a:pos x="913" y="341"/>
                  </a:cxn>
                  <a:cxn ang="0">
                    <a:pos x="967" y="283"/>
                  </a:cxn>
                  <a:cxn ang="0">
                    <a:pos x="1027" y="240"/>
                  </a:cxn>
                  <a:cxn ang="0">
                    <a:pos x="1094" y="203"/>
                  </a:cxn>
                  <a:cxn ang="0">
                    <a:pos x="1175" y="174"/>
                  </a:cxn>
                  <a:cxn ang="0">
                    <a:pos x="1242" y="174"/>
                  </a:cxn>
                  <a:cxn ang="0">
                    <a:pos x="1336" y="145"/>
                  </a:cxn>
                  <a:cxn ang="0">
                    <a:pos x="1390" y="123"/>
                  </a:cxn>
                  <a:cxn ang="0">
                    <a:pos x="1443" y="109"/>
                  </a:cxn>
                  <a:cxn ang="0">
                    <a:pos x="1497" y="94"/>
                  </a:cxn>
                  <a:cxn ang="0">
                    <a:pos x="1584" y="94"/>
                  </a:cxn>
                  <a:cxn ang="0">
                    <a:pos x="1638" y="73"/>
                  </a:cxn>
                  <a:cxn ang="0">
                    <a:pos x="1698" y="44"/>
                  </a:cxn>
                  <a:cxn ang="0">
                    <a:pos x="1766" y="22"/>
                  </a:cxn>
                  <a:cxn ang="0">
                    <a:pos x="1826" y="0"/>
                  </a:cxn>
                  <a:cxn ang="0">
                    <a:pos x="1766" y="22"/>
                  </a:cxn>
                  <a:cxn ang="0">
                    <a:pos x="1705" y="80"/>
                  </a:cxn>
                  <a:cxn ang="0">
                    <a:pos x="1625" y="102"/>
                  </a:cxn>
                  <a:cxn ang="0">
                    <a:pos x="1564" y="116"/>
                  </a:cxn>
                  <a:cxn ang="0">
                    <a:pos x="1484" y="138"/>
                  </a:cxn>
                  <a:cxn ang="0">
                    <a:pos x="1430" y="145"/>
                  </a:cxn>
                  <a:cxn ang="0">
                    <a:pos x="1370" y="160"/>
                  </a:cxn>
                  <a:cxn ang="0">
                    <a:pos x="1302" y="174"/>
                  </a:cxn>
                  <a:cxn ang="0">
                    <a:pos x="1242" y="203"/>
                  </a:cxn>
                  <a:cxn ang="0">
                    <a:pos x="1175" y="218"/>
                  </a:cxn>
                  <a:cxn ang="0">
                    <a:pos x="1121" y="240"/>
                  </a:cxn>
                  <a:cxn ang="0">
                    <a:pos x="1067" y="262"/>
                  </a:cxn>
                  <a:cxn ang="0">
                    <a:pos x="1014" y="298"/>
                  </a:cxn>
                  <a:cxn ang="0">
                    <a:pos x="960" y="327"/>
                  </a:cxn>
                  <a:cxn ang="0">
                    <a:pos x="913" y="370"/>
                  </a:cxn>
                  <a:cxn ang="0">
                    <a:pos x="886" y="443"/>
                  </a:cxn>
                  <a:cxn ang="0">
                    <a:pos x="846" y="509"/>
                  </a:cxn>
                  <a:cxn ang="0">
                    <a:pos x="792" y="545"/>
                  </a:cxn>
                  <a:cxn ang="0">
                    <a:pos x="732" y="567"/>
                  </a:cxn>
                  <a:cxn ang="0">
                    <a:pos x="665" y="588"/>
                  </a:cxn>
                  <a:cxn ang="0">
                    <a:pos x="591" y="610"/>
                  </a:cxn>
                  <a:cxn ang="0">
                    <a:pos x="537" y="647"/>
                  </a:cxn>
                  <a:cxn ang="0">
                    <a:pos x="477" y="654"/>
                  </a:cxn>
                  <a:cxn ang="0">
                    <a:pos x="403" y="676"/>
                  </a:cxn>
                  <a:cxn ang="0">
                    <a:pos x="356" y="734"/>
                  </a:cxn>
                  <a:cxn ang="0">
                    <a:pos x="302" y="777"/>
                  </a:cxn>
                  <a:cxn ang="0">
                    <a:pos x="208" y="799"/>
                  </a:cxn>
                  <a:cxn ang="0">
                    <a:pos x="154" y="835"/>
                  </a:cxn>
                  <a:cxn ang="0">
                    <a:pos x="101" y="872"/>
                  </a:cxn>
                  <a:cxn ang="0">
                    <a:pos x="47" y="879"/>
                  </a:cxn>
                  <a:cxn ang="0">
                    <a:pos x="0" y="864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39" name="Unknown Shape"/>
              <p:cNvSpPr>
                <a:spLocks/>
              </p:cNvSpPr>
              <p:nvPr/>
            </p:nvSpPr>
            <p:spPr bwMode="auto">
              <a:xfrm>
                <a:off x="285" y="152"/>
                <a:ext cx="4812" cy="3462"/>
              </a:xfrm>
              <a:custGeom>
                <a:avLst/>
                <a:gdLst/>
                <a:ahLst/>
                <a:cxnLst>
                  <a:cxn ang="0">
                    <a:pos x="444" y="348"/>
                  </a:cxn>
                  <a:cxn ang="0">
                    <a:pos x="817" y="664"/>
                  </a:cxn>
                  <a:cxn ang="0">
                    <a:pos x="1190" y="925"/>
                  </a:cxn>
                  <a:cxn ang="0">
                    <a:pos x="1614" y="1252"/>
                  </a:cxn>
                  <a:cxn ang="0">
                    <a:pos x="2058" y="1611"/>
                  </a:cxn>
                  <a:cxn ang="0">
                    <a:pos x="2421" y="1926"/>
                  </a:cxn>
                  <a:cxn ang="0">
                    <a:pos x="2673" y="2362"/>
                  </a:cxn>
                  <a:cxn ang="0">
                    <a:pos x="2249" y="2318"/>
                  </a:cxn>
                  <a:cxn ang="0">
                    <a:pos x="1815" y="2307"/>
                  </a:cxn>
                  <a:cxn ang="0">
                    <a:pos x="1311" y="2373"/>
                  </a:cxn>
                  <a:cxn ang="0">
                    <a:pos x="918" y="2318"/>
                  </a:cxn>
                  <a:cxn ang="0">
                    <a:pos x="474" y="2122"/>
                  </a:cxn>
                  <a:cxn ang="0">
                    <a:pos x="30" y="1752"/>
                  </a:cxn>
                  <a:cxn ang="0">
                    <a:pos x="403" y="2090"/>
                  </a:cxn>
                  <a:cxn ang="0">
                    <a:pos x="827" y="2296"/>
                  </a:cxn>
                  <a:cxn ang="0">
                    <a:pos x="635" y="2416"/>
                  </a:cxn>
                  <a:cxn ang="0">
                    <a:pos x="212" y="2569"/>
                  </a:cxn>
                  <a:cxn ang="0">
                    <a:pos x="252" y="2612"/>
                  </a:cxn>
                  <a:cxn ang="0">
                    <a:pos x="676" y="2438"/>
                  </a:cxn>
                  <a:cxn ang="0">
                    <a:pos x="1089" y="2405"/>
                  </a:cxn>
                  <a:cxn ang="0">
                    <a:pos x="1553" y="2569"/>
                  </a:cxn>
                  <a:cxn ang="0">
                    <a:pos x="1624" y="3004"/>
                  </a:cxn>
                  <a:cxn ang="0">
                    <a:pos x="1069" y="3189"/>
                  </a:cxn>
                  <a:cxn ang="0">
                    <a:pos x="595" y="3298"/>
                  </a:cxn>
                  <a:cxn ang="0">
                    <a:pos x="161" y="3341"/>
                  </a:cxn>
                  <a:cxn ang="0">
                    <a:pos x="292" y="3320"/>
                  </a:cxn>
                  <a:cxn ang="0">
                    <a:pos x="767" y="3298"/>
                  </a:cxn>
                  <a:cxn ang="0">
                    <a:pos x="1241" y="3189"/>
                  </a:cxn>
                  <a:cxn ang="0">
                    <a:pos x="1654" y="2982"/>
                  </a:cxn>
                  <a:cxn ang="0">
                    <a:pos x="2088" y="2917"/>
                  </a:cxn>
                  <a:cxn ang="0">
                    <a:pos x="2521" y="3058"/>
                  </a:cxn>
                  <a:cxn ang="0">
                    <a:pos x="2975" y="3200"/>
                  </a:cxn>
                  <a:cxn ang="0">
                    <a:pos x="3490" y="3309"/>
                  </a:cxn>
                  <a:cxn ang="0">
                    <a:pos x="3944" y="3385"/>
                  </a:cxn>
                  <a:cxn ang="0">
                    <a:pos x="4408" y="3450"/>
                  </a:cxn>
                  <a:cxn ang="0">
                    <a:pos x="4297" y="3439"/>
                  </a:cxn>
                  <a:cxn ang="0">
                    <a:pos x="3782" y="3330"/>
                  </a:cxn>
                  <a:cxn ang="0">
                    <a:pos x="3197" y="3200"/>
                  </a:cxn>
                  <a:cxn ang="0">
                    <a:pos x="2733" y="3124"/>
                  </a:cxn>
                  <a:cxn ang="0">
                    <a:pos x="2199" y="2884"/>
                  </a:cxn>
                  <a:cxn ang="0">
                    <a:pos x="1684" y="2677"/>
                  </a:cxn>
                  <a:cxn ang="0">
                    <a:pos x="1220" y="2471"/>
                  </a:cxn>
                  <a:cxn ang="0">
                    <a:pos x="1493" y="2394"/>
                  </a:cxn>
                  <a:cxn ang="0">
                    <a:pos x="2078" y="2318"/>
                  </a:cxn>
                  <a:cxn ang="0">
                    <a:pos x="2582" y="2362"/>
                  </a:cxn>
                  <a:cxn ang="0">
                    <a:pos x="3056" y="2569"/>
                  </a:cxn>
                  <a:cxn ang="0">
                    <a:pos x="3500" y="2743"/>
                  </a:cxn>
                  <a:cxn ang="0">
                    <a:pos x="4075" y="3004"/>
                  </a:cxn>
                  <a:cxn ang="0">
                    <a:pos x="4569" y="3243"/>
                  </a:cxn>
                  <a:cxn ang="0">
                    <a:pos x="4650" y="3265"/>
                  </a:cxn>
                  <a:cxn ang="0">
                    <a:pos x="4196" y="3015"/>
                  </a:cxn>
                  <a:cxn ang="0">
                    <a:pos x="3742" y="2764"/>
                  </a:cxn>
                  <a:cxn ang="0">
                    <a:pos x="3278" y="2634"/>
                  </a:cxn>
                  <a:cxn ang="0">
                    <a:pos x="2733" y="2362"/>
                  </a:cxn>
                  <a:cxn ang="0">
                    <a:pos x="2461" y="1959"/>
                  </a:cxn>
                  <a:cxn ang="0">
                    <a:pos x="2168" y="1600"/>
                  </a:cxn>
                  <a:cxn ang="0">
                    <a:pos x="1765" y="1317"/>
                  </a:cxn>
                  <a:cxn ang="0">
                    <a:pos x="1362" y="969"/>
                  </a:cxn>
                  <a:cxn ang="0">
                    <a:pos x="938" y="740"/>
                  </a:cxn>
                  <a:cxn ang="0">
                    <a:pos x="595" y="392"/>
                  </a:cxn>
                  <a:cxn ang="0">
                    <a:pos x="242" y="87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0" name="Unknown Shape"/>
              <p:cNvSpPr>
                <a:spLocks/>
              </p:cNvSpPr>
              <p:nvPr/>
            </p:nvSpPr>
            <p:spPr bwMode="auto">
              <a:xfrm>
                <a:off x="0" y="0"/>
                <a:ext cx="5271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116"/>
                  </a:cxn>
                  <a:cxn ang="0">
                    <a:pos x="5162" y="116"/>
                  </a:cxn>
                  <a:cxn ang="0">
                    <a:pos x="5270" y="0"/>
                  </a:cxn>
                  <a:cxn ang="0">
                    <a:pos x="0" y="0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1" name="Unknown Shape"/>
              <p:cNvSpPr>
                <a:spLocks/>
              </p:cNvSpPr>
              <p:nvPr/>
            </p:nvSpPr>
            <p:spPr bwMode="auto">
              <a:xfrm>
                <a:off x="0" y="0"/>
                <a:ext cx="107" cy="38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88"/>
                  </a:cxn>
                  <a:cxn ang="0">
                    <a:pos x="106" y="3772"/>
                  </a:cxn>
                  <a:cxn ang="0">
                    <a:pos x="106" y="116"/>
                  </a:cxn>
                  <a:cxn ang="0">
                    <a:pos x="0" y="0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2" name="Unknown Shape"/>
              <p:cNvSpPr>
                <a:spLocks/>
              </p:cNvSpPr>
              <p:nvPr/>
            </p:nvSpPr>
            <p:spPr bwMode="auto">
              <a:xfrm>
                <a:off x="5164" y="0"/>
                <a:ext cx="107" cy="3889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3772"/>
                  </a:cxn>
                  <a:cxn ang="0">
                    <a:pos x="106" y="3888"/>
                  </a:cxn>
                  <a:cxn ang="0">
                    <a:pos x="106" y="0"/>
                  </a:cxn>
                  <a:cxn ang="0">
                    <a:pos x="0" y="116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3" name="Unknown Shape"/>
              <p:cNvSpPr>
                <a:spLocks/>
              </p:cNvSpPr>
              <p:nvPr/>
            </p:nvSpPr>
            <p:spPr bwMode="auto">
              <a:xfrm>
                <a:off x="0" y="3772"/>
                <a:ext cx="5271" cy="11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5162" y="0"/>
                  </a:cxn>
                  <a:cxn ang="0">
                    <a:pos x="5270" y="116"/>
                  </a:cxn>
                  <a:cxn ang="0">
                    <a:pos x="0" y="116"/>
                  </a:cxn>
                  <a:cxn ang="0">
                    <a:pos x="108" y="0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4" name="Unknown Shape"/>
              <p:cNvSpPr>
                <a:spLocks/>
              </p:cNvSpPr>
              <p:nvPr/>
            </p:nvSpPr>
            <p:spPr bwMode="auto">
              <a:xfrm>
                <a:off x="5164" y="116"/>
                <a:ext cx="80" cy="1873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6" y="109"/>
                  </a:cxn>
                  <a:cxn ang="0">
                    <a:pos x="26" y="167"/>
                  </a:cxn>
                  <a:cxn ang="0">
                    <a:pos x="40" y="225"/>
                  </a:cxn>
                  <a:cxn ang="0">
                    <a:pos x="53" y="283"/>
                  </a:cxn>
                  <a:cxn ang="0">
                    <a:pos x="46" y="341"/>
                  </a:cxn>
                  <a:cxn ang="0">
                    <a:pos x="33" y="406"/>
                  </a:cxn>
                  <a:cxn ang="0">
                    <a:pos x="46" y="464"/>
                  </a:cxn>
                  <a:cxn ang="0">
                    <a:pos x="46" y="530"/>
                  </a:cxn>
                  <a:cxn ang="0">
                    <a:pos x="33" y="588"/>
                  </a:cxn>
                  <a:cxn ang="0">
                    <a:pos x="46" y="646"/>
                  </a:cxn>
                  <a:cxn ang="0">
                    <a:pos x="59" y="704"/>
                  </a:cxn>
                  <a:cxn ang="0">
                    <a:pos x="66" y="769"/>
                  </a:cxn>
                  <a:cxn ang="0">
                    <a:pos x="53" y="834"/>
                  </a:cxn>
                  <a:cxn ang="0">
                    <a:pos x="20" y="892"/>
                  </a:cxn>
                  <a:cxn ang="0">
                    <a:pos x="20" y="958"/>
                  </a:cxn>
                  <a:cxn ang="0">
                    <a:pos x="46" y="1016"/>
                  </a:cxn>
                  <a:cxn ang="0">
                    <a:pos x="59" y="1088"/>
                  </a:cxn>
                  <a:cxn ang="0">
                    <a:pos x="46" y="1154"/>
                  </a:cxn>
                  <a:cxn ang="0">
                    <a:pos x="53" y="1219"/>
                  </a:cxn>
                  <a:cxn ang="0">
                    <a:pos x="59" y="1277"/>
                  </a:cxn>
                  <a:cxn ang="0">
                    <a:pos x="53" y="1342"/>
                  </a:cxn>
                  <a:cxn ang="0">
                    <a:pos x="53" y="1408"/>
                  </a:cxn>
                  <a:cxn ang="0">
                    <a:pos x="5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66" y="1698"/>
                  </a:cxn>
                  <a:cxn ang="0">
                    <a:pos x="53" y="1756"/>
                  </a:cxn>
                  <a:cxn ang="0">
                    <a:pos x="59" y="1814"/>
                  </a:cxn>
                  <a:cxn ang="0">
                    <a:pos x="66" y="1872"/>
                  </a:cxn>
                  <a:cxn ang="0">
                    <a:pos x="40" y="1814"/>
                  </a:cxn>
                  <a:cxn ang="0">
                    <a:pos x="46" y="1756"/>
                  </a:cxn>
                  <a:cxn ang="0">
                    <a:pos x="53" y="1698"/>
                  </a:cxn>
                  <a:cxn ang="0">
                    <a:pos x="53" y="1640"/>
                  </a:cxn>
                  <a:cxn ang="0">
                    <a:pos x="53" y="1582"/>
                  </a:cxn>
                  <a:cxn ang="0">
                    <a:pos x="46" y="1524"/>
                  </a:cxn>
                  <a:cxn ang="0">
                    <a:pos x="53" y="1458"/>
                  </a:cxn>
                  <a:cxn ang="0">
                    <a:pos x="53" y="1393"/>
                  </a:cxn>
                  <a:cxn ang="0">
                    <a:pos x="46" y="1328"/>
                  </a:cxn>
                  <a:cxn ang="0">
                    <a:pos x="53" y="1263"/>
                  </a:cxn>
                  <a:cxn ang="0">
                    <a:pos x="40" y="1204"/>
                  </a:cxn>
                  <a:cxn ang="0">
                    <a:pos x="40" y="1139"/>
                  </a:cxn>
                  <a:cxn ang="0">
                    <a:pos x="66" y="1081"/>
                  </a:cxn>
                  <a:cxn ang="0">
                    <a:pos x="40" y="1023"/>
                  </a:cxn>
                  <a:cxn ang="0">
                    <a:pos x="7" y="972"/>
                  </a:cxn>
                  <a:cxn ang="0">
                    <a:pos x="53" y="907"/>
                  </a:cxn>
                  <a:cxn ang="0">
                    <a:pos x="53" y="842"/>
                  </a:cxn>
                  <a:cxn ang="0">
                    <a:pos x="59" y="784"/>
                  </a:cxn>
                  <a:cxn ang="0">
                    <a:pos x="53" y="726"/>
                  </a:cxn>
                  <a:cxn ang="0">
                    <a:pos x="40" y="668"/>
                  </a:cxn>
                  <a:cxn ang="0">
                    <a:pos x="40" y="609"/>
                  </a:cxn>
                  <a:cxn ang="0">
                    <a:pos x="72" y="551"/>
                  </a:cxn>
                  <a:cxn ang="0">
                    <a:pos x="79" y="486"/>
                  </a:cxn>
                  <a:cxn ang="0">
                    <a:pos x="53" y="428"/>
                  </a:cxn>
                  <a:cxn ang="0">
                    <a:pos x="53" y="370"/>
                  </a:cxn>
                  <a:cxn ang="0">
                    <a:pos x="33" y="312"/>
                  </a:cxn>
                  <a:cxn ang="0">
                    <a:pos x="26" y="247"/>
                  </a:cxn>
                  <a:cxn ang="0">
                    <a:pos x="40" y="189"/>
                  </a:cxn>
                  <a:cxn ang="0">
                    <a:pos x="53" y="131"/>
                  </a:cxn>
                  <a:cxn ang="0">
                    <a:pos x="3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5" name="Unknown Shape"/>
              <p:cNvSpPr>
                <a:spLocks/>
              </p:cNvSpPr>
              <p:nvPr/>
            </p:nvSpPr>
            <p:spPr bwMode="auto">
              <a:xfrm>
                <a:off x="685" y="3788"/>
                <a:ext cx="1494" cy="8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41" y="29"/>
                  </a:cxn>
                  <a:cxn ang="0">
                    <a:pos x="202" y="43"/>
                  </a:cxn>
                  <a:cxn ang="0">
                    <a:pos x="269" y="43"/>
                  </a:cxn>
                  <a:cxn ang="0">
                    <a:pos x="336" y="65"/>
                  </a:cxn>
                  <a:cxn ang="0">
                    <a:pos x="444" y="79"/>
                  </a:cxn>
                  <a:cxn ang="0">
                    <a:pos x="525" y="72"/>
                  </a:cxn>
                  <a:cxn ang="0">
                    <a:pos x="612" y="65"/>
                  </a:cxn>
                  <a:cxn ang="0">
                    <a:pos x="713" y="43"/>
                  </a:cxn>
                  <a:cxn ang="0">
                    <a:pos x="773" y="43"/>
                  </a:cxn>
                  <a:cxn ang="0">
                    <a:pos x="841" y="50"/>
                  </a:cxn>
                  <a:cxn ang="0">
                    <a:pos x="901" y="57"/>
                  </a:cxn>
                  <a:cxn ang="0">
                    <a:pos x="1002" y="43"/>
                  </a:cxn>
                  <a:cxn ang="0">
                    <a:pos x="1069" y="36"/>
                  </a:cxn>
                  <a:cxn ang="0">
                    <a:pos x="1137" y="36"/>
                  </a:cxn>
                  <a:cxn ang="0">
                    <a:pos x="1231" y="36"/>
                  </a:cxn>
                  <a:cxn ang="0">
                    <a:pos x="1311" y="29"/>
                  </a:cxn>
                  <a:cxn ang="0">
                    <a:pos x="1379" y="29"/>
                  </a:cxn>
                  <a:cxn ang="0">
                    <a:pos x="1439" y="43"/>
                  </a:cxn>
                  <a:cxn ang="0">
                    <a:pos x="1493" y="14"/>
                  </a:cxn>
                  <a:cxn ang="0">
                    <a:pos x="1439" y="29"/>
                  </a:cxn>
                  <a:cxn ang="0">
                    <a:pos x="1385" y="36"/>
                  </a:cxn>
                  <a:cxn ang="0">
                    <a:pos x="1325" y="29"/>
                  </a:cxn>
                  <a:cxn ang="0">
                    <a:pos x="1237" y="43"/>
                  </a:cxn>
                  <a:cxn ang="0">
                    <a:pos x="1170" y="72"/>
                  </a:cxn>
                  <a:cxn ang="0">
                    <a:pos x="1110" y="65"/>
                  </a:cxn>
                  <a:cxn ang="0">
                    <a:pos x="1056" y="50"/>
                  </a:cxn>
                  <a:cxn ang="0">
                    <a:pos x="962" y="36"/>
                  </a:cxn>
                  <a:cxn ang="0">
                    <a:pos x="881" y="43"/>
                  </a:cxn>
                  <a:cxn ang="0">
                    <a:pos x="827" y="57"/>
                  </a:cxn>
                  <a:cxn ang="0">
                    <a:pos x="747" y="57"/>
                  </a:cxn>
                  <a:cxn ang="0">
                    <a:pos x="659" y="57"/>
                  </a:cxn>
                  <a:cxn ang="0">
                    <a:pos x="605" y="50"/>
                  </a:cxn>
                  <a:cxn ang="0">
                    <a:pos x="551" y="57"/>
                  </a:cxn>
                  <a:cxn ang="0">
                    <a:pos x="484" y="65"/>
                  </a:cxn>
                  <a:cxn ang="0">
                    <a:pos x="417" y="57"/>
                  </a:cxn>
                  <a:cxn ang="0">
                    <a:pos x="363" y="36"/>
                  </a:cxn>
                  <a:cxn ang="0">
                    <a:pos x="309" y="57"/>
                  </a:cxn>
                  <a:cxn ang="0">
                    <a:pos x="256" y="57"/>
                  </a:cxn>
                  <a:cxn ang="0">
                    <a:pos x="195" y="50"/>
                  </a:cxn>
                  <a:cxn ang="0">
                    <a:pos x="141" y="7"/>
                  </a:cxn>
                  <a:cxn ang="0">
                    <a:pos x="81" y="22"/>
                  </a:cxn>
                  <a:cxn ang="0">
                    <a:pos x="27" y="36"/>
                  </a:cxn>
                  <a:cxn ang="0">
                    <a:pos x="13" y="43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6" name="Unknown Shape"/>
              <p:cNvSpPr>
                <a:spLocks/>
              </p:cNvSpPr>
              <p:nvPr/>
            </p:nvSpPr>
            <p:spPr bwMode="auto">
              <a:xfrm>
                <a:off x="2527" y="3772"/>
                <a:ext cx="1722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1" y="0"/>
                  </a:cxn>
                  <a:cxn ang="0">
                    <a:pos x="1721" y="0"/>
                  </a:cxn>
                  <a:cxn ang="0">
                    <a:pos x="1640" y="22"/>
                  </a:cxn>
                  <a:cxn ang="0">
                    <a:pos x="1613" y="7"/>
                  </a:cxn>
                  <a:cxn ang="0">
                    <a:pos x="1587" y="0"/>
                  </a:cxn>
                  <a:cxn ang="0">
                    <a:pos x="1560" y="15"/>
                  </a:cxn>
                  <a:cxn ang="0">
                    <a:pos x="1533" y="44"/>
                  </a:cxn>
                  <a:cxn ang="0">
                    <a:pos x="1506" y="58"/>
                  </a:cxn>
                  <a:cxn ang="0">
                    <a:pos x="1479" y="73"/>
                  </a:cxn>
                  <a:cxn ang="0">
                    <a:pos x="1418" y="80"/>
                  </a:cxn>
                  <a:cxn ang="0">
                    <a:pos x="1351" y="80"/>
                  </a:cxn>
                  <a:cxn ang="0">
                    <a:pos x="1311" y="73"/>
                  </a:cxn>
                  <a:cxn ang="0">
                    <a:pos x="1284" y="65"/>
                  </a:cxn>
                  <a:cxn ang="0">
                    <a:pos x="1250" y="73"/>
                  </a:cxn>
                  <a:cxn ang="0">
                    <a:pos x="1224" y="73"/>
                  </a:cxn>
                  <a:cxn ang="0">
                    <a:pos x="1170" y="73"/>
                  </a:cxn>
                  <a:cxn ang="0">
                    <a:pos x="1123" y="65"/>
                  </a:cxn>
                  <a:cxn ang="0">
                    <a:pos x="1096" y="65"/>
                  </a:cxn>
                  <a:cxn ang="0">
                    <a:pos x="1055" y="58"/>
                  </a:cxn>
                  <a:cxn ang="0">
                    <a:pos x="1029" y="58"/>
                  </a:cxn>
                  <a:cxn ang="0">
                    <a:pos x="1002" y="36"/>
                  </a:cxn>
                  <a:cxn ang="0">
                    <a:pos x="968" y="15"/>
                  </a:cxn>
                  <a:cxn ang="0">
                    <a:pos x="934" y="15"/>
                  </a:cxn>
                  <a:cxn ang="0">
                    <a:pos x="908" y="15"/>
                  </a:cxn>
                  <a:cxn ang="0">
                    <a:pos x="881" y="15"/>
                  </a:cxn>
                  <a:cxn ang="0">
                    <a:pos x="847" y="29"/>
                  </a:cxn>
                  <a:cxn ang="0">
                    <a:pos x="787" y="44"/>
                  </a:cxn>
                  <a:cxn ang="0">
                    <a:pos x="753" y="51"/>
                  </a:cxn>
                  <a:cxn ang="0">
                    <a:pos x="726" y="51"/>
                  </a:cxn>
                  <a:cxn ang="0">
                    <a:pos x="686" y="44"/>
                  </a:cxn>
                  <a:cxn ang="0">
                    <a:pos x="659" y="29"/>
                  </a:cxn>
                  <a:cxn ang="0">
                    <a:pos x="632" y="22"/>
                  </a:cxn>
                  <a:cxn ang="0">
                    <a:pos x="598" y="22"/>
                  </a:cxn>
                  <a:cxn ang="0">
                    <a:pos x="565" y="22"/>
                  </a:cxn>
                  <a:cxn ang="0">
                    <a:pos x="531" y="29"/>
                  </a:cxn>
                  <a:cxn ang="0">
                    <a:pos x="477" y="29"/>
                  </a:cxn>
                  <a:cxn ang="0">
                    <a:pos x="437" y="36"/>
                  </a:cxn>
                  <a:cxn ang="0">
                    <a:pos x="403" y="44"/>
                  </a:cxn>
                  <a:cxn ang="0">
                    <a:pos x="376" y="44"/>
                  </a:cxn>
                  <a:cxn ang="0">
                    <a:pos x="343" y="44"/>
                  </a:cxn>
                  <a:cxn ang="0">
                    <a:pos x="282" y="44"/>
                  </a:cxn>
                  <a:cxn ang="0">
                    <a:pos x="229" y="29"/>
                  </a:cxn>
                  <a:cxn ang="0">
                    <a:pos x="195" y="22"/>
                  </a:cxn>
                  <a:cxn ang="0">
                    <a:pos x="168" y="22"/>
                  </a:cxn>
                  <a:cxn ang="0">
                    <a:pos x="141" y="15"/>
                  </a:cxn>
                  <a:cxn ang="0">
                    <a:pos x="114" y="7"/>
                  </a:cxn>
                  <a:cxn ang="0">
                    <a:pos x="87" y="7"/>
                  </a:cxn>
                  <a:cxn ang="0">
                    <a:pos x="61" y="15"/>
                  </a:cxn>
                  <a:cxn ang="0">
                    <a:pos x="34" y="22"/>
                  </a:cxn>
                  <a:cxn ang="0">
                    <a:pos x="7" y="36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7" name="Unknown Shape"/>
              <p:cNvSpPr>
                <a:spLocks/>
              </p:cNvSpPr>
              <p:nvPr/>
            </p:nvSpPr>
            <p:spPr bwMode="auto">
              <a:xfrm>
                <a:off x="5164" y="1799"/>
                <a:ext cx="80" cy="1366"/>
              </a:xfrm>
              <a:custGeom>
                <a:avLst/>
                <a:gdLst/>
                <a:ahLst/>
                <a:cxnLst>
                  <a:cxn ang="0">
                    <a:pos x="33" y="109"/>
                  </a:cxn>
                  <a:cxn ang="0">
                    <a:pos x="59" y="167"/>
                  </a:cxn>
                  <a:cxn ang="0">
                    <a:pos x="59" y="232"/>
                  </a:cxn>
                  <a:cxn ang="0">
                    <a:pos x="40" y="298"/>
                  </a:cxn>
                  <a:cxn ang="0">
                    <a:pos x="33" y="363"/>
                  </a:cxn>
                  <a:cxn ang="0">
                    <a:pos x="40" y="421"/>
                  </a:cxn>
                  <a:cxn ang="0">
                    <a:pos x="53" y="494"/>
                  </a:cxn>
                  <a:cxn ang="0">
                    <a:pos x="53" y="581"/>
                  </a:cxn>
                  <a:cxn ang="0">
                    <a:pos x="53" y="653"/>
                  </a:cxn>
                  <a:cxn ang="0">
                    <a:pos x="59" y="741"/>
                  </a:cxn>
                  <a:cxn ang="0">
                    <a:pos x="66" y="799"/>
                  </a:cxn>
                  <a:cxn ang="0">
                    <a:pos x="46" y="871"/>
                  </a:cxn>
                  <a:cxn ang="0">
                    <a:pos x="66" y="929"/>
                  </a:cxn>
                  <a:cxn ang="0">
                    <a:pos x="59" y="1016"/>
                  </a:cxn>
                  <a:cxn ang="0">
                    <a:pos x="53" y="1089"/>
                  </a:cxn>
                  <a:cxn ang="0">
                    <a:pos x="72" y="1147"/>
                  </a:cxn>
                  <a:cxn ang="0">
                    <a:pos x="59" y="1213"/>
                  </a:cxn>
                  <a:cxn ang="0">
                    <a:pos x="53" y="1278"/>
                  </a:cxn>
                  <a:cxn ang="0">
                    <a:pos x="72" y="1336"/>
                  </a:cxn>
                  <a:cxn ang="0">
                    <a:pos x="59" y="1300"/>
                  </a:cxn>
                  <a:cxn ang="0">
                    <a:pos x="33" y="1242"/>
                  </a:cxn>
                  <a:cxn ang="0">
                    <a:pos x="46" y="1154"/>
                  </a:cxn>
                  <a:cxn ang="0">
                    <a:pos x="59" y="1089"/>
                  </a:cxn>
                  <a:cxn ang="0">
                    <a:pos x="59" y="1031"/>
                  </a:cxn>
                  <a:cxn ang="0">
                    <a:pos x="66" y="966"/>
                  </a:cxn>
                  <a:cxn ang="0">
                    <a:pos x="66" y="864"/>
                  </a:cxn>
                  <a:cxn ang="0">
                    <a:pos x="26" y="799"/>
                  </a:cxn>
                  <a:cxn ang="0">
                    <a:pos x="26" y="726"/>
                  </a:cxn>
                  <a:cxn ang="0">
                    <a:pos x="26" y="639"/>
                  </a:cxn>
                  <a:cxn ang="0">
                    <a:pos x="26" y="581"/>
                  </a:cxn>
                  <a:cxn ang="0">
                    <a:pos x="40" y="523"/>
                  </a:cxn>
                  <a:cxn ang="0">
                    <a:pos x="46" y="450"/>
                  </a:cxn>
                  <a:cxn ang="0">
                    <a:pos x="46" y="392"/>
                  </a:cxn>
                  <a:cxn ang="0">
                    <a:pos x="46" y="319"/>
                  </a:cxn>
                  <a:cxn ang="0">
                    <a:pos x="46" y="254"/>
                  </a:cxn>
                  <a:cxn ang="0">
                    <a:pos x="53" y="196"/>
                  </a:cxn>
                  <a:cxn ang="0">
                    <a:pos x="46" y="131"/>
                  </a:cxn>
                  <a:cxn ang="0">
                    <a:pos x="1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8" name="Unknown Shape"/>
              <p:cNvSpPr>
                <a:spLocks/>
              </p:cNvSpPr>
              <p:nvPr/>
            </p:nvSpPr>
            <p:spPr bwMode="auto">
              <a:xfrm>
                <a:off x="0" y="0"/>
                <a:ext cx="107" cy="2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116"/>
                  </a:cxn>
                  <a:cxn ang="0">
                    <a:pos x="106" y="987"/>
                  </a:cxn>
                  <a:cxn ang="0">
                    <a:pos x="53" y="1045"/>
                  </a:cxn>
                  <a:cxn ang="0">
                    <a:pos x="53" y="1161"/>
                  </a:cxn>
                  <a:cxn ang="0">
                    <a:pos x="66" y="1219"/>
                  </a:cxn>
                  <a:cxn ang="0">
                    <a:pos x="40" y="1277"/>
                  </a:cxn>
                  <a:cxn ang="0">
                    <a:pos x="40" y="1336"/>
                  </a:cxn>
                  <a:cxn ang="0">
                    <a:pos x="27" y="1394"/>
                  </a:cxn>
                  <a:cxn ang="0">
                    <a:pos x="40" y="1452"/>
                  </a:cxn>
                  <a:cxn ang="0">
                    <a:pos x="53" y="1510"/>
                  </a:cxn>
                  <a:cxn ang="0">
                    <a:pos x="53" y="1568"/>
                  </a:cxn>
                  <a:cxn ang="0">
                    <a:pos x="66" y="1626"/>
                  </a:cxn>
                  <a:cxn ang="0">
                    <a:pos x="40" y="1684"/>
                  </a:cxn>
                  <a:cxn ang="0">
                    <a:pos x="27" y="1742"/>
                  </a:cxn>
                  <a:cxn ang="0">
                    <a:pos x="27" y="1800"/>
                  </a:cxn>
                  <a:cxn ang="0">
                    <a:pos x="40" y="1873"/>
                  </a:cxn>
                  <a:cxn ang="0">
                    <a:pos x="40" y="1945"/>
                  </a:cxn>
                  <a:cxn ang="0">
                    <a:pos x="27" y="2018"/>
                  </a:cxn>
                  <a:cxn ang="0">
                    <a:pos x="40" y="2076"/>
                  </a:cxn>
                  <a:cxn ang="0">
                    <a:pos x="53" y="2134"/>
                  </a:cxn>
                  <a:cxn ang="0">
                    <a:pos x="13" y="2061"/>
                  </a:cxn>
                  <a:cxn ang="0">
                    <a:pos x="13" y="1974"/>
                  </a:cxn>
                  <a:cxn ang="0">
                    <a:pos x="13" y="1916"/>
                  </a:cxn>
                  <a:cxn ang="0">
                    <a:pos x="27" y="1858"/>
                  </a:cxn>
                  <a:cxn ang="0">
                    <a:pos x="40" y="1800"/>
                  </a:cxn>
                  <a:cxn ang="0">
                    <a:pos x="40" y="1684"/>
                  </a:cxn>
                  <a:cxn ang="0">
                    <a:pos x="40" y="1597"/>
                  </a:cxn>
                  <a:cxn ang="0">
                    <a:pos x="40" y="1539"/>
                  </a:cxn>
                  <a:cxn ang="0">
                    <a:pos x="40" y="1481"/>
                  </a:cxn>
                  <a:cxn ang="0">
                    <a:pos x="53" y="1423"/>
                  </a:cxn>
                  <a:cxn ang="0">
                    <a:pos x="53" y="1350"/>
                  </a:cxn>
                  <a:cxn ang="0">
                    <a:pos x="53" y="1292"/>
                  </a:cxn>
                  <a:cxn ang="0">
                    <a:pos x="40" y="1234"/>
                  </a:cxn>
                  <a:cxn ang="0">
                    <a:pos x="40" y="1176"/>
                  </a:cxn>
                  <a:cxn ang="0">
                    <a:pos x="53" y="1118"/>
                  </a:cxn>
                  <a:cxn ang="0">
                    <a:pos x="66" y="1060"/>
                  </a:cxn>
                  <a:cxn ang="0">
                    <a:pos x="66" y="987"/>
                  </a:cxn>
                  <a:cxn ang="0">
                    <a:pos x="66" y="929"/>
                  </a:cxn>
                  <a:cxn ang="0">
                    <a:pos x="66" y="871"/>
                  </a:cxn>
                  <a:cxn ang="0">
                    <a:pos x="66" y="798"/>
                  </a:cxn>
                  <a:cxn ang="0">
                    <a:pos x="66" y="726"/>
                  </a:cxn>
                  <a:cxn ang="0">
                    <a:pos x="66" y="668"/>
                  </a:cxn>
                  <a:cxn ang="0">
                    <a:pos x="66" y="552"/>
                  </a:cxn>
                  <a:cxn ang="0">
                    <a:pos x="53" y="494"/>
                  </a:cxn>
                  <a:cxn ang="0">
                    <a:pos x="53" y="436"/>
                  </a:cxn>
                  <a:cxn ang="0">
                    <a:pos x="53" y="377"/>
                  </a:cxn>
                  <a:cxn ang="0">
                    <a:pos x="53" y="319"/>
                  </a:cxn>
                  <a:cxn ang="0">
                    <a:pos x="53" y="261"/>
                  </a:cxn>
                  <a:cxn ang="0">
                    <a:pos x="53" y="203"/>
                  </a:cxn>
                  <a:cxn ang="0">
                    <a:pos x="53" y="145"/>
                  </a:cxn>
                  <a:cxn ang="0">
                    <a:pos x="27" y="87"/>
                  </a:cxn>
                  <a:cxn ang="0">
                    <a:pos x="0" y="0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49" name="Unknown Shape"/>
              <p:cNvSpPr>
                <a:spLocks/>
              </p:cNvSpPr>
              <p:nvPr/>
            </p:nvSpPr>
            <p:spPr bwMode="auto">
              <a:xfrm>
                <a:off x="14" y="233"/>
                <a:ext cx="93" cy="1699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79" y="73"/>
                  </a:cxn>
                  <a:cxn ang="0">
                    <a:pos x="79" y="131"/>
                  </a:cxn>
                  <a:cxn ang="0">
                    <a:pos x="66" y="189"/>
                  </a:cxn>
                  <a:cxn ang="0">
                    <a:pos x="26" y="247"/>
                  </a:cxn>
                  <a:cxn ang="0">
                    <a:pos x="26" y="305"/>
                  </a:cxn>
                  <a:cxn ang="0">
                    <a:pos x="26" y="363"/>
                  </a:cxn>
                  <a:cxn ang="0">
                    <a:pos x="39" y="421"/>
                  </a:cxn>
                  <a:cxn ang="0">
                    <a:pos x="53" y="479"/>
                  </a:cxn>
                  <a:cxn ang="0">
                    <a:pos x="53" y="537"/>
                  </a:cxn>
                  <a:cxn ang="0">
                    <a:pos x="39" y="610"/>
                  </a:cxn>
                  <a:cxn ang="0">
                    <a:pos x="39" y="668"/>
                  </a:cxn>
                  <a:cxn ang="0">
                    <a:pos x="39" y="726"/>
                  </a:cxn>
                  <a:cxn ang="0">
                    <a:pos x="39" y="784"/>
                  </a:cxn>
                  <a:cxn ang="0">
                    <a:pos x="13" y="856"/>
                  </a:cxn>
                  <a:cxn ang="0">
                    <a:pos x="0" y="914"/>
                  </a:cxn>
                  <a:cxn ang="0">
                    <a:pos x="0" y="972"/>
                  </a:cxn>
                  <a:cxn ang="0">
                    <a:pos x="26" y="1030"/>
                  </a:cxn>
                  <a:cxn ang="0">
                    <a:pos x="26" y="1103"/>
                  </a:cxn>
                  <a:cxn ang="0">
                    <a:pos x="13" y="1176"/>
                  </a:cxn>
                  <a:cxn ang="0">
                    <a:pos x="13" y="1234"/>
                  </a:cxn>
                  <a:cxn ang="0">
                    <a:pos x="13" y="1292"/>
                  </a:cxn>
                  <a:cxn ang="0">
                    <a:pos x="13" y="1350"/>
                  </a:cxn>
                  <a:cxn ang="0">
                    <a:pos x="0" y="1408"/>
                  </a:cxn>
                  <a:cxn ang="0">
                    <a:pos x="0" y="1466"/>
                  </a:cxn>
                  <a:cxn ang="0">
                    <a:pos x="1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26" y="1698"/>
                  </a:cxn>
                  <a:cxn ang="0">
                    <a:pos x="53" y="1640"/>
                  </a:cxn>
                  <a:cxn ang="0">
                    <a:pos x="39" y="1567"/>
                  </a:cxn>
                  <a:cxn ang="0">
                    <a:pos x="26" y="1509"/>
                  </a:cxn>
                  <a:cxn ang="0">
                    <a:pos x="26" y="1437"/>
                  </a:cxn>
                  <a:cxn ang="0">
                    <a:pos x="26" y="1379"/>
                  </a:cxn>
                  <a:cxn ang="0">
                    <a:pos x="26" y="1321"/>
                  </a:cxn>
                  <a:cxn ang="0">
                    <a:pos x="26" y="1263"/>
                  </a:cxn>
                  <a:cxn ang="0">
                    <a:pos x="26" y="1205"/>
                  </a:cxn>
                  <a:cxn ang="0">
                    <a:pos x="53" y="1147"/>
                  </a:cxn>
                  <a:cxn ang="0">
                    <a:pos x="66" y="1088"/>
                  </a:cxn>
                  <a:cxn ang="0">
                    <a:pos x="39" y="1030"/>
                  </a:cxn>
                  <a:cxn ang="0">
                    <a:pos x="13" y="972"/>
                  </a:cxn>
                  <a:cxn ang="0">
                    <a:pos x="13" y="914"/>
                  </a:cxn>
                  <a:cxn ang="0">
                    <a:pos x="26" y="856"/>
                  </a:cxn>
                  <a:cxn ang="0">
                    <a:pos x="39" y="798"/>
                  </a:cxn>
                  <a:cxn ang="0">
                    <a:pos x="39" y="740"/>
                  </a:cxn>
                  <a:cxn ang="0">
                    <a:pos x="53" y="682"/>
                  </a:cxn>
                  <a:cxn ang="0">
                    <a:pos x="66" y="624"/>
                  </a:cxn>
                  <a:cxn ang="0">
                    <a:pos x="66" y="566"/>
                  </a:cxn>
                  <a:cxn ang="0">
                    <a:pos x="53" y="508"/>
                  </a:cxn>
                  <a:cxn ang="0">
                    <a:pos x="39" y="450"/>
                  </a:cxn>
                  <a:cxn ang="0">
                    <a:pos x="26" y="392"/>
                  </a:cxn>
                  <a:cxn ang="0">
                    <a:pos x="26" y="334"/>
                  </a:cxn>
                  <a:cxn ang="0">
                    <a:pos x="26" y="276"/>
                  </a:cxn>
                  <a:cxn ang="0">
                    <a:pos x="66" y="218"/>
                  </a:cxn>
                  <a:cxn ang="0">
                    <a:pos x="66" y="160"/>
                  </a:cxn>
                  <a:cxn ang="0">
                    <a:pos x="66" y="102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50" name="Unknown Shape"/>
              <p:cNvSpPr>
                <a:spLocks/>
              </p:cNvSpPr>
              <p:nvPr/>
            </p:nvSpPr>
            <p:spPr bwMode="auto">
              <a:xfrm>
                <a:off x="915" y="0"/>
                <a:ext cx="2527" cy="117"/>
              </a:xfrm>
              <a:custGeom>
                <a:avLst/>
                <a:gdLst/>
                <a:ahLst/>
                <a:cxnLst>
                  <a:cxn ang="0">
                    <a:pos x="81" y="73"/>
                  </a:cxn>
                  <a:cxn ang="0">
                    <a:pos x="188" y="44"/>
                  </a:cxn>
                  <a:cxn ang="0">
                    <a:pos x="296" y="58"/>
                  </a:cxn>
                  <a:cxn ang="0">
                    <a:pos x="417" y="87"/>
                  </a:cxn>
                  <a:cxn ang="0">
                    <a:pos x="524" y="87"/>
                  </a:cxn>
                  <a:cxn ang="0">
                    <a:pos x="645" y="73"/>
                  </a:cxn>
                  <a:cxn ang="0">
                    <a:pos x="833" y="58"/>
                  </a:cxn>
                  <a:cxn ang="0">
                    <a:pos x="941" y="44"/>
                  </a:cxn>
                  <a:cxn ang="0">
                    <a:pos x="1061" y="58"/>
                  </a:cxn>
                  <a:cxn ang="0">
                    <a:pos x="1209" y="58"/>
                  </a:cxn>
                  <a:cxn ang="0">
                    <a:pos x="1344" y="44"/>
                  </a:cxn>
                  <a:cxn ang="0">
                    <a:pos x="1451" y="44"/>
                  </a:cxn>
                  <a:cxn ang="0">
                    <a:pos x="1559" y="0"/>
                  </a:cxn>
                  <a:cxn ang="0">
                    <a:pos x="2472" y="0"/>
                  </a:cxn>
                  <a:cxn ang="0">
                    <a:pos x="2472" y="58"/>
                  </a:cxn>
                  <a:cxn ang="0">
                    <a:pos x="2351" y="58"/>
                  </a:cxn>
                  <a:cxn ang="0">
                    <a:pos x="2244" y="58"/>
                  </a:cxn>
                  <a:cxn ang="0">
                    <a:pos x="2123" y="73"/>
                  </a:cxn>
                  <a:cxn ang="0">
                    <a:pos x="2015" y="87"/>
                  </a:cxn>
                  <a:cxn ang="0">
                    <a:pos x="1868" y="73"/>
                  </a:cxn>
                  <a:cxn ang="0">
                    <a:pos x="1760" y="58"/>
                  </a:cxn>
                  <a:cxn ang="0">
                    <a:pos x="1639" y="58"/>
                  </a:cxn>
                  <a:cxn ang="0">
                    <a:pos x="1532" y="73"/>
                  </a:cxn>
                  <a:cxn ang="0">
                    <a:pos x="1424" y="73"/>
                  </a:cxn>
                  <a:cxn ang="0">
                    <a:pos x="1317" y="58"/>
                  </a:cxn>
                  <a:cxn ang="0">
                    <a:pos x="1088" y="73"/>
                  </a:cxn>
                  <a:cxn ang="0">
                    <a:pos x="967" y="73"/>
                  </a:cxn>
                  <a:cxn ang="0">
                    <a:pos x="846" y="87"/>
                  </a:cxn>
                  <a:cxn ang="0">
                    <a:pos x="726" y="73"/>
                  </a:cxn>
                  <a:cxn ang="0">
                    <a:pos x="591" y="73"/>
                  </a:cxn>
                  <a:cxn ang="0">
                    <a:pos x="470" y="73"/>
                  </a:cxn>
                  <a:cxn ang="0">
                    <a:pos x="363" y="73"/>
                  </a:cxn>
                  <a:cxn ang="0">
                    <a:pos x="255" y="44"/>
                  </a:cxn>
                  <a:cxn ang="0">
                    <a:pos x="148" y="73"/>
                  </a:cxn>
                  <a:cxn ang="0">
                    <a:pos x="0" y="116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51" name="Unknown Shape"/>
              <p:cNvSpPr>
                <a:spLocks/>
              </p:cNvSpPr>
              <p:nvPr/>
            </p:nvSpPr>
            <p:spPr bwMode="auto">
              <a:xfrm>
                <a:off x="2824" y="0"/>
                <a:ext cx="1763" cy="75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363" y="74"/>
                  </a:cxn>
                  <a:cxn ang="0">
                    <a:pos x="444" y="74"/>
                  </a:cxn>
                  <a:cxn ang="0">
                    <a:pos x="565" y="74"/>
                  </a:cxn>
                  <a:cxn ang="0">
                    <a:pos x="619" y="74"/>
                  </a:cxn>
                  <a:cxn ang="0">
                    <a:pos x="699" y="59"/>
                  </a:cxn>
                  <a:cxn ang="0">
                    <a:pos x="753" y="59"/>
                  </a:cxn>
                  <a:cxn ang="0">
                    <a:pos x="807" y="44"/>
                  </a:cxn>
                  <a:cxn ang="0">
                    <a:pos x="874" y="44"/>
                  </a:cxn>
                  <a:cxn ang="0">
                    <a:pos x="928" y="44"/>
                  </a:cxn>
                  <a:cxn ang="0">
                    <a:pos x="995" y="74"/>
                  </a:cxn>
                  <a:cxn ang="0">
                    <a:pos x="1103" y="74"/>
                  </a:cxn>
                  <a:cxn ang="0">
                    <a:pos x="1157" y="74"/>
                  </a:cxn>
                  <a:cxn ang="0">
                    <a:pos x="1211" y="74"/>
                  </a:cxn>
                  <a:cxn ang="0">
                    <a:pos x="1332" y="74"/>
                  </a:cxn>
                  <a:cxn ang="0">
                    <a:pos x="1399" y="59"/>
                  </a:cxn>
                  <a:cxn ang="0">
                    <a:pos x="1453" y="44"/>
                  </a:cxn>
                  <a:cxn ang="0">
                    <a:pos x="1506" y="44"/>
                  </a:cxn>
                  <a:cxn ang="0">
                    <a:pos x="1560" y="30"/>
                  </a:cxn>
                  <a:cxn ang="0">
                    <a:pos x="1654" y="30"/>
                  </a:cxn>
                  <a:cxn ang="0">
                    <a:pos x="1708" y="30"/>
                  </a:cxn>
                  <a:cxn ang="0">
                    <a:pos x="1762" y="30"/>
                  </a:cxn>
                  <a:cxn ang="0">
                    <a:pos x="1708" y="30"/>
                  </a:cxn>
                  <a:cxn ang="0">
                    <a:pos x="1654" y="44"/>
                  </a:cxn>
                  <a:cxn ang="0">
                    <a:pos x="1601" y="74"/>
                  </a:cxn>
                  <a:cxn ang="0">
                    <a:pos x="1547" y="74"/>
                  </a:cxn>
                  <a:cxn ang="0">
                    <a:pos x="1493" y="74"/>
                  </a:cxn>
                  <a:cxn ang="0">
                    <a:pos x="1426" y="59"/>
                  </a:cxn>
                  <a:cxn ang="0">
                    <a:pos x="1372" y="59"/>
                  </a:cxn>
                  <a:cxn ang="0">
                    <a:pos x="1251" y="59"/>
                  </a:cxn>
                  <a:cxn ang="0">
                    <a:pos x="1184" y="59"/>
                  </a:cxn>
                  <a:cxn ang="0">
                    <a:pos x="1116" y="59"/>
                  </a:cxn>
                  <a:cxn ang="0">
                    <a:pos x="1009" y="59"/>
                  </a:cxn>
                  <a:cxn ang="0">
                    <a:pos x="955" y="59"/>
                  </a:cxn>
                  <a:cxn ang="0">
                    <a:pos x="888" y="59"/>
                  </a:cxn>
                  <a:cxn ang="0">
                    <a:pos x="820" y="74"/>
                  </a:cxn>
                  <a:cxn ang="0">
                    <a:pos x="767" y="74"/>
                  </a:cxn>
                  <a:cxn ang="0">
                    <a:pos x="699" y="59"/>
                  </a:cxn>
                  <a:cxn ang="0">
                    <a:pos x="646" y="44"/>
                  </a:cxn>
                  <a:cxn ang="0">
                    <a:pos x="592" y="44"/>
                  </a:cxn>
                  <a:cxn ang="0">
                    <a:pos x="538" y="44"/>
                  </a:cxn>
                  <a:cxn ang="0">
                    <a:pos x="484" y="59"/>
                  </a:cxn>
                  <a:cxn ang="0">
                    <a:pos x="430" y="59"/>
                  </a:cxn>
                  <a:cxn ang="0">
                    <a:pos x="377" y="30"/>
                  </a:cxn>
                  <a:cxn ang="0">
                    <a:pos x="323" y="15"/>
                  </a:cxn>
                  <a:cxn ang="0">
                    <a:pos x="269" y="15"/>
                  </a:cxn>
                  <a:cxn ang="0">
                    <a:pos x="215" y="15"/>
                  </a:cxn>
                  <a:cxn ang="0">
                    <a:pos x="161" y="15"/>
                  </a:cxn>
                  <a:cxn ang="0">
                    <a:pos x="108" y="30"/>
                  </a:cxn>
                  <a:cxn ang="0">
                    <a:pos x="54" y="44"/>
                  </a:cxn>
                  <a:cxn ang="0">
                    <a:pos x="0" y="59"/>
                  </a:cxn>
                  <a:cxn ang="0">
                    <a:pos x="54" y="59"/>
                  </a:cxn>
                  <a:cxn ang="0">
                    <a:pos x="108" y="30"/>
                  </a:cxn>
                  <a:cxn ang="0">
                    <a:pos x="161" y="30"/>
                  </a:cxn>
                  <a:cxn ang="0">
                    <a:pos x="188" y="0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</p:grpSp>
        <p:grpSp>
          <p:nvGrpSpPr>
            <p:cNvPr id="1031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</p:grpSp>
      </p:grpSp>
      <p:sp>
        <p:nvSpPr>
          <p:cNvPr id="1056" name="Text Box 32"/>
          <p:cNvSpPr txBox="1">
            <a:spLocks noChangeArrowheads="1"/>
          </p:cNvSpPr>
          <p:nvPr userDrawn="1"/>
        </p:nvSpPr>
        <p:spPr bwMode="auto">
          <a:xfrm>
            <a:off x="481013" y="6545263"/>
            <a:ext cx="9128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b="1">
                <a:solidFill>
                  <a:srgbClr val="FFFFFF"/>
                </a:solidFill>
                <a:effectLst/>
                <a:latin typeface="Arial" pitchFamily="-107" charset="0"/>
                <a:ea typeface="Times New Roman" pitchFamily="-107" charset="0"/>
                <a:cs typeface="Times New Roman" pitchFamily="-107" charset="0"/>
              </a:rPr>
              <a:t>©2003 TBBMI</a:t>
            </a:r>
          </a:p>
        </p:txBody>
      </p:sp>
      <p:sp>
        <p:nvSpPr>
          <p:cNvPr id="1057" name="Rectangle 33"/>
          <p:cNvSpPr>
            <a:spLocks noChangeArrowheads="1"/>
          </p:cNvSpPr>
          <p:nvPr userDrawn="1"/>
        </p:nvSpPr>
        <p:spPr bwMode="auto">
          <a:xfrm>
            <a:off x="7546975" y="6527800"/>
            <a:ext cx="73025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488" y="1152525"/>
            <a:ext cx="6565900" cy="4611688"/>
          </a:xfrm>
          <a:prstGeom prst="rect">
            <a:avLst/>
          </a:prstGeom>
          <a:noFill/>
          <a:effectLst>
            <a:outerShdw dist="81320" dir="2319588" algn="ctr" rotWithShape="0">
              <a:schemeClr val="tx1"/>
            </a:outerShdw>
          </a:effectLst>
        </p:spPr>
      </p:pic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1216025" y="30702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grpSp>
        <p:nvGrpSpPr>
          <p:cNvPr id="2" name="Group 149"/>
          <p:cNvGrpSpPr>
            <a:grpSpLocks/>
          </p:cNvGrpSpPr>
          <p:nvPr userDrawn="1"/>
        </p:nvGrpSpPr>
        <p:grpSpPr bwMode="auto">
          <a:xfrm>
            <a:off x="122239" y="4935538"/>
            <a:ext cx="1606550" cy="296862"/>
            <a:chOff x="77" y="3109"/>
            <a:chExt cx="1012" cy="187"/>
          </a:xfrm>
        </p:grpSpPr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77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386" y="3113"/>
              <a:ext cx="54" cy="17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647" y="3136"/>
              <a:ext cx="33" cy="133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903" y="3183"/>
              <a:ext cx="12" cy="39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>
              <a:off x="111" y="3109"/>
              <a:ext cx="3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>
              <a:off x="106" y="3296"/>
              <a:ext cx="3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431" y="3132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431" y="3273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H="1">
              <a:off x="684" y="3179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 flipH="1">
              <a:off x="684" y="3226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111" y="3111"/>
              <a:ext cx="300" cy="183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37" y="3134"/>
              <a:ext cx="229" cy="135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684" y="3177"/>
              <a:ext cx="222" cy="4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84" y="3127"/>
              <a:ext cx="35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7" name="Arc 43"/>
            <p:cNvSpPr>
              <a:spLocks/>
            </p:cNvSpPr>
            <p:nvPr/>
          </p:nvSpPr>
          <p:spPr bwMode="auto">
            <a:xfrm rot="11100000">
              <a:off x="972" y="3128"/>
              <a:ext cx="117" cy="72"/>
            </a:xfrm>
            <a:custGeom>
              <a:avLst/>
              <a:gdLst>
                <a:gd name="G0" fmla="+- 185 0 0"/>
                <a:gd name="G1" fmla="+- 21600 0 0"/>
                <a:gd name="G2" fmla="+- 21600 0 0"/>
                <a:gd name="T0" fmla="*/ 0 w 21785"/>
                <a:gd name="T1" fmla="*/ 1 h 21600"/>
                <a:gd name="T2" fmla="*/ 21785 w 21785"/>
                <a:gd name="T3" fmla="*/ 21600 h 21600"/>
                <a:gd name="T4" fmla="*/ 185 w 217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5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</a:path>
                <a:path w="21785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5" y="0"/>
                  </a:cubicBezTo>
                  <a:cubicBezTo>
                    <a:pt x="12114" y="0"/>
                    <a:pt x="21785" y="9670"/>
                    <a:pt x="21785" y="21600"/>
                  </a:cubicBezTo>
                  <a:lnTo>
                    <a:pt x="185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8" name="Arc 44"/>
            <p:cNvSpPr>
              <a:spLocks/>
            </p:cNvSpPr>
            <p:nvPr/>
          </p:nvSpPr>
          <p:spPr bwMode="auto">
            <a:xfrm rot="21180000">
              <a:off x="961" y="3222"/>
              <a:ext cx="120" cy="62"/>
            </a:xfrm>
            <a:custGeom>
              <a:avLst/>
              <a:gdLst>
                <a:gd name="G0" fmla="+- 21597 0 0"/>
                <a:gd name="G1" fmla="+- 21599 0 0"/>
                <a:gd name="G2" fmla="+- 21600 0 0"/>
                <a:gd name="T0" fmla="*/ 0 w 21597"/>
                <a:gd name="T1" fmla="*/ 21254 h 21599"/>
                <a:gd name="T2" fmla="*/ 21419 w 21597"/>
                <a:gd name="T3" fmla="*/ 0 h 21599"/>
                <a:gd name="T4" fmla="*/ 21597 w 21597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99" fill="none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</a:path>
                <a:path w="21597" h="21599" stroke="0" extrusionOk="0">
                  <a:moveTo>
                    <a:pt x="-1" y="21253"/>
                  </a:moveTo>
                  <a:cubicBezTo>
                    <a:pt x="187" y="9529"/>
                    <a:pt x="9693" y="96"/>
                    <a:pt x="21418" y="-1"/>
                  </a:cubicBezTo>
                  <a:lnTo>
                    <a:pt x="21597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69" name="Arc 45"/>
            <p:cNvSpPr>
              <a:spLocks/>
            </p:cNvSpPr>
            <p:nvPr/>
          </p:nvSpPr>
          <p:spPr bwMode="auto">
            <a:xfrm rot="10800000">
              <a:off x="936" y="3205"/>
              <a:ext cx="24" cy="63"/>
            </a:xfrm>
            <a:custGeom>
              <a:avLst/>
              <a:gdLst>
                <a:gd name="G0" fmla="+- 918 0 0"/>
                <a:gd name="G1" fmla="+- 21600 0 0"/>
                <a:gd name="G2" fmla="+- 21600 0 0"/>
                <a:gd name="T0" fmla="*/ 0 w 22518"/>
                <a:gd name="T1" fmla="*/ 20 h 21600"/>
                <a:gd name="T2" fmla="*/ 22518 w 22518"/>
                <a:gd name="T3" fmla="*/ 21600 h 21600"/>
                <a:gd name="T4" fmla="*/ 918 w 2251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18" h="21600" fill="none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</a:path>
                <a:path w="22518" h="21600" stroke="0" extrusionOk="0">
                  <a:moveTo>
                    <a:pt x="-1" y="19"/>
                  </a:moveTo>
                  <a:cubicBezTo>
                    <a:pt x="305" y="6"/>
                    <a:pt x="611" y="-1"/>
                    <a:pt x="918" y="0"/>
                  </a:cubicBezTo>
                  <a:cubicBezTo>
                    <a:pt x="12847" y="0"/>
                    <a:pt x="22518" y="9670"/>
                    <a:pt x="22518" y="21600"/>
                  </a:cubicBezTo>
                  <a:lnTo>
                    <a:pt x="918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0" name="Oval 46"/>
            <p:cNvSpPr>
              <a:spLocks noChangeArrowheads="1"/>
            </p:cNvSpPr>
            <p:nvPr/>
          </p:nvSpPr>
          <p:spPr bwMode="auto">
            <a:xfrm>
              <a:off x="947" y="3166"/>
              <a:ext cx="22" cy="7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1" name="Arc 47"/>
            <p:cNvSpPr>
              <a:spLocks/>
            </p:cNvSpPr>
            <p:nvPr/>
          </p:nvSpPr>
          <p:spPr bwMode="auto">
            <a:xfrm>
              <a:off x="940" y="3144"/>
              <a:ext cx="29" cy="60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43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</a:path>
                <a:path w="21600" h="21586" stroke="0" extrusionOk="0">
                  <a:moveTo>
                    <a:pt x="0" y="21586"/>
                  </a:moveTo>
                  <a:cubicBezTo>
                    <a:pt x="0" y="9951"/>
                    <a:pt x="9215" y="407"/>
                    <a:pt x="20842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2" name="Oval 48"/>
            <p:cNvSpPr>
              <a:spLocks noChangeArrowheads="1"/>
            </p:cNvSpPr>
            <p:nvPr/>
          </p:nvSpPr>
          <p:spPr bwMode="auto">
            <a:xfrm>
              <a:off x="957" y="3193"/>
              <a:ext cx="2" cy="23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</p:grpSp>
      <p:sp>
        <p:nvSpPr>
          <p:cNvPr id="1093" name="Freeform 69"/>
          <p:cNvSpPr>
            <a:spLocks/>
          </p:cNvSpPr>
          <p:nvPr/>
        </p:nvSpPr>
        <p:spPr bwMode="auto">
          <a:xfrm>
            <a:off x="1927225" y="4895850"/>
            <a:ext cx="52388" cy="179388"/>
          </a:xfrm>
          <a:custGeom>
            <a:avLst/>
            <a:gdLst/>
            <a:ahLst/>
            <a:cxnLst>
              <a:cxn ang="0">
                <a:pos x="16" y="102"/>
              </a:cxn>
              <a:cxn ang="0">
                <a:pos x="16" y="94"/>
              </a:cxn>
              <a:cxn ang="0">
                <a:pos x="18" y="86"/>
              </a:cxn>
              <a:cxn ang="0">
                <a:pos x="20" y="78"/>
              </a:cxn>
              <a:cxn ang="0">
                <a:pos x="22" y="70"/>
              </a:cxn>
              <a:cxn ang="0">
                <a:pos x="22" y="62"/>
              </a:cxn>
              <a:cxn ang="0">
                <a:pos x="24" y="54"/>
              </a:cxn>
              <a:cxn ang="0">
                <a:pos x="24" y="46"/>
              </a:cxn>
              <a:cxn ang="0">
                <a:pos x="28" y="38"/>
              </a:cxn>
              <a:cxn ang="0">
                <a:pos x="28" y="30"/>
              </a:cxn>
              <a:cxn ang="0">
                <a:pos x="28" y="22"/>
              </a:cxn>
              <a:cxn ang="0">
                <a:pos x="28" y="14"/>
              </a:cxn>
              <a:cxn ang="0">
                <a:pos x="30" y="6"/>
              </a:cxn>
              <a:cxn ang="0">
                <a:pos x="28" y="0"/>
              </a:cxn>
              <a:cxn ang="0">
                <a:pos x="22" y="4"/>
              </a:cxn>
              <a:cxn ang="0">
                <a:pos x="14" y="4"/>
              </a:cxn>
              <a:cxn ang="0">
                <a:pos x="8" y="8"/>
              </a:cxn>
              <a:cxn ang="0">
                <a:pos x="6" y="16"/>
              </a:cxn>
              <a:cxn ang="0">
                <a:pos x="4" y="24"/>
              </a:cxn>
              <a:cxn ang="0">
                <a:pos x="4" y="32"/>
              </a:cxn>
              <a:cxn ang="0">
                <a:pos x="4" y="40"/>
              </a:cxn>
              <a:cxn ang="0">
                <a:pos x="2" y="48"/>
              </a:cxn>
              <a:cxn ang="0">
                <a:pos x="0" y="56"/>
              </a:cxn>
              <a:cxn ang="0">
                <a:pos x="0" y="64"/>
              </a:cxn>
              <a:cxn ang="0">
                <a:pos x="0" y="72"/>
              </a:cxn>
              <a:cxn ang="0">
                <a:pos x="2" y="80"/>
              </a:cxn>
              <a:cxn ang="0">
                <a:pos x="6" y="88"/>
              </a:cxn>
              <a:cxn ang="0">
                <a:pos x="6" y="96"/>
              </a:cxn>
              <a:cxn ang="0">
                <a:pos x="4" y="104"/>
              </a:cxn>
              <a:cxn ang="0">
                <a:pos x="8" y="112"/>
              </a:cxn>
              <a:cxn ang="0">
                <a:pos x="16" y="108"/>
              </a:cxn>
              <a:cxn ang="0">
                <a:pos x="12" y="102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grpSp>
        <p:nvGrpSpPr>
          <p:cNvPr id="1030" name="Group 147"/>
          <p:cNvGrpSpPr>
            <a:grpSpLocks/>
          </p:cNvGrpSpPr>
          <p:nvPr/>
        </p:nvGrpSpPr>
        <p:grpSpPr bwMode="auto">
          <a:xfrm>
            <a:off x="3829051" y="5580064"/>
            <a:ext cx="468313" cy="649287"/>
            <a:chOff x="2412" y="3515"/>
            <a:chExt cx="295" cy="409"/>
          </a:xfrm>
        </p:grpSpPr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 rot="1260000">
              <a:off x="2601" y="3553"/>
              <a:ext cx="52" cy="24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5372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my-MM" sz="3600">
                <a:solidFill>
                  <a:srgbClr val="FFFFFF"/>
                </a:solidFill>
                <a:effectLst/>
                <a:latin typeface="Times" charset="0"/>
                <a:cs typeface="+mn-cs"/>
              </a:endParaRPr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12" y="3898"/>
              <a:ext cx="292" cy="2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2980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672" y="3714"/>
              <a:ext cx="32" cy="1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98" name="Oval 74"/>
            <p:cNvSpPr>
              <a:spLocks noChangeArrowheads="1"/>
            </p:cNvSpPr>
            <p:nvPr/>
          </p:nvSpPr>
          <p:spPr bwMode="auto">
            <a:xfrm>
              <a:off x="2612" y="3680"/>
              <a:ext cx="72" cy="5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 rot="1080000">
              <a:off x="2492" y="3817"/>
              <a:ext cx="132" cy="9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2552" y="3831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 rot="1200000">
              <a:off x="2675" y="3515"/>
              <a:ext cx="32" cy="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</p:grpSp>
      <p:grpSp>
        <p:nvGrpSpPr>
          <p:cNvPr id="1031" name="Group 81"/>
          <p:cNvGrpSpPr>
            <a:grpSpLocks/>
          </p:cNvGrpSpPr>
          <p:nvPr/>
        </p:nvGrpSpPr>
        <p:grpSpPr bwMode="auto">
          <a:xfrm>
            <a:off x="5481638" y="588963"/>
            <a:ext cx="703262" cy="958850"/>
            <a:chOff x="3883" y="688"/>
            <a:chExt cx="576" cy="792"/>
          </a:xfrm>
        </p:grpSpPr>
        <p:sp>
          <p:nvSpPr>
            <p:cNvPr id="1106" name="Rectangle 82"/>
            <p:cNvSpPr>
              <a:spLocks noChangeArrowheads="1"/>
            </p:cNvSpPr>
            <p:nvPr/>
          </p:nvSpPr>
          <p:spPr bwMode="auto">
            <a:xfrm>
              <a:off x="4096" y="688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07" name="Rectangle 83"/>
            <p:cNvSpPr>
              <a:spLocks noChangeArrowheads="1"/>
            </p:cNvSpPr>
            <p:nvPr/>
          </p:nvSpPr>
          <p:spPr bwMode="auto">
            <a:xfrm>
              <a:off x="3883" y="824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08" name="Rectangle 84"/>
            <p:cNvSpPr>
              <a:spLocks noChangeArrowheads="1"/>
            </p:cNvSpPr>
            <p:nvPr/>
          </p:nvSpPr>
          <p:spPr bwMode="auto">
            <a:xfrm>
              <a:off x="4101" y="773"/>
              <a:ext cx="143" cy="278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</p:grpSp>
      <p:grpSp>
        <p:nvGrpSpPr>
          <p:cNvPr id="1032" name="Group 87"/>
          <p:cNvGrpSpPr>
            <a:grpSpLocks/>
          </p:cNvGrpSpPr>
          <p:nvPr/>
        </p:nvGrpSpPr>
        <p:grpSpPr bwMode="auto">
          <a:xfrm>
            <a:off x="223838" y="6316663"/>
            <a:ext cx="8704262" cy="458788"/>
            <a:chOff x="149" y="3969"/>
            <a:chExt cx="5483" cy="289"/>
          </a:xfrm>
        </p:grpSpPr>
        <p:sp>
          <p:nvSpPr>
            <p:cNvPr id="1112" name="Line 88"/>
            <p:cNvSpPr>
              <a:spLocks noChangeShapeType="1"/>
            </p:cNvSpPr>
            <p:nvPr/>
          </p:nvSpPr>
          <p:spPr bwMode="auto">
            <a:xfrm>
              <a:off x="14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13" name="Rectangle 89"/>
            <p:cNvSpPr>
              <a:spLocks noChangeArrowheads="1"/>
            </p:cNvSpPr>
            <p:nvPr/>
          </p:nvSpPr>
          <p:spPr bwMode="auto">
            <a:xfrm>
              <a:off x="1931" y="3969"/>
              <a:ext cx="184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  <a:effectLst/>
                  <a:latin typeface="Times" charset="0"/>
                  <a:cs typeface="+mn-cs"/>
                </a:rPr>
                <a:t> </a:t>
              </a:r>
              <a:r>
                <a:rPr lang="en-US" sz="2400" b="1">
                  <a:solidFill>
                    <a:srgbClr val="618FFD"/>
                  </a:solidFill>
                  <a:effectLst/>
                  <a:latin typeface="Times" charset="0"/>
                  <a:cs typeface="+mn-cs"/>
                </a:rPr>
                <a:t>The </a:t>
              </a:r>
              <a:r>
                <a:rPr lang="ja-JP" altLang="en-US" sz="2400" b="1">
                  <a:solidFill>
                    <a:srgbClr val="618FFD"/>
                  </a:solidFill>
                  <a:effectLst/>
                  <a:latin typeface="Times" charset="0"/>
                  <a:cs typeface="+mn-cs"/>
                </a:rPr>
                <a:t>“</a:t>
              </a:r>
              <a:r>
                <a:rPr lang="en-US" sz="2400" b="1">
                  <a:solidFill>
                    <a:srgbClr val="618FFD"/>
                  </a:solidFill>
                  <a:effectLst/>
                  <a:latin typeface="Times" charset="0"/>
                  <a:cs typeface="+mn-cs"/>
                </a:rPr>
                <a:t>Opened</a:t>
              </a:r>
              <a:r>
                <a:rPr lang="ja-JP" altLang="en-US" sz="2400" b="1">
                  <a:solidFill>
                    <a:srgbClr val="618FFD"/>
                  </a:solidFill>
                  <a:effectLst/>
                  <a:latin typeface="Times" charset="0"/>
                  <a:cs typeface="+mn-cs"/>
                </a:rPr>
                <a:t>”</a:t>
              </a:r>
              <a:r>
                <a:rPr lang="en-US" sz="2400" b="1">
                  <a:solidFill>
                    <a:srgbClr val="618FFD"/>
                  </a:solidFill>
                  <a:effectLst/>
                  <a:latin typeface="Times" charset="0"/>
                  <a:cs typeface="+mn-cs"/>
                </a:rPr>
                <a:t> Bible</a:t>
              </a:r>
              <a:endParaRPr lang="en-US" sz="2400" b="1">
                <a:solidFill>
                  <a:srgbClr val="000000"/>
                </a:solidFill>
                <a:effectLst/>
                <a:latin typeface="Times" charset="0"/>
                <a:cs typeface="+mn-cs"/>
              </a:endParaRPr>
            </a:p>
          </p:txBody>
        </p:sp>
        <p:sp>
          <p:nvSpPr>
            <p:cNvPr id="1114" name="Line 90"/>
            <p:cNvSpPr>
              <a:spLocks noChangeShapeType="1"/>
            </p:cNvSpPr>
            <p:nvPr/>
          </p:nvSpPr>
          <p:spPr bwMode="auto">
            <a:xfrm>
              <a:off x="3809" y="4077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15" name="Line 91"/>
            <p:cNvSpPr>
              <a:spLocks noChangeShapeType="1"/>
            </p:cNvSpPr>
            <p:nvPr/>
          </p:nvSpPr>
          <p:spPr bwMode="auto">
            <a:xfrm>
              <a:off x="380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16" name="Line 92"/>
            <p:cNvSpPr>
              <a:spLocks noChangeShapeType="1"/>
            </p:cNvSpPr>
            <p:nvPr/>
          </p:nvSpPr>
          <p:spPr bwMode="auto">
            <a:xfrm>
              <a:off x="149" y="4173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</p:grpSp>
      <p:grpSp>
        <p:nvGrpSpPr>
          <p:cNvPr id="1033" name="Group 93"/>
          <p:cNvGrpSpPr>
            <a:grpSpLocks/>
          </p:cNvGrpSpPr>
          <p:nvPr/>
        </p:nvGrpSpPr>
        <p:grpSpPr bwMode="auto">
          <a:xfrm>
            <a:off x="206376" y="311151"/>
            <a:ext cx="8742363" cy="317500"/>
            <a:chOff x="130" y="196"/>
            <a:chExt cx="5483" cy="200"/>
          </a:xfrm>
        </p:grpSpPr>
        <p:sp>
          <p:nvSpPr>
            <p:cNvPr id="1118" name="Line 94"/>
            <p:cNvSpPr>
              <a:spLocks noChangeShapeType="1"/>
            </p:cNvSpPr>
            <p:nvPr/>
          </p:nvSpPr>
          <p:spPr bwMode="auto">
            <a:xfrm>
              <a:off x="13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19" name="Line 95"/>
            <p:cNvSpPr>
              <a:spLocks noChangeShapeType="1"/>
            </p:cNvSpPr>
            <p:nvPr/>
          </p:nvSpPr>
          <p:spPr bwMode="auto">
            <a:xfrm>
              <a:off x="3790" y="1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>
              <a:off x="379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>
              <a:off x="130" y="292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>
              <a:off x="13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23" name="Line 99"/>
            <p:cNvSpPr>
              <a:spLocks noChangeShapeType="1"/>
            </p:cNvSpPr>
            <p:nvPr/>
          </p:nvSpPr>
          <p:spPr bwMode="auto">
            <a:xfrm>
              <a:off x="3790" y="396"/>
              <a:ext cx="1823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>
              <a:outerShdw dist="45791" dir="3378596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</p:grpSp>
      <p:sp>
        <p:nvSpPr>
          <p:cNvPr id="1126" name="Line 102"/>
          <p:cNvSpPr>
            <a:spLocks noChangeShapeType="1"/>
          </p:cNvSpPr>
          <p:nvPr/>
        </p:nvSpPr>
        <p:spPr bwMode="auto">
          <a:xfrm flipH="1">
            <a:off x="5456238" y="412432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27" name="Line 103"/>
          <p:cNvSpPr>
            <a:spLocks noChangeShapeType="1"/>
          </p:cNvSpPr>
          <p:nvPr/>
        </p:nvSpPr>
        <p:spPr bwMode="auto">
          <a:xfrm flipH="1">
            <a:off x="5568951" y="4084639"/>
            <a:ext cx="842963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28" name="Line 104"/>
          <p:cNvSpPr>
            <a:spLocks noChangeShapeType="1"/>
          </p:cNvSpPr>
          <p:nvPr/>
        </p:nvSpPr>
        <p:spPr bwMode="auto">
          <a:xfrm flipH="1">
            <a:off x="5170488" y="4265614"/>
            <a:ext cx="842962" cy="579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29" name="Line 105"/>
          <p:cNvSpPr>
            <a:spLocks noChangeShapeType="1"/>
          </p:cNvSpPr>
          <p:nvPr/>
        </p:nvSpPr>
        <p:spPr bwMode="auto">
          <a:xfrm rot="20675554" flipH="1">
            <a:off x="5145088" y="3736975"/>
            <a:ext cx="842962" cy="5794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0" name="Line 106"/>
          <p:cNvSpPr>
            <a:spLocks noChangeShapeType="1"/>
          </p:cNvSpPr>
          <p:nvPr/>
        </p:nvSpPr>
        <p:spPr bwMode="auto">
          <a:xfrm rot="-924446">
            <a:off x="3797300" y="2781301"/>
            <a:ext cx="98425" cy="1450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1" name="Line 107"/>
          <p:cNvSpPr>
            <a:spLocks noChangeShapeType="1"/>
          </p:cNvSpPr>
          <p:nvPr/>
        </p:nvSpPr>
        <p:spPr bwMode="auto">
          <a:xfrm rot="-924446">
            <a:off x="3683001" y="2803526"/>
            <a:ext cx="119063" cy="10763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2" name="Line 108"/>
          <p:cNvSpPr>
            <a:spLocks noChangeShapeType="1"/>
          </p:cNvSpPr>
          <p:nvPr/>
        </p:nvSpPr>
        <p:spPr bwMode="auto">
          <a:xfrm rot="20675554" flipH="1">
            <a:off x="5445126" y="3508375"/>
            <a:ext cx="593725" cy="3841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3" name="Line 109"/>
          <p:cNvSpPr>
            <a:spLocks noChangeShapeType="1"/>
          </p:cNvSpPr>
          <p:nvPr/>
        </p:nvSpPr>
        <p:spPr bwMode="auto">
          <a:xfrm rot="20675554" flipH="1">
            <a:off x="4826001" y="3997326"/>
            <a:ext cx="804863" cy="6080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4" name="Line 110"/>
          <p:cNvSpPr>
            <a:spLocks noChangeShapeType="1"/>
          </p:cNvSpPr>
          <p:nvPr/>
        </p:nvSpPr>
        <p:spPr bwMode="auto">
          <a:xfrm rot="-924446">
            <a:off x="2744788" y="3352801"/>
            <a:ext cx="479425" cy="9588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5" name="Line 111"/>
          <p:cNvSpPr>
            <a:spLocks noChangeShapeType="1"/>
          </p:cNvSpPr>
          <p:nvPr/>
        </p:nvSpPr>
        <p:spPr bwMode="auto">
          <a:xfrm rot="-924446">
            <a:off x="2657476" y="3402014"/>
            <a:ext cx="530225" cy="9604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6" name="Line 112"/>
          <p:cNvSpPr>
            <a:spLocks noChangeShapeType="1"/>
          </p:cNvSpPr>
          <p:nvPr/>
        </p:nvSpPr>
        <p:spPr bwMode="auto">
          <a:xfrm rot="-924446">
            <a:off x="2112964" y="4291013"/>
            <a:ext cx="655637" cy="514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7" name="Line 113"/>
          <p:cNvSpPr>
            <a:spLocks noChangeShapeType="1"/>
          </p:cNvSpPr>
          <p:nvPr/>
        </p:nvSpPr>
        <p:spPr bwMode="auto">
          <a:xfrm rot="20675554" flipV="1">
            <a:off x="2570163" y="2674938"/>
            <a:ext cx="315912" cy="6016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8" name="Line 114"/>
          <p:cNvSpPr>
            <a:spLocks noChangeShapeType="1"/>
          </p:cNvSpPr>
          <p:nvPr/>
        </p:nvSpPr>
        <p:spPr bwMode="auto">
          <a:xfrm rot="-924446" flipH="1" flipV="1">
            <a:off x="2689225" y="3373439"/>
            <a:ext cx="112713" cy="3508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39" name="Line 115"/>
          <p:cNvSpPr>
            <a:spLocks noChangeShapeType="1"/>
          </p:cNvSpPr>
          <p:nvPr/>
        </p:nvSpPr>
        <p:spPr bwMode="auto">
          <a:xfrm rot="-924446" flipH="1" flipV="1">
            <a:off x="2686051" y="3462338"/>
            <a:ext cx="258763" cy="4349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0" name="Line 116"/>
          <p:cNvSpPr>
            <a:spLocks noChangeShapeType="1"/>
          </p:cNvSpPr>
          <p:nvPr/>
        </p:nvSpPr>
        <p:spPr bwMode="auto">
          <a:xfrm rot="20675554" flipH="1">
            <a:off x="1944688" y="2901951"/>
            <a:ext cx="622300" cy="1046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1" name="Line 117"/>
          <p:cNvSpPr>
            <a:spLocks noChangeShapeType="1"/>
          </p:cNvSpPr>
          <p:nvPr/>
        </p:nvSpPr>
        <p:spPr bwMode="auto">
          <a:xfrm rot="20675554" flipH="1">
            <a:off x="1598614" y="4098925"/>
            <a:ext cx="649287" cy="1187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2" name="Line 118"/>
          <p:cNvSpPr>
            <a:spLocks noChangeShapeType="1"/>
          </p:cNvSpPr>
          <p:nvPr/>
        </p:nvSpPr>
        <p:spPr bwMode="auto">
          <a:xfrm rot="20675554" flipH="1">
            <a:off x="1676401" y="4752975"/>
            <a:ext cx="366713" cy="6254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3" name="Line 119"/>
          <p:cNvSpPr>
            <a:spLocks noChangeShapeType="1"/>
          </p:cNvSpPr>
          <p:nvPr/>
        </p:nvSpPr>
        <p:spPr bwMode="auto">
          <a:xfrm rot="20675554" flipH="1">
            <a:off x="1774826" y="4938714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grpSp>
        <p:nvGrpSpPr>
          <p:cNvPr id="3" name="Group 148"/>
          <p:cNvGrpSpPr>
            <a:grpSpLocks/>
          </p:cNvGrpSpPr>
          <p:nvPr userDrawn="1"/>
        </p:nvGrpSpPr>
        <p:grpSpPr bwMode="auto">
          <a:xfrm>
            <a:off x="7037389" y="4754564"/>
            <a:ext cx="1862137" cy="484187"/>
            <a:chOff x="4433" y="2959"/>
            <a:chExt cx="1173" cy="305"/>
          </a:xfrm>
        </p:grpSpPr>
        <p:sp>
          <p:nvSpPr>
            <p:cNvPr id="1073" name="Oval 49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4" name="Oval 50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5" name="Oval 51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6" name="Oval 52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7" name="Line 53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8" name="Line 54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6" name="Oval 62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7" name="Arc 63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90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-1" y="0"/>
                  </a:moveTo>
                  <a:cubicBezTo>
                    <a:pt x="11808" y="0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8" name="Arc 64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1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0" y="21599"/>
                  </a:moveTo>
                  <a:cubicBezTo>
                    <a:pt x="0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89" name="Arc 65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G0" fmla="+- 951 0 0"/>
                <a:gd name="G1" fmla="+- 21600 0 0"/>
                <a:gd name="G2" fmla="+- 21600 0 0"/>
                <a:gd name="T0" fmla="*/ 0 w 22547"/>
                <a:gd name="T1" fmla="*/ 21 h 21600"/>
                <a:gd name="T2" fmla="*/ 22547 w 22547"/>
                <a:gd name="T3" fmla="*/ 21229 h 21600"/>
                <a:gd name="T4" fmla="*/ 951 w 225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0"/>
                  </a:cubicBezTo>
                  <a:cubicBezTo>
                    <a:pt x="12735" y="0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90" name="Oval 66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91" name="Arc 67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G0" fmla="+- 21596 0 0"/>
                <a:gd name="G1" fmla="+- 21585 0 0"/>
                <a:gd name="G2" fmla="+- 21600 0 0"/>
                <a:gd name="T0" fmla="*/ 0 w 21596"/>
                <a:gd name="T1" fmla="*/ 21217 h 21585"/>
                <a:gd name="T2" fmla="*/ 20818 w 21596"/>
                <a:gd name="T3" fmla="*/ 0 h 21585"/>
                <a:gd name="T4" fmla="*/ 21596 w 21596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092" name="Oval 68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  <p:sp>
          <p:nvSpPr>
            <p:cNvPr id="1144" name="Line 120"/>
            <p:cNvSpPr>
              <a:spLocks noChangeShapeType="1"/>
            </p:cNvSpPr>
            <p:nvPr/>
          </p:nvSpPr>
          <p:spPr bwMode="auto">
            <a:xfrm rot="20675554" flipH="1">
              <a:off x="4433" y="2959"/>
              <a:ext cx="25" cy="17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spcBef>
                  <a:spcPct val="50000"/>
                </a:spcBef>
                <a:defRPr/>
              </a:pPr>
              <a:endParaRPr lang="en-US" sz="1800" b="1">
                <a:solidFill>
                  <a:srgbClr val="FFFF00"/>
                </a:solidFill>
                <a:effectLst/>
                <a:latin typeface="Wwin_Burmese1" pitchFamily="2" charset="0"/>
                <a:cs typeface="+mn-cs"/>
              </a:endParaRPr>
            </a:p>
          </p:txBody>
        </p:sp>
      </p:grpSp>
      <p:sp>
        <p:nvSpPr>
          <p:cNvPr id="1145" name="Line 121"/>
          <p:cNvSpPr>
            <a:spLocks noChangeShapeType="1"/>
          </p:cNvSpPr>
          <p:nvPr/>
        </p:nvSpPr>
        <p:spPr bwMode="auto">
          <a:xfrm rot="20675554" flipH="1">
            <a:off x="6753225" y="3752850"/>
            <a:ext cx="39688" cy="2825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7" name="Line 123"/>
          <p:cNvSpPr>
            <a:spLocks noChangeShapeType="1"/>
          </p:cNvSpPr>
          <p:nvPr/>
        </p:nvSpPr>
        <p:spPr bwMode="auto">
          <a:xfrm rot="-924446">
            <a:off x="2093913" y="4330700"/>
            <a:ext cx="831850" cy="552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8" name="Line 124"/>
          <p:cNvSpPr>
            <a:spLocks noChangeShapeType="1"/>
          </p:cNvSpPr>
          <p:nvPr/>
        </p:nvSpPr>
        <p:spPr bwMode="auto">
          <a:xfrm rot="20675554" flipH="1">
            <a:off x="1978026" y="4033839"/>
            <a:ext cx="209550" cy="3635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49" name="Line 125"/>
          <p:cNvSpPr>
            <a:spLocks noChangeShapeType="1"/>
          </p:cNvSpPr>
          <p:nvPr/>
        </p:nvSpPr>
        <p:spPr bwMode="auto">
          <a:xfrm rot="20675554" flipH="1">
            <a:off x="5591175" y="37766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0" name="Line 126"/>
          <p:cNvSpPr>
            <a:spLocks noChangeShapeType="1"/>
          </p:cNvSpPr>
          <p:nvPr/>
        </p:nvSpPr>
        <p:spPr bwMode="auto">
          <a:xfrm rot="20675554" flipH="1">
            <a:off x="5530851" y="3878263"/>
            <a:ext cx="366713" cy="246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1" name="Freeform 127"/>
          <p:cNvSpPr>
            <a:spLocks/>
          </p:cNvSpPr>
          <p:nvPr/>
        </p:nvSpPr>
        <p:spPr bwMode="auto">
          <a:xfrm>
            <a:off x="2854326" y="2824164"/>
            <a:ext cx="82550" cy="4064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0" y="141"/>
              </a:cxn>
              <a:cxn ang="0">
                <a:pos x="52" y="0"/>
              </a:cxn>
            </a:cxnLst>
            <a:rect l="0" t="0" r="r" b="b"/>
            <a:pathLst>
              <a:path w="52" h="256">
                <a:moveTo>
                  <a:pt x="0" y="256"/>
                </a:moveTo>
                <a:cubicBezTo>
                  <a:pt x="4" y="216"/>
                  <a:pt x="8" y="178"/>
                  <a:pt x="20" y="141"/>
                </a:cubicBezTo>
                <a:cubicBezTo>
                  <a:pt x="33" y="94"/>
                  <a:pt x="52" y="48"/>
                  <a:pt x="5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2" name="Freeform 128"/>
          <p:cNvSpPr>
            <a:spLocks/>
          </p:cNvSpPr>
          <p:nvPr/>
        </p:nvSpPr>
        <p:spPr bwMode="auto">
          <a:xfrm>
            <a:off x="3032126" y="2770189"/>
            <a:ext cx="41275" cy="295275"/>
          </a:xfrm>
          <a:custGeom>
            <a:avLst/>
            <a:gdLst/>
            <a:ahLst/>
            <a:cxnLst>
              <a:cxn ang="0">
                <a:pos x="0" y="186"/>
              </a:cxn>
              <a:cxn ang="0">
                <a:pos x="26" y="83"/>
              </a:cxn>
              <a:cxn ang="0">
                <a:pos x="26" y="0"/>
              </a:cxn>
            </a:cxnLst>
            <a:rect l="0" t="0" r="r" b="b"/>
            <a:pathLst>
              <a:path w="26" h="186">
                <a:moveTo>
                  <a:pt x="0" y="186"/>
                </a:moveTo>
                <a:cubicBezTo>
                  <a:pt x="1" y="175"/>
                  <a:pt x="26" y="89"/>
                  <a:pt x="26" y="83"/>
                </a:cubicBezTo>
                <a:cubicBezTo>
                  <a:pt x="26" y="55"/>
                  <a:pt x="26" y="27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3" name="Freeform 129"/>
          <p:cNvSpPr>
            <a:spLocks/>
          </p:cNvSpPr>
          <p:nvPr/>
        </p:nvSpPr>
        <p:spPr bwMode="auto">
          <a:xfrm>
            <a:off x="3902076" y="2417763"/>
            <a:ext cx="31750" cy="265112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19" y="0"/>
              </a:cxn>
            </a:cxnLst>
            <a:rect l="0" t="0" r="r" b="b"/>
            <a:pathLst>
              <a:path w="20" h="167">
                <a:moveTo>
                  <a:pt x="0" y="167"/>
                </a:moveTo>
                <a:cubicBezTo>
                  <a:pt x="20" y="101"/>
                  <a:pt x="19" y="82"/>
                  <a:pt x="19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4" name="Freeform 130"/>
          <p:cNvSpPr>
            <a:spLocks/>
          </p:cNvSpPr>
          <p:nvPr/>
        </p:nvSpPr>
        <p:spPr bwMode="auto">
          <a:xfrm>
            <a:off x="4318001" y="2438401"/>
            <a:ext cx="1588" cy="182563"/>
          </a:xfrm>
          <a:custGeom>
            <a:avLst/>
            <a:gdLst/>
            <a:ahLst/>
            <a:cxnLst>
              <a:cxn ang="0">
                <a:pos x="0" y="115"/>
              </a:cxn>
              <a:cxn ang="0">
                <a:pos x="0" y="0"/>
              </a:cxn>
            </a:cxnLst>
            <a:rect l="0" t="0" r="r" b="b"/>
            <a:pathLst>
              <a:path w="1" h="115">
                <a:moveTo>
                  <a:pt x="0" y="115"/>
                </a:moveTo>
                <a:cubicBezTo>
                  <a:pt x="0" y="76"/>
                  <a:pt x="0" y="38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5" name="Freeform 131"/>
          <p:cNvSpPr>
            <a:spLocks/>
          </p:cNvSpPr>
          <p:nvPr/>
        </p:nvSpPr>
        <p:spPr bwMode="auto">
          <a:xfrm>
            <a:off x="4724400" y="2265363"/>
            <a:ext cx="20638" cy="366712"/>
          </a:xfrm>
          <a:custGeom>
            <a:avLst/>
            <a:gdLst/>
            <a:ahLst/>
            <a:cxnLst>
              <a:cxn ang="0">
                <a:pos x="13" y="231"/>
              </a:cxn>
              <a:cxn ang="0">
                <a:pos x="0" y="0"/>
              </a:cxn>
            </a:cxnLst>
            <a:rect l="0" t="0" r="r" b="b"/>
            <a:pathLst>
              <a:path w="13" h="231">
                <a:moveTo>
                  <a:pt x="13" y="231"/>
                </a:moveTo>
                <a:cubicBezTo>
                  <a:pt x="10" y="164"/>
                  <a:pt x="0" y="73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6" name="Freeform 132"/>
          <p:cNvSpPr>
            <a:spLocks/>
          </p:cNvSpPr>
          <p:nvPr/>
        </p:nvSpPr>
        <p:spPr bwMode="auto">
          <a:xfrm>
            <a:off x="4976813" y="2397126"/>
            <a:ext cx="42862" cy="265113"/>
          </a:xfrm>
          <a:custGeom>
            <a:avLst/>
            <a:gdLst/>
            <a:ahLst/>
            <a:cxnLst>
              <a:cxn ang="0">
                <a:pos x="27" y="167"/>
              </a:cxn>
              <a:cxn ang="0">
                <a:pos x="7" y="90"/>
              </a:cxn>
              <a:cxn ang="0">
                <a:pos x="1" y="0"/>
              </a:cxn>
            </a:cxnLst>
            <a:rect l="0" t="0" r="r" b="b"/>
            <a:pathLst>
              <a:path w="27" h="167">
                <a:moveTo>
                  <a:pt x="27" y="167"/>
                </a:moveTo>
                <a:cubicBezTo>
                  <a:pt x="20" y="141"/>
                  <a:pt x="13" y="115"/>
                  <a:pt x="7" y="90"/>
                </a:cubicBezTo>
                <a:cubicBezTo>
                  <a:pt x="0" y="13"/>
                  <a:pt x="1" y="43"/>
                  <a:pt x="1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8" name="Freeform 134"/>
          <p:cNvSpPr>
            <a:spLocks/>
          </p:cNvSpPr>
          <p:nvPr/>
        </p:nvSpPr>
        <p:spPr bwMode="auto">
          <a:xfrm>
            <a:off x="2346326" y="3373439"/>
            <a:ext cx="92075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39" y="96"/>
              </a:cxn>
              <a:cxn ang="0">
                <a:pos x="58" y="0"/>
              </a:cxn>
            </a:cxnLst>
            <a:rect l="0" t="0" r="r" b="b"/>
            <a:pathLst>
              <a:path w="58" h="243">
                <a:moveTo>
                  <a:pt x="0" y="243"/>
                </a:moveTo>
                <a:cubicBezTo>
                  <a:pt x="17" y="196"/>
                  <a:pt x="32" y="145"/>
                  <a:pt x="39" y="96"/>
                </a:cubicBezTo>
                <a:cubicBezTo>
                  <a:pt x="44" y="51"/>
                  <a:pt x="41" y="35"/>
                  <a:pt x="58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59" name="Freeform 135"/>
          <p:cNvSpPr>
            <a:spLocks/>
          </p:cNvSpPr>
          <p:nvPr/>
        </p:nvSpPr>
        <p:spPr bwMode="auto">
          <a:xfrm>
            <a:off x="2438400" y="3260726"/>
            <a:ext cx="71438" cy="355600"/>
          </a:xfrm>
          <a:custGeom>
            <a:avLst/>
            <a:gdLst/>
            <a:ahLst/>
            <a:cxnLst>
              <a:cxn ang="0">
                <a:pos x="0" y="224"/>
              </a:cxn>
              <a:cxn ang="0">
                <a:pos x="19" y="128"/>
              </a:cxn>
              <a:cxn ang="0">
                <a:pos x="45" y="0"/>
              </a:cxn>
            </a:cxnLst>
            <a:rect l="0" t="0" r="r" b="b"/>
            <a:pathLst>
              <a:path w="45" h="224">
                <a:moveTo>
                  <a:pt x="0" y="224"/>
                </a:moveTo>
                <a:cubicBezTo>
                  <a:pt x="11" y="188"/>
                  <a:pt x="12" y="168"/>
                  <a:pt x="19" y="128"/>
                </a:cubicBezTo>
                <a:cubicBezTo>
                  <a:pt x="26" y="80"/>
                  <a:pt x="45" y="50"/>
                  <a:pt x="45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0" name="Freeform 136"/>
          <p:cNvSpPr>
            <a:spLocks/>
          </p:cNvSpPr>
          <p:nvPr/>
        </p:nvSpPr>
        <p:spPr bwMode="auto">
          <a:xfrm>
            <a:off x="3190875" y="2743200"/>
            <a:ext cx="50800" cy="223838"/>
          </a:xfrm>
          <a:custGeom>
            <a:avLst/>
            <a:gdLst/>
            <a:ahLst/>
            <a:cxnLst>
              <a:cxn ang="0">
                <a:pos x="0" y="141"/>
              </a:cxn>
              <a:cxn ang="0">
                <a:pos x="32" y="0"/>
              </a:cxn>
            </a:cxnLst>
            <a:rect l="0" t="0" r="r" b="b"/>
            <a:pathLst>
              <a:path w="32" h="141">
                <a:moveTo>
                  <a:pt x="0" y="141"/>
                </a:moveTo>
                <a:cubicBezTo>
                  <a:pt x="25" y="101"/>
                  <a:pt x="32" y="46"/>
                  <a:pt x="32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1" name="Freeform 137"/>
          <p:cNvSpPr>
            <a:spLocks/>
          </p:cNvSpPr>
          <p:nvPr/>
        </p:nvSpPr>
        <p:spPr bwMode="auto">
          <a:xfrm>
            <a:off x="3382964" y="2590800"/>
            <a:ext cx="41275" cy="274638"/>
          </a:xfrm>
          <a:custGeom>
            <a:avLst/>
            <a:gdLst/>
            <a:ahLst/>
            <a:cxnLst>
              <a:cxn ang="0">
                <a:pos x="0" y="173"/>
              </a:cxn>
              <a:cxn ang="0">
                <a:pos x="26" y="0"/>
              </a:cxn>
            </a:cxnLst>
            <a:rect l="0" t="0" r="r" b="b"/>
            <a:pathLst>
              <a:path w="26" h="173">
                <a:moveTo>
                  <a:pt x="0" y="173"/>
                </a:moveTo>
                <a:cubicBezTo>
                  <a:pt x="14" y="119"/>
                  <a:pt x="26" y="55"/>
                  <a:pt x="26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2" name="Freeform 138"/>
          <p:cNvSpPr>
            <a:spLocks/>
          </p:cNvSpPr>
          <p:nvPr/>
        </p:nvSpPr>
        <p:spPr bwMode="auto">
          <a:xfrm>
            <a:off x="5740401" y="2733676"/>
            <a:ext cx="92075" cy="284163"/>
          </a:xfrm>
          <a:custGeom>
            <a:avLst/>
            <a:gdLst/>
            <a:ahLst/>
            <a:cxnLst>
              <a:cxn ang="0">
                <a:pos x="58" y="179"/>
              </a:cxn>
              <a:cxn ang="0">
                <a:pos x="13" y="44"/>
              </a:cxn>
              <a:cxn ang="0">
                <a:pos x="6" y="19"/>
              </a:cxn>
              <a:cxn ang="0">
                <a:pos x="0" y="0"/>
              </a:cxn>
            </a:cxnLst>
            <a:rect l="0" t="0" r="r" b="b"/>
            <a:pathLst>
              <a:path w="58" h="179">
                <a:moveTo>
                  <a:pt x="58" y="179"/>
                </a:moveTo>
                <a:cubicBezTo>
                  <a:pt x="41" y="135"/>
                  <a:pt x="25" y="88"/>
                  <a:pt x="13" y="44"/>
                </a:cubicBezTo>
                <a:cubicBezTo>
                  <a:pt x="10" y="35"/>
                  <a:pt x="8" y="27"/>
                  <a:pt x="6" y="19"/>
                </a:cubicBezTo>
                <a:cubicBezTo>
                  <a:pt x="4" y="1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3" name="Freeform 139"/>
          <p:cNvSpPr>
            <a:spLocks/>
          </p:cNvSpPr>
          <p:nvPr/>
        </p:nvSpPr>
        <p:spPr bwMode="auto">
          <a:xfrm>
            <a:off x="5608638" y="2752725"/>
            <a:ext cx="50800" cy="173038"/>
          </a:xfrm>
          <a:custGeom>
            <a:avLst/>
            <a:gdLst/>
            <a:ahLst/>
            <a:cxnLst>
              <a:cxn ang="0">
                <a:pos x="32" y="109"/>
              </a:cxn>
              <a:cxn ang="0">
                <a:pos x="13" y="39"/>
              </a:cxn>
              <a:cxn ang="0">
                <a:pos x="0" y="0"/>
              </a:cxn>
            </a:cxnLst>
            <a:rect l="0" t="0" r="r" b="b"/>
            <a:pathLst>
              <a:path w="32" h="109">
                <a:moveTo>
                  <a:pt x="32" y="109"/>
                </a:moveTo>
                <a:cubicBezTo>
                  <a:pt x="23" y="85"/>
                  <a:pt x="19" y="63"/>
                  <a:pt x="13" y="39"/>
                </a:cubicBezTo>
                <a:cubicBezTo>
                  <a:pt x="9" y="25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4" name="Freeform 140"/>
          <p:cNvSpPr>
            <a:spLocks/>
          </p:cNvSpPr>
          <p:nvPr/>
        </p:nvSpPr>
        <p:spPr bwMode="auto">
          <a:xfrm>
            <a:off x="6350001" y="3221039"/>
            <a:ext cx="92075" cy="314325"/>
          </a:xfrm>
          <a:custGeom>
            <a:avLst/>
            <a:gdLst/>
            <a:ahLst/>
            <a:cxnLst>
              <a:cxn ang="0">
                <a:pos x="58" y="198"/>
              </a:cxn>
              <a:cxn ang="0">
                <a:pos x="19" y="64"/>
              </a:cxn>
              <a:cxn ang="0">
                <a:pos x="0" y="0"/>
              </a:cxn>
            </a:cxnLst>
            <a:rect l="0" t="0" r="r" b="b"/>
            <a:pathLst>
              <a:path w="58" h="198">
                <a:moveTo>
                  <a:pt x="58" y="198"/>
                </a:moveTo>
                <a:cubicBezTo>
                  <a:pt x="45" y="153"/>
                  <a:pt x="31" y="108"/>
                  <a:pt x="19" y="64"/>
                </a:cubicBezTo>
                <a:cubicBezTo>
                  <a:pt x="15" y="50"/>
                  <a:pt x="0" y="1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5" name="Freeform 141"/>
          <p:cNvSpPr>
            <a:spLocks/>
          </p:cNvSpPr>
          <p:nvPr/>
        </p:nvSpPr>
        <p:spPr bwMode="auto">
          <a:xfrm>
            <a:off x="6238876" y="3108326"/>
            <a:ext cx="80963" cy="315913"/>
          </a:xfrm>
          <a:custGeom>
            <a:avLst/>
            <a:gdLst/>
            <a:ahLst/>
            <a:cxnLst>
              <a:cxn ang="0">
                <a:pos x="51" y="199"/>
              </a:cxn>
              <a:cxn ang="0">
                <a:pos x="25" y="96"/>
              </a:cxn>
              <a:cxn ang="0">
                <a:pos x="12" y="39"/>
              </a:cxn>
              <a:cxn ang="0">
                <a:pos x="0" y="0"/>
              </a:cxn>
            </a:cxnLst>
            <a:rect l="0" t="0" r="r" b="b"/>
            <a:pathLst>
              <a:path w="51" h="199">
                <a:moveTo>
                  <a:pt x="51" y="199"/>
                </a:moveTo>
                <a:cubicBezTo>
                  <a:pt x="41" y="165"/>
                  <a:pt x="32" y="130"/>
                  <a:pt x="25" y="96"/>
                </a:cubicBezTo>
                <a:cubicBezTo>
                  <a:pt x="20" y="77"/>
                  <a:pt x="17" y="57"/>
                  <a:pt x="12" y="39"/>
                </a:cubicBezTo>
                <a:cubicBezTo>
                  <a:pt x="8" y="26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6" name="Freeform 142"/>
          <p:cNvSpPr>
            <a:spLocks/>
          </p:cNvSpPr>
          <p:nvPr/>
        </p:nvSpPr>
        <p:spPr bwMode="auto">
          <a:xfrm>
            <a:off x="4124325" y="2509838"/>
            <a:ext cx="1588" cy="131762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0" y="0"/>
              </a:cxn>
            </a:cxnLst>
            <a:rect l="0" t="0" r="r" b="b"/>
            <a:pathLst>
              <a:path w="1" h="83">
                <a:moveTo>
                  <a:pt x="0" y="83"/>
                </a:moveTo>
                <a:cubicBezTo>
                  <a:pt x="0" y="55"/>
                  <a:pt x="0" y="27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67" name="Freeform 143"/>
          <p:cNvSpPr>
            <a:spLocks/>
          </p:cNvSpPr>
          <p:nvPr/>
        </p:nvSpPr>
        <p:spPr bwMode="auto">
          <a:xfrm>
            <a:off x="5211763" y="2540000"/>
            <a:ext cx="50800" cy="193675"/>
          </a:xfrm>
          <a:custGeom>
            <a:avLst/>
            <a:gdLst/>
            <a:ahLst/>
            <a:cxnLst>
              <a:cxn ang="0">
                <a:pos x="32" y="122"/>
              </a:cxn>
              <a:cxn ang="0">
                <a:pos x="0" y="0"/>
              </a:cxn>
            </a:cxnLst>
            <a:rect l="0" t="0" r="r" b="b"/>
            <a:pathLst>
              <a:path w="32" h="122">
                <a:moveTo>
                  <a:pt x="32" y="122"/>
                </a:moveTo>
                <a:cubicBezTo>
                  <a:pt x="20" y="82"/>
                  <a:pt x="0" y="42"/>
                  <a:pt x="0" y="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429" tIns="45714" rIns="91429" bIns="45714" anchor="ctr"/>
          <a:lstStyle/>
          <a:p>
            <a:pPr algn="l">
              <a:spcBef>
                <a:spcPct val="50000"/>
              </a:spcBef>
              <a:defRPr/>
            </a:pPr>
            <a:endParaRPr lang="en-US" sz="1800" b="1">
              <a:solidFill>
                <a:srgbClr val="FFFF00"/>
              </a:solidFill>
              <a:effectLst/>
              <a:latin typeface="Wwin_Burmese1" pitchFamily="2" charset="0"/>
              <a:cs typeface="+mn-cs"/>
            </a:endParaRPr>
          </a:p>
        </p:txBody>
      </p:sp>
      <p:sp>
        <p:nvSpPr>
          <p:cNvPr id="1186" name="Text Box 162"/>
          <p:cNvSpPr txBox="1">
            <a:spLocks noChangeArrowheads="1"/>
          </p:cNvSpPr>
          <p:nvPr userDrawn="1"/>
        </p:nvSpPr>
        <p:spPr bwMode="auto">
          <a:xfrm>
            <a:off x="445164" y="6444384"/>
            <a:ext cx="984511" cy="246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1pPr>
            <a:lvl2pPr marL="742950" indent="-28575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FF00"/>
                </a:solidFill>
                <a:latin typeface="Wwin_Burmese1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solidFill>
                  <a:srgbClr val="FFFFFF"/>
                </a:solidFill>
                <a:effectLst/>
                <a:latin typeface="Arial" charset="0"/>
                <a:cs typeface="+mn-cs"/>
              </a:rPr>
              <a:t>© </a:t>
            </a:r>
            <a:r>
              <a:rPr lang="en-US" sz="1000">
                <a:solidFill>
                  <a:srgbClr val="FFFFFF"/>
                </a:solidFill>
                <a:effectLst/>
                <a:latin typeface="Arial" charset="0"/>
                <a:cs typeface="+mn-cs"/>
              </a:rPr>
              <a:t>2004</a:t>
            </a:r>
            <a:r>
              <a:rPr lang="en-US" sz="900">
                <a:solidFill>
                  <a:srgbClr val="FFFFFF"/>
                </a:solidFill>
                <a:effectLst/>
                <a:latin typeface="Arial" charset="0"/>
                <a:cs typeface="+mn-cs"/>
              </a:rPr>
              <a:t> TBBMI</a:t>
            </a:r>
          </a:p>
        </p:txBody>
      </p:sp>
      <p:sp>
        <p:nvSpPr>
          <p:cNvPr id="1187" name="Rectangle 163"/>
          <p:cNvSpPr>
            <a:spLocks noChangeArrowheads="1"/>
          </p:cNvSpPr>
          <p:nvPr userDrawn="1"/>
        </p:nvSpPr>
        <p:spPr bwMode="auto">
          <a:xfrm>
            <a:off x="7617136" y="6438828"/>
            <a:ext cx="664543" cy="246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8.0.06.</a:t>
            </a:r>
            <a:endParaRPr lang="en-US" sz="1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45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wheel spokes="0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14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29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44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58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860" indent="-34286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863" indent="-28571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2867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306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453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8599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5746" indent="-22857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4186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4186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4186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914186" eaLnBrk="1" hangingPunct="1">
                <a:defRPr/>
              </a:pPr>
              <a:endParaRPr lang="en-US" sz="2400">
                <a:solidFill>
                  <a:srgbClr val="FFFFFF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186" eaLnBrk="1" hangingPunct="1"/>
              <a:endParaRPr lang="en-US" sz="2400">
                <a:solidFill>
                  <a:srgbClr val="FFFFFF"/>
                </a:solidFill>
                <a:effectLst/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186" eaLnBrk="1" hangingPunct="1"/>
              <a:endParaRPr lang="en-US" sz="2400">
                <a:solidFill>
                  <a:srgbClr val="FFFFFF"/>
                </a:solidFill>
                <a:effectLst/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914186" eaLnBrk="1" hangingPunct="1"/>
              <a:endParaRPr lang="en-US" sz="2400">
                <a:solidFill>
                  <a:srgbClr val="FFFFFF"/>
                </a:solidFill>
                <a:effectLst/>
                <a:latin typeface="Times New Roman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algn="l" defTabSz="914186"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186"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186" eaLnBrk="1" hangingPunct="1">
              <a:defRPr/>
            </a:pPr>
            <a:fld id="{61F442D0-A11F-2640-8129-5D1BEF7A3C1E}" type="slidenum">
              <a:rPr lang="en-US" smtClean="0"/>
              <a:pPr defTabSz="914186"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083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0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1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27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3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20" indent="-34282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776" indent="-28568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733" indent="-22854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825" indent="-22854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6919" indent="-2285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012" indent="-22854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106" indent="-22854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198" indent="-22854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292" indent="-228546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Relationship Id="rId3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jpeg"/><Relationship Id="rId5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my-MM">
              <a:latin typeface="WinInnwa" charset="0"/>
            </a:endParaRPr>
          </a:p>
        </p:txBody>
      </p:sp>
      <p:pic>
        <p:nvPicPr>
          <p:cNvPr id="2052" name="Picture 4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128136" y="-579436"/>
            <a:ext cx="2935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effectLst/>
                <a:latin typeface="Times"/>
                <a:cs typeface="+mn-cs"/>
              </a:rPr>
              <a:t>Burmese</a:t>
            </a:r>
            <a:endParaRPr lang="my-MM" sz="3200" dirty="0">
              <a:solidFill>
                <a:srgbClr val="FFFF00"/>
              </a:solidFill>
              <a:effectLst/>
              <a:latin typeface="Wwin_Burmese1" charset="0"/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05050" y="412978"/>
            <a:ext cx="7329488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l"/>
            <a:r>
              <a:rPr lang="en-US" sz="13800" b="1" dirty="0" err="1">
                <a:solidFill>
                  <a:srgbClr val="FFFF00"/>
                </a:solidFill>
                <a:effectLst/>
                <a:cs typeface="+mn-cs"/>
              </a:rPr>
              <a:t>or®musrf;pm</a:t>
            </a:r>
            <a:endParaRPr lang="en-US" sz="13800" b="1" dirty="0">
              <a:solidFill>
                <a:srgbClr val="FFFF00"/>
              </a:solidFill>
              <a:effectLst/>
              <a:cs typeface="+mn-cs"/>
            </a:endParaRPr>
          </a:p>
          <a:p>
            <a:pPr algn="l"/>
            <a:r>
              <a:rPr lang="en-US" sz="13800" b="1" dirty="0" err="1">
                <a:solidFill>
                  <a:srgbClr val="FFFF00"/>
                </a:solidFill>
                <a:effectLst/>
                <a:cs typeface="+mn-cs"/>
              </a:rPr>
              <a:t>tkwfNrpf</a:t>
            </a:r>
            <a:endParaRPr lang="en-US" sz="13800" b="1" dirty="0">
              <a:solidFill>
                <a:srgbClr val="FFFF00"/>
              </a:solidFill>
              <a:effectLst/>
              <a:cs typeface="+mn-cs"/>
            </a:endParaRP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76201" y="5211483"/>
            <a:ext cx="8596313" cy="1346199"/>
            <a:chOff x="48" y="3424"/>
            <a:chExt cx="5415" cy="848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48" y="4098"/>
              <a:ext cx="1017" cy="1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ko-KR" altLang="en-US" sz="1200" b="1">
                <a:solidFill>
                  <a:srgbClr val="FFFF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altLang="ko-KR" sz="1800" b="1">
                <a:solidFill>
                  <a:srgbClr val="FAFD00"/>
                </a:solidFill>
                <a:effectLst/>
                <a:latin typeface="Times New Roman" pitchFamily="-112" charset="0"/>
                <a:ea typeface="Gulim" pitchFamily="34" charset="-127"/>
                <a:cs typeface="Gulim" pitchFamily="34" charset="-127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ko-KR" sz="2000" b="1" dirty="0">
                  <a:solidFill>
                    <a:srgbClr val="FFFB0C"/>
                  </a:solidFill>
                  <a:effectLst/>
                  <a:latin typeface="Helvetica" pitchFamily="-112" charset="0"/>
                  <a:ea typeface="Gulim" pitchFamily="34" charset="-127"/>
                  <a:cs typeface="Gulim" pitchFamily="34" charset="-127"/>
                </a:rPr>
                <a:t>www.biblebasically.org</a:t>
              </a:r>
            </a:p>
          </p:txBody>
        </p:sp>
      </p:grp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76251" y="5071785"/>
            <a:ext cx="8189913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b="1" i="1" dirty="0">
                <a:solidFill>
                  <a:srgbClr val="FAFD00"/>
                </a:solidFill>
                <a:effectLst/>
                <a:latin typeface="Arial Unicode MS" charset="0"/>
                <a:cs typeface="Arial Unicode MS" charset="0"/>
              </a:rPr>
              <a:t>Texas</a:t>
            </a:r>
            <a:r>
              <a:rPr lang="en-US" altLang="ko-KR" sz="1800" b="1" i="1" dirty="0">
                <a:solidFill>
                  <a:srgbClr val="FAFD00"/>
                </a:solidFill>
                <a:effectLst/>
                <a:latin typeface="Win Innwa" charset="0"/>
                <a:cs typeface="+mn-cs"/>
              </a:rPr>
              <a:t> </a:t>
            </a:r>
            <a:r>
              <a:rPr lang="en-US" altLang="ko-KR" sz="1800" b="1" i="1" dirty="0" err="1">
                <a:solidFill>
                  <a:srgbClr val="FAFD00"/>
                </a:solidFill>
                <a:effectLst/>
                <a:cs typeface="WinInnwa" charset="0"/>
              </a:rPr>
              <a:t>jrdk.rS</a:t>
            </a:r>
            <a:r>
              <a:rPr lang="en-US" altLang="ko-KR" sz="1800" b="1" i="1" dirty="0">
                <a:solidFill>
                  <a:srgbClr val="FAFD00"/>
                </a:solidFill>
                <a:effectLst/>
                <a:cs typeface="WinInnwa" charset="0"/>
              </a:rPr>
              <a:t> </a:t>
            </a:r>
            <a:r>
              <a:rPr lang="en-US" altLang="ko-KR" sz="1800" b="1" i="1" dirty="0" err="1">
                <a:solidFill>
                  <a:srgbClr val="FAFD00"/>
                </a:solidFill>
                <a:effectLst/>
                <a:cs typeface="WinInnwa" charset="0"/>
              </a:rPr>
              <a:t>o</a:t>
            </a:r>
            <a:r>
              <a:rPr lang="en-US" sz="1800" b="1" dirty="0" err="1">
                <a:solidFill>
                  <a:srgbClr val="EEE30C"/>
                </a:solidFill>
                <a:effectLst/>
                <a:cs typeface="WinInnwa" charset="0"/>
              </a:rPr>
              <a:t>r®m</a:t>
            </a:r>
            <a:r>
              <a:rPr lang="en-US" altLang="ko-KR" sz="1800" b="1" i="1" dirty="0" err="1">
                <a:solidFill>
                  <a:srgbClr val="FAFD00"/>
                </a:solidFill>
                <a:effectLst/>
                <a:cs typeface="WinInnwa" charset="0"/>
              </a:rPr>
              <a:t>usrf;pm-tkwfjrpf</a:t>
            </a:r>
            <a:r>
              <a:rPr lang="en-US" altLang="ko-KR" sz="1800" b="1" i="1" dirty="0">
                <a:solidFill>
                  <a:srgbClr val="FAFD00"/>
                </a:solidFill>
                <a:effectLst/>
                <a:cs typeface="WinInnwa" charset="0"/>
              </a:rPr>
              <a:t> (</a:t>
            </a:r>
            <a:r>
              <a:rPr lang="en-US" altLang="ko-KR" sz="1800" b="1" i="1" dirty="0" err="1">
                <a:solidFill>
                  <a:srgbClr val="FAFD00"/>
                </a:solidFill>
                <a:effectLst/>
                <a:cs typeface="WinInnwa" charset="0"/>
              </a:rPr>
              <a:t>edkifiHwumtrSkawmfaqmifvkyfief</a:t>
            </a:r>
            <a:r>
              <a:rPr lang="en-US" altLang="ko-KR" sz="1800" b="1" i="1" dirty="0">
                <a:solidFill>
                  <a:srgbClr val="FAFD00"/>
                </a:solidFill>
                <a:effectLst/>
                <a:cs typeface="WinInnwa" charset="0"/>
              </a:rPr>
              <a:t>;) </a:t>
            </a:r>
            <a:br>
              <a:rPr lang="en-US" altLang="ko-KR" sz="1800" b="1" i="1" dirty="0">
                <a:solidFill>
                  <a:srgbClr val="FAFD00"/>
                </a:solidFill>
                <a:effectLst/>
                <a:cs typeface="WinInnwa" charset="0"/>
              </a:rPr>
            </a:br>
            <a:r>
              <a:rPr lang="en-US" altLang="ko-KR" sz="1800" b="1" i="1" dirty="0">
                <a:solidFill>
                  <a:srgbClr val="FAFD00"/>
                </a:solidFill>
                <a:effectLst/>
                <a:cs typeface="WinInnwa" charset="0"/>
              </a:rPr>
              <a:t>\ </a:t>
            </a:r>
            <a:r>
              <a:rPr lang="en-US" altLang="ko-KR" sz="1800" b="1" i="1" dirty="0" err="1">
                <a:solidFill>
                  <a:srgbClr val="FAFD00"/>
                </a:solidFill>
                <a:effectLst/>
                <a:cs typeface="WinInnwa" charset="0"/>
              </a:rPr>
              <a:t>wifjycsuf</a:t>
            </a:r>
            <a:endParaRPr lang="en-US" altLang="ko-KR" sz="1800" b="1" i="1" dirty="0">
              <a:solidFill>
                <a:srgbClr val="FAFD00"/>
              </a:solidFill>
              <a:effectLst/>
              <a:cs typeface="WinInnwa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-34791" y="6381329"/>
            <a:ext cx="9252520" cy="400097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wrap="square" lIns="91429" tIns="45714" rIns="91429" bIns="45714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FFFFFF"/>
                </a:solidFill>
                <a:effectLst/>
                <a:latin typeface="Zawgyi-One" charset="0"/>
                <a:cs typeface="Zawgyi-One" charset="0"/>
              </a:rPr>
              <a:t>Dr </a:t>
            </a:r>
            <a:r>
              <a:rPr lang="en-US" sz="2000" kern="0" dirty="0" err="1">
                <a:solidFill>
                  <a:srgbClr val="FFFFFF"/>
                </a:solidFill>
                <a:effectLst/>
                <a:latin typeface="Zawgyi-One" charset="0"/>
                <a:cs typeface="Zawgyi-One" charset="0"/>
              </a:rPr>
              <a:t>ရက္ခ</a:t>
            </a:r>
            <a:r>
              <a:rPr lang="en-US" sz="2000" kern="0" dirty="0">
                <a:solidFill>
                  <a:srgbClr val="FFFFFF"/>
                </a:solidFill>
                <a:effectLst/>
                <a:latin typeface="Zawgyi-One" charset="0"/>
                <a:cs typeface="Zawgyi-One" charset="0"/>
              </a:rPr>
              <a:t>္ </a:t>
            </a:r>
            <a:r>
              <a:rPr lang="en-US" sz="2000" kern="0" dirty="0" err="1">
                <a:solidFill>
                  <a:srgbClr val="FFFFFF"/>
                </a:solidFill>
                <a:effectLst/>
                <a:latin typeface="Zawgyi-One" charset="0"/>
                <a:cs typeface="Zawgyi-One" charset="0"/>
              </a:rPr>
              <a:t>ဂရီဖိတ</a:t>
            </a:r>
            <a:r>
              <a:rPr lang="en-US" sz="2000" kern="0" dirty="0">
                <a:solidFill>
                  <a:srgbClr val="FFFFFF"/>
                </a:solidFill>
                <a:effectLst/>
                <a:latin typeface="Zawgyi-One" charset="0"/>
                <a:cs typeface="Zawgyi-One" charset="0"/>
              </a:rPr>
              <a:t>္၊ </a:t>
            </a:r>
            <a:r>
              <a:rPr lang="en-US" sz="2000" kern="0" dirty="0" err="1">
                <a:solidFill>
                  <a:srgbClr val="FFFFFF"/>
                </a:solidFill>
                <a:effectLst/>
                <a:latin typeface="Zawgyi-One" charset="0"/>
                <a:cs typeface="Zawgyi-One" charset="0"/>
              </a:rPr>
              <a:t>စကၤပူဓမၼေကာလိပ</a:t>
            </a:r>
            <a:r>
              <a:rPr lang="en-US" sz="2000" kern="0" dirty="0">
                <a:solidFill>
                  <a:srgbClr val="FFFFFF"/>
                </a:solidFill>
                <a:effectLst/>
                <a:latin typeface="Zawgyi-One" charset="0"/>
                <a:cs typeface="Zawgyi-One" charset="0"/>
              </a:rPr>
              <a:t>္ • </a:t>
            </a:r>
            <a:r>
              <a:rPr lang="en-US" sz="2000" b="1" kern="0" dirty="0">
                <a:solidFill>
                  <a:srgbClr val="FFFFFF"/>
                </a:solidFill>
                <a:effectLst/>
                <a:cs typeface="Arial" charset="0"/>
              </a:rPr>
              <a:t>www.BibleStudyDownloads.org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045757727"/>
      </p:ext>
    </p:extLst>
  </p:cSld>
  <p:clrMapOvr>
    <a:masterClrMapping/>
  </p:clrMapOvr>
  <p:transition xmlns:p14="http://schemas.microsoft.com/office/powerpoint/2010/main" spd="slow">
    <p:wheel spokes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613" y="668338"/>
            <a:ext cx="5576887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6" t="18538" r="20117" b="8284"/>
          <a:stretch>
            <a:fillRect/>
          </a:stretch>
        </p:blipFill>
        <p:spPr bwMode="auto">
          <a:xfrm>
            <a:off x="317500" y="2422525"/>
            <a:ext cx="450215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7" t="18146" r="18652" b="8675"/>
          <a:stretch>
            <a:fillRect/>
          </a:stretch>
        </p:blipFill>
        <p:spPr bwMode="auto">
          <a:xfrm>
            <a:off x="993775" y="1104900"/>
            <a:ext cx="3805238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3" t="18001" r="18982" b="9064"/>
          <a:stretch>
            <a:fillRect/>
          </a:stretch>
        </p:blipFill>
        <p:spPr bwMode="auto">
          <a:xfrm>
            <a:off x="1916113" y="1552575"/>
            <a:ext cx="345757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738" y="644525"/>
            <a:ext cx="515461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0" y="1335088"/>
            <a:ext cx="4189413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04" t="19727" r="18640" b="9863"/>
          <a:stretch>
            <a:fillRect/>
          </a:stretch>
        </p:blipFill>
        <p:spPr bwMode="auto">
          <a:xfrm>
            <a:off x="4267200" y="3213100"/>
            <a:ext cx="438467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9288" y="1146175"/>
            <a:ext cx="516255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925" y="1858963"/>
            <a:ext cx="46640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475" y="1074738"/>
            <a:ext cx="4691063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963" y="2098675"/>
            <a:ext cx="4262437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03" t="19727" r="19287" b="9863"/>
          <a:stretch>
            <a:fillRect/>
          </a:stretch>
        </p:blipFill>
        <p:spPr bwMode="auto">
          <a:xfrm>
            <a:off x="1223963" y="3355975"/>
            <a:ext cx="356235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673100" y="228600"/>
            <a:ext cx="838200" cy="1311275"/>
            <a:chOff x="0" y="0"/>
            <a:chExt cx="528" cy="826"/>
          </a:xfrm>
        </p:grpSpPr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0" y="0"/>
              <a:ext cx="52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8000">
                  <a:solidFill>
                    <a:srgbClr val="FFFF00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128" y="392"/>
              <a:ext cx="20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7637463" y="6229350"/>
            <a:ext cx="12890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  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8281988" y="6411913"/>
            <a:ext cx="6604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8077200" y="6513513"/>
            <a:ext cx="3397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10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0613" y="668338"/>
            <a:ext cx="5576887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06" t="18538" r="20117" b="8284"/>
          <a:stretch>
            <a:fillRect/>
          </a:stretch>
        </p:blipFill>
        <p:spPr bwMode="auto">
          <a:xfrm>
            <a:off x="317500" y="2422525"/>
            <a:ext cx="450215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7" t="18146" r="18652" b="8675"/>
          <a:stretch>
            <a:fillRect/>
          </a:stretch>
        </p:blipFill>
        <p:spPr bwMode="auto">
          <a:xfrm>
            <a:off x="993775" y="1104900"/>
            <a:ext cx="3805238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3" t="18001" r="18982" b="9064"/>
          <a:stretch>
            <a:fillRect/>
          </a:stretch>
        </p:blipFill>
        <p:spPr bwMode="auto">
          <a:xfrm>
            <a:off x="1916113" y="1552575"/>
            <a:ext cx="345757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8738" y="644525"/>
            <a:ext cx="515461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0" y="1335088"/>
            <a:ext cx="4189413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04" t="19727" r="18640" b="9863"/>
          <a:stretch>
            <a:fillRect/>
          </a:stretch>
        </p:blipFill>
        <p:spPr bwMode="auto">
          <a:xfrm>
            <a:off x="4267200" y="3213100"/>
            <a:ext cx="438467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9288" y="1146175"/>
            <a:ext cx="516255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534275" y="6235700"/>
            <a:ext cx="1524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925" y="1858963"/>
            <a:ext cx="466407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475" y="1074738"/>
            <a:ext cx="4691063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963" y="2098675"/>
            <a:ext cx="4262437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03" t="19727" r="19287" b="9863"/>
          <a:stretch>
            <a:fillRect/>
          </a:stretch>
        </p:blipFill>
        <p:spPr bwMode="auto">
          <a:xfrm>
            <a:off x="2112963" y="1114425"/>
            <a:ext cx="356235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1" name="Group 15"/>
          <p:cNvGrpSpPr>
            <a:grpSpLocks/>
          </p:cNvGrpSpPr>
          <p:nvPr/>
        </p:nvGrpSpPr>
        <p:grpSpPr bwMode="auto">
          <a:xfrm>
            <a:off x="673100" y="228600"/>
            <a:ext cx="838200" cy="1311275"/>
            <a:chOff x="0" y="0"/>
            <a:chExt cx="528" cy="826"/>
          </a:xfrm>
        </p:grpSpPr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52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8000">
                  <a:solidFill>
                    <a:srgbClr val="FFFF00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128" y="392"/>
              <a:ext cx="20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7516813" y="6164263"/>
            <a:ext cx="1524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8077200" y="6524625"/>
            <a:ext cx="339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11</a:t>
            </a:r>
          </a:p>
        </p:txBody>
      </p:sp>
      <p:grpSp>
        <p:nvGrpSpPr>
          <p:cNvPr id="24594" name="Group 20"/>
          <p:cNvGrpSpPr>
            <a:grpSpLocks/>
          </p:cNvGrpSpPr>
          <p:nvPr/>
        </p:nvGrpSpPr>
        <p:grpSpPr bwMode="auto">
          <a:xfrm>
            <a:off x="2449513" y="1030288"/>
            <a:ext cx="6451600" cy="4448175"/>
            <a:chOff x="0" y="0"/>
            <a:chExt cx="2748" cy="2267"/>
          </a:xfrm>
        </p:grpSpPr>
        <p:sp>
          <p:nvSpPr>
            <p:cNvPr id="14357" name="Rectangle 21"/>
            <p:cNvSpPr>
              <a:spLocks noChangeArrowheads="1"/>
            </p:cNvSpPr>
            <p:nvPr/>
          </p:nvSpPr>
          <p:spPr bwMode="auto">
            <a:xfrm>
              <a:off x="0" y="216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421" y="35"/>
              <a:ext cx="49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0" y="216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0" name="AutoShape 24"/>
            <p:cNvSpPr>
              <a:spLocks noChangeArrowheads="1"/>
            </p:cNvSpPr>
            <p:nvPr/>
          </p:nvSpPr>
          <p:spPr bwMode="auto">
            <a:xfrm>
              <a:off x="0" y="0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0" y="216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18" y="3"/>
              <a:ext cx="489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360009"/>
                  </a:solidFill>
                  <a:effectLst/>
                </a:rPr>
                <a:t> zefqif;jcif;/ </a:t>
              </a:r>
            </a:p>
          </p:txBody>
        </p:sp>
        <p:sp>
          <p:nvSpPr>
            <p:cNvPr id="14363" name="Line 27"/>
            <p:cNvSpPr>
              <a:spLocks noChangeShapeType="1"/>
            </p:cNvSpPr>
            <p:nvPr/>
          </p:nvSpPr>
          <p:spPr bwMode="auto">
            <a:xfrm>
              <a:off x="0" y="162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789" y="2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147" y="377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6" name="Rectangle 30"/>
            <p:cNvSpPr>
              <a:spLocks noChangeArrowheads="1"/>
            </p:cNvSpPr>
            <p:nvPr/>
          </p:nvSpPr>
          <p:spPr bwMode="auto">
            <a:xfrm>
              <a:off x="563" y="208"/>
              <a:ext cx="49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14367" name="Rectangle 31"/>
            <p:cNvSpPr>
              <a:spLocks noChangeArrowheads="1"/>
            </p:cNvSpPr>
            <p:nvPr/>
          </p:nvSpPr>
          <p:spPr bwMode="auto">
            <a:xfrm>
              <a:off x="147" y="37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8" name="AutoShape 32"/>
            <p:cNvSpPr>
              <a:spLocks noChangeArrowheads="1"/>
            </p:cNvSpPr>
            <p:nvPr/>
          </p:nvSpPr>
          <p:spPr bwMode="auto">
            <a:xfrm>
              <a:off x="147" y="162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147" y="37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608" name="Rectangle 34"/>
            <p:cNvSpPr>
              <a:spLocks noChangeArrowheads="1"/>
            </p:cNvSpPr>
            <p:nvPr/>
          </p:nvSpPr>
          <p:spPr bwMode="auto">
            <a:xfrm>
              <a:off x="351" y="168"/>
              <a:ext cx="291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60009"/>
                  </a:solidFill>
                  <a:effectLst/>
                </a:rPr>
                <a:t> tmNA[H/</a:t>
              </a:r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>
              <a:off x="147" y="337"/>
              <a:ext cx="1" cy="456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72" name="Line 36"/>
            <p:cNvSpPr>
              <a:spLocks noChangeShapeType="1"/>
            </p:cNvSpPr>
            <p:nvPr/>
          </p:nvSpPr>
          <p:spPr bwMode="auto">
            <a:xfrm>
              <a:off x="936" y="377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294" y="552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705" y="370"/>
              <a:ext cx="49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294" y="552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76" name="AutoShape 40"/>
            <p:cNvSpPr>
              <a:spLocks noChangeArrowheads="1"/>
            </p:cNvSpPr>
            <p:nvPr/>
          </p:nvSpPr>
          <p:spPr bwMode="auto">
            <a:xfrm>
              <a:off x="294" y="337"/>
              <a:ext cx="790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294" y="552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454" y="338"/>
              <a:ext cx="34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a,moyf/ </a:t>
              </a:r>
            </a:p>
          </p:txBody>
        </p:sp>
        <p:sp>
          <p:nvSpPr>
            <p:cNvPr id="14379" name="Line 43"/>
            <p:cNvSpPr>
              <a:spLocks noChangeShapeType="1"/>
            </p:cNvSpPr>
            <p:nvPr/>
          </p:nvSpPr>
          <p:spPr bwMode="auto">
            <a:xfrm>
              <a:off x="294" y="498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0" name="Line 44"/>
            <p:cNvSpPr>
              <a:spLocks noChangeShapeType="1"/>
            </p:cNvSpPr>
            <p:nvPr/>
          </p:nvSpPr>
          <p:spPr bwMode="auto">
            <a:xfrm>
              <a:off x="1070" y="552"/>
              <a:ext cx="442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468" y="71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2" name="AutoShape 46"/>
            <p:cNvSpPr>
              <a:spLocks noChangeArrowheads="1"/>
            </p:cNvSpPr>
            <p:nvPr/>
          </p:nvSpPr>
          <p:spPr bwMode="auto">
            <a:xfrm>
              <a:off x="468" y="498"/>
              <a:ext cx="790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468" y="713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654" y="498"/>
              <a:ext cx="323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arma&amp;S/ </a:t>
              </a:r>
            </a:p>
          </p:txBody>
        </p:sp>
        <p:sp>
          <p:nvSpPr>
            <p:cNvPr id="14385" name="Line 49"/>
            <p:cNvSpPr>
              <a:spLocks noChangeShapeType="1"/>
            </p:cNvSpPr>
            <p:nvPr/>
          </p:nvSpPr>
          <p:spPr bwMode="auto">
            <a:xfrm>
              <a:off x="468" y="67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6" name="Line 50"/>
            <p:cNvSpPr>
              <a:spLocks noChangeShapeType="1"/>
            </p:cNvSpPr>
            <p:nvPr/>
          </p:nvSpPr>
          <p:spPr bwMode="auto">
            <a:xfrm>
              <a:off x="1258" y="713"/>
              <a:ext cx="428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615" y="875"/>
              <a:ext cx="1365" cy="47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8" name="AutoShape 52"/>
            <p:cNvSpPr>
              <a:spLocks noChangeArrowheads="1"/>
            </p:cNvSpPr>
            <p:nvPr/>
          </p:nvSpPr>
          <p:spPr bwMode="auto">
            <a:xfrm>
              <a:off x="615" y="673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615" y="875"/>
              <a:ext cx="872" cy="39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797" y="675"/>
              <a:ext cx="29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a,m&amp;Sk</a:t>
              </a:r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>
              <a:off x="615" y="835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749" y="1058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3" name="AutoShape 57"/>
            <p:cNvSpPr>
              <a:spLocks noChangeArrowheads="1"/>
            </p:cNvSpPr>
            <p:nvPr/>
          </p:nvSpPr>
          <p:spPr bwMode="auto">
            <a:xfrm>
              <a:off x="749" y="835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749" y="1058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5" name="Rectangle 59"/>
            <p:cNvSpPr>
              <a:spLocks noChangeArrowheads="1"/>
            </p:cNvSpPr>
            <p:nvPr/>
          </p:nvSpPr>
          <p:spPr bwMode="auto">
            <a:xfrm>
              <a:off x="983" y="837"/>
              <a:ext cx="20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rif;rJh/ </a:t>
              </a:r>
            </a:p>
          </p:txBody>
        </p:sp>
        <p:sp>
          <p:nvSpPr>
            <p:cNvPr id="14396" name="Line 60"/>
            <p:cNvSpPr>
              <a:spLocks noChangeShapeType="1"/>
            </p:cNvSpPr>
            <p:nvPr/>
          </p:nvSpPr>
          <p:spPr bwMode="auto">
            <a:xfrm>
              <a:off x="749" y="1018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7" name="Rectangle 61"/>
            <p:cNvSpPr>
              <a:spLocks noChangeArrowheads="1"/>
            </p:cNvSpPr>
            <p:nvPr/>
          </p:nvSpPr>
          <p:spPr bwMode="auto">
            <a:xfrm>
              <a:off x="888" y="1245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8" name="AutoShape 62"/>
            <p:cNvSpPr>
              <a:spLocks noChangeArrowheads="1"/>
            </p:cNvSpPr>
            <p:nvPr/>
          </p:nvSpPr>
          <p:spPr bwMode="auto">
            <a:xfrm>
              <a:off x="888" y="1018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399" name="Rectangle 63"/>
            <p:cNvSpPr>
              <a:spLocks noChangeArrowheads="1"/>
            </p:cNvSpPr>
            <p:nvPr/>
          </p:nvSpPr>
          <p:spPr bwMode="auto">
            <a:xfrm>
              <a:off x="888" y="1249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0" name="Rectangle 64"/>
            <p:cNvSpPr>
              <a:spLocks noChangeArrowheads="1"/>
            </p:cNvSpPr>
            <p:nvPr/>
          </p:nvSpPr>
          <p:spPr bwMode="auto">
            <a:xfrm>
              <a:off x="1143" y="1019"/>
              <a:ext cx="204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rif;pH/ </a:t>
              </a:r>
            </a:p>
          </p:txBody>
        </p:sp>
        <p:sp>
          <p:nvSpPr>
            <p:cNvPr id="14401" name="Line 65"/>
            <p:cNvSpPr>
              <a:spLocks noChangeShapeType="1"/>
            </p:cNvSpPr>
            <p:nvPr/>
          </p:nvSpPr>
          <p:spPr bwMode="auto">
            <a:xfrm>
              <a:off x="888" y="1196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2" name="Rectangle 66"/>
            <p:cNvSpPr>
              <a:spLocks noChangeArrowheads="1"/>
            </p:cNvSpPr>
            <p:nvPr/>
          </p:nvSpPr>
          <p:spPr bwMode="auto">
            <a:xfrm>
              <a:off x="1038" y="1419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3" name="AutoShape 67"/>
            <p:cNvSpPr>
              <a:spLocks noChangeArrowheads="1"/>
            </p:cNvSpPr>
            <p:nvPr/>
          </p:nvSpPr>
          <p:spPr bwMode="auto">
            <a:xfrm>
              <a:off x="1038" y="1196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4" name="Rectangle 68"/>
            <p:cNvSpPr>
              <a:spLocks noChangeArrowheads="1"/>
            </p:cNvSpPr>
            <p:nvPr/>
          </p:nvSpPr>
          <p:spPr bwMode="auto">
            <a:xfrm>
              <a:off x="1038" y="1419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5" name="Rectangle 69"/>
            <p:cNvSpPr>
              <a:spLocks noChangeArrowheads="1"/>
            </p:cNvSpPr>
            <p:nvPr/>
          </p:nvSpPr>
          <p:spPr bwMode="auto">
            <a:xfrm>
              <a:off x="1203" y="1193"/>
              <a:ext cx="321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zrf;qD;/ </a:t>
              </a:r>
            </a:p>
          </p:txBody>
        </p:sp>
        <p:sp>
          <p:nvSpPr>
            <p:cNvPr id="14406" name="Line 70"/>
            <p:cNvSpPr>
              <a:spLocks noChangeShapeType="1"/>
            </p:cNvSpPr>
            <p:nvPr/>
          </p:nvSpPr>
          <p:spPr bwMode="auto">
            <a:xfrm>
              <a:off x="1038" y="1379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7" name="Line 71"/>
            <p:cNvSpPr>
              <a:spLocks noChangeShapeType="1"/>
            </p:cNvSpPr>
            <p:nvPr/>
          </p:nvSpPr>
          <p:spPr bwMode="auto">
            <a:xfrm>
              <a:off x="1828" y="1419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8" name="Rectangle 72"/>
            <p:cNvSpPr>
              <a:spLocks noChangeArrowheads="1"/>
            </p:cNvSpPr>
            <p:nvPr/>
          </p:nvSpPr>
          <p:spPr bwMode="auto">
            <a:xfrm>
              <a:off x="1210" y="1594"/>
              <a:ext cx="1365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09" name="AutoShape 73"/>
            <p:cNvSpPr>
              <a:spLocks noChangeArrowheads="1"/>
            </p:cNvSpPr>
            <p:nvPr/>
          </p:nvSpPr>
          <p:spPr bwMode="auto">
            <a:xfrm>
              <a:off x="1210" y="1379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10" name="Rectangle 74"/>
            <p:cNvSpPr>
              <a:spLocks noChangeArrowheads="1"/>
            </p:cNvSpPr>
            <p:nvPr/>
          </p:nvSpPr>
          <p:spPr bwMode="auto">
            <a:xfrm>
              <a:off x="1210" y="1594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11" name="Rectangle 75"/>
            <p:cNvSpPr>
              <a:spLocks noChangeArrowheads="1"/>
            </p:cNvSpPr>
            <p:nvPr/>
          </p:nvSpPr>
          <p:spPr bwMode="auto">
            <a:xfrm>
              <a:off x="1379" y="1380"/>
              <a:ext cx="313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 b="1">
                  <a:solidFill>
                    <a:srgbClr val="790015"/>
                  </a:solidFill>
                  <a:effectLst/>
                </a:rPr>
                <a:t>   </a:t>
              </a:r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qdwfNidrf/ </a:t>
              </a:r>
            </a:p>
            <a:p>
              <a:endParaRPr lang="en-US" sz="6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412" name="Line 76"/>
            <p:cNvSpPr>
              <a:spLocks noChangeShapeType="1"/>
            </p:cNvSpPr>
            <p:nvPr/>
          </p:nvSpPr>
          <p:spPr bwMode="auto">
            <a:xfrm>
              <a:off x="1210" y="155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13" name="Line 77"/>
            <p:cNvSpPr>
              <a:spLocks noChangeShapeType="1"/>
            </p:cNvSpPr>
            <p:nvPr/>
          </p:nvSpPr>
          <p:spPr bwMode="auto">
            <a:xfrm>
              <a:off x="1999" y="159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14" name="Rectangle 78"/>
            <p:cNvSpPr>
              <a:spLocks noChangeArrowheads="1"/>
            </p:cNvSpPr>
            <p:nvPr/>
          </p:nvSpPr>
          <p:spPr bwMode="auto">
            <a:xfrm>
              <a:off x="1383" y="1804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15" name="AutoShape 79"/>
            <p:cNvSpPr>
              <a:spLocks noChangeArrowheads="1"/>
            </p:cNvSpPr>
            <p:nvPr/>
          </p:nvSpPr>
          <p:spPr bwMode="auto">
            <a:xfrm>
              <a:off x="1383" y="1554"/>
              <a:ext cx="790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16" name="Rectangle 80"/>
            <p:cNvSpPr>
              <a:spLocks noChangeArrowheads="1"/>
            </p:cNvSpPr>
            <p:nvPr/>
          </p:nvSpPr>
          <p:spPr bwMode="auto">
            <a:xfrm>
              <a:off x="1383" y="1824"/>
              <a:ext cx="866" cy="37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24655" name="Group 81"/>
            <p:cNvGrpSpPr>
              <a:grpSpLocks/>
            </p:cNvGrpSpPr>
            <p:nvPr/>
          </p:nvGrpSpPr>
          <p:grpSpPr bwMode="auto">
            <a:xfrm>
              <a:off x="1530" y="1567"/>
              <a:ext cx="496" cy="435"/>
              <a:chOff x="0" y="0"/>
              <a:chExt cx="496" cy="435"/>
            </a:xfrm>
          </p:grpSpPr>
          <p:sp>
            <p:nvSpPr>
              <p:cNvPr id="14418" name="Rectangle 82"/>
              <p:cNvSpPr>
                <a:spLocks noChangeArrowheads="1"/>
              </p:cNvSpPr>
              <p:nvPr/>
            </p:nvSpPr>
            <p:spPr bwMode="auto">
              <a:xfrm>
                <a:off x="9" y="12"/>
                <a:ext cx="32" cy="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800" b="1">
                    <a:solidFill>
                      <a:schemeClr val="accent1"/>
                    </a:solidFill>
                    <a:effectLst/>
                    <a:latin typeface="WwinBurmese" charset="0"/>
                  </a:rPr>
                  <a:t>   </a:t>
                </a:r>
                <a:endParaRPr 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endParaRPr>
              </a:p>
            </p:txBody>
          </p:sp>
          <p:sp>
            <p:nvSpPr>
              <p:cNvPr id="14419" name="Rectangle 8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96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440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a,&amp;Sk</a:t>
                </a:r>
              </a:p>
              <a:p>
                <a:endParaRPr lang="en-US" sz="12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4420" name="Line 84"/>
            <p:cNvSpPr>
              <a:spLocks noChangeShapeType="1"/>
            </p:cNvSpPr>
            <p:nvPr/>
          </p:nvSpPr>
          <p:spPr bwMode="auto">
            <a:xfrm>
              <a:off x="1383" y="175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421" name="Line 85"/>
            <p:cNvSpPr>
              <a:spLocks noChangeShapeType="1"/>
            </p:cNvSpPr>
            <p:nvPr/>
          </p:nvSpPr>
          <p:spPr bwMode="auto">
            <a:xfrm flipV="1">
              <a:off x="1842" y="1248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known Shape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/>
            <a:ahLst/>
            <a:cxnLst>
              <a:cxn ang="0">
                <a:pos x="72" y="36"/>
              </a:cxn>
              <a:cxn ang="0">
                <a:pos x="156" y="84"/>
              </a:cxn>
              <a:cxn ang="0">
                <a:pos x="240" y="120"/>
              </a:cxn>
              <a:cxn ang="0">
                <a:pos x="324" y="144"/>
              </a:cxn>
              <a:cxn ang="0">
                <a:pos x="204" y="72"/>
              </a:cxn>
              <a:cxn ang="0">
                <a:pos x="132" y="24"/>
              </a:cxn>
              <a:cxn ang="0">
                <a:pos x="96" y="36"/>
              </a:cxn>
              <a:cxn ang="0">
                <a:pos x="168" y="72"/>
              </a:cxn>
              <a:cxn ang="0">
                <a:pos x="252" y="96"/>
              </a:cxn>
              <a:cxn ang="0">
                <a:pos x="348" y="132"/>
              </a:cxn>
              <a:cxn ang="0">
                <a:pos x="528" y="204"/>
              </a:cxn>
              <a:cxn ang="0">
                <a:pos x="612" y="240"/>
              </a:cxn>
              <a:cxn ang="0">
                <a:pos x="684" y="252"/>
              </a:cxn>
              <a:cxn ang="0">
                <a:pos x="792" y="288"/>
              </a:cxn>
              <a:cxn ang="0">
                <a:pos x="900" y="348"/>
              </a:cxn>
              <a:cxn ang="0">
                <a:pos x="984" y="372"/>
              </a:cxn>
              <a:cxn ang="0">
                <a:pos x="1068" y="360"/>
              </a:cxn>
              <a:cxn ang="0">
                <a:pos x="1008" y="312"/>
              </a:cxn>
              <a:cxn ang="0">
                <a:pos x="924" y="288"/>
              </a:cxn>
              <a:cxn ang="0">
                <a:pos x="828" y="252"/>
              </a:cxn>
              <a:cxn ang="0">
                <a:pos x="732" y="216"/>
              </a:cxn>
              <a:cxn ang="0">
                <a:pos x="624" y="180"/>
              </a:cxn>
              <a:cxn ang="0">
                <a:pos x="540" y="168"/>
              </a:cxn>
              <a:cxn ang="0">
                <a:pos x="444" y="120"/>
              </a:cxn>
              <a:cxn ang="0">
                <a:pos x="348" y="96"/>
              </a:cxn>
              <a:cxn ang="0">
                <a:pos x="276" y="72"/>
              </a:cxn>
              <a:cxn ang="0">
                <a:pos x="204" y="48"/>
              </a:cxn>
              <a:cxn ang="0">
                <a:pos x="132" y="36"/>
              </a:cxn>
              <a:cxn ang="0">
                <a:pos x="60" y="24"/>
              </a:cxn>
              <a:cxn ang="0">
                <a:pos x="12" y="60"/>
              </a:cxn>
              <a:cxn ang="0">
                <a:pos x="12" y="144"/>
              </a:cxn>
              <a:cxn ang="0">
                <a:pos x="12" y="216"/>
              </a:cxn>
              <a:cxn ang="0">
                <a:pos x="12" y="312"/>
              </a:cxn>
              <a:cxn ang="0">
                <a:pos x="24" y="384"/>
              </a:cxn>
              <a:cxn ang="0">
                <a:pos x="96" y="396"/>
              </a:cxn>
              <a:cxn ang="0">
                <a:pos x="180" y="396"/>
              </a:cxn>
              <a:cxn ang="0">
                <a:pos x="324" y="396"/>
              </a:cxn>
              <a:cxn ang="0">
                <a:pos x="396" y="408"/>
              </a:cxn>
              <a:cxn ang="0">
                <a:pos x="480" y="420"/>
              </a:cxn>
              <a:cxn ang="0">
                <a:pos x="552" y="420"/>
              </a:cxn>
              <a:cxn ang="0">
                <a:pos x="624" y="408"/>
              </a:cxn>
              <a:cxn ang="0">
                <a:pos x="708" y="420"/>
              </a:cxn>
              <a:cxn ang="0">
                <a:pos x="780" y="420"/>
              </a:cxn>
              <a:cxn ang="0">
                <a:pos x="876" y="420"/>
              </a:cxn>
              <a:cxn ang="0">
                <a:pos x="960" y="420"/>
              </a:cxn>
              <a:cxn ang="0">
                <a:pos x="1032" y="396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63" name="Unknown Shape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/>
            <a:ahLst/>
            <a:cxnLst>
              <a:cxn ang="0">
                <a:pos x="36" y="12"/>
              </a:cxn>
              <a:cxn ang="0">
                <a:pos x="96" y="12"/>
              </a:cxn>
              <a:cxn ang="0">
                <a:pos x="144" y="24"/>
              </a:cxn>
              <a:cxn ang="0">
                <a:pos x="180" y="60"/>
              </a:cxn>
              <a:cxn ang="0">
                <a:pos x="228" y="96"/>
              </a:cxn>
              <a:cxn ang="0">
                <a:pos x="288" y="132"/>
              </a:cxn>
              <a:cxn ang="0">
                <a:pos x="336" y="144"/>
              </a:cxn>
              <a:cxn ang="0">
                <a:pos x="384" y="168"/>
              </a:cxn>
              <a:cxn ang="0">
                <a:pos x="456" y="204"/>
              </a:cxn>
              <a:cxn ang="0">
                <a:pos x="528" y="216"/>
              </a:cxn>
              <a:cxn ang="0">
                <a:pos x="588" y="240"/>
              </a:cxn>
              <a:cxn ang="0">
                <a:pos x="660" y="252"/>
              </a:cxn>
              <a:cxn ang="0">
                <a:pos x="720" y="264"/>
              </a:cxn>
              <a:cxn ang="0">
                <a:pos x="768" y="288"/>
              </a:cxn>
              <a:cxn ang="0">
                <a:pos x="816" y="312"/>
              </a:cxn>
              <a:cxn ang="0">
                <a:pos x="876" y="348"/>
              </a:cxn>
              <a:cxn ang="0">
                <a:pos x="924" y="360"/>
              </a:cxn>
              <a:cxn ang="0">
                <a:pos x="984" y="372"/>
              </a:cxn>
              <a:cxn ang="0">
                <a:pos x="1032" y="372"/>
              </a:cxn>
              <a:cxn ang="0">
                <a:pos x="1080" y="408"/>
              </a:cxn>
              <a:cxn ang="0">
                <a:pos x="1116" y="444"/>
              </a:cxn>
              <a:cxn ang="0">
                <a:pos x="1116" y="480"/>
              </a:cxn>
              <a:cxn ang="0">
                <a:pos x="1068" y="468"/>
              </a:cxn>
              <a:cxn ang="0">
                <a:pos x="1020" y="432"/>
              </a:cxn>
              <a:cxn ang="0">
                <a:pos x="972" y="420"/>
              </a:cxn>
              <a:cxn ang="0">
                <a:pos x="924" y="420"/>
              </a:cxn>
              <a:cxn ang="0">
                <a:pos x="876" y="408"/>
              </a:cxn>
              <a:cxn ang="0">
                <a:pos x="816" y="384"/>
              </a:cxn>
              <a:cxn ang="0">
                <a:pos x="732" y="348"/>
              </a:cxn>
              <a:cxn ang="0">
                <a:pos x="672" y="336"/>
              </a:cxn>
              <a:cxn ang="0">
                <a:pos x="624" y="324"/>
              </a:cxn>
              <a:cxn ang="0">
                <a:pos x="576" y="312"/>
              </a:cxn>
              <a:cxn ang="0">
                <a:pos x="528" y="300"/>
              </a:cxn>
              <a:cxn ang="0">
                <a:pos x="480" y="276"/>
              </a:cxn>
              <a:cxn ang="0">
                <a:pos x="420" y="240"/>
              </a:cxn>
              <a:cxn ang="0">
                <a:pos x="360" y="216"/>
              </a:cxn>
              <a:cxn ang="0">
                <a:pos x="300" y="204"/>
              </a:cxn>
              <a:cxn ang="0">
                <a:pos x="228" y="192"/>
              </a:cxn>
              <a:cxn ang="0">
                <a:pos x="180" y="156"/>
              </a:cxn>
              <a:cxn ang="0">
                <a:pos x="132" y="108"/>
              </a:cxn>
              <a:cxn ang="0">
                <a:pos x="96" y="72"/>
              </a:cxn>
              <a:cxn ang="0">
                <a:pos x="48" y="48"/>
              </a:cxn>
              <a:cxn ang="0">
                <a:pos x="0" y="48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64" name="Unknown Shape"/>
          <p:cNvSpPr>
            <a:spLocks/>
          </p:cNvSpPr>
          <p:nvPr/>
        </p:nvSpPr>
        <p:spPr bwMode="auto">
          <a:xfrm>
            <a:off x="4762500" y="1295400"/>
            <a:ext cx="1430338" cy="115888"/>
          </a:xfrm>
          <a:custGeom>
            <a:avLst/>
            <a:gdLst/>
            <a:ahLst/>
            <a:cxnLst>
              <a:cxn ang="0">
                <a:pos x="72" y="24"/>
              </a:cxn>
              <a:cxn ang="0">
                <a:pos x="120" y="24"/>
              </a:cxn>
              <a:cxn ang="0">
                <a:pos x="168" y="36"/>
              </a:cxn>
              <a:cxn ang="0">
                <a:pos x="216" y="36"/>
              </a:cxn>
              <a:cxn ang="0">
                <a:pos x="264" y="36"/>
              </a:cxn>
              <a:cxn ang="0">
                <a:pos x="312" y="36"/>
              </a:cxn>
              <a:cxn ang="0">
                <a:pos x="360" y="36"/>
              </a:cxn>
              <a:cxn ang="0">
                <a:pos x="408" y="48"/>
              </a:cxn>
              <a:cxn ang="0">
                <a:pos x="456" y="48"/>
              </a:cxn>
              <a:cxn ang="0">
                <a:pos x="504" y="48"/>
              </a:cxn>
              <a:cxn ang="0">
                <a:pos x="552" y="48"/>
              </a:cxn>
              <a:cxn ang="0">
                <a:pos x="600" y="60"/>
              </a:cxn>
              <a:cxn ang="0">
                <a:pos x="648" y="60"/>
              </a:cxn>
              <a:cxn ang="0">
                <a:pos x="696" y="60"/>
              </a:cxn>
              <a:cxn ang="0">
                <a:pos x="744" y="60"/>
              </a:cxn>
              <a:cxn ang="0">
                <a:pos x="792" y="60"/>
              </a:cxn>
              <a:cxn ang="0">
                <a:pos x="840" y="60"/>
              </a:cxn>
              <a:cxn ang="0">
                <a:pos x="900" y="60"/>
              </a:cxn>
              <a:cxn ang="0">
                <a:pos x="888" y="12"/>
              </a:cxn>
              <a:cxn ang="0">
                <a:pos x="840" y="36"/>
              </a:cxn>
              <a:cxn ang="0">
                <a:pos x="792" y="24"/>
              </a:cxn>
              <a:cxn ang="0">
                <a:pos x="744" y="24"/>
              </a:cxn>
              <a:cxn ang="0">
                <a:pos x="696" y="24"/>
              </a:cxn>
              <a:cxn ang="0">
                <a:pos x="648" y="24"/>
              </a:cxn>
              <a:cxn ang="0">
                <a:pos x="588" y="12"/>
              </a:cxn>
              <a:cxn ang="0">
                <a:pos x="540" y="12"/>
              </a:cxn>
              <a:cxn ang="0">
                <a:pos x="492" y="12"/>
              </a:cxn>
              <a:cxn ang="0">
                <a:pos x="432" y="12"/>
              </a:cxn>
              <a:cxn ang="0">
                <a:pos x="360" y="12"/>
              </a:cxn>
              <a:cxn ang="0">
                <a:pos x="312" y="12"/>
              </a:cxn>
              <a:cxn ang="0">
                <a:pos x="264" y="24"/>
              </a:cxn>
              <a:cxn ang="0">
                <a:pos x="216" y="24"/>
              </a:cxn>
              <a:cxn ang="0">
                <a:pos x="156" y="12"/>
              </a:cxn>
              <a:cxn ang="0">
                <a:pos x="108" y="0"/>
              </a:cxn>
              <a:cxn ang="0">
                <a:pos x="60" y="0"/>
              </a:cxn>
              <a:cxn ang="0">
                <a:pos x="0" y="12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65" name="Unknown Shape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/>
            <a:ahLst/>
            <a:cxnLst>
              <a:cxn ang="0">
                <a:pos x="240" y="24"/>
              </a:cxn>
              <a:cxn ang="0">
                <a:pos x="288" y="36"/>
              </a:cxn>
              <a:cxn ang="0">
                <a:pos x="336" y="60"/>
              </a:cxn>
              <a:cxn ang="0">
                <a:pos x="384" y="72"/>
              </a:cxn>
              <a:cxn ang="0">
                <a:pos x="432" y="84"/>
              </a:cxn>
              <a:cxn ang="0">
                <a:pos x="480" y="96"/>
              </a:cxn>
              <a:cxn ang="0">
                <a:pos x="528" y="120"/>
              </a:cxn>
              <a:cxn ang="0">
                <a:pos x="564" y="168"/>
              </a:cxn>
              <a:cxn ang="0">
                <a:pos x="612" y="204"/>
              </a:cxn>
              <a:cxn ang="0">
                <a:pos x="660" y="228"/>
              </a:cxn>
              <a:cxn ang="0">
                <a:pos x="708" y="240"/>
              </a:cxn>
              <a:cxn ang="0">
                <a:pos x="756" y="264"/>
              </a:cxn>
              <a:cxn ang="0">
                <a:pos x="804" y="288"/>
              </a:cxn>
              <a:cxn ang="0">
                <a:pos x="852" y="300"/>
              </a:cxn>
              <a:cxn ang="0">
                <a:pos x="924" y="324"/>
              </a:cxn>
              <a:cxn ang="0">
                <a:pos x="996" y="348"/>
              </a:cxn>
              <a:cxn ang="0">
                <a:pos x="1044" y="384"/>
              </a:cxn>
              <a:cxn ang="0">
                <a:pos x="1080" y="420"/>
              </a:cxn>
              <a:cxn ang="0">
                <a:pos x="1116" y="444"/>
              </a:cxn>
              <a:cxn ang="0">
                <a:pos x="1188" y="480"/>
              </a:cxn>
              <a:cxn ang="0">
                <a:pos x="1128" y="480"/>
              </a:cxn>
              <a:cxn ang="0">
                <a:pos x="1080" y="456"/>
              </a:cxn>
              <a:cxn ang="0">
                <a:pos x="1032" y="468"/>
              </a:cxn>
              <a:cxn ang="0">
                <a:pos x="960" y="468"/>
              </a:cxn>
              <a:cxn ang="0">
                <a:pos x="912" y="468"/>
              </a:cxn>
              <a:cxn ang="0">
                <a:pos x="852" y="468"/>
              </a:cxn>
              <a:cxn ang="0">
                <a:pos x="792" y="456"/>
              </a:cxn>
              <a:cxn ang="0">
                <a:pos x="732" y="456"/>
              </a:cxn>
              <a:cxn ang="0">
                <a:pos x="684" y="432"/>
              </a:cxn>
              <a:cxn ang="0">
                <a:pos x="600" y="420"/>
              </a:cxn>
              <a:cxn ang="0">
                <a:pos x="528" y="396"/>
              </a:cxn>
              <a:cxn ang="0">
                <a:pos x="492" y="360"/>
              </a:cxn>
              <a:cxn ang="0">
                <a:pos x="468" y="312"/>
              </a:cxn>
              <a:cxn ang="0">
                <a:pos x="456" y="264"/>
              </a:cxn>
              <a:cxn ang="0">
                <a:pos x="420" y="216"/>
              </a:cxn>
              <a:cxn ang="0">
                <a:pos x="372" y="192"/>
              </a:cxn>
              <a:cxn ang="0">
                <a:pos x="324" y="156"/>
              </a:cxn>
              <a:cxn ang="0">
                <a:pos x="276" y="132"/>
              </a:cxn>
              <a:cxn ang="0">
                <a:pos x="228" y="120"/>
              </a:cxn>
              <a:cxn ang="0">
                <a:pos x="180" y="96"/>
              </a:cxn>
              <a:cxn ang="0">
                <a:pos x="120" y="72"/>
              </a:cxn>
              <a:cxn ang="0">
                <a:pos x="72" y="60"/>
              </a:cxn>
              <a:cxn ang="0">
                <a:pos x="24" y="36"/>
              </a:cxn>
              <a:cxn ang="0">
                <a:pos x="0" y="0"/>
              </a:cxn>
              <a:cxn ang="0">
                <a:pos x="48" y="0"/>
              </a:cxn>
              <a:cxn ang="0">
                <a:pos x="96" y="12"/>
              </a:cxn>
              <a:cxn ang="0">
                <a:pos x="156" y="36"/>
              </a:cxn>
              <a:cxn ang="0">
                <a:pos x="204" y="60"/>
              </a:cxn>
              <a:cxn ang="0">
                <a:pos x="252" y="60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25609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963" y="7191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195513" y="693738"/>
            <a:ext cx="5715000" cy="55292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620000" y="6164263"/>
            <a:ext cx="12890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00275" y="715963"/>
            <a:ext cx="2854325" cy="1343025"/>
            <a:chOff x="0" y="0"/>
            <a:chExt cx="1798" cy="846"/>
          </a:xfrm>
        </p:grpSpPr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57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74" name="AutoShape 14"/>
            <p:cNvSpPr>
              <a:spLocks noChangeArrowheads="1"/>
            </p:cNvSpPr>
            <p:nvPr/>
          </p:nvSpPr>
          <p:spPr bwMode="auto">
            <a:xfrm>
              <a:off x="57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83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676" name="Rectangle 16"/>
            <p:cNvSpPr>
              <a:spLocks noChangeArrowheads="1"/>
            </p:cNvSpPr>
            <p:nvPr/>
          </p:nvSpPr>
          <p:spPr bwMode="auto">
            <a:xfrm>
              <a:off x="0" y="26"/>
              <a:ext cx="102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790015"/>
                  </a:solidFill>
                  <a:effectLst/>
                </a:rPr>
                <a:t>   zefqif;jcif;/ </a:t>
              </a: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>
              <a:off x="57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452688" y="1125538"/>
            <a:ext cx="2763837" cy="1343025"/>
            <a:chOff x="0" y="0"/>
            <a:chExt cx="1741" cy="846"/>
          </a:xfrm>
        </p:grpSpPr>
        <p:sp>
          <p:nvSpPr>
            <p:cNvPr id="15379" name="Rectangle 19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671" name="Rectangle 22"/>
            <p:cNvSpPr>
              <a:spLocks noChangeArrowheads="1"/>
            </p:cNvSpPr>
            <p:nvPr/>
          </p:nvSpPr>
          <p:spPr bwMode="auto">
            <a:xfrm>
              <a:off x="132" y="26"/>
              <a:ext cx="64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790015"/>
                  </a:solidFill>
                  <a:effectLst/>
                </a:rPr>
                <a:t> tmNA[H/</a:t>
              </a:r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840038" y="1441450"/>
            <a:ext cx="2763837" cy="1343025"/>
            <a:chOff x="0" y="0"/>
            <a:chExt cx="1741" cy="846"/>
          </a:xfrm>
        </p:grpSpPr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86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87" name="Rectangle 27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88" name="Rectangle 28"/>
            <p:cNvSpPr>
              <a:spLocks noChangeArrowheads="1"/>
            </p:cNvSpPr>
            <p:nvPr/>
          </p:nvSpPr>
          <p:spPr bwMode="auto">
            <a:xfrm>
              <a:off x="70" y="26"/>
              <a:ext cx="77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a,moyf/ </a:t>
              </a:r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187700" y="1793875"/>
            <a:ext cx="2763838" cy="1343025"/>
            <a:chOff x="0" y="0"/>
            <a:chExt cx="1741" cy="846"/>
          </a:xfrm>
        </p:grpSpPr>
        <p:sp>
          <p:nvSpPr>
            <p:cNvPr id="15391" name="Rectangle 31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92" name="AutoShape 32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93" name="Rectangle 33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94" name="Rectangle 34"/>
            <p:cNvSpPr>
              <a:spLocks noChangeArrowheads="1"/>
            </p:cNvSpPr>
            <p:nvPr/>
          </p:nvSpPr>
          <p:spPr bwMode="auto">
            <a:xfrm>
              <a:off x="135" y="26"/>
              <a:ext cx="63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arma&amp;S/ </a:t>
              </a:r>
            </a:p>
          </p:txBody>
        </p: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536950" y="2276475"/>
            <a:ext cx="2763838" cy="1343025"/>
            <a:chOff x="0" y="0"/>
            <a:chExt cx="1741" cy="846"/>
          </a:xfrm>
        </p:grpSpPr>
        <p:sp>
          <p:nvSpPr>
            <p:cNvPr id="15397" name="Rectangle 37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98" name="AutoShape 38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399" name="Rectangle 39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00" name="Rectangle 40"/>
            <p:cNvSpPr>
              <a:spLocks noChangeArrowheads="1"/>
            </p:cNvSpPr>
            <p:nvPr/>
          </p:nvSpPr>
          <p:spPr bwMode="auto">
            <a:xfrm>
              <a:off x="149" y="26"/>
              <a:ext cx="605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a,m&amp;Sk</a:t>
              </a:r>
            </a:p>
            <a:p>
              <a:r>
                <a:rPr lang="en-US" sz="280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  <p:sp>
          <p:nvSpPr>
            <p:cNvPr id="15401" name="Line 41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784600" y="2787650"/>
            <a:ext cx="2763838" cy="1343025"/>
            <a:chOff x="0" y="0"/>
            <a:chExt cx="1741" cy="846"/>
          </a:xfrm>
        </p:grpSpPr>
        <p:sp>
          <p:nvSpPr>
            <p:cNvPr id="15403" name="Rectangle 43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04" name="AutoShape 44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05" name="Rectangle 45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06" name="Rectangle 46"/>
            <p:cNvSpPr>
              <a:spLocks noChangeArrowheads="1"/>
            </p:cNvSpPr>
            <p:nvPr/>
          </p:nvSpPr>
          <p:spPr bwMode="auto">
            <a:xfrm>
              <a:off x="186" y="26"/>
              <a:ext cx="53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rif;rJh/ </a:t>
              </a:r>
            </a:p>
          </p:txBody>
        </p:sp>
        <p:sp>
          <p:nvSpPr>
            <p:cNvPr id="15407" name="Line 47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4156075" y="3244850"/>
            <a:ext cx="2763838" cy="1343025"/>
            <a:chOff x="0" y="0"/>
            <a:chExt cx="1741" cy="846"/>
          </a:xfrm>
        </p:grpSpPr>
        <p:sp>
          <p:nvSpPr>
            <p:cNvPr id="15409" name="Rectangle 49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10" name="AutoShape 50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11" name="Rectangle 51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12" name="Rectangle 52"/>
            <p:cNvSpPr>
              <a:spLocks noChangeArrowheads="1"/>
            </p:cNvSpPr>
            <p:nvPr/>
          </p:nvSpPr>
          <p:spPr bwMode="auto">
            <a:xfrm>
              <a:off x="220" y="26"/>
              <a:ext cx="46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rif;pH/ </a:t>
              </a:r>
            </a:p>
          </p:txBody>
        </p:sp>
        <p:sp>
          <p:nvSpPr>
            <p:cNvPr id="15413" name="Line 53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4570413" y="3740150"/>
            <a:ext cx="2763837" cy="1343025"/>
            <a:chOff x="0" y="0"/>
            <a:chExt cx="1741" cy="846"/>
          </a:xfrm>
        </p:grpSpPr>
        <p:sp>
          <p:nvSpPr>
            <p:cNvPr id="15415" name="Rectangle 55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16" name="AutoShape 56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17" name="Rectangle 57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18" name="Rectangle 58"/>
            <p:cNvSpPr>
              <a:spLocks noChangeArrowheads="1"/>
            </p:cNvSpPr>
            <p:nvPr/>
          </p:nvSpPr>
          <p:spPr bwMode="auto">
            <a:xfrm>
              <a:off x="31" y="26"/>
              <a:ext cx="84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zrf;qD;/ </a:t>
              </a:r>
            </a:p>
          </p:txBody>
        </p:sp>
        <p:sp>
          <p:nvSpPr>
            <p:cNvPr id="15419" name="Line 59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4813300" y="4316413"/>
            <a:ext cx="2760663" cy="1333500"/>
            <a:chOff x="0" y="0"/>
            <a:chExt cx="1739" cy="840"/>
          </a:xfrm>
        </p:grpSpPr>
        <p:sp>
          <p:nvSpPr>
            <p:cNvPr id="15421" name="Rectangle 61"/>
            <p:cNvSpPr>
              <a:spLocks noChangeArrowheads="1"/>
            </p:cNvSpPr>
            <p:nvPr/>
          </p:nvSpPr>
          <p:spPr bwMode="auto">
            <a:xfrm>
              <a:off x="0" y="288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22" name="AutoShape 62"/>
            <p:cNvSpPr>
              <a:spLocks noChangeArrowheads="1"/>
            </p:cNvSpPr>
            <p:nvPr/>
          </p:nvSpPr>
          <p:spPr bwMode="auto">
            <a:xfrm>
              <a:off x="0" y="0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23" name="Rectangle 63"/>
            <p:cNvSpPr>
              <a:spLocks noChangeArrowheads="1"/>
            </p:cNvSpPr>
            <p:nvPr/>
          </p:nvSpPr>
          <p:spPr bwMode="auto">
            <a:xfrm>
              <a:off x="26" y="314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24" name="Rectangle 64"/>
            <p:cNvSpPr>
              <a:spLocks noChangeArrowheads="1"/>
            </p:cNvSpPr>
            <p:nvPr/>
          </p:nvSpPr>
          <p:spPr bwMode="auto">
            <a:xfrm>
              <a:off x="134" y="27"/>
              <a:ext cx="69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qdwfNidrf/ </a:t>
              </a:r>
            </a:p>
          </p:txBody>
        </p:sp>
      </p:grp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5076825" y="4811713"/>
            <a:ext cx="2762250" cy="1479550"/>
            <a:chOff x="0" y="0"/>
            <a:chExt cx="1740" cy="932"/>
          </a:xfrm>
        </p:grpSpPr>
        <p:sp>
          <p:nvSpPr>
            <p:cNvPr id="15426" name="Rectangle 66"/>
            <p:cNvSpPr>
              <a:spLocks noChangeArrowheads="1"/>
            </p:cNvSpPr>
            <p:nvPr/>
          </p:nvSpPr>
          <p:spPr bwMode="auto">
            <a:xfrm>
              <a:off x="0" y="365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27" name="AutoShape 67"/>
            <p:cNvSpPr>
              <a:spLocks noChangeArrowheads="1"/>
            </p:cNvSpPr>
            <p:nvPr/>
          </p:nvSpPr>
          <p:spPr bwMode="auto">
            <a:xfrm>
              <a:off x="0" y="0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28" name="Rectangle 68"/>
            <p:cNvSpPr>
              <a:spLocks noChangeArrowheads="1"/>
            </p:cNvSpPr>
            <p:nvPr/>
          </p:nvSpPr>
          <p:spPr bwMode="auto">
            <a:xfrm>
              <a:off x="5" y="365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25629" name="Group 69"/>
            <p:cNvGrpSpPr>
              <a:grpSpLocks/>
            </p:cNvGrpSpPr>
            <p:nvPr/>
          </p:nvGrpSpPr>
          <p:grpSpPr bwMode="auto">
            <a:xfrm>
              <a:off x="111" y="23"/>
              <a:ext cx="676" cy="346"/>
              <a:chOff x="0" y="0"/>
              <a:chExt cx="529" cy="288"/>
            </a:xfrm>
          </p:grpSpPr>
          <p:sp>
            <p:nvSpPr>
              <p:cNvPr id="15430" name="Rectangle 70"/>
              <p:cNvSpPr>
                <a:spLocks noChangeArrowheads="1"/>
              </p:cNvSpPr>
              <p:nvPr/>
            </p:nvSpPr>
            <p:spPr bwMode="auto">
              <a:xfrm>
                <a:off x="0" y="12"/>
                <a:ext cx="146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1">
                    <a:solidFill>
                      <a:srgbClr val="790015"/>
                    </a:solidFill>
                    <a:effectLst/>
                    <a:latin typeface="WwinBurmese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endParaRPr>
              </a:p>
            </p:txBody>
          </p:sp>
          <p:sp>
            <p:nvSpPr>
              <p:cNvPr id="15431" name="Rectangle 71"/>
              <p:cNvSpPr>
                <a:spLocks noChangeArrowheads="1"/>
              </p:cNvSpPr>
              <p:nvPr/>
            </p:nvSpPr>
            <p:spPr bwMode="auto">
              <a:xfrm>
                <a:off x="57" y="0"/>
                <a:ext cx="4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a,&amp;Sk</a:t>
                </a:r>
              </a:p>
            </p:txBody>
          </p:sp>
        </p:grpSp>
        <p:sp>
          <p:nvSpPr>
            <p:cNvPr id="15432" name="Line 72"/>
            <p:cNvSpPr>
              <a:spLocks noChangeShapeType="1"/>
            </p:cNvSpPr>
            <p:nvPr/>
          </p:nvSpPr>
          <p:spPr bwMode="auto">
            <a:xfrm>
              <a:off x="0" y="305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433" name="Line 73"/>
            <p:cNvSpPr>
              <a:spLocks noChangeShapeType="1"/>
            </p:cNvSpPr>
            <p:nvPr/>
          </p:nvSpPr>
          <p:spPr bwMode="auto">
            <a:xfrm>
              <a:off x="997" y="365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5622" name="Text Box 74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WwinBurmese" charset="0"/>
            </a:endParaRPr>
          </a:p>
        </p:txBody>
      </p:sp>
      <p:sp>
        <p:nvSpPr>
          <p:cNvPr id="15435" name="Text Box 75"/>
          <p:cNvSpPr txBox="1">
            <a:spLocks noChangeArrowheads="1"/>
          </p:cNvSpPr>
          <p:nvPr/>
        </p:nvSpPr>
        <p:spPr bwMode="auto">
          <a:xfrm>
            <a:off x="8483600" y="1590675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winBurmese" charset="0"/>
              <a:ea typeface="+mn-ea"/>
              <a:cs typeface="Times New Roman" pitchFamily="18" charset="0"/>
            </a:endParaRPr>
          </a:p>
        </p:txBody>
      </p:sp>
      <p:sp>
        <p:nvSpPr>
          <p:cNvPr id="15436" name="Rectangle 76"/>
          <p:cNvSpPr>
            <a:spLocks noChangeArrowheads="1"/>
          </p:cNvSpPr>
          <p:nvPr/>
        </p:nvSpPr>
        <p:spPr bwMode="auto">
          <a:xfrm>
            <a:off x="8077200" y="6524625"/>
            <a:ext cx="339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12</a:t>
            </a:r>
          </a:p>
        </p:txBody>
      </p:sp>
      <p:sp>
        <p:nvSpPr>
          <p:cNvPr id="15437" name="AutoShape 77"/>
          <p:cNvSpPr>
            <a:spLocks noChangeArrowheads="1"/>
          </p:cNvSpPr>
          <p:nvPr/>
        </p:nvSpPr>
        <p:spPr bwMode="auto">
          <a:xfrm rot="20160000">
            <a:off x="1120775" y="815975"/>
            <a:ext cx="1517650" cy="660400"/>
          </a:xfrm>
          <a:prstGeom prst="rightArrow">
            <a:avLst>
              <a:gd name="adj1" fmla="val 75000"/>
              <a:gd name="adj2" fmla="val 114914"/>
            </a:avLst>
          </a:prstGeom>
          <a:gradFill rotWithShape="0">
            <a:gsLst>
              <a:gs pos="0">
                <a:srgbClr val="00FF00">
                  <a:gamma/>
                  <a:shade val="2980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29804"/>
                  <a:invGamma/>
                </a:srgbClr>
              </a:gs>
            </a:gsLst>
            <a:lin ang="5400000" scaled="1"/>
          </a:gra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642938"/>
            <a:ext cx="5702300" cy="5478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2339975" y="1531938"/>
            <a:ext cx="4448175" cy="3598862"/>
            <a:chOff x="0" y="0"/>
            <a:chExt cx="2802" cy="2267"/>
          </a:xfrm>
        </p:grpSpPr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54" y="216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134" y="34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54" y="216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54" y="0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54" y="216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0" y="2"/>
              <a:ext cx="8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CREATION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54" y="162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843" y="2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201" y="377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277" y="209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201" y="37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>
              <a:off x="201" y="162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201" y="37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141" y="169"/>
              <a:ext cx="8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ABRAHAM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201" y="33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990" y="377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>
              <a:off x="348" y="552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420" y="370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6406" name="Rectangle 22"/>
            <p:cNvSpPr>
              <a:spLocks noChangeArrowheads="1"/>
            </p:cNvSpPr>
            <p:nvPr/>
          </p:nvSpPr>
          <p:spPr bwMode="auto">
            <a:xfrm>
              <a:off x="348" y="552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07" name="AutoShape 23"/>
            <p:cNvSpPr>
              <a:spLocks noChangeArrowheads="1"/>
            </p:cNvSpPr>
            <p:nvPr/>
          </p:nvSpPr>
          <p:spPr bwMode="auto">
            <a:xfrm>
              <a:off x="348" y="337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08" name="Rectangle 24"/>
            <p:cNvSpPr>
              <a:spLocks noChangeArrowheads="1"/>
            </p:cNvSpPr>
            <p:nvPr/>
          </p:nvSpPr>
          <p:spPr bwMode="auto">
            <a:xfrm>
              <a:off x="348" y="552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09" name="Rectangle 25"/>
            <p:cNvSpPr>
              <a:spLocks noChangeArrowheads="1"/>
            </p:cNvSpPr>
            <p:nvPr/>
          </p:nvSpPr>
          <p:spPr bwMode="auto">
            <a:xfrm>
              <a:off x="337" y="338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JOSEPH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348" y="498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>
              <a:off x="1124" y="552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2" name="Rectangle 28"/>
            <p:cNvSpPr>
              <a:spLocks noChangeArrowheads="1"/>
            </p:cNvSpPr>
            <p:nvPr/>
          </p:nvSpPr>
          <p:spPr bwMode="auto">
            <a:xfrm>
              <a:off x="522" y="71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3" name="AutoShape 29"/>
            <p:cNvSpPr>
              <a:spLocks noChangeArrowheads="1"/>
            </p:cNvSpPr>
            <p:nvPr/>
          </p:nvSpPr>
          <p:spPr bwMode="auto">
            <a:xfrm>
              <a:off x="522" y="498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4" name="Rectangle 30"/>
            <p:cNvSpPr>
              <a:spLocks noChangeArrowheads="1"/>
            </p:cNvSpPr>
            <p:nvPr/>
          </p:nvSpPr>
          <p:spPr bwMode="auto">
            <a:xfrm>
              <a:off x="522" y="713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5" name="Rectangle 31"/>
            <p:cNvSpPr>
              <a:spLocks noChangeArrowheads="1"/>
            </p:cNvSpPr>
            <p:nvPr/>
          </p:nvSpPr>
          <p:spPr bwMode="auto">
            <a:xfrm>
              <a:off x="552" y="499"/>
              <a:ext cx="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MOSES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>
              <a:off x="522" y="67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>
              <a:off x="1312" y="7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8" name="Rectangle 34"/>
            <p:cNvSpPr>
              <a:spLocks noChangeArrowheads="1"/>
            </p:cNvSpPr>
            <p:nvPr/>
          </p:nvSpPr>
          <p:spPr bwMode="auto">
            <a:xfrm>
              <a:off x="669" y="87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19" name="AutoShape 35"/>
            <p:cNvSpPr>
              <a:spLocks noChangeArrowheads="1"/>
            </p:cNvSpPr>
            <p:nvPr/>
          </p:nvSpPr>
          <p:spPr bwMode="auto">
            <a:xfrm>
              <a:off x="669" y="673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0" name="Rectangle 36"/>
            <p:cNvSpPr>
              <a:spLocks noChangeArrowheads="1"/>
            </p:cNvSpPr>
            <p:nvPr/>
          </p:nvSpPr>
          <p:spPr bwMode="auto">
            <a:xfrm>
              <a:off x="669" y="875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1" name="Rectangle 37"/>
            <p:cNvSpPr>
              <a:spLocks noChangeArrowheads="1"/>
            </p:cNvSpPr>
            <p:nvPr/>
          </p:nvSpPr>
          <p:spPr bwMode="auto">
            <a:xfrm>
              <a:off x="642" y="674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JOSHUA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>
              <a:off x="669" y="835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3" name="Rectangle 39"/>
            <p:cNvSpPr>
              <a:spLocks noChangeArrowheads="1"/>
            </p:cNvSpPr>
            <p:nvPr/>
          </p:nvSpPr>
          <p:spPr bwMode="auto">
            <a:xfrm>
              <a:off x="803" y="1058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4" name="AutoShape 40"/>
            <p:cNvSpPr>
              <a:spLocks noChangeArrowheads="1"/>
            </p:cNvSpPr>
            <p:nvPr/>
          </p:nvSpPr>
          <p:spPr bwMode="auto">
            <a:xfrm>
              <a:off x="803" y="835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5" name="Rectangle 41"/>
            <p:cNvSpPr>
              <a:spLocks noChangeArrowheads="1"/>
            </p:cNvSpPr>
            <p:nvPr/>
          </p:nvSpPr>
          <p:spPr bwMode="auto">
            <a:xfrm>
              <a:off x="803" y="1058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6" name="Rectangle 42"/>
            <p:cNvSpPr>
              <a:spLocks noChangeArrowheads="1"/>
            </p:cNvSpPr>
            <p:nvPr/>
          </p:nvSpPr>
          <p:spPr bwMode="auto">
            <a:xfrm>
              <a:off x="720" y="836"/>
              <a:ext cx="8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ANARCHY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27" name="Line 43"/>
            <p:cNvSpPr>
              <a:spLocks noChangeShapeType="1"/>
            </p:cNvSpPr>
            <p:nvPr/>
          </p:nvSpPr>
          <p:spPr bwMode="auto">
            <a:xfrm>
              <a:off x="803" y="1018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8" name="Rectangle 44"/>
            <p:cNvSpPr>
              <a:spLocks noChangeArrowheads="1"/>
            </p:cNvSpPr>
            <p:nvPr/>
          </p:nvSpPr>
          <p:spPr bwMode="auto">
            <a:xfrm>
              <a:off x="942" y="1245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29" name="AutoShape 45"/>
            <p:cNvSpPr>
              <a:spLocks noChangeArrowheads="1"/>
            </p:cNvSpPr>
            <p:nvPr/>
          </p:nvSpPr>
          <p:spPr bwMode="auto">
            <a:xfrm>
              <a:off x="942" y="1018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0" name="Rectangle 46"/>
            <p:cNvSpPr>
              <a:spLocks noChangeArrowheads="1"/>
            </p:cNvSpPr>
            <p:nvPr/>
          </p:nvSpPr>
          <p:spPr bwMode="auto">
            <a:xfrm>
              <a:off x="942" y="1249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1" name="Rectangle 47"/>
            <p:cNvSpPr>
              <a:spLocks noChangeArrowheads="1"/>
            </p:cNvSpPr>
            <p:nvPr/>
          </p:nvSpPr>
          <p:spPr bwMode="auto">
            <a:xfrm>
              <a:off x="894" y="1019"/>
              <a:ext cx="8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ROYALTY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32" name="Line 48"/>
            <p:cNvSpPr>
              <a:spLocks noChangeShapeType="1"/>
            </p:cNvSpPr>
            <p:nvPr/>
          </p:nvSpPr>
          <p:spPr bwMode="auto">
            <a:xfrm>
              <a:off x="942" y="1196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3" name="Rectangle 49"/>
            <p:cNvSpPr>
              <a:spLocks noChangeArrowheads="1"/>
            </p:cNvSpPr>
            <p:nvPr/>
          </p:nvSpPr>
          <p:spPr bwMode="auto">
            <a:xfrm>
              <a:off x="1092" y="1419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4" name="AutoShape 50"/>
            <p:cNvSpPr>
              <a:spLocks noChangeArrowheads="1"/>
            </p:cNvSpPr>
            <p:nvPr/>
          </p:nvSpPr>
          <p:spPr bwMode="auto">
            <a:xfrm>
              <a:off x="1092" y="1196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5" name="Rectangle 51"/>
            <p:cNvSpPr>
              <a:spLocks noChangeArrowheads="1"/>
            </p:cNvSpPr>
            <p:nvPr/>
          </p:nvSpPr>
          <p:spPr bwMode="auto">
            <a:xfrm>
              <a:off x="1092" y="1419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6" name="Rectangle 52"/>
            <p:cNvSpPr>
              <a:spLocks noChangeArrowheads="1"/>
            </p:cNvSpPr>
            <p:nvPr/>
          </p:nvSpPr>
          <p:spPr bwMode="auto">
            <a:xfrm>
              <a:off x="987" y="1194"/>
              <a:ext cx="8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CAPTIVITY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37" name="Line 53"/>
            <p:cNvSpPr>
              <a:spLocks noChangeShapeType="1"/>
            </p:cNvSpPr>
            <p:nvPr/>
          </p:nvSpPr>
          <p:spPr bwMode="auto">
            <a:xfrm>
              <a:off x="1092" y="1379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8" name="Line 54"/>
            <p:cNvSpPr>
              <a:spLocks noChangeShapeType="1"/>
            </p:cNvSpPr>
            <p:nvPr/>
          </p:nvSpPr>
          <p:spPr bwMode="auto">
            <a:xfrm>
              <a:off x="1882" y="1419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39" name="Rectangle 55"/>
            <p:cNvSpPr>
              <a:spLocks noChangeArrowheads="1"/>
            </p:cNvSpPr>
            <p:nvPr/>
          </p:nvSpPr>
          <p:spPr bwMode="auto">
            <a:xfrm>
              <a:off x="1264" y="1594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0" name="AutoShape 56"/>
            <p:cNvSpPr>
              <a:spLocks noChangeArrowheads="1"/>
            </p:cNvSpPr>
            <p:nvPr/>
          </p:nvSpPr>
          <p:spPr bwMode="auto">
            <a:xfrm>
              <a:off x="1264" y="1379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1" name="Rectangle 57"/>
            <p:cNvSpPr>
              <a:spLocks noChangeArrowheads="1"/>
            </p:cNvSpPr>
            <p:nvPr/>
          </p:nvSpPr>
          <p:spPr bwMode="auto">
            <a:xfrm>
              <a:off x="1264" y="1594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2" name="Rectangle 58"/>
            <p:cNvSpPr>
              <a:spLocks noChangeArrowheads="1"/>
            </p:cNvSpPr>
            <p:nvPr/>
          </p:nvSpPr>
          <p:spPr bwMode="auto">
            <a:xfrm>
              <a:off x="1223" y="1380"/>
              <a:ext cx="7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790015"/>
                  </a:solidFill>
                  <a:effectLst/>
                  <a:latin typeface="Helvetica" charset="0"/>
                </a:rPr>
                <a:t>   SILENCE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6443" name="Line 59"/>
            <p:cNvSpPr>
              <a:spLocks noChangeShapeType="1"/>
            </p:cNvSpPr>
            <p:nvPr/>
          </p:nvSpPr>
          <p:spPr bwMode="auto">
            <a:xfrm>
              <a:off x="1264" y="155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4" name="Line 60"/>
            <p:cNvSpPr>
              <a:spLocks noChangeShapeType="1"/>
            </p:cNvSpPr>
            <p:nvPr/>
          </p:nvSpPr>
          <p:spPr bwMode="auto">
            <a:xfrm>
              <a:off x="2053" y="159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5" name="Rectangle 61"/>
            <p:cNvSpPr>
              <a:spLocks noChangeArrowheads="1"/>
            </p:cNvSpPr>
            <p:nvPr/>
          </p:nvSpPr>
          <p:spPr bwMode="auto">
            <a:xfrm>
              <a:off x="1437" y="1804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6" name="AutoShape 62"/>
            <p:cNvSpPr>
              <a:spLocks noChangeArrowheads="1"/>
            </p:cNvSpPr>
            <p:nvPr/>
          </p:nvSpPr>
          <p:spPr bwMode="auto">
            <a:xfrm>
              <a:off x="1437" y="155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47" name="Rectangle 63"/>
            <p:cNvSpPr>
              <a:spLocks noChangeArrowheads="1"/>
            </p:cNvSpPr>
            <p:nvPr/>
          </p:nvSpPr>
          <p:spPr bwMode="auto">
            <a:xfrm>
              <a:off x="1437" y="1824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26716" name="Group 64"/>
            <p:cNvGrpSpPr>
              <a:grpSpLocks/>
            </p:cNvGrpSpPr>
            <p:nvPr/>
          </p:nvGrpSpPr>
          <p:grpSpPr bwMode="auto">
            <a:xfrm>
              <a:off x="1451" y="1568"/>
              <a:ext cx="761" cy="280"/>
              <a:chOff x="0" y="0"/>
              <a:chExt cx="761" cy="280"/>
            </a:xfrm>
          </p:grpSpPr>
          <p:sp>
            <p:nvSpPr>
              <p:cNvPr id="16449" name="Rectangle 65"/>
              <p:cNvSpPr>
                <a:spLocks noChangeArrowheads="1"/>
              </p:cNvSpPr>
              <p:nvPr/>
            </p:nvSpPr>
            <p:spPr bwMode="auto">
              <a:xfrm>
                <a:off x="65" y="11"/>
                <a:ext cx="18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1">
                    <a:solidFill>
                      <a:schemeClr val="accent1"/>
                    </a:solidFill>
                    <a:effectLst/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16450" name="Rectangle 6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1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900" b="1">
                    <a:solidFill>
                      <a:schemeClr val="accent1"/>
                    </a:solidFill>
                    <a:effectLst/>
                    <a:latin typeface="Helvetica" charset="0"/>
                  </a:rPr>
                  <a:t>JESUS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6451" name="Line 67"/>
            <p:cNvSpPr>
              <a:spLocks noChangeShapeType="1"/>
            </p:cNvSpPr>
            <p:nvPr/>
          </p:nvSpPr>
          <p:spPr bwMode="auto">
            <a:xfrm>
              <a:off x="1437" y="175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452" name="Line 68"/>
            <p:cNvSpPr>
              <a:spLocks noChangeShapeType="1"/>
            </p:cNvSpPr>
            <p:nvPr/>
          </p:nvSpPr>
          <p:spPr bwMode="auto">
            <a:xfrm flipV="1">
              <a:off x="1896" y="1248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6453" name="AutoShape 69"/>
          <p:cNvSpPr>
            <a:spLocks noChangeArrowheads="1"/>
          </p:cNvSpPr>
          <p:nvPr/>
        </p:nvSpPr>
        <p:spPr bwMode="auto">
          <a:xfrm rot="20100000">
            <a:off x="1084263" y="1743075"/>
            <a:ext cx="1517650" cy="660400"/>
          </a:xfrm>
          <a:prstGeom prst="rightArrow">
            <a:avLst>
              <a:gd name="adj1" fmla="val 75000"/>
              <a:gd name="adj2" fmla="val 114914"/>
            </a:avLst>
          </a:prstGeom>
          <a:gradFill rotWithShape="0">
            <a:gsLst>
              <a:gs pos="0">
                <a:srgbClr val="00FF00">
                  <a:gamma/>
                  <a:shade val="2980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29804"/>
                  <a:invGamma/>
                </a:srgbClr>
              </a:gs>
            </a:gsLst>
            <a:lin ang="5400000" scaled="1"/>
          </a:gra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6454" name="Text Box 70"/>
          <p:cNvSpPr txBox="1">
            <a:spLocks noChangeArrowheads="1"/>
          </p:cNvSpPr>
          <p:nvPr/>
        </p:nvSpPr>
        <p:spPr bwMode="auto">
          <a:xfrm>
            <a:off x="7586663" y="6181725"/>
            <a:ext cx="1327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grpSp>
        <p:nvGrpSpPr>
          <p:cNvPr id="26630" name="Group 71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0" y="0"/>
            <a:chExt cx="466" cy="901"/>
          </a:xfrm>
        </p:grpSpPr>
        <p:sp>
          <p:nvSpPr>
            <p:cNvPr id="16456" name="Rectangle 72"/>
            <p:cNvSpPr>
              <a:spLocks noChangeArrowheads="1"/>
            </p:cNvSpPr>
            <p:nvPr/>
          </p:nvSpPr>
          <p:spPr bwMode="auto">
            <a:xfrm>
              <a:off x="0" y="0"/>
              <a:ext cx="466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6457" name="Line 73"/>
            <p:cNvSpPr>
              <a:spLocks noChangeShapeType="1"/>
            </p:cNvSpPr>
            <p:nvPr/>
          </p:nvSpPr>
          <p:spPr bwMode="auto">
            <a:xfrm>
              <a:off x="175" y="427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6631" name="Text Box 74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16459" name="Text Box 75"/>
          <p:cNvSpPr txBox="1">
            <a:spLocks noChangeArrowheads="1"/>
          </p:cNvSpPr>
          <p:nvPr/>
        </p:nvSpPr>
        <p:spPr bwMode="auto">
          <a:xfrm>
            <a:off x="7502525" y="6164263"/>
            <a:ext cx="1524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16460" name="Picture 7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188" y="433388"/>
            <a:ext cx="4868862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44802" dir="3127501" algn="ctr" rotWithShape="0">
              <a:schemeClr val="bg2"/>
            </a:outerShdw>
          </a:effectLst>
        </p:spPr>
      </p:pic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0" y="6037263"/>
            <a:ext cx="5019675" cy="81915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i="1">
                <a:solidFill>
                  <a:srgbClr val="FFFF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zwfpmtkyfpmrsufESm 04</a:t>
            </a:r>
            <a:r>
              <a:rPr lang="en-US" sz="3200" b="1">
                <a:solidFill>
                  <a:srgbClr val="FFFF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6462" name="Rectangle 78"/>
          <p:cNvSpPr>
            <a:spLocks noChangeArrowheads="1"/>
          </p:cNvSpPr>
          <p:nvPr/>
        </p:nvSpPr>
        <p:spPr bwMode="auto">
          <a:xfrm>
            <a:off x="8077200" y="6524625"/>
            <a:ext cx="339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13</a:t>
            </a:r>
          </a:p>
        </p:txBody>
      </p:sp>
      <p:sp>
        <p:nvSpPr>
          <p:cNvPr id="26636" name="Text Box 79"/>
          <p:cNvSpPr txBox="1">
            <a:spLocks noChangeArrowheads="1"/>
          </p:cNvSpPr>
          <p:nvPr/>
        </p:nvSpPr>
        <p:spPr bwMode="auto">
          <a:xfrm>
            <a:off x="1789113" y="0"/>
            <a:ext cx="1993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effectLst/>
              </a:rPr>
              <a:t>urÇmOD;usrf; 11</a:t>
            </a:r>
          </a:p>
        </p:txBody>
      </p: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5522913" y="1735138"/>
            <a:ext cx="3351212" cy="4554537"/>
            <a:chOff x="0" y="0"/>
            <a:chExt cx="2111" cy="2869"/>
          </a:xfrm>
        </p:grpSpPr>
        <p:grpSp>
          <p:nvGrpSpPr>
            <p:cNvPr id="26640" name="Group 81"/>
            <p:cNvGrpSpPr>
              <a:grpSpLocks/>
            </p:cNvGrpSpPr>
            <p:nvPr/>
          </p:nvGrpSpPr>
          <p:grpSpPr bwMode="auto">
            <a:xfrm>
              <a:off x="127" y="0"/>
              <a:ext cx="1984" cy="2869"/>
              <a:chOff x="0" y="0"/>
              <a:chExt cx="1984" cy="2869"/>
            </a:xfrm>
          </p:grpSpPr>
          <p:sp>
            <p:nvSpPr>
              <p:cNvPr id="16466" name="Rectangle 82"/>
              <p:cNvSpPr>
                <a:spLocks noChangeArrowheads="1"/>
              </p:cNvSpPr>
              <p:nvPr/>
            </p:nvSpPr>
            <p:spPr bwMode="auto">
              <a:xfrm>
                <a:off x="53" y="285"/>
                <a:ext cx="1816" cy="258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67" name="AutoShape 83"/>
              <p:cNvSpPr>
                <a:spLocks noChangeArrowheads="1"/>
              </p:cNvSpPr>
              <p:nvPr/>
            </p:nvSpPr>
            <p:spPr bwMode="auto">
              <a:xfrm>
                <a:off x="53" y="45"/>
                <a:ext cx="1048" cy="664"/>
              </a:xfrm>
              <a:prstGeom prst="roundRect">
                <a:avLst>
                  <a:gd name="adj" fmla="val 12495"/>
                </a:avLst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68" name="Rectangle 84"/>
              <p:cNvSpPr>
                <a:spLocks noChangeArrowheads="1"/>
              </p:cNvSpPr>
              <p:nvPr/>
            </p:nvSpPr>
            <p:spPr bwMode="auto">
              <a:xfrm>
                <a:off x="53" y="285"/>
                <a:ext cx="1288" cy="66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6645" name="Rectangle 8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4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endParaRPr lang="my-MM" sz="2400" b="1">
                  <a:solidFill>
                    <a:schemeClr val="accent2"/>
                  </a:solidFill>
                  <a:effectLst/>
                  <a:latin typeface="WwinBurmese" charset="0"/>
                </a:endParaRPr>
              </a:p>
            </p:txBody>
          </p:sp>
          <p:sp>
            <p:nvSpPr>
              <p:cNvPr id="16470" name="Rectangle 86"/>
              <p:cNvSpPr>
                <a:spLocks noChangeArrowheads="1"/>
              </p:cNvSpPr>
              <p:nvPr/>
            </p:nvSpPr>
            <p:spPr bwMode="auto">
              <a:xfrm>
                <a:off x="71" y="439"/>
                <a:ext cx="191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1" name="Line 87"/>
              <p:cNvSpPr>
                <a:spLocks noChangeShapeType="1"/>
              </p:cNvSpPr>
              <p:nvPr/>
            </p:nvSpPr>
            <p:spPr bwMode="auto">
              <a:xfrm>
                <a:off x="187" y="1864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2" name="Line 88"/>
              <p:cNvSpPr>
                <a:spLocks noChangeShapeType="1"/>
              </p:cNvSpPr>
              <p:nvPr/>
            </p:nvSpPr>
            <p:spPr bwMode="auto">
              <a:xfrm>
                <a:off x="208" y="2152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3" name="Line 89"/>
              <p:cNvSpPr>
                <a:spLocks noChangeShapeType="1"/>
              </p:cNvSpPr>
              <p:nvPr/>
            </p:nvSpPr>
            <p:spPr bwMode="auto">
              <a:xfrm>
                <a:off x="208" y="2447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4" name="Line 90"/>
              <p:cNvSpPr>
                <a:spLocks noChangeShapeType="1"/>
              </p:cNvSpPr>
              <p:nvPr/>
            </p:nvSpPr>
            <p:spPr bwMode="auto">
              <a:xfrm>
                <a:off x="187" y="1577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5" name="Line 91"/>
              <p:cNvSpPr>
                <a:spLocks noChangeShapeType="1"/>
              </p:cNvSpPr>
              <p:nvPr/>
            </p:nvSpPr>
            <p:spPr bwMode="auto">
              <a:xfrm>
                <a:off x="187" y="1288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6" name="Line 92"/>
              <p:cNvSpPr>
                <a:spLocks noChangeShapeType="1"/>
              </p:cNvSpPr>
              <p:nvPr/>
            </p:nvSpPr>
            <p:spPr bwMode="auto">
              <a:xfrm>
                <a:off x="176" y="1001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6477" name="Line 93"/>
              <p:cNvSpPr>
                <a:spLocks noChangeShapeType="1"/>
              </p:cNvSpPr>
              <p:nvPr/>
            </p:nvSpPr>
            <p:spPr bwMode="auto">
              <a:xfrm>
                <a:off x="187" y="692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6641" name="Rectangle 94"/>
            <p:cNvSpPr>
              <a:spLocks noChangeArrowheads="1"/>
            </p:cNvSpPr>
            <p:nvPr/>
          </p:nvSpPr>
          <p:spPr bwMode="auto">
            <a:xfrm>
              <a:off x="0" y="27"/>
              <a:ext cx="137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rgbClr val="790015"/>
                  </a:solidFill>
                  <a:effectLst/>
                </a:rPr>
                <a:t> zefqif;jcif;/ </a:t>
              </a:r>
            </a:p>
          </p:txBody>
        </p:sp>
      </p:grpSp>
      <p:sp>
        <p:nvSpPr>
          <p:cNvPr id="16479" name="AutoShape 95"/>
          <p:cNvSpPr>
            <a:spLocks noChangeArrowheads="1"/>
          </p:cNvSpPr>
          <p:nvPr/>
        </p:nvSpPr>
        <p:spPr bwMode="auto">
          <a:xfrm>
            <a:off x="3298825" y="1155700"/>
            <a:ext cx="1233488" cy="1295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B8001E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6639" name="Text Box 96"/>
          <p:cNvSpPr txBox="1">
            <a:spLocks noChangeArrowheads="1"/>
          </p:cNvSpPr>
          <p:nvPr/>
        </p:nvSpPr>
        <p:spPr bwMode="auto">
          <a:xfrm>
            <a:off x="8637588" y="6418263"/>
            <a:ext cx="3397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61" grpId="0" bldLvl="0" animBg="1" autoUpdateAnimBg="0"/>
      <p:bldP spid="164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850" y="1049338"/>
            <a:ext cx="6892925" cy="48926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33463" y="1023938"/>
            <a:ext cx="6908800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0" y="0"/>
            <a:chExt cx="466" cy="901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66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3" name="Line 5"/>
            <p:cNvSpPr>
              <a:spLocks noChangeShapeType="1"/>
            </p:cNvSpPr>
            <p:nvPr/>
          </p:nvSpPr>
          <p:spPr bwMode="auto">
            <a:xfrm>
              <a:off x="175" y="427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7653" name="Group 7"/>
          <p:cNvGrpSpPr>
            <a:grpSpLocks/>
          </p:cNvGrpSpPr>
          <p:nvPr/>
        </p:nvGrpSpPr>
        <p:grpSpPr bwMode="auto">
          <a:xfrm>
            <a:off x="42863" y="1778000"/>
            <a:ext cx="8815387" cy="1490663"/>
            <a:chOff x="0" y="0"/>
            <a:chExt cx="5553" cy="939"/>
          </a:xfrm>
        </p:grpSpPr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409" y="0"/>
              <a:ext cx="4816" cy="512"/>
            </a:xfrm>
            <a:prstGeom prst="rect">
              <a:avLst/>
            </a:prstGeom>
            <a:solidFill>
              <a:srgbClr val="006B61"/>
            </a:solidFill>
            <a:ln w="50800">
              <a:solidFill>
                <a:srgbClr val="003E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553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4800" b="1" i="1">
                  <a:solidFill>
                    <a:srgbClr val="FAFD00"/>
                  </a:solidFill>
                  <a:effectLst/>
                </a:rPr>
                <a:t> urÇmOD;usrf; 1-11/ t e EÅ t wd wf</a:t>
              </a:r>
            </a:p>
            <a:p>
              <a:r>
                <a:rPr lang="en-US" sz="4400" i="1">
                  <a:solidFill>
                    <a:srgbClr val="FAFD00"/>
                  </a:solidFill>
                  <a:effectLst/>
                </a:rPr>
                <a:t> </a:t>
              </a:r>
            </a:p>
          </p:txBody>
        </p:sp>
      </p:grp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1193800" y="3867150"/>
            <a:ext cx="4003675" cy="1141413"/>
          </a:xfrm>
          <a:prstGeom prst="ellipse">
            <a:avLst/>
          </a:prstGeom>
          <a:noFill/>
          <a:ln w="76200">
            <a:solidFill>
              <a:srgbClr val="EEFF4B"/>
            </a:solidFill>
            <a:round/>
            <a:headEnd/>
            <a:tailEnd/>
          </a:ln>
          <a:effectLst>
            <a:outerShdw dist="109250" dir="2132261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8885238" y="61944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510463" y="6173788"/>
            <a:ext cx="1524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8077200" y="6524625"/>
            <a:ext cx="339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14</a:t>
            </a:r>
          </a:p>
        </p:txBody>
      </p:sp>
      <p:sp>
        <p:nvSpPr>
          <p:cNvPr id="27659" name="Text Box 15"/>
          <p:cNvSpPr txBox="1">
            <a:spLocks noChangeArrowheads="1"/>
          </p:cNvSpPr>
          <p:nvPr/>
        </p:nvSpPr>
        <p:spPr bwMode="auto">
          <a:xfrm>
            <a:off x="6992938" y="6242050"/>
            <a:ext cx="16335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Handbook pg. 17-19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11388" y="4291013"/>
            <a:ext cx="1574800" cy="36988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18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Eternity past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546100"/>
            <a:ext cx="79851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71500" y="533400"/>
            <a:ext cx="8001000" cy="5740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64450" y="6199188"/>
            <a:ext cx="12509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886825" y="6188075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8077200" y="6524625"/>
            <a:ext cx="339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15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007225" y="6242050"/>
            <a:ext cx="160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Handbook pg. 17-19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174750" y="5453063"/>
            <a:ext cx="77263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  <a:effectLst/>
              </a:rPr>
              <a:t>teEÅ twdwfumvudk vSrf;Bunfhjcif;</a:t>
            </a:r>
            <a:endParaRPr lang="en-US" sz="2800" b="1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672388" y="6184900"/>
            <a:ext cx="12509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8886825" y="6188075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549275"/>
            <a:ext cx="7977188" cy="57578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16</a:t>
            </a: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7007225" y="6242050"/>
            <a:ext cx="160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Handbook pg. 17-19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174750" y="5046663"/>
            <a:ext cx="7726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  <a:effectLst/>
              </a:rPr>
              <a:t>teEÅ twdwfumvudk vSrf;Bunfhjcif;</a:t>
            </a:r>
            <a:endParaRPr lang="en-US" sz="2800" b="1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676275" y="3306763"/>
          <a:ext cx="3803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r:id="rId4" imgW="4334192" imgH="3086417" progId="MS_ClipArt_Gallery.2">
                  <p:embed/>
                </p:oleObj>
              </mc:Choice>
              <mc:Fallback>
                <p:oleObj r:id="rId4" imgW="4334192" imgH="3086417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3306763"/>
                        <a:ext cx="38036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8580438" y="6403975"/>
            <a:ext cx="50641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86663" y="6181725"/>
            <a:ext cx="1327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96938" y="1219200"/>
            <a:ext cx="7389812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900" b="1" i="1">
                <a:solidFill>
                  <a:schemeClr val="tx2"/>
                </a:solidFill>
                <a:effectLst/>
              </a:rPr>
              <a:t>tptOD;</a:t>
            </a:r>
            <a:r>
              <a:rPr lang="en-US" sz="12000" b="1" i="1">
                <a:solidFill>
                  <a:schemeClr val="tx2"/>
                </a:solidFill>
                <a:effectLst/>
              </a:rPr>
              <a:t>ü</a:t>
            </a:r>
          </a:p>
          <a:p>
            <a:pPr>
              <a:spcBef>
                <a:spcPct val="50000"/>
              </a:spcBef>
            </a:pPr>
            <a:endParaRPr lang="en-US" sz="12900" b="1" i="1">
              <a:solidFill>
                <a:schemeClr val="tx2"/>
              </a:solidFill>
              <a:effectLst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787525" y="0"/>
            <a:ext cx="1993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i="1">
                <a:solidFill>
                  <a:srgbClr val="FFFF00"/>
                </a:solidFill>
                <a:effectLst/>
              </a:rPr>
              <a:t>urÇmOD;usrf; 1;1/</a:t>
            </a: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1587500" y="0"/>
            <a:ext cx="1760538" cy="360363"/>
          </a:xfrm>
          <a:prstGeom prst="ellipse">
            <a:avLst/>
          </a:prstGeom>
          <a:noFill/>
          <a:ln w="57150">
            <a:solidFill>
              <a:srgbClr val="FFE957"/>
            </a:solidFill>
            <a:round/>
            <a:headEnd/>
            <a:tailEnd/>
          </a:ln>
          <a:effectLst>
            <a:outerShdw dist="99190" dir="3011666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17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8637588" y="6407150"/>
            <a:ext cx="3397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build="p" autoUpdateAnimBg="0" advAuto="0"/>
      <p:bldP spid="204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18</a:t>
            </a:r>
          </a:p>
        </p:txBody>
      </p:sp>
    </p:spTree>
  </p:cSld>
  <p:clrMapOvr>
    <a:masterClrMapping/>
  </p:clrMapOvr>
  <p:transition xmlns:p14="http://schemas.microsoft.com/office/powerpoint/2010/main" advTm="2000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19</a:t>
            </a:r>
          </a:p>
        </p:txBody>
      </p:sp>
    </p:spTree>
  </p:cSld>
  <p:clrMapOvr>
    <a:masterClrMapping/>
  </p:clrMapOvr>
  <p:transition xmlns:p14="http://schemas.microsoft.com/office/powerpoint/2010/main" advTm="2000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55650" y="762000"/>
            <a:ext cx="8086725" cy="59150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1046163" y="1225550"/>
            <a:ext cx="7869238" cy="564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3" y="6254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39763" y="633413"/>
            <a:ext cx="7859712" cy="5649912"/>
          </a:xfrm>
          <a:prstGeom prst="rect">
            <a:avLst/>
          </a:prstGeom>
          <a:solidFill>
            <a:srgbClr val="080808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my-MM" sz="2800">
              <a:solidFill>
                <a:srgbClr val="60CA8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60350" y="3890963"/>
            <a:ext cx="8618538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0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tydkif; 3/ </a:t>
            </a:r>
          </a:p>
          <a:p>
            <a:pPr>
              <a:spcBef>
                <a:spcPct val="50000"/>
              </a:spcBef>
            </a:pPr>
            <a:r>
              <a:rPr lang="en-US" sz="5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&amp;mZ0if tusOf;csKyf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22313" y="1557338"/>
            <a:ext cx="7696200" cy="2454275"/>
            <a:chOff x="0" y="0"/>
            <a:chExt cx="4848" cy="1546"/>
          </a:xfrm>
        </p:grpSpPr>
        <p:sp>
          <p:nvSpPr>
            <p:cNvPr id="15375" name="Text Box 10"/>
            <p:cNvSpPr txBox="1">
              <a:spLocks noChangeArrowheads="1"/>
            </p:cNvSpPr>
            <p:nvPr/>
          </p:nvSpPr>
          <p:spPr bwMode="auto">
            <a:xfrm>
              <a:off x="4596" y="92"/>
              <a:ext cx="2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8800">
                  <a:solidFill>
                    <a:srgbClr val="00DFCA"/>
                  </a:solidFill>
                  <a:latin typeface="WinInnwa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2pPr>
              <a:lvl3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3pPr>
              <a:lvl4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4pPr>
              <a:lvl5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i="1">
                  <a:solidFill>
                    <a:srgbClr val="FFFC1E"/>
                  </a:solidFill>
                  <a:effectLst/>
                  <a:latin typeface="WwinBurmese" charset="0"/>
                </a:rPr>
                <a:t>®</a:t>
              </a:r>
            </a:p>
          </p:txBody>
        </p:sp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4848" cy="1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lvl1pPr>
                <a:defRPr sz="8800">
                  <a:solidFill>
                    <a:srgbClr val="00DFCA"/>
                  </a:solidFill>
                  <a:latin typeface="WinInnwa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2pPr>
              <a:lvl3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3pPr>
              <a:lvl4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4pPr>
              <a:lvl5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62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tajccHusus</a:t>
              </a:r>
            </a:p>
            <a:p>
              <a:pPr>
                <a:spcBef>
                  <a:spcPct val="50000"/>
                </a:spcBef>
              </a:pPr>
              <a:r>
                <a:rPr lang="en-US" sz="62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or®musrf;pmavhvmjcif;/  </a:t>
              </a:r>
            </a:p>
          </p:txBody>
        </p:sp>
      </p:grp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660400" y="6540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02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876300" y="700088"/>
            <a:ext cx="738663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1320" dir="2319588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rPr>
              <a:t> </a:t>
            </a:r>
            <a:r>
              <a:rPr lang="en-US" sz="42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jzpfysufcJh  aomt&amp;m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 autoUpdateAnimBg="0"/>
      <p:bldP spid="4104" grpId="0" autoUpdateAnimBg="0"/>
      <p:bldP spid="411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20</a:t>
            </a:r>
          </a:p>
        </p:txBody>
      </p:sp>
    </p:spTree>
  </p:cSld>
  <p:clrMapOvr>
    <a:masterClrMapping/>
  </p:clrMapOvr>
  <p:transition xmlns:p14="http://schemas.microsoft.com/office/powerpoint/2010/main" advTm="2000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21</a:t>
            </a:r>
          </a:p>
        </p:txBody>
      </p:sp>
    </p:spTree>
  </p:cSld>
  <p:clrMapOvr>
    <a:masterClrMapping/>
  </p:clrMapOvr>
  <p:transition xmlns:p14="http://schemas.microsoft.com/office/powerpoint/2010/main" advTm="2000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22</a:t>
            </a:r>
          </a:p>
        </p:txBody>
      </p:sp>
    </p:spTree>
  </p:cSld>
  <p:clrMapOvr>
    <a:masterClrMapping/>
  </p:clrMapOvr>
  <p:transition xmlns:p14="http://schemas.microsoft.com/office/powerpoint/2010/main" advTm="2000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3130550" y="993775"/>
            <a:ext cx="3065463" cy="4521200"/>
            <a:chOff x="0" y="0"/>
            <a:chExt cx="1931" cy="2848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0" y="242"/>
              <a:ext cx="1816" cy="25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>
              <a:off x="0" y="2"/>
              <a:ext cx="1048" cy="664"/>
            </a:xfrm>
            <a:prstGeom prst="roundRect">
              <a:avLst>
                <a:gd name="adj" fmla="val 12495"/>
              </a:avLst>
            </a:prstGeom>
            <a:solidFill>
              <a:schemeClr val="tx2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0" y="242"/>
              <a:ext cx="1288" cy="66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6880" name="Rectangle 7"/>
            <p:cNvSpPr>
              <a:spLocks noChangeArrowheads="1"/>
            </p:cNvSpPr>
            <p:nvPr/>
          </p:nvSpPr>
          <p:spPr bwMode="auto">
            <a:xfrm>
              <a:off x="37" y="2"/>
              <a:ext cx="9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b="1">
                  <a:solidFill>
                    <a:schemeClr val="bg2"/>
                  </a:solidFill>
                  <a:effectLst/>
                  <a:latin typeface="Times" charset="0"/>
                </a:rPr>
                <a:t>CREATION</a:t>
              </a:r>
              <a:endParaRPr lang="en-US" sz="2400" b="1">
                <a:solidFill>
                  <a:schemeClr val="accent2"/>
                </a:solidFill>
                <a:effectLst/>
                <a:latin typeface="Times" charset="0"/>
              </a:endParaRP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18" y="396"/>
              <a:ext cx="19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134" y="1821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155" y="2109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155" y="2404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>
              <a:off x="134" y="1534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>
              <a:off x="134" y="1245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123" y="958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134" y="649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4" y="62"/>
              <a:ext cx="0" cy="278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1828" y="232"/>
              <a:ext cx="0" cy="258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79" y="0"/>
              <a:ext cx="9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>
              <a:off x="1062" y="243"/>
              <a:ext cx="74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>
              <a:off x="1043" y="47"/>
              <a:ext cx="0" cy="19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36868" name="Picture 21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7578725" y="6181725"/>
            <a:ext cx="13652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1822450" y="0"/>
            <a:ext cx="1993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a,mb 38;4-18</a:t>
            </a:r>
          </a:p>
        </p:txBody>
      </p:sp>
      <p:sp>
        <p:nvSpPr>
          <p:cNvPr id="36871" name="Text Box 24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36872" name="Text Box 25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Arial" charset="0"/>
              </a:rPr>
              <a:t>©2003 TBBMI</a:t>
            </a: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7553325" y="6515100"/>
            <a:ext cx="717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7.5.03a.</a:t>
            </a: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23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1377950" y="1344613"/>
            <a:ext cx="63769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accent1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640D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urÇmajrBuD;   zefqif;csdefu oifb,frSmvJ/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8404225" y="6405563"/>
            <a:ext cx="3333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379413" y="357188"/>
            <a:ext cx="8366125" cy="6110287"/>
            <a:chOff x="0" y="0"/>
            <a:chExt cx="5759" cy="4320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9" cy="4320"/>
            </a:xfrm>
            <a:prstGeom prst="rect">
              <a:avLst/>
            </a:prstGeom>
            <a:solidFill>
              <a:srgbClr val="04040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37938" name="Group 4"/>
            <p:cNvGrpSpPr>
              <a:grpSpLocks/>
            </p:cNvGrpSpPr>
            <p:nvPr/>
          </p:nvGrpSpPr>
          <p:grpSpPr bwMode="auto">
            <a:xfrm>
              <a:off x="1971" y="626"/>
              <a:ext cx="1931" cy="2848"/>
              <a:chOff x="0" y="0"/>
              <a:chExt cx="1931" cy="2848"/>
            </a:xfrm>
          </p:grpSpPr>
          <p:sp>
            <p:nvSpPr>
              <p:cNvPr id="27653" name="Rectangle 5"/>
              <p:cNvSpPr>
                <a:spLocks noChangeArrowheads="1"/>
              </p:cNvSpPr>
              <p:nvPr/>
            </p:nvSpPr>
            <p:spPr bwMode="auto">
              <a:xfrm>
                <a:off x="0" y="243"/>
                <a:ext cx="1816" cy="2583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54" name="AutoShape 6"/>
              <p:cNvSpPr>
                <a:spLocks noChangeArrowheads="1"/>
              </p:cNvSpPr>
              <p:nvPr/>
            </p:nvSpPr>
            <p:spPr bwMode="auto">
              <a:xfrm>
                <a:off x="0" y="4"/>
                <a:ext cx="1048" cy="662"/>
              </a:xfrm>
              <a:prstGeom prst="roundRect">
                <a:avLst>
                  <a:gd name="adj" fmla="val 12495"/>
                </a:avLst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55" name="Rectangle 7"/>
              <p:cNvSpPr>
                <a:spLocks noChangeArrowheads="1"/>
              </p:cNvSpPr>
              <p:nvPr/>
            </p:nvSpPr>
            <p:spPr bwMode="auto">
              <a:xfrm>
                <a:off x="0" y="243"/>
                <a:ext cx="1288" cy="663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7943" name="Rectangle 8"/>
              <p:cNvSpPr>
                <a:spLocks noChangeArrowheads="1"/>
              </p:cNvSpPr>
              <p:nvPr/>
            </p:nvSpPr>
            <p:spPr bwMode="auto">
              <a:xfrm>
                <a:off x="34" y="0"/>
                <a:ext cx="1067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sz="2000" b="1">
                    <a:solidFill>
                      <a:schemeClr val="bg2"/>
                    </a:solidFill>
                    <a:effectLst/>
                    <a:latin typeface="Times" charset="0"/>
                  </a:rPr>
                  <a:t>CREATION</a:t>
                </a:r>
                <a:endParaRPr lang="en-US" sz="2400" b="1">
                  <a:solidFill>
                    <a:schemeClr val="accent2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27657" name="Rectangle 9"/>
              <p:cNvSpPr>
                <a:spLocks noChangeArrowheads="1"/>
              </p:cNvSpPr>
              <p:nvPr/>
            </p:nvSpPr>
            <p:spPr bwMode="auto">
              <a:xfrm>
                <a:off x="18" y="396"/>
                <a:ext cx="1913" cy="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58" name="Line 10"/>
              <p:cNvSpPr>
                <a:spLocks noChangeShapeType="1"/>
              </p:cNvSpPr>
              <p:nvPr/>
            </p:nvSpPr>
            <p:spPr bwMode="auto">
              <a:xfrm>
                <a:off x="136" y="1821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59" name="Line 11"/>
              <p:cNvSpPr>
                <a:spLocks noChangeShapeType="1"/>
              </p:cNvSpPr>
              <p:nvPr/>
            </p:nvSpPr>
            <p:spPr bwMode="auto">
              <a:xfrm>
                <a:off x="157" y="2109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0" name="Line 12"/>
              <p:cNvSpPr>
                <a:spLocks noChangeShapeType="1"/>
              </p:cNvSpPr>
              <p:nvPr/>
            </p:nvSpPr>
            <p:spPr bwMode="auto">
              <a:xfrm>
                <a:off x="157" y="2403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1" name="Line 13"/>
              <p:cNvSpPr>
                <a:spLocks noChangeShapeType="1"/>
              </p:cNvSpPr>
              <p:nvPr/>
            </p:nvSpPr>
            <p:spPr bwMode="auto">
              <a:xfrm>
                <a:off x="136" y="1533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2" name="Line 14"/>
              <p:cNvSpPr>
                <a:spLocks noChangeShapeType="1"/>
              </p:cNvSpPr>
              <p:nvPr/>
            </p:nvSpPr>
            <p:spPr bwMode="auto">
              <a:xfrm>
                <a:off x="136" y="124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3" name="Line 15"/>
              <p:cNvSpPr>
                <a:spLocks noChangeShapeType="1"/>
              </p:cNvSpPr>
              <p:nvPr/>
            </p:nvSpPr>
            <p:spPr bwMode="auto">
              <a:xfrm>
                <a:off x="124" y="958"/>
                <a:ext cx="1553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4" name="Line 16"/>
              <p:cNvSpPr>
                <a:spLocks noChangeShapeType="1"/>
              </p:cNvSpPr>
              <p:nvPr/>
            </p:nvSpPr>
            <p:spPr bwMode="auto">
              <a:xfrm>
                <a:off x="136" y="649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5" name="Line 17"/>
              <p:cNvSpPr>
                <a:spLocks noChangeShapeType="1"/>
              </p:cNvSpPr>
              <p:nvPr/>
            </p:nvSpPr>
            <p:spPr bwMode="auto">
              <a:xfrm>
                <a:off x="6" y="62"/>
                <a:ext cx="0" cy="278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6" name="Line 18"/>
              <p:cNvSpPr>
                <a:spLocks noChangeShapeType="1"/>
              </p:cNvSpPr>
              <p:nvPr/>
            </p:nvSpPr>
            <p:spPr bwMode="auto">
              <a:xfrm>
                <a:off x="1830" y="234"/>
                <a:ext cx="0" cy="258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7" name="Line 19"/>
              <p:cNvSpPr>
                <a:spLocks noChangeShapeType="1"/>
              </p:cNvSpPr>
              <p:nvPr/>
            </p:nvSpPr>
            <p:spPr bwMode="auto">
              <a:xfrm>
                <a:off x="79" y="0"/>
                <a:ext cx="903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8" name="Line 20"/>
              <p:cNvSpPr>
                <a:spLocks noChangeShapeType="1"/>
              </p:cNvSpPr>
              <p:nvPr/>
            </p:nvSpPr>
            <p:spPr bwMode="auto">
              <a:xfrm>
                <a:off x="1064" y="243"/>
                <a:ext cx="7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>
                <a:off x="1043" y="47"/>
                <a:ext cx="0" cy="1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WinInnwa" pitchFamily="2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37939" name="Picture 22"/>
            <p:cNvPicPr>
              <a:picLocks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274" y="24"/>
              <a:ext cx="4776" cy="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414338" y="360363"/>
            <a:ext cx="8262937" cy="6081712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72" name="AutoShape 24"/>
          <p:cNvSpPr>
            <a:spLocks noChangeArrowheads="1"/>
          </p:cNvSpPr>
          <p:nvPr/>
        </p:nvSpPr>
        <p:spPr bwMode="auto">
          <a:xfrm>
            <a:off x="2532063" y="1003300"/>
            <a:ext cx="1663700" cy="107315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dist="96720" dir="1391915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2555875" y="1398588"/>
            <a:ext cx="3584575" cy="3708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37894" name="Rectangle 26"/>
          <p:cNvSpPr>
            <a:spLocks noChangeArrowheads="1"/>
          </p:cNvSpPr>
          <p:nvPr/>
        </p:nvSpPr>
        <p:spPr bwMode="auto">
          <a:xfrm>
            <a:off x="2659063" y="946150"/>
            <a:ext cx="18954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3200" b="1">
                <a:solidFill>
                  <a:schemeClr val="accent2"/>
                </a:solidFill>
                <a:effectLst/>
              </a:rPr>
              <a:t>tpjyKjcif; </a:t>
            </a: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3108325" y="1614488"/>
            <a:ext cx="3424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3159125" y="1622425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2819400" y="3884613"/>
            <a:ext cx="3305175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2795588" y="4356100"/>
            <a:ext cx="3451225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 flipV="1">
            <a:off x="2795588" y="4824413"/>
            <a:ext cx="1258887" cy="1587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2835275" y="3429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2792413" y="2970213"/>
            <a:ext cx="3349625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2789238" y="2528888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2849563" y="20193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2774950" y="4376738"/>
            <a:ext cx="10906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effectLst/>
              </a:rPr>
              <a:t>&amp;Jwdkuf</a:t>
            </a:r>
          </a:p>
        </p:txBody>
      </p:sp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4286250" y="4471988"/>
            <a:ext cx="331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(tjzpftysuf 2; AmAkvkef)</a:t>
            </a:r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2813050" y="2984500"/>
            <a:ext cx="226853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effectLst/>
              </a:rPr>
              <a:t>tOD;qHk;rdom;pk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5286375" y="3001963"/>
            <a:ext cx="355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(pdwfaeoabmxm;uGmjcm;rSI)</a:t>
            </a:r>
          </a:p>
        </p:txBody>
      </p:sp>
      <p:sp>
        <p:nvSpPr>
          <p:cNvPr id="27688" name="Rectangle 40"/>
          <p:cNvSpPr>
            <a:spLocks noChangeArrowheads="1"/>
          </p:cNvSpPr>
          <p:nvPr/>
        </p:nvSpPr>
        <p:spPr bwMode="auto">
          <a:xfrm>
            <a:off x="2816225" y="2514600"/>
            <a:ext cx="3302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effectLst/>
              </a:rPr>
              <a:t>tOD;qHk; owif;aumif; </a:t>
            </a:r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6107113" y="2540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(u,fwif&amp;Sif)</a:t>
            </a:r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2638425" y="2073275"/>
            <a:ext cx="24907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effectLst/>
              </a:rPr>
              <a:t> tOD;qHk;tjypf </a:t>
            </a:r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4984750" y="208438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(bk&amp;m;\pHrSusqif;jcif;)</a:t>
            </a: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2795588" y="1533525"/>
            <a:ext cx="18335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effectLst/>
              </a:rPr>
              <a:t>tOD;qHk;vl 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4505325" y="1524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(jyD;jynf.pHkjcif;)</a:t>
            </a:r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2778125" y="3417888"/>
            <a:ext cx="35575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effectLst/>
              </a:rPr>
              <a:t>tOD;qHk; vlowform; </a:t>
            </a:r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6107113" y="3454400"/>
            <a:ext cx="2243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(tjypf\aus;uRef)</a:t>
            </a:r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6022975" y="4014788"/>
            <a:ext cx="279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(tjzpftysuf 1; aem{) </a:t>
            </a:r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2828925" y="3917950"/>
            <a:ext cx="32734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3400" b="1">
                <a:solidFill>
                  <a:schemeClr val="accent2"/>
                </a:solidFill>
                <a:effectLst/>
              </a:rPr>
              <a:t>a&amp;vTrf;rdk;jcif;?oufwHh </a:t>
            </a:r>
          </a:p>
        </p:txBody>
      </p:sp>
      <p:sp>
        <p:nvSpPr>
          <p:cNvPr id="37918" name="Text Box 50"/>
          <p:cNvSpPr txBox="1">
            <a:spLocks noChangeArrowheads="1"/>
          </p:cNvSpPr>
          <p:nvPr/>
        </p:nvSpPr>
        <p:spPr bwMode="auto">
          <a:xfrm>
            <a:off x="8501063" y="6407150"/>
            <a:ext cx="4635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effectLst/>
                <a:latin typeface="Comic Sans MS" charset="0"/>
              </a:rPr>
              <a:t>10</a:t>
            </a:r>
          </a:p>
        </p:txBody>
      </p:sp>
      <p:sp>
        <p:nvSpPr>
          <p:cNvPr id="27699" name="Rectangle 51"/>
          <p:cNvSpPr>
            <a:spLocks noChangeArrowheads="1"/>
          </p:cNvSpPr>
          <p:nvPr/>
        </p:nvSpPr>
        <p:spPr bwMode="auto">
          <a:xfrm>
            <a:off x="8093075" y="6516688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24</a:t>
            </a:r>
          </a:p>
        </p:txBody>
      </p:sp>
      <p:sp>
        <p:nvSpPr>
          <p:cNvPr id="37920" name="Text Box 52"/>
          <p:cNvSpPr txBox="1">
            <a:spLocks noChangeArrowheads="1"/>
          </p:cNvSpPr>
          <p:nvPr/>
        </p:nvSpPr>
        <p:spPr bwMode="auto">
          <a:xfrm>
            <a:off x="6878638" y="6184900"/>
            <a:ext cx="160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Handbook pg. 42-45</a:t>
            </a: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390525" y="331788"/>
            <a:ext cx="8340725" cy="6132512"/>
          </a:xfrm>
          <a:prstGeom prst="rect">
            <a:avLst/>
          </a:prstGeom>
          <a:noFill/>
          <a:ln w="1270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grpSp>
        <p:nvGrpSpPr>
          <p:cNvPr id="37922" name="Group 54"/>
          <p:cNvGrpSpPr>
            <a:grpSpLocks/>
          </p:cNvGrpSpPr>
          <p:nvPr/>
        </p:nvGrpSpPr>
        <p:grpSpPr bwMode="auto">
          <a:xfrm>
            <a:off x="554038" y="2184400"/>
            <a:ext cx="2132012" cy="1189038"/>
            <a:chOff x="0" y="0"/>
            <a:chExt cx="1411" cy="648"/>
          </a:xfrm>
        </p:grpSpPr>
        <p:sp>
          <p:nvSpPr>
            <p:cNvPr id="27703" name="Rectangle 55"/>
            <p:cNvSpPr>
              <a:spLocks noChangeArrowheads="1"/>
            </p:cNvSpPr>
            <p:nvPr/>
          </p:nvSpPr>
          <p:spPr bwMode="auto">
            <a:xfrm>
              <a:off x="46" y="191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704" name="Rectangle 56"/>
            <p:cNvSpPr>
              <a:spLocks noChangeArrowheads="1"/>
            </p:cNvSpPr>
            <p:nvPr/>
          </p:nvSpPr>
          <p:spPr bwMode="auto">
            <a:xfrm>
              <a:off x="77" y="34"/>
              <a:ext cx="83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32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27705" name="Rectangle 57"/>
            <p:cNvSpPr>
              <a:spLocks noChangeArrowheads="1"/>
            </p:cNvSpPr>
            <p:nvPr/>
          </p:nvSpPr>
          <p:spPr bwMode="auto">
            <a:xfrm>
              <a:off x="46" y="191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706" name="AutoShape 58"/>
            <p:cNvSpPr>
              <a:spLocks noChangeArrowheads="1"/>
            </p:cNvSpPr>
            <p:nvPr/>
          </p:nvSpPr>
          <p:spPr bwMode="auto">
            <a:xfrm>
              <a:off x="46" y="0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707" name="Rectangle 59"/>
            <p:cNvSpPr>
              <a:spLocks noChangeArrowheads="1"/>
            </p:cNvSpPr>
            <p:nvPr/>
          </p:nvSpPr>
          <p:spPr bwMode="auto">
            <a:xfrm>
              <a:off x="65" y="213"/>
              <a:ext cx="977" cy="39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7935" name="Rectangle 60"/>
            <p:cNvSpPr>
              <a:spLocks noChangeArrowheads="1"/>
            </p:cNvSpPr>
            <p:nvPr/>
          </p:nvSpPr>
          <p:spPr bwMode="auto">
            <a:xfrm>
              <a:off x="0" y="11"/>
              <a:ext cx="77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effectLst/>
                </a:rPr>
                <a:t>tpjyKjcif;</a:t>
              </a:r>
            </a:p>
          </p:txBody>
        </p:sp>
        <p:sp>
          <p:nvSpPr>
            <p:cNvPr id="27709" name="Line 61"/>
            <p:cNvSpPr>
              <a:spLocks noChangeShapeType="1"/>
            </p:cNvSpPr>
            <p:nvPr/>
          </p:nvSpPr>
          <p:spPr bwMode="auto">
            <a:xfrm>
              <a:off x="843" y="184"/>
              <a:ext cx="430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7710" name="Rectangle 62"/>
          <p:cNvSpPr>
            <a:spLocks noChangeArrowheads="1"/>
          </p:cNvSpPr>
          <p:nvPr/>
        </p:nvSpPr>
        <p:spPr bwMode="auto">
          <a:xfrm>
            <a:off x="4802188" y="1017588"/>
            <a:ext cx="24987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(ordkif;aMumif;rprSDu)</a:t>
            </a:r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9144000" y="604838"/>
            <a:ext cx="3032125" cy="5791200"/>
            <a:chOff x="0" y="0"/>
            <a:chExt cx="1910" cy="3648"/>
          </a:xfrm>
        </p:grpSpPr>
        <p:sp>
          <p:nvSpPr>
            <p:cNvPr id="27712" name="Rectangle 64"/>
            <p:cNvSpPr>
              <a:spLocks noChangeArrowheads="1"/>
            </p:cNvSpPr>
            <p:nvPr/>
          </p:nvSpPr>
          <p:spPr bwMode="auto">
            <a:xfrm>
              <a:off x="0" y="0"/>
              <a:ext cx="1910" cy="3648"/>
            </a:xfrm>
            <a:prstGeom prst="rect">
              <a:avLst/>
            </a:prstGeom>
            <a:gradFill rotWithShape="0">
              <a:gsLst>
                <a:gs pos="0">
                  <a:srgbClr val="1B18CC">
                    <a:gamma/>
                    <a:shade val="0"/>
                    <a:invGamma/>
                  </a:srgbClr>
                </a:gs>
                <a:gs pos="50000">
                  <a:srgbClr val="1B18CC"/>
                </a:gs>
                <a:gs pos="100000">
                  <a:srgbClr val="1B18CC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62639" dir="3080412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713" name="Text Box 65"/>
            <p:cNvSpPr txBox="1">
              <a:spLocks noChangeArrowheads="1"/>
            </p:cNvSpPr>
            <p:nvPr/>
          </p:nvSpPr>
          <p:spPr bwMode="auto">
            <a:xfrm>
              <a:off x="78" y="71"/>
              <a:ext cx="1728" cy="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>
              <a:lvl1pPr>
                <a:defRPr sz="8800">
                  <a:solidFill>
                    <a:srgbClr val="00DFCA"/>
                  </a:solidFill>
                  <a:latin typeface="WinInnwa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2pPr>
              <a:lvl3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3pPr>
              <a:lvl4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4pPr>
              <a:lvl5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urÇOD;usrf; 3;15</a:t>
              </a:r>
            </a:p>
            <a:p>
              <a:pPr algn="l">
                <a:spcBef>
                  <a:spcPct val="50000"/>
                </a:spcBef>
              </a:pPr>
              <a:r>
                <a:rPr lang="en-US" sz="2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oifESifh rdef;rudk‚4if;/ oif\trsdL;tEG,fESifh rdef;rtrsdK;tEG,fudk4if;/  igonf &amp;efNidK;zGJYaprnf? olonf oif. acgif;udkBudwfvdrfhrnf? oifonf ol.zaemifhudk Budwfvdrfhrnf [k rdefYawmfrl.\?</a:t>
              </a:r>
            </a:p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 a&amp;mr 16;20 (rSwfpk) rdef;rrsKd;EG,fonfpmwef\</a:t>
              </a:r>
            </a:p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acgif;udktrSefwu,fBudwf</a:t>
              </a:r>
            </a:p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fvdrfYrnf/ xdk*wdawmfonfa,&amp;Ic&amp;pf</a:t>
              </a:r>
            </a:p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awmf\vuf0g;uyfwdkiftm;</a:t>
              </a:r>
            </a:p>
            <a:p>
              <a:pPr algn="l">
                <a:spcBef>
                  <a:spcPct val="50000"/>
                </a:spcBef>
              </a:pPr>
              <a:r>
                <a:rPr lang="en-US" sz="2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Nzif.NynfYpHkcJhygonf/</a:t>
              </a: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</p:grpSp>
      <p:sp>
        <p:nvSpPr>
          <p:cNvPr id="27714" name="Rectangle 66"/>
          <p:cNvSpPr>
            <a:spLocks noChangeArrowheads="1"/>
          </p:cNvSpPr>
          <p:nvPr/>
        </p:nvSpPr>
        <p:spPr bwMode="auto">
          <a:xfrm>
            <a:off x="444500" y="417513"/>
            <a:ext cx="37084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>
                <a:solidFill>
                  <a:schemeClr val="tx1"/>
                </a:solidFill>
                <a:effectLst/>
                <a:latin typeface="WinInnwa" pitchFamily="-107" charset="0"/>
                <a:ea typeface="Times New Roman" pitchFamily="-107" charset="0"/>
                <a:cs typeface="Times New Roman" pitchFamily="-107" charset="0"/>
              </a:rPr>
              <a:t>urÇmOD;usrf; 1 -11 </a:t>
            </a:r>
          </a:p>
        </p:txBody>
      </p:sp>
      <p:sp>
        <p:nvSpPr>
          <p:cNvPr id="27715" name="Rectangle 67"/>
          <p:cNvSpPr>
            <a:spLocks noChangeArrowheads="1"/>
          </p:cNvSpPr>
          <p:nvPr/>
        </p:nvSpPr>
        <p:spPr bwMode="auto">
          <a:xfrm>
            <a:off x="1028700" y="2392363"/>
            <a:ext cx="13081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800" b="1" i="1">
                <a:solidFill>
                  <a:srgbClr val="60CA8E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7 rsdK;</a:t>
            </a:r>
          </a:p>
        </p:txBody>
      </p:sp>
      <p:sp>
        <p:nvSpPr>
          <p:cNvPr id="27716" name="Line 68"/>
          <p:cNvSpPr>
            <a:spLocks noChangeShapeType="1"/>
          </p:cNvSpPr>
          <p:nvPr/>
        </p:nvSpPr>
        <p:spPr bwMode="auto">
          <a:xfrm>
            <a:off x="2667000" y="1389063"/>
            <a:ext cx="15494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1" grpId="0" animBg="1"/>
      <p:bldP spid="27684" grpId="0" autoUpdateAnimBg="0"/>
      <p:bldP spid="27685" grpId="0" autoUpdateAnimBg="0"/>
      <p:bldP spid="27686" grpId="0" autoUpdateAnimBg="0"/>
      <p:bldP spid="27687" grpId="0" autoUpdateAnimBg="0"/>
      <p:bldP spid="27688" grpId="0" autoUpdateAnimBg="0"/>
      <p:bldP spid="27689" grpId="0" autoUpdateAnimBg="0"/>
      <p:bldP spid="27690" grpId="0" autoUpdateAnimBg="0"/>
      <p:bldP spid="27691" grpId="0" autoUpdateAnimBg="0"/>
      <p:bldP spid="27692" grpId="0" autoUpdateAnimBg="0"/>
      <p:bldP spid="27693" grpId="0" autoUpdateAnimBg="0"/>
      <p:bldP spid="27694" grpId="0" autoUpdateAnimBg="0"/>
      <p:bldP spid="27695" grpId="0" autoUpdateAnimBg="0"/>
      <p:bldP spid="27696" grpId="0" autoUpdateAnimBg="0"/>
      <p:bldP spid="27697" grpId="0" autoUpdateAnimBg="0"/>
      <p:bldP spid="27710" grpId="0" autoUpdateAnimBg="0"/>
      <p:bldP spid="27714" grpId="0" autoUpdateAnimBg="0"/>
      <p:bldP spid="2771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30300" y="288925"/>
            <a:ext cx="73945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effectLst/>
              </a:rPr>
              <a:t>tusOf;csKyf           zefqif;jcif;rSwfwrf;onf vludkzefqif;jcif;ESifh. tNypf\aemufqufwGJ tusdK;qufrsm;udkrSwfwrf;wifxm;ygonf/ xdkrSwfwrf;xJwGif tzbk&amp;m;\a7G;EIwfNcif;tBuHtpnf? rlvtaNct aNctaerSefNzpfaom bk&amp;m;ocifESif.Nyefvnf rdo[m,zGJUNcif; vnf;yg0ifygonf/</a:t>
            </a:r>
            <a:r>
              <a:rPr lang="en-US" sz="3500" b="1">
                <a:solidFill>
                  <a:schemeClr val="tx1"/>
                </a:solidFill>
                <a:effectLst/>
              </a:rPr>
              <a:t> bk7m;ocifxHjyefvmNcif;onfor®musrf;\ t"du yifwdkiftaBumif7if;Nzpfygonf/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tx1"/>
                </a:solidFill>
                <a:effectLst/>
              </a:rPr>
              <a:t> 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620000" y="6164263"/>
            <a:ext cx="13017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8885238" y="6188075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502525" y="6164263"/>
            <a:ext cx="1524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25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789113" y="0"/>
            <a:ext cx="2747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effectLst/>
              </a:rPr>
              <a:t>urBmOD;usrf; 1-11 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7007225" y="6242050"/>
            <a:ext cx="160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Handbook pg. 17-19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6604000" y="5110163"/>
            <a:ext cx="682625" cy="3571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699" name="Unknown Shape"/>
          <p:cNvSpPr>
            <a:spLocks/>
          </p:cNvSpPr>
          <p:nvPr/>
        </p:nvSpPr>
        <p:spPr bwMode="auto">
          <a:xfrm>
            <a:off x="6424613" y="41910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0" name="Unknown Shape"/>
          <p:cNvSpPr>
            <a:spLocks/>
          </p:cNvSpPr>
          <p:nvPr/>
        </p:nvSpPr>
        <p:spPr bwMode="auto">
          <a:xfrm>
            <a:off x="6424613" y="41529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1" name="Unknown Shape"/>
          <p:cNvSpPr>
            <a:spLocks/>
          </p:cNvSpPr>
          <p:nvPr/>
        </p:nvSpPr>
        <p:spPr bwMode="auto">
          <a:xfrm>
            <a:off x="6424613" y="40259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2" name="Unknown Shape"/>
          <p:cNvSpPr>
            <a:spLocks/>
          </p:cNvSpPr>
          <p:nvPr/>
        </p:nvSpPr>
        <p:spPr bwMode="auto">
          <a:xfrm>
            <a:off x="6424613" y="39878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3" name="Unknown Shape"/>
          <p:cNvSpPr>
            <a:spLocks/>
          </p:cNvSpPr>
          <p:nvPr/>
        </p:nvSpPr>
        <p:spPr bwMode="auto">
          <a:xfrm>
            <a:off x="6424613" y="38608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4" name="Unknown Shape"/>
          <p:cNvSpPr>
            <a:spLocks/>
          </p:cNvSpPr>
          <p:nvPr/>
        </p:nvSpPr>
        <p:spPr bwMode="auto">
          <a:xfrm>
            <a:off x="6424613" y="38227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5" name="Unknown Shape"/>
          <p:cNvSpPr>
            <a:spLocks/>
          </p:cNvSpPr>
          <p:nvPr/>
        </p:nvSpPr>
        <p:spPr bwMode="auto">
          <a:xfrm>
            <a:off x="6424613" y="3695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6" name="Unknown Shape"/>
          <p:cNvSpPr>
            <a:spLocks/>
          </p:cNvSpPr>
          <p:nvPr/>
        </p:nvSpPr>
        <p:spPr bwMode="auto">
          <a:xfrm>
            <a:off x="6424613" y="36576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7" name="Unknown Shape"/>
          <p:cNvSpPr>
            <a:spLocks/>
          </p:cNvSpPr>
          <p:nvPr/>
        </p:nvSpPr>
        <p:spPr bwMode="auto">
          <a:xfrm>
            <a:off x="6424613" y="3530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8" name="Unknown Shape"/>
          <p:cNvSpPr>
            <a:spLocks/>
          </p:cNvSpPr>
          <p:nvPr/>
        </p:nvSpPr>
        <p:spPr bwMode="auto">
          <a:xfrm>
            <a:off x="6424613" y="34798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24"/>
              </a:cxn>
              <a:cxn ang="0">
                <a:pos x="5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09" name="Unknown Shape"/>
          <p:cNvSpPr>
            <a:spLocks/>
          </p:cNvSpPr>
          <p:nvPr/>
        </p:nvSpPr>
        <p:spPr bwMode="auto">
          <a:xfrm>
            <a:off x="6424613" y="33528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0" name="Unknown Shape"/>
          <p:cNvSpPr>
            <a:spLocks/>
          </p:cNvSpPr>
          <p:nvPr/>
        </p:nvSpPr>
        <p:spPr bwMode="auto">
          <a:xfrm>
            <a:off x="6424613" y="33147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1" name="Unknown Shape"/>
          <p:cNvSpPr>
            <a:spLocks/>
          </p:cNvSpPr>
          <p:nvPr/>
        </p:nvSpPr>
        <p:spPr bwMode="auto">
          <a:xfrm>
            <a:off x="6424613" y="3187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2" name="Unknown Shape"/>
          <p:cNvSpPr>
            <a:spLocks/>
          </p:cNvSpPr>
          <p:nvPr/>
        </p:nvSpPr>
        <p:spPr bwMode="auto">
          <a:xfrm>
            <a:off x="6424613" y="31496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3" name="Unknown Shape"/>
          <p:cNvSpPr>
            <a:spLocks/>
          </p:cNvSpPr>
          <p:nvPr/>
        </p:nvSpPr>
        <p:spPr bwMode="auto">
          <a:xfrm>
            <a:off x="6424613" y="3022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4" name="Unknown Shape"/>
          <p:cNvSpPr>
            <a:spLocks/>
          </p:cNvSpPr>
          <p:nvPr/>
        </p:nvSpPr>
        <p:spPr bwMode="auto">
          <a:xfrm>
            <a:off x="6424613" y="2984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5" name="Unknown Shape"/>
          <p:cNvSpPr>
            <a:spLocks/>
          </p:cNvSpPr>
          <p:nvPr/>
        </p:nvSpPr>
        <p:spPr bwMode="auto">
          <a:xfrm>
            <a:off x="6424613" y="2857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6" name="Unknown Shape"/>
          <p:cNvSpPr>
            <a:spLocks/>
          </p:cNvSpPr>
          <p:nvPr/>
        </p:nvSpPr>
        <p:spPr bwMode="auto">
          <a:xfrm>
            <a:off x="6424613" y="2819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7" name="Unknown Shape"/>
          <p:cNvSpPr>
            <a:spLocks/>
          </p:cNvSpPr>
          <p:nvPr/>
        </p:nvSpPr>
        <p:spPr bwMode="auto">
          <a:xfrm>
            <a:off x="6424613" y="2692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8" name="Unknown Shape"/>
          <p:cNvSpPr>
            <a:spLocks/>
          </p:cNvSpPr>
          <p:nvPr/>
        </p:nvSpPr>
        <p:spPr bwMode="auto">
          <a:xfrm>
            <a:off x="6424613" y="26416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24"/>
              </a:cxn>
              <a:cxn ang="0">
                <a:pos x="5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19" name="Unknown Shape"/>
          <p:cNvSpPr>
            <a:spLocks/>
          </p:cNvSpPr>
          <p:nvPr/>
        </p:nvSpPr>
        <p:spPr bwMode="auto">
          <a:xfrm>
            <a:off x="6424613" y="2514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0" name="Unknown Shape"/>
          <p:cNvSpPr>
            <a:spLocks/>
          </p:cNvSpPr>
          <p:nvPr/>
        </p:nvSpPr>
        <p:spPr bwMode="auto">
          <a:xfrm>
            <a:off x="6424613" y="2476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1" name="Unknown Shape"/>
          <p:cNvSpPr>
            <a:spLocks/>
          </p:cNvSpPr>
          <p:nvPr/>
        </p:nvSpPr>
        <p:spPr bwMode="auto">
          <a:xfrm>
            <a:off x="6424613" y="2349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2" name="Unknown Shape"/>
          <p:cNvSpPr>
            <a:spLocks/>
          </p:cNvSpPr>
          <p:nvPr/>
        </p:nvSpPr>
        <p:spPr bwMode="auto">
          <a:xfrm>
            <a:off x="6424613" y="2311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3" name="Unknown Shape"/>
          <p:cNvSpPr>
            <a:spLocks/>
          </p:cNvSpPr>
          <p:nvPr/>
        </p:nvSpPr>
        <p:spPr bwMode="auto">
          <a:xfrm>
            <a:off x="6424613" y="2184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4" name="Unknown Shape"/>
          <p:cNvSpPr>
            <a:spLocks/>
          </p:cNvSpPr>
          <p:nvPr/>
        </p:nvSpPr>
        <p:spPr bwMode="auto">
          <a:xfrm>
            <a:off x="6424613" y="21463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5" name="Unknown Shape"/>
          <p:cNvSpPr>
            <a:spLocks/>
          </p:cNvSpPr>
          <p:nvPr/>
        </p:nvSpPr>
        <p:spPr bwMode="auto">
          <a:xfrm>
            <a:off x="6424613" y="2019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6" name="Unknown Shape"/>
          <p:cNvSpPr>
            <a:spLocks/>
          </p:cNvSpPr>
          <p:nvPr/>
        </p:nvSpPr>
        <p:spPr bwMode="auto">
          <a:xfrm>
            <a:off x="6424613" y="19812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7" name="Unknown Shape"/>
          <p:cNvSpPr>
            <a:spLocks/>
          </p:cNvSpPr>
          <p:nvPr/>
        </p:nvSpPr>
        <p:spPr bwMode="auto">
          <a:xfrm>
            <a:off x="6424613" y="18542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8" name="Unknown Shape"/>
          <p:cNvSpPr>
            <a:spLocks/>
          </p:cNvSpPr>
          <p:nvPr/>
        </p:nvSpPr>
        <p:spPr bwMode="auto">
          <a:xfrm>
            <a:off x="6424613" y="18161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29" name="Unknown Shape"/>
          <p:cNvSpPr>
            <a:spLocks/>
          </p:cNvSpPr>
          <p:nvPr/>
        </p:nvSpPr>
        <p:spPr bwMode="auto">
          <a:xfrm>
            <a:off x="6424613" y="16891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0" name="Unknown Shape"/>
          <p:cNvSpPr>
            <a:spLocks/>
          </p:cNvSpPr>
          <p:nvPr/>
        </p:nvSpPr>
        <p:spPr bwMode="auto">
          <a:xfrm>
            <a:off x="6424613" y="16383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24"/>
              </a:cxn>
              <a:cxn ang="0">
                <a:pos x="5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1" name="Unknown Shape"/>
          <p:cNvSpPr>
            <a:spLocks/>
          </p:cNvSpPr>
          <p:nvPr/>
        </p:nvSpPr>
        <p:spPr bwMode="auto">
          <a:xfrm>
            <a:off x="6424613" y="1511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2" name="Unknown Shape"/>
          <p:cNvSpPr>
            <a:spLocks/>
          </p:cNvSpPr>
          <p:nvPr/>
        </p:nvSpPr>
        <p:spPr bwMode="auto">
          <a:xfrm>
            <a:off x="6424613" y="14732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3" name="Unknown Shape"/>
          <p:cNvSpPr>
            <a:spLocks/>
          </p:cNvSpPr>
          <p:nvPr/>
        </p:nvSpPr>
        <p:spPr bwMode="auto">
          <a:xfrm>
            <a:off x="6424613" y="13462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4" name="Unknown Shape"/>
          <p:cNvSpPr>
            <a:spLocks/>
          </p:cNvSpPr>
          <p:nvPr/>
        </p:nvSpPr>
        <p:spPr bwMode="auto">
          <a:xfrm>
            <a:off x="6424613" y="13081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5" name="Unknown Shape"/>
          <p:cNvSpPr>
            <a:spLocks/>
          </p:cNvSpPr>
          <p:nvPr/>
        </p:nvSpPr>
        <p:spPr bwMode="auto">
          <a:xfrm>
            <a:off x="6424613" y="11811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6" name="Unknown Shape"/>
          <p:cNvSpPr>
            <a:spLocks/>
          </p:cNvSpPr>
          <p:nvPr/>
        </p:nvSpPr>
        <p:spPr bwMode="auto">
          <a:xfrm>
            <a:off x="6424613" y="120015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7" name="Unknown Shape"/>
          <p:cNvSpPr>
            <a:spLocks/>
          </p:cNvSpPr>
          <p:nvPr/>
        </p:nvSpPr>
        <p:spPr bwMode="auto">
          <a:xfrm>
            <a:off x="6424613" y="107315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8" name="Unknown Shape"/>
          <p:cNvSpPr>
            <a:spLocks/>
          </p:cNvSpPr>
          <p:nvPr/>
        </p:nvSpPr>
        <p:spPr bwMode="auto">
          <a:xfrm>
            <a:off x="6424613" y="103505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39" name="Unknown Shape"/>
          <p:cNvSpPr>
            <a:spLocks/>
          </p:cNvSpPr>
          <p:nvPr/>
        </p:nvSpPr>
        <p:spPr bwMode="auto">
          <a:xfrm>
            <a:off x="6424613" y="90805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0" name="Unknown Shape"/>
          <p:cNvSpPr>
            <a:spLocks/>
          </p:cNvSpPr>
          <p:nvPr/>
        </p:nvSpPr>
        <p:spPr bwMode="auto">
          <a:xfrm>
            <a:off x="6424613" y="85725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24"/>
              </a:cxn>
              <a:cxn ang="0">
                <a:pos x="5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1" name="Unknown Shape"/>
          <p:cNvSpPr>
            <a:spLocks/>
          </p:cNvSpPr>
          <p:nvPr/>
        </p:nvSpPr>
        <p:spPr bwMode="auto">
          <a:xfrm>
            <a:off x="6424613" y="73025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2" name="Unknown Shape"/>
          <p:cNvSpPr>
            <a:spLocks/>
          </p:cNvSpPr>
          <p:nvPr/>
        </p:nvSpPr>
        <p:spPr bwMode="auto">
          <a:xfrm>
            <a:off x="7326313" y="3429000"/>
            <a:ext cx="204787" cy="65088"/>
          </a:xfrm>
          <a:custGeom>
            <a:avLst/>
            <a:gdLst/>
            <a:ahLst/>
            <a:cxnLst>
              <a:cxn ang="0">
                <a:pos x="128" y="40"/>
              </a:cxn>
              <a:cxn ang="0">
                <a:pos x="0" y="40"/>
              </a:cxn>
              <a:cxn ang="0">
                <a:pos x="0" y="0"/>
              </a:cxn>
              <a:cxn ang="0">
                <a:pos x="128" y="40"/>
              </a:cxn>
            </a:cxnLst>
            <a:rect l="0" t="0" r="r" b="b"/>
            <a:pathLst>
              <a:path w="129" h="41">
                <a:moveTo>
                  <a:pt x="128" y="40"/>
                </a:moveTo>
                <a:lnTo>
                  <a:pt x="0" y="40"/>
                </a:lnTo>
                <a:lnTo>
                  <a:pt x="0" y="0"/>
                </a:lnTo>
                <a:lnTo>
                  <a:pt x="128" y="4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39983" name="Picture 47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965200"/>
            <a:ext cx="3429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44" name="Unknown Shape"/>
          <p:cNvSpPr>
            <a:spLocks/>
          </p:cNvSpPr>
          <p:nvPr/>
        </p:nvSpPr>
        <p:spPr bwMode="auto">
          <a:xfrm>
            <a:off x="3960813" y="6210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5" name="Unknown Shape"/>
          <p:cNvSpPr>
            <a:spLocks/>
          </p:cNvSpPr>
          <p:nvPr/>
        </p:nvSpPr>
        <p:spPr bwMode="auto">
          <a:xfrm>
            <a:off x="3960813" y="61722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6" name="Unknown Shape"/>
          <p:cNvSpPr>
            <a:spLocks/>
          </p:cNvSpPr>
          <p:nvPr/>
        </p:nvSpPr>
        <p:spPr bwMode="auto">
          <a:xfrm>
            <a:off x="3960813" y="60452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7" name="Unknown Shape"/>
          <p:cNvSpPr>
            <a:spLocks/>
          </p:cNvSpPr>
          <p:nvPr/>
        </p:nvSpPr>
        <p:spPr bwMode="auto">
          <a:xfrm>
            <a:off x="3960813" y="59944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8" name="Unknown Shape"/>
          <p:cNvSpPr>
            <a:spLocks/>
          </p:cNvSpPr>
          <p:nvPr/>
        </p:nvSpPr>
        <p:spPr bwMode="auto">
          <a:xfrm>
            <a:off x="3960813" y="5867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49" name="Unknown Shape"/>
          <p:cNvSpPr>
            <a:spLocks/>
          </p:cNvSpPr>
          <p:nvPr/>
        </p:nvSpPr>
        <p:spPr bwMode="auto">
          <a:xfrm>
            <a:off x="3960813" y="58293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0" name="Unknown Shape"/>
          <p:cNvSpPr>
            <a:spLocks/>
          </p:cNvSpPr>
          <p:nvPr/>
        </p:nvSpPr>
        <p:spPr bwMode="auto">
          <a:xfrm>
            <a:off x="3960813" y="5702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1" name="Unknown Shape"/>
          <p:cNvSpPr>
            <a:spLocks/>
          </p:cNvSpPr>
          <p:nvPr/>
        </p:nvSpPr>
        <p:spPr bwMode="auto">
          <a:xfrm>
            <a:off x="3960813" y="56515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2" name="Unknown Shape"/>
          <p:cNvSpPr>
            <a:spLocks/>
          </p:cNvSpPr>
          <p:nvPr/>
        </p:nvSpPr>
        <p:spPr bwMode="auto">
          <a:xfrm>
            <a:off x="3960813" y="5486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3" name="Unknown Shape"/>
          <p:cNvSpPr>
            <a:spLocks/>
          </p:cNvSpPr>
          <p:nvPr/>
        </p:nvSpPr>
        <p:spPr bwMode="auto">
          <a:xfrm>
            <a:off x="3960813" y="5359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4" name="Unknown Shape"/>
          <p:cNvSpPr>
            <a:spLocks/>
          </p:cNvSpPr>
          <p:nvPr/>
        </p:nvSpPr>
        <p:spPr bwMode="auto">
          <a:xfrm>
            <a:off x="3960813" y="53213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5" name="Unknown Shape"/>
          <p:cNvSpPr>
            <a:spLocks/>
          </p:cNvSpPr>
          <p:nvPr/>
        </p:nvSpPr>
        <p:spPr bwMode="auto">
          <a:xfrm>
            <a:off x="3960813" y="5194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6" name="Unknown Shape"/>
          <p:cNvSpPr>
            <a:spLocks/>
          </p:cNvSpPr>
          <p:nvPr/>
        </p:nvSpPr>
        <p:spPr bwMode="auto">
          <a:xfrm>
            <a:off x="3960813" y="51435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7" name="Unknown Shape"/>
          <p:cNvSpPr>
            <a:spLocks/>
          </p:cNvSpPr>
          <p:nvPr/>
        </p:nvSpPr>
        <p:spPr bwMode="auto">
          <a:xfrm>
            <a:off x="3960813" y="5016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8" name="Unknown Shape"/>
          <p:cNvSpPr>
            <a:spLocks/>
          </p:cNvSpPr>
          <p:nvPr/>
        </p:nvSpPr>
        <p:spPr bwMode="auto">
          <a:xfrm>
            <a:off x="3960813" y="4978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59" name="Unknown Shape"/>
          <p:cNvSpPr>
            <a:spLocks/>
          </p:cNvSpPr>
          <p:nvPr/>
        </p:nvSpPr>
        <p:spPr bwMode="auto">
          <a:xfrm>
            <a:off x="3960813" y="4851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0" name="Unknown Shape"/>
          <p:cNvSpPr>
            <a:spLocks/>
          </p:cNvSpPr>
          <p:nvPr/>
        </p:nvSpPr>
        <p:spPr bwMode="auto">
          <a:xfrm>
            <a:off x="3960813" y="48006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1" name="Unknown Shape"/>
          <p:cNvSpPr>
            <a:spLocks/>
          </p:cNvSpPr>
          <p:nvPr/>
        </p:nvSpPr>
        <p:spPr bwMode="auto">
          <a:xfrm>
            <a:off x="3960813" y="4673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2" name="Unknown Shape"/>
          <p:cNvSpPr>
            <a:spLocks/>
          </p:cNvSpPr>
          <p:nvPr/>
        </p:nvSpPr>
        <p:spPr bwMode="auto">
          <a:xfrm>
            <a:off x="3960813" y="4635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3" name="Unknown Shape"/>
          <p:cNvSpPr>
            <a:spLocks/>
          </p:cNvSpPr>
          <p:nvPr/>
        </p:nvSpPr>
        <p:spPr bwMode="auto">
          <a:xfrm>
            <a:off x="3960813" y="4508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4" name="Unknown Shape"/>
          <p:cNvSpPr>
            <a:spLocks/>
          </p:cNvSpPr>
          <p:nvPr/>
        </p:nvSpPr>
        <p:spPr bwMode="auto">
          <a:xfrm>
            <a:off x="3960813" y="4470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5" name="Unknown Shape"/>
          <p:cNvSpPr>
            <a:spLocks/>
          </p:cNvSpPr>
          <p:nvPr/>
        </p:nvSpPr>
        <p:spPr bwMode="auto">
          <a:xfrm>
            <a:off x="3960813" y="4343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6" name="Unknown Shape"/>
          <p:cNvSpPr>
            <a:spLocks/>
          </p:cNvSpPr>
          <p:nvPr/>
        </p:nvSpPr>
        <p:spPr bwMode="auto">
          <a:xfrm>
            <a:off x="3960813" y="42926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7" name="Unknown Shape"/>
          <p:cNvSpPr>
            <a:spLocks/>
          </p:cNvSpPr>
          <p:nvPr/>
        </p:nvSpPr>
        <p:spPr bwMode="auto">
          <a:xfrm>
            <a:off x="3960813" y="4165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8" name="Unknown Shape"/>
          <p:cNvSpPr>
            <a:spLocks/>
          </p:cNvSpPr>
          <p:nvPr/>
        </p:nvSpPr>
        <p:spPr bwMode="auto">
          <a:xfrm>
            <a:off x="3960813" y="4127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69" name="Unknown Shape"/>
          <p:cNvSpPr>
            <a:spLocks/>
          </p:cNvSpPr>
          <p:nvPr/>
        </p:nvSpPr>
        <p:spPr bwMode="auto">
          <a:xfrm>
            <a:off x="3960813" y="4000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0" name="Unknown Shape"/>
          <p:cNvSpPr>
            <a:spLocks/>
          </p:cNvSpPr>
          <p:nvPr/>
        </p:nvSpPr>
        <p:spPr bwMode="auto">
          <a:xfrm>
            <a:off x="3960813" y="39497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1" name="Unknown Shape"/>
          <p:cNvSpPr>
            <a:spLocks/>
          </p:cNvSpPr>
          <p:nvPr/>
        </p:nvSpPr>
        <p:spPr bwMode="auto">
          <a:xfrm>
            <a:off x="3960813" y="3822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2" name="Unknown Shape"/>
          <p:cNvSpPr>
            <a:spLocks/>
          </p:cNvSpPr>
          <p:nvPr/>
        </p:nvSpPr>
        <p:spPr bwMode="auto">
          <a:xfrm>
            <a:off x="3960813" y="37846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3" name="Unknown Shape"/>
          <p:cNvSpPr>
            <a:spLocks/>
          </p:cNvSpPr>
          <p:nvPr/>
        </p:nvSpPr>
        <p:spPr bwMode="auto">
          <a:xfrm>
            <a:off x="3960813" y="3657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4" name="Unknown Shape"/>
          <p:cNvSpPr>
            <a:spLocks/>
          </p:cNvSpPr>
          <p:nvPr/>
        </p:nvSpPr>
        <p:spPr bwMode="auto">
          <a:xfrm>
            <a:off x="3960813" y="3619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5" name="Unknown Shape"/>
          <p:cNvSpPr>
            <a:spLocks/>
          </p:cNvSpPr>
          <p:nvPr/>
        </p:nvSpPr>
        <p:spPr bwMode="auto">
          <a:xfrm>
            <a:off x="3960813" y="3492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6" name="Unknown Shape"/>
          <p:cNvSpPr>
            <a:spLocks/>
          </p:cNvSpPr>
          <p:nvPr/>
        </p:nvSpPr>
        <p:spPr bwMode="auto">
          <a:xfrm>
            <a:off x="3960813" y="34417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7" name="Unknown Shape"/>
          <p:cNvSpPr>
            <a:spLocks/>
          </p:cNvSpPr>
          <p:nvPr/>
        </p:nvSpPr>
        <p:spPr bwMode="auto">
          <a:xfrm>
            <a:off x="3960813" y="3314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8" name="Unknown Shape"/>
          <p:cNvSpPr>
            <a:spLocks/>
          </p:cNvSpPr>
          <p:nvPr/>
        </p:nvSpPr>
        <p:spPr bwMode="auto">
          <a:xfrm>
            <a:off x="3960813" y="32766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79" name="Unknown Shape"/>
          <p:cNvSpPr>
            <a:spLocks/>
          </p:cNvSpPr>
          <p:nvPr/>
        </p:nvSpPr>
        <p:spPr bwMode="auto">
          <a:xfrm>
            <a:off x="3960813" y="3149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0" name="Unknown Shape"/>
          <p:cNvSpPr>
            <a:spLocks/>
          </p:cNvSpPr>
          <p:nvPr/>
        </p:nvSpPr>
        <p:spPr bwMode="auto">
          <a:xfrm>
            <a:off x="3960813" y="30988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1" name="Unknown Shape"/>
          <p:cNvSpPr>
            <a:spLocks/>
          </p:cNvSpPr>
          <p:nvPr/>
        </p:nvSpPr>
        <p:spPr bwMode="auto">
          <a:xfrm>
            <a:off x="3960813" y="29718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2" name="Unknown Shape"/>
          <p:cNvSpPr>
            <a:spLocks/>
          </p:cNvSpPr>
          <p:nvPr/>
        </p:nvSpPr>
        <p:spPr bwMode="auto">
          <a:xfrm>
            <a:off x="3960813" y="29337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3" name="Unknown Shape"/>
          <p:cNvSpPr>
            <a:spLocks/>
          </p:cNvSpPr>
          <p:nvPr/>
        </p:nvSpPr>
        <p:spPr bwMode="auto">
          <a:xfrm>
            <a:off x="3960813" y="2806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4" name="Unknown Shape"/>
          <p:cNvSpPr>
            <a:spLocks/>
          </p:cNvSpPr>
          <p:nvPr/>
        </p:nvSpPr>
        <p:spPr bwMode="auto">
          <a:xfrm>
            <a:off x="3960813" y="27559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5" name="Unknown Shape"/>
          <p:cNvSpPr>
            <a:spLocks/>
          </p:cNvSpPr>
          <p:nvPr/>
        </p:nvSpPr>
        <p:spPr bwMode="auto">
          <a:xfrm>
            <a:off x="3960813" y="26289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6" name="Unknown Shape"/>
          <p:cNvSpPr>
            <a:spLocks/>
          </p:cNvSpPr>
          <p:nvPr/>
        </p:nvSpPr>
        <p:spPr bwMode="auto">
          <a:xfrm>
            <a:off x="3960813" y="25908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7" name="Unknown Shape"/>
          <p:cNvSpPr>
            <a:spLocks/>
          </p:cNvSpPr>
          <p:nvPr/>
        </p:nvSpPr>
        <p:spPr bwMode="auto">
          <a:xfrm>
            <a:off x="3960813" y="24638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8" name="Unknown Shape"/>
          <p:cNvSpPr>
            <a:spLocks/>
          </p:cNvSpPr>
          <p:nvPr/>
        </p:nvSpPr>
        <p:spPr bwMode="auto">
          <a:xfrm>
            <a:off x="3960813" y="24257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89" name="Unknown Shape"/>
          <p:cNvSpPr>
            <a:spLocks/>
          </p:cNvSpPr>
          <p:nvPr/>
        </p:nvSpPr>
        <p:spPr bwMode="auto">
          <a:xfrm>
            <a:off x="3960813" y="2298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90" name="Unknown Shape"/>
          <p:cNvSpPr>
            <a:spLocks/>
          </p:cNvSpPr>
          <p:nvPr/>
        </p:nvSpPr>
        <p:spPr bwMode="auto">
          <a:xfrm>
            <a:off x="3960813" y="22479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91" name="Unknown Shape"/>
          <p:cNvSpPr>
            <a:spLocks/>
          </p:cNvSpPr>
          <p:nvPr/>
        </p:nvSpPr>
        <p:spPr bwMode="auto">
          <a:xfrm>
            <a:off x="3960813" y="21209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40032" name="Picture 96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913" y="3022600"/>
            <a:ext cx="3429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3" name="Line 97"/>
          <p:cNvSpPr>
            <a:spLocks noChangeShapeType="1"/>
          </p:cNvSpPr>
          <p:nvPr/>
        </p:nvSpPr>
        <p:spPr bwMode="auto">
          <a:xfrm>
            <a:off x="6615113" y="1447800"/>
            <a:ext cx="73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94" name="Unknown Shape"/>
          <p:cNvSpPr>
            <a:spLocks/>
          </p:cNvSpPr>
          <p:nvPr/>
        </p:nvSpPr>
        <p:spPr bwMode="auto">
          <a:xfrm>
            <a:off x="7351713" y="139700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035" name="Rectangle 99"/>
          <p:cNvSpPr>
            <a:spLocks noChangeArrowheads="1"/>
          </p:cNvSpPr>
          <p:nvPr/>
        </p:nvSpPr>
        <p:spPr bwMode="auto">
          <a:xfrm>
            <a:off x="3038475" y="434975"/>
            <a:ext cx="2190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200" b="1">
                <a:effectLst/>
                <a:latin typeface="Times" charset="0"/>
              </a:rPr>
              <a:t> </a:t>
            </a:r>
          </a:p>
        </p:txBody>
      </p:sp>
      <p:sp>
        <p:nvSpPr>
          <p:cNvPr id="29796" name="Rectangle 100"/>
          <p:cNvSpPr>
            <a:spLocks noChangeArrowheads="1"/>
          </p:cNvSpPr>
          <p:nvPr/>
        </p:nvSpPr>
        <p:spPr bwMode="auto">
          <a:xfrm>
            <a:off x="3189288" y="43338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97" name="Rectangle 101"/>
          <p:cNvSpPr>
            <a:spLocks noChangeArrowheads="1"/>
          </p:cNvSpPr>
          <p:nvPr/>
        </p:nvSpPr>
        <p:spPr bwMode="auto">
          <a:xfrm>
            <a:off x="4281488" y="20638"/>
            <a:ext cx="325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98" name="Rectangle 102"/>
          <p:cNvSpPr>
            <a:spLocks noChangeArrowheads="1"/>
          </p:cNvSpPr>
          <p:nvPr/>
        </p:nvSpPr>
        <p:spPr bwMode="auto">
          <a:xfrm>
            <a:off x="4484688" y="295275"/>
            <a:ext cx="284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799" name="Rectangle 103"/>
          <p:cNvSpPr>
            <a:spLocks noChangeArrowheads="1"/>
          </p:cNvSpPr>
          <p:nvPr/>
        </p:nvSpPr>
        <p:spPr bwMode="auto">
          <a:xfrm>
            <a:off x="5310188" y="519113"/>
            <a:ext cx="766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00" name="Rectangle 104"/>
          <p:cNvSpPr>
            <a:spLocks noChangeArrowheads="1"/>
          </p:cNvSpPr>
          <p:nvPr/>
        </p:nvSpPr>
        <p:spPr bwMode="auto">
          <a:xfrm>
            <a:off x="5894388" y="519113"/>
            <a:ext cx="1390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041" name="Rectangle 105"/>
          <p:cNvSpPr>
            <a:spLocks noChangeArrowheads="1"/>
          </p:cNvSpPr>
          <p:nvPr/>
        </p:nvSpPr>
        <p:spPr bwMode="auto">
          <a:xfrm>
            <a:off x="6238875" y="4462463"/>
            <a:ext cx="3508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400" b="1">
                <a:effectLst/>
                <a:latin typeface="Times" charset="0"/>
              </a:rPr>
              <a:t>S</a:t>
            </a:r>
          </a:p>
        </p:txBody>
      </p:sp>
      <p:sp>
        <p:nvSpPr>
          <p:cNvPr id="29802" name="Rectangle 106"/>
          <p:cNvSpPr>
            <a:spLocks noChangeArrowheads="1"/>
          </p:cNvSpPr>
          <p:nvPr/>
        </p:nvSpPr>
        <p:spPr bwMode="auto">
          <a:xfrm>
            <a:off x="4900613" y="1968500"/>
            <a:ext cx="7778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1000" b="1">
                <a:solidFill>
                  <a:srgbClr val="FF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(2000 B.C.)</a:t>
            </a:r>
          </a:p>
        </p:txBody>
      </p:sp>
      <p:sp>
        <p:nvSpPr>
          <p:cNvPr id="29803" name="Rectangle 107"/>
          <p:cNvSpPr>
            <a:spLocks noChangeArrowheads="1"/>
          </p:cNvSpPr>
          <p:nvPr/>
        </p:nvSpPr>
        <p:spPr bwMode="auto">
          <a:xfrm>
            <a:off x="992188" y="2355850"/>
            <a:ext cx="25114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5400">
                <a:solidFill>
                  <a:srgbClr val="FAFD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C 7 S J </a:t>
            </a:r>
          </a:p>
        </p:txBody>
      </p:sp>
      <p:sp>
        <p:nvSpPr>
          <p:cNvPr id="29804" name="Rectangle 108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9805" name="Rectangle 109"/>
          <p:cNvSpPr>
            <a:spLocks noChangeArrowheads="1"/>
          </p:cNvSpPr>
          <p:nvPr/>
        </p:nvSpPr>
        <p:spPr bwMode="auto">
          <a:xfrm>
            <a:off x="725488" y="3506788"/>
            <a:ext cx="34639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5400">
                <a:solidFill>
                  <a:srgbClr val="00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 = 4 + 3 </a:t>
            </a:r>
          </a:p>
        </p:txBody>
      </p:sp>
      <p:sp>
        <p:nvSpPr>
          <p:cNvPr id="29806" name="Line 110"/>
          <p:cNvSpPr>
            <a:spLocks noChangeShapeType="1"/>
          </p:cNvSpPr>
          <p:nvPr/>
        </p:nvSpPr>
        <p:spPr bwMode="auto">
          <a:xfrm>
            <a:off x="787400" y="838200"/>
            <a:ext cx="4064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07" name="Rectangle 111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08" name="Line 112"/>
          <p:cNvSpPr>
            <a:spLocks noChangeShapeType="1"/>
          </p:cNvSpPr>
          <p:nvPr/>
        </p:nvSpPr>
        <p:spPr bwMode="auto">
          <a:xfrm>
            <a:off x="1765300" y="2819400"/>
            <a:ext cx="279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09" name="Rectangle 113"/>
          <p:cNvSpPr>
            <a:spLocks noChangeArrowheads="1"/>
          </p:cNvSpPr>
          <p:nvPr/>
        </p:nvSpPr>
        <p:spPr bwMode="auto">
          <a:xfrm>
            <a:off x="5981700" y="657225"/>
            <a:ext cx="511175" cy="27781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10" name="Text Box 114"/>
          <p:cNvSpPr txBox="1">
            <a:spLocks noChangeArrowheads="1"/>
          </p:cNvSpPr>
          <p:nvPr/>
        </p:nvSpPr>
        <p:spPr bwMode="auto">
          <a:xfrm rot="16200000">
            <a:off x="4983163" y="1811337"/>
            <a:ext cx="24272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FFFF66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jzpfpOf 3 &amp;yf</a:t>
            </a:r>
            <a:r>
              <a:rPr lang="en-US" sz="2800">
                <a:effectLst/>
                <a:latin typeface="WwinBurmese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29811" name="Rectangle 115"/>
          <p:cNvSpPr>
            <a:spLocks noChangeArrowheads="1"/>
          </p:cNvSpPr>
          <p:nvPr/>
        </p:nvSpPr>
        <p:spPr bwMode="auto">
          <a:xfrm rot="16200000">
            <a:off x="5738813" y="5597525"/>
            <a:ext cx="892175" cy="5238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12" name="Rectangle 116"/>
          <p:cNvSpPr>
            <a:spLocks noChangeArrowheads="1"/>
          </p:cNvSpPr>
          <p:nvPr/>
        </p:nvSpPr>
        <p:spPr bwMode="auto">
          <a:xfrm rot="16200000">
            <a:off x="5532438" y="4116388"/>
            <a:ext cx="1400175" cy="5873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13" name="Text Box 117"/>
          <p:cNvSpPr txBox="1">
            <a:spLocks noChangeArrowheads="1"/>
          </p:cNvSpPr>
          <p:nvPr/>
        </p:nvSpPr>
        <p:spPr bwMode="auto">
          <a:xfrm rot="16214337">
            <a:off x="5630863" y="432593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EA18"/>
                </a:solidFill>
                <a:effectLst/>
              </a:rPr>
              <a:t>qdwfNidrf</a:t>
            </a:r>
            <a:r>
              <a:rPr lang="en-US" sz="500">
                <a:solidFill>
                  <a:srgbClr val="FFEA18"/>
                </a:solidFill>
                <a:effectLst/>
              </a:rPr>
              <a:t> </a:t>
            </a:r>
            <a:endParaRPr lang="en-US" sz="2800" b="1">
              <a:solidFill>
                <a:srgbClr val="EEFF4B"/>
              </a:solidFill>
              <a:effectLst/>
            </a:endParaRPr>
          </a:p>
        </p:txBody>
      </p:sp>
      <p:sp>
        <p:nvSpPr>
          <p:cNvPr id="29814" name="Text Box 118"/>
          <p:cNvSpPr txBox="1">
            <a:spLocks noChangeArrowheads="1"/>
          </p:cNvSpPr>
          <p:nvPr/>
        </p:nvSpPr>
        <p:spPr bwMode="auto">
          <a:xfrm rot="16200000">
            <a:off x="6007100" y="5251450"/>
            <a:ext cx="950913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>
                <a:effectLst/>
              </a:rPr>
              <a:t> </a:t>
            </a:r>
            <a:r>
              <a:rPr lang="en-US" sz="2800" b="1">
                <a:solidFill>
                  <a:srgbClr val="FFFF66"/>
                </a:solidFill>
                <a:effectLst/>
              </a:rPr>
              <a:t>a,&amp;SI</a:t>
            </a:r>
          </a:p>
          <a:p>
            <a:pPr algn="l">
              <a:spcBef>
                <a:spcPct val="50000"/>
              </a:spcBef>
            </a:pPr>
            <a:endParaRPr lang="en-US" sz="2800" b="1">
              <a:solidFill>
                <a:srgbClr val="EEFF4B"/>
              </a:solidFill>
              <a:effectLst/>
              <a:latin typeface="Times" charset="0"/>
            </a:endParaRPr>
          </a:p>
        </p:txBody>
      </p:sp>
      <p:sp>
        <p:nvSpPr>
          <p:cNvPr id="29815" name="Rectangle 119"/>
          <p:cNvSpPr>
            <a:spLocks noChangeArrowheads="1"/>
          </p:cNvSpPr>
          <p:nvPr/>
        </p:nvSpPr>
        <p:spPr bwMode="auto">
          <a:xfrm>
            <a:off x="3494088" y="2744788"/>
            <a:ext cx="511175" cy="27781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16" name="Text Box 120"/>
          <p:cNvSpPr txBox="1">
            <a:spLocks noChangeArrowheads="1"/>
          </p:cNvSpPr>
          <p:nvPr/>
        </p:nvSpPr>
        <p:spPr bwMode="auto">
          <a:xfrm rot="16211464">
            <a:off x="2663825" y="3822701"/>
            <a:ext cx="2116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rgbClr val="FFFF66"/>
                </a:solidFill>
                <a:effectLst/>
                <a:latin typeface="WinInnwa" pitchFamily="-107" charset="0"/>
                <a:ea typeface="Times New Roman" pitchFamily="-107" charset="0"/>
                <a:cs typeface="Times New Roman" pitchFamily="-107" charset="0"/>
              </a:rPr>
              <a:t>yk*¾dKvf av;OD</a:t>
            </a:r>
            <a:r>
              <a:rPr lang="en-US" sz="2800" b="1">
                <a:solidFill>
                  <a:srgbClr val="FFFF66"/>
                </a:solidFill>
                <a:effectLst/>
                <a:latin typeface="WwinBurmese" pitchFamily="-107" charset="0"/>
                <a:ea typeface="Times New Roman" pitchFamily="-107" charset="0"/>
                <a:cs typeface="Times New Roman" pitchFamily="-107" charset="0"/>
              </a:rPr>
              <a:t>; </a:t>
            </a:r>
          </a:p>
        </p:txBody>
      </p:sp>
      <p:sp>
        <p:nvSpPr>
          <p:cNvPr id="29817" name="Rectangle 121"/>
          <p:cNvSpPr>
            <a:spLocks noChangeArrowheads="1"/>
          </p:cNvSpPr>
          <p:nvPr/>
        </p:nvSpPr>
        <p:spPr bwMode="auto">
          <a:xfrm>
            <a:off x="3798888" y="5588000"/>
            <a:ext cx="274637" cy="765175"/>
          </a:xfrm>
          <a:prstGeom prst="rect">
            <a:avLst/>
          </a:prstGeom>
          <a:solidFill>
            <a:srgbClr val="4C54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18" name="Rectangle 122"/>
          <p:cNvSpPr>
            <a:spLocks noChangeArrowheads="1"/>
          </p:cNvSpPr>
          <p:nvPr/>
        </p:nvSpPr>
        <p:spPr bwMode="auto">
          <a:xfrm>
            <a:off x="3854450" y="2022475"/>
            <a:ext cx="150813" cy="696913"/>
          </a:xfrm>
          <a:prstGeom prst="rect">
            <a:avLst/>
          </a:prstGeom>
          <a:solidFill>
            <a:srgbClr val="4C545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19" name="Rectangle 123"/>
          <p:cNvSpPr>
            <a:spLocks noChangeArrowheads="1"/>
          </p:cNvSpPr>
          <p:nvPr/>
        </p:nvSpPr>
        <p:spPr bwMode="auto">
          <a:xfrm>
            <a:off x="3830638" y="2495550"/>
            <a:ext cx="188912" cy="215900"/>
          </a:xfrm>
          <a:prstGeom prst="rect">
            <a:avLst/>
          </a:prstGeom>
          <a:solidFill>
            <a:srgbClr val="5C666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0" name="Rectangle 124"/>
          <p:cNvSpPr>
            <a:spLocks noChangeArrowheads="1"/>
          </p:cNvSpPr>
          <p:nvPr/>
        </p:nvSpPr>
        <p:spPr bwMode="auto">
          <a:xfrm rot="16200000">
            <a:off x="2898775" y="915988"/>
            <a:ext cx="1577975" cy="5746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1" name="Text Box 125"/>
          <p:cNvSpPr txBox="1">
            <a:spLocks noChangeArrowheads="1"/>
          </p:cNvSpPr>
          <p:nvPr/>
        </p:nvSpPr>
        <p:spPr bwMode="auto">
          <a:xfrm rot="16200000">
            <a:off x="2928144" y="873919"/>
            <a:ext cx="1457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FFFF66"/>
                </a:solidFill>
                <a:effectLst/>
              </a:rPr>
              <a:t>zefqif;jcif</a:t>
            </a:r>
            <a:endParaRPr lang="en-US" sz="11700">
              <a:solidFill>
                <a:srgbClr val="EEFF4B"/>
              </a:solidFill>
              <a:effectLst/>
            </a:endParaRPr>
          </a:p>
        </p:txBody>
      </p:sp>
      <p:sp>
        <p:nvSpPr>
          <p:cNvPr id="29822" name="Unknown Shape"/>
          <p:cNvSpPr>
            <a:spLocks/>
          </p:cNvSpPr>
          <p:nvPr/>
        </p:nvSpPr>
        <p:spPr bwMode="auto">
          <a:xfrm>
            <a:off x="7326313" y="341630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3" name="Unknown Shape"/>
          <p:cNvSpPr>
            <a:spLocks/>
          </p:cNvSpPr>
          <p:nvPr/>
        </p:nvSpPr>
        <p:spPr bwMode="auto">
          <a:xfrm>
            <a:off x="7656513" y="170180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4" name="Rectangle 128"/>
          <p:cNvSpPr>
            <a:spLocks noChangeArrowheads="1"/>
          </p:cNvSpPr>
          <p:nvPr/>
        </p:nvSpPr>
        <p:spPr bwMode="auto">
          <a:xfrm>
            <a:off x="6330950" y="590550"/>
            <a:ext cx="193675" cy="904875"/>
          </a:xfrm>
          <a:prstGeom prst="rect">
            <a:avLst/>
          </a:prstGeom>
          <a:solidFill>
            <a:srgbClr val="54545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5" name="AutoShape 129"/>
          <p:cNvSpPr>
            <a:spLocks noChangeArrowheads="1"/>
          </p:cNvSpPr>
          <p:nvPr/>
        </p:nvSpPr>
        <p:spPr bwMode="auto">
          <a:xfrm>
            <a:off x="6597650" y="3235325"/>
            <a:ext cx="730250" cy="4206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6" name="Unknown Shape"/>
          <p:cNvSpPr>
            <a:spLocks/>
          </p:cNvSpPr>
          <p:nvPr/>
        </p:nvSpPr>
        <p:spPr bwMode="auto">
          <a:xfrm>
            <a:off x="7339013" y="520065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7" name="Rectangle 131"/>
          <p:cNvSpPr>
            <a:spLocks noChangeArrowheads="1"/>
          </p:cNvSpPr>
          <p:nvPr/>
        </p:nvSpPr>
        <p:spPr bwMode="auto">
          <a:xfrm>
            <a:off x="4548188" y="519113"/>
            <a:ext cx="942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8" name="Unknown Shape"/>
          <p:cNvSpPr>
            <a:spLocks/>
          </p:cNvSpPr>
          <p:nvPr/>
        </p:nvSpPr>
        <p:spPr bwMode="auto">
          <a:xfrm>
            <a:off x="4941888" y="2155825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29" name="AutoShape 133"/>
          <p:cNvSpPr>
            <a:spLocks noChangeArrowheads="1"/>
          </p:cNvSpPr>
          <p:nvPr/>
        </p:nvSpPr>
        <p:spPr bwMode="auto">
          <a:xfrm>
            <a:off x="4206875" y="2052638"/>
            <a:ext cx="730250" cy="871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0" name="Rectangle 134"/>
          <p:cNvSpPr>
            <a:spLocks noChangeArrowheads="1"/>
          </p:cNvSpPr>
          <p:nvPr/>
        </p:nvSpPr>
        <p:spPr bwMode="auto">
          <a:xfrm>
            <a:off x="4203700" y="2243138"/>
            <a:ext cx="952500" cy="1049337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1" name="AutoShape 135"/>
          <p:cNvSpPr>
            <a:spLocks noChangeArrowheads="1"/>
          </p:cNvSpPr>
          <p:nvPr/>
        </p:nvSpPr>
        <p:spPr bwMode="auto">
          <a:xfrm>
            <a:off x="4224338" y="2068513"/>
            <a:ext cx="692150" cy="9032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2" name="AutoShape 136"/>
          <p:cNvSpPr>
            <a:spLocks noChangeArrowheads="1"/>
          </p:cNvSpPr>
          <p:nvPr/>
        </p:nvSpPr>
        <p:spPr bwMode="auto">
          <a:xfrm>
            <a:off x="4241800" y="4273550"/>
            <a:ext cx="730250" cy="3365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3" name="AutoShape 137"/>
          <p:cNvSpPr>
            <a:spLocks noChangeArrowheads="1"/>
          </p:cNvSpPr>
          <p:nvPr/>
        </p:nvSpPr>
        <p:spPr bwMode="auto">
          <a:xfrm>
            <a:off x="6577013" y="1287463"/>
            <a:ext cx="757237" cy="2825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4" name="Rectangle 138"/>
          <p:cNvSpPr>
            <a:spLocks noChangeArrowheads="1"/>
          </p:cNvSpPr>
          <p:nvPr/>
        </p:nvSpPr>
        <p:spPr bwMode="auto">
          <a:xfrm>
            <a:off x="6578600" y="1443038"/>
            <a:ext cx="971550" cy="167163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5" name="AutoShape 139"/>
          <p:cNvSpPr>
            <a:spLocks noChangeArrowheads="1"/>
          </p:cNvSpPr>
          <p:nvPr/>
        </p:nvSpPr>
        <p:spPr bwMode="auto">
          <a:xfrm>
            <a:off x="6596063" y="1323975"/>
            <a:ext cx="719137" cy="10636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6" name="Rectangle 140"/>
          <p:cNvSpPr>
            <a:spLocks noChangeArrowheads="1"/>
          </p:cNvSpPr>
          <p:nvPr/>
        </p:nvSpPr>
        <p:spPr bwMode="auto">
          <a:xfrm>
            <a:off x="6596063" y="3414713"/>
            <a:ext cx="969962" cy="90646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37" name="AutoShape 141"/>
          <p:cNvSpPr>
            <a:spLocks noChangeArrowheads="1"/>
          </p:cNvSpPr>
          <p:nvPr/>
        </p:nvSpPr>
        <p:spPr bwMode="auto">
          <a:xfrm>
            <a:off x="6610350" y="3254375"/>
            <a:ext cx="704850" cy="706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grpSp>
        <p:nvGrpSpPr>
          <p:cNvPr id="40078" name="Group 142"/>
          <p:cNvGrpSpPr>
            <a:grpSpLocks/>
          </p:cNvGrpSpPr>
          <p:nvPr/>
        </p:nvGrpSpPr>
        <p:grpSpPr bwMode="auto">
          <a:xfrm>
            <a:off x="6591300" y="4418013"/>
            <a:ext cx="952500" cy="527050"/>
            <a:chOff x="0" y="0"/>
            <a:chExt cx="600" cy="332"/>
          </a:xfrm>
        </p:grpSpPr>
        <p:sp>
          <p:nvSpPr>
            <p:cNvPr id="29839" name="AutoShape 143"/>
            <p:cNvSpPr>
              <a:spLocks noChangeArrowheads="1"/>
            </p:cNvSpPr>
            <p:nvPr/>
          </p:nvSpPr>
          <p:spPr bwMode="auto">
            <a:xfrm>
              <a:off x="1" y="0"/>
              <a:ext cx="460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840" name="Rectangle 144"/>
            <p:cNvSpPr>
              <a:spLocks noChangeArrowheads="1"/>
            </p:cNvSpPr>
            <p:nvPr/>
          </p:nvSpPr>
          <p:spPr bwMode="auto">
            <a:xfrm>
              <a:off x="0" y="83"/>
              <a:ext cx="600" cy="2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841" name="AutoShape 145"/>
            <p:cNvSpPr>
              <a:spLocks noChangeArrowheads="1"/>
            </p:cNvSpPr>
            <p:nvPr/>
          </p:nvSpPr>
          <p:spPr bwMode="auto">
            <a:xfrm>
              <a:off x="13" y="16"/>
              <a:ext cx="436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9842" name="Unknown Shape"/>
          <p:cNvSpPr>
            <a:spLocks/>
          </p:cNvSpPr>
          <p:nvPr/>
        </p:nvSpPr>
        <p:spPr bwMode="auto">
          <a:xfrm>
            <a:off x="4827588" y="5788025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43" name="AutoShape 147"/>
          <p:cNvSpPr>
            <a:spLocks noChangeArrowheads="1"/>
          </p:cNvSpPr>
          <p:nvPr/>
        </p:nvSpPr>
        <p:spPr bwMode="auto">
          <a:xfrm>
            <a:off x="4251325" y="5662613"/>
            <a:ext cx="73660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44" name="Rectangle 148"/>
          <p:cNvSpPr>
            <a:spLocks noChangeArrowheads="1"/>
          </p:cNvSpPr>
          <p:nvPr/>
        </p:nvSpPr>
        <p:spPr bwMode="auto">
          <a:xfrm>
            <a:off x="4913313" y="4203700"/>
            <a:ext cx="7778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1000" b="1">
                <a:solidFill>
                  <a:srgbClr val="FF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(1500 B.C.)</a:t>
            </a:r>
          </a:p>
        </p:txBody>
      </p:sp>
      <p:sp>
        <p:nvSpPr>
          <p:cNvPr id="29845" name="Rectangle 149"/>
          <p:cNvSpPr>
            <a:spLocks noChangeArrowheads="1"/>
          </p:cNvSpPr>
          <p:nvPr/>
        </p:nvSpPr>
        <p:spPr bwMode="auto">
          <a:xfrm>
            <a:off x="7269163" y="4330700"/>
            <a:ext cx="7143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1000" b="1">
                <a:solidFill>
                  <a:srgbClr val="FF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(500 B.C.)</a:t>
            </a:r>
          </a:p>
        </p:txBody>
      </p:sp>
      <p:sp>
        <p:nvSpPr>
          <p:cNvPr id="29846" name="Rectangle 150"/>
          <p:cNvSpPr>
            <a:spLocks noChangeArrowheads="1"/>
          </p:cNvSpPr>
          <p:nvPr/>
        </p:nvSpPr>
        <p:spPr bwMode="auto">
          <a:xfrm>
            <a:off x="7262813" y="1219200"/>
            <a:ext cx="7778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1000" b="1">
                <a:solidFill>
                  <a:srgbClr val="FF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(1000 B.C.)</a:t>
            </a:r>
          </a:p>
        </p:txBody>
      </p:sp>
      <p:sp>
        <p:nvSpPr>
          <p:cNvPr id="40084" name="Rectangle 151"/>
          <p:cNvSpPr>
            <a:spLocks noChangeArrowheads="1"/>
          </p:cNvSpPr>
          <p:nvPr/>
        </p:nvSpPr>
        <p:spPr bwMode="auto">
          <a:xfrm>
            <a:off x="4156075" y="2089150"/>
            <a:ext cx="7445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400" b="1">
                <a:solidFill>
                  <a:schemeClr val="bg2"/>
                </a:solidFill>
                <a:effectLst/>
              </a:rPr>
              <a:t>tmjA[H</a:t>
            </a:r>
            <a:r>
              <a:rPr lang="en-US" sz="1400" b="1">
                <a:solidFill>
                  <a:schemeClr val="bg2"/>
                </a:solidFill>
                <a:effectLst/>
                <a:latin typeface="WwinBurmese" charset="0"/>
              </a:rPr>
              <a:t>/</a:t>
            </a:r>
            <a:r>
              <a:rPr lang="en-US" sz="1400">
                <a:solidFill>
                  <a:schemeClr val="bg2"/>
                </a:solidFill>
                <a:effectLst/>
                <a:latin typeface="WwinBurmese" charset="0"/>
              </a:rPr>
              <a:t> </a:t>
            </a:r>
          </a:p>
        </p:txBody>
      </p:sp>
      <p:sp>
        <p:nvSpPr>
          <p:cNvPr id="29848" name="Unknown Shape"/>
          <p:cNvSpPr>
            <a:spLocks/>
          </p:cNvSpPr>
          <p:nvPr/>
        </p:nvSpPr>
        <p:spPr bwMode="auto">
          <a:xfrm>
            <a:off x="4824413" y="356870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49" name="Rectangle 153"/>
          <p:cNvSpPr>
            <a:spLocks noChangeArrowheads="1"/>
          </p:cNvSpPr>
          <p:nvPr/>
        </p:nvSpPr>
        <p:spPr bwMode="auto">
          <a:xfrm>
            <a:off x="4405313" y="3898900"/>
            <a:ext cx="304800" cy="114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0" name="Unknown Shape"/>
          <p:cNvSpPr>
            <a:spLocks/>
          </p:cNvSpPr>
          <p:nvPr/>
        </p:nvSpPr>
        <p:spPr bwMode="auto">
          <a:xfrm>
            <a:off x="4819650" y="3529013"/>
            <a:ext cx="234950" cy="120650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1" name="AutoShape 155"/>
          <p:cNvSpPr>
            <a:spLocks noChangeArrowheads="1"/>
          </p:cNvSpPr>
          <p:nvPr/>
        </p:nvSpPr>
        <p:spPr bwMode="auto">
          <a:xfrm>
            <a:off x="4241800" y="3443288"/>
            <a:ext cx="73025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2" name="Rectangle 156"/>
          <p:cNvSpPr>
            <a:spLocks noChangeArrowheads="1"/>
          </p:cNvSpPr>
          <p:nvPr/>
        </p:nvSpPr>
        <p:spPr bwMode="auto">
          <a:xfrm>
            <a:off x="4243388" y="3590925"/>
            <a:ext cx="952500" cy="4984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3" name="Rectangle 157"/>
          <p:cNvSpPr>
            <a:spLocks noChangeArrowheads="1"/>
          </p:cNvSpPr>
          <p:nvPr/>
        </p:nvSpPr>
        <p:spPr bwMode="auto">
          <a:xfrm>
            <a:off x="4354513" y="3849688"/>
            <a:ext cx="514350" cy="190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4" name="AutoShape 158"/>
          <p:cNvSpPr>
            <a:spLocks noChangeArrowheads="1"/>
          </p:cNvSpPr>
          <p:nvPr/>
        </p:nvSpPr>
        <p:spPr bwMode="auto">
          <a:xfrm>
            <a:off x="4260850" y="3475038"/>
            <a:ext cx="69215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092" name="Rectangle 159"/>
          <p:cNvSpPr>
            <a:spLocks noChangeArrowheads="1"/>
          </p:cNvSpPr>
          <p:nvPr/>
        </p:nvSpPr>
        <p:spPr bwMode="auto">
          <a:xfrm>
            <a:off x="4276725" y="3444875"/>
            <a:ext cx="847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600" b="1">
                <a:solidFill>
                  <a:schemeClr val="bg2"/>
                </a:solidFill>
                <a:effectLst/>
              </a:rPr>
              <a:t>a,moyf</a:t>
            </a:r>
            <a:r>
              <a:rPr lang="en-US" sz="1600">
                <a:effectLst/>
                <a:latin typeface="WwinBurmese" charset="0"/>
              </a:rPr>
              <a:t> </a:t>
            </a:r>
          </a:p>
          <a:p>
            <a:pPr algn="l"/>
            <a:endParaRPr lang="en-US" sz="900" b="1">
              <a:effectLst/>
              <a:latin typeface="WwinBurmese" charset="0"/>
            </a:endParaRPr>
          </a:p>
        </p:txBody>
      </p:sp>
      <p:sp>
        <p:nvSpPr>
          <p:cNvPr id="29856" name="Line 160"/>
          <p:cNvSpPr>
            <a:spLocks noChangeShapeType="1"/>
          </p:cNvSpPr>
          <p:nvPr/>
        </p:nvSpPr>
        <p:spPr bwMode="auto">
          <a:xfrm>
            <a:off x="6627813" y="17843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7" name="Line 161"/>
          <p:cNvSpPr>
            <a:spLocks noChangeShapeType="1"/>
          </p:cNvSpPr>
          <p:nvPr/>
        </p:nvSpPr>
        <p:spPr bwMode="auto">
          <a:xfrm>
            <a:off x="6615113" y="24828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8" name="Line 162"/>
          <p:cNvSpPr>
            <a:spLocks noChangeShapeType="1"/>
          </p:cNvSpPr>
          <p:nvPr/>
        </p:nvSpPr>
        <p:spPr bwMode="auto">
          <a:xfrm>
            <a:off x="6615113" y="26606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59" name="Line 163"/>
          <p:cNvSpPr>
            <a:spLocks noChangeShapeType="1"/>
          </p:cNvSpPr>
          <p:nvPr/>
        </p:nvSpPr>
        <p:spPr bwMode="auto">
          <a:xfrm>
            <a:off x="6627813" y="28384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0" name="Line 164"/>
          <p:cNvSpPr>
            <a:spLocks noChangeShapeType="1"/>
          </p:cNvSpPr>
          <p:nvPr/>
        </p:nvSpPr>
        <p:spPr bwMode="auto">
          <a:xfrm>
            <a:off x="6621463" y="30162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1" name="Line 165"/>
          <p:cNvSpPr>
            <a:spLocks noChangeShapeType="1"/>
          </p:cNvSpPr>
          <p:nvPr/>
        </p:nvSpPr>
        <p:spPr bwMode="auto">
          <a:xfrm>
            <a:off x="7083425" y="1866900"/>
            <a:ext cx="0" cy="1181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2" name="Line 166"/>
          <p:cNvSpPr>
            <a:spLocks noChangeShapeType="1"/>
          </p:cNvSpPr>
          <p:nvPr/>
        </p:nvSpPr>
        <p:spPr bwMode="auto">
          <a:xfrm>
            <a:off x="6621463" y="21399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3" name="Line 167"/>
          <p:cNvSpPr>
            <a:spLocks noChangeShapeType="1"/>
          </p:cNvSpPr>
          <p:nvPr/>
        </p:nvSpPr>
        <p:spPr bwMode="auto">
          <a:xfrm>
            <a:off x="6627813" y="2305050"/>
            <a:ext cx="8763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4" name="Line 168"/>
          <p:cNvSpPr>
            <a:spLocks noChangeShapeType="1"/>
          </p:cNvSpPr>
          <p:nvPr/>
        </p:nvSpPr>
        <p:spPr bwMode="auto">
          <a:xfrm flipV="1">
            <a:off x="6627813" y="1962150"/>
            <a:ext cx="873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5" name="Line 169"/>
          <p:cNvSpPr>
            <a:spLocks noChangeShapeType="1"/>
          </p:cNvSpPr>
          <p:nvPr/>
        </p:nvSpPr>
        <p:spPr bwMode="auto">
          <a:xfrm>
            <a:off x="7088188" y="1684338"/>
            <a:ext cx="3175" cy="561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66" name="Line 170"/>
          <p:cNvSpPr>
            <a:spLocks noChangeShapeType="1"/>
          </p:cNvSpPr>
          <p:nvPr/>
        </p:nvSpPr>
        <p:spPr bwMode="auto">
          <a:xfrm>
            <a:off x="6659563" y="38703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04" name="Rectangle 171"/>
          <p:cNvSpPr>
            <a:spLocks noChangeArrowheads="1"/>
          </p:cNvSpPr>
          <p:nvPr/>
        </p:nvSpPr>
        <p:spPr bwMode="auto">
          <a:xfrm>
            <a:off x="6523038" y="3241675"/>
            <a:ext cx="8350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800" b="1">
                <a:solidFill>
                  <a:schemeClr val="bg2"/>
                </a:solidFill>
                <a:effectLst/>
              </a:rPr>
              <a:t>zrf;qD;/</a:t>
            </a:r>
            <a:r>
              <a:rPr lang="en-US" sz="1800">
                <a:solidFill>
                  <a:schemeClr val="bg2"/>
                </a:solidFill>
                <a:effectLst/>
                <a:latin typeface="WwinBurmese" charset="0"/>
              </a:rPr>
              <a:t> </a:t>
            </a:r>
          </a:p>
        </p:txBody>
      </p:sp>
      <p:sp>
        <p:nvSpPr>
          <p:cNvPr id="40105" name="Rectangle 172"/>
          <p:cNvSpPr>
            <a:spLocks noChangeArrowheads="1"/>
          </p:cNvSpPr>
          <p:nvPr/>
        </p:nvSpPr>
        <p:spPr bwMode="auto">
          <a:xfrm>
            <a:off x="6599238" y="4422775"/>
            <a:ext cx="88106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bg2"/>
                </a:solidFill>
                <a:effectLst/>
              </a:rPr>
              <a:t>qdwf+idrf</a:t>
            </a:r>
            <a:r>
              <a:rPr lang="en-US" sz="1600">
                <a:solidFill>
                  <a:schemeClr val="bg2"/>
                </a:solidFill>
                <a:effectLst/>
                <a:latin typeface="WwinBurmese" charset="0"/>
              </a:rPr>
              <a:t> </a:t>
            </a:r>
          </a:p>
          <a:p>
            <a:pPr algn="l">
              <a:spcBef>
                <a:spcPct val="50000"/>
              </a:spcBef>
            </a:pPr>
            <a:endParaRPr lang="en-US" sz="900" b="1">
              <a:effectLst/>
              <a:latin typeface="WwinBurmese" charset="0"/>
            </a:endParaRPr>
          </a:p>
        </p:txBody>
      </p:sp>
      <p:sp>
        <p:nvSpPr>
          <p:cNvPr id="29869" name="Line 173"/>
          <p:cNvSpPr>
            <a:spLocks noChangeShapeType="1"/>
          </p:cNvSpPr>
          <p:nvPr/>
        </p:nvSpPr>
        <p:spPr bwMode="auto">
          <a:xfrm>
            <a:off x="6630988" y="1593850"/>
            <a:ext cx="8763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0" name="Line 174"/>
          <p:cNvSpPr>
            <a:spLocks noChangeShapeType="1"/>
          </p:cNvSpPr>
          <p:nvPr/>
        </p:nvSpPr>
        <p:spPr bwMode="auto">
          <a:xfrm>
            <a:off x="4308475" y="380047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1" name="Line 175"/>
          <p:cNvSpPr>
            <a:spLocks noChangeShapeType="1"/>
          </p:cNvSpPr>
          <p:nvPr/>
        </p:nvSpPr>
        <p:spPr bwMode="auto">
          <a:xfrm>
            <a:off x="4298950" y="4011613"/>
            <a:ext cx="838200" cy="4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2" name="Rectangle 176"/>
          <p:cNvSpPr>
            <a:spLocks noChangeArrowheads="1"/>
          </p:cNvSpPr>
          <p:nvPr/>
        </p:nvSpPr>
        <p:spPr bwMode="auto">
          <a:xfrm>
            <a:off x="6605588" y="5318125"/>
            <a:ext cx="952500" cy="10287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3" name="AutoShape 177"/>
          <p:cNvSpPr>
            <a:spLocks noChangeArrowheads="1"/>
          </p:cNvSpPr>
          <p:nvPr/>
        </p:nvSpPr>
        <p:spPr bwMode="auto">
          <a:xfrm>
            <a:off x="6621463" y="5154613"/>
            <a:ext cx="647700" cy="363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11" name="Rectangle 178"/>
          <p:cNvSpPr>
            <a:spLocks noChangeArrowheads="1"/>
          </p:cNvSpPr>
          <p:nvPr/>
        </p:nvSpPr>
        <p:spPr bwMode="auto">
          <a:xfrm>
            <a:off x="6610350" y="5102225"/>
            <a:ext cx="7461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effectLst/>
              </a:rPr>
              <a:t> </a:t>
            </a:r>
            <a:r>
              <a:rPr lang="en-US" sz="2000" b="1">
                <a:solidFill>
                  <a:schemeClr val="bg2"/>
                </a:solidFill>
                <a:effectLst/>
              </a:rPr>
              <a:t>a,&amp;SI</a:t>
            </a:r>
          </a:p>
          <a:p>
            <a:pPr algn="l">
              <a:spcBef>
                <a:spcPct val="50000"/>
              </a:spcBef>
            </a:pPr>
            <a:endParaRPr lang="en-US" sz="1200" b="1">
              <a:effectLst/>
              <a:latin typeface="WwinBurmese" charset="0"/>
            </a:endParaRPr>
          </a:p>
        </p:txBody>
      </p:sp>
      <p:sp>
        <p:nvSpPr>
          <p:cNvPr id="29875" name="Line 179"/>
          <p:cNvSpPr>
            <a:spLocks noChangeShapeType="1"/>
          </p:cNvSpPr>
          <p:nvPr/>
        </p:nvSpPr>
        <p:spPr bwMode="auto">
          <a:xfrm>
            <a:off x="6651625" y="54419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6" name="Line 180"/>
          <p:cNvSpPr>
            <a:spLocks noChangeShapeType="1"/>
          </p:cNvSpPr>
          <p:nvPr/>
        </p:nvSpPr>
        <p:spPr bwMode="auto">
          <a:xfrm>
            <a:off x="6669088" y="58801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7" name="Line 181"/>
          <p:cNvSpPr>
            <a:spLocks noChangeShapeType="1"/>
          </p:cNvSpPr>
          <p:nvPr/>
        </p:nvSpPr>
        <p:spPr bwMode="auto">
          <a:xfrm>
            <a:off x="6659563" y="61563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8" name="Line 182"/>
          <p:cNvSpPr>
            <a:spLocks noChangeShapeType="1"/>
          </p:cNvSpPr>
          <p:nvPr/>
        </p:nvSpPr>
        <p:spPr bwMode="auto">
          <a:xfrm flipV="1">
            <a:off x="6659563" y="62992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79" name="AutoShape 183"/>
          <p:cNvSpPr>
            <a:spLocks noChangeArrowheads="1"/>
          </p:cNvSpPr>
          <p:nvPr/>
        </p:nvSpPr>
        <p:spPr bwMode="auto">
          <a:xfrm>
            <a:off x="6594475" y="581025"/>
            <a:ext cx="730250" cy="2492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80" name="Rectangle 184"/>
          <p:cNvSpPr>
            <a:spLocks noChangeArrowheads="1"/>
          </p:cNvSpPr>
          <p:nvPr/>
        </p:nvSpPr>
        <p:spPr bwMode="auto">
          <a:xfrm>
            <a:off x="6592888" y="741363"/>
            <a:ext cx="952500" cy="44291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81" name="AutoShape 185"/>
          <p:cNvSpPr>
            <a:spLocks noChangeArrowheads="1"/>
          </p:cNvSpPr>
          <p:nvPr/>
        </p:nvSpPr>
        <p:spPr bwMode="auto">
          <a:xfrm>
            <a:off x="6613525" y="647700"/>
            <a:ext cx="692150" cy="250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19" name="Rectangle 186"/>
          <p:cNvSpPr>
            <a:spLocks noChangeArrowheads="1"/>
          </p:cNvSpPr>
          <p:nvPr/>
        </p:nvSpPr>
        <p:spPr bwMode="auto">
          <a:xfrm>
            <a:off x="6570663" y="590550"/>
            <a:ext cx="5826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800" b="1" i="1">
                <a:solidFill>
                  <a:srgbClr val="040404"/>
                </a:solidFill>
                <a:effectLst/>
              </a:rPr>
              <a:t>rif;rJh</a:t>
            </a:r>
          </a:p>
        </p:txBody>
      </p:sp>
      <p:sp>
        <p:nvSpPr>
          <p:cNvPr id="29883" name="Line 187"/>
          <p:cNvSpPr>
            <a:spLocks noChangeShapeType="1"/>
          </p:cNvSpPr>
          <p:nvPr/>
        </p:nvSpPr>
        <p:spPr bwMode="auto">
          <a:xfrm>
            <a:off x="6630988" y="111760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84" name="Line 188"/>
          <p:cNvSpPr>
            <a:spLocks noChangeShapeType="1"/>
          </p:cNvSpPr>
          <p:nvPr/>
        </p:nvSpPr>
        <p:spPr bwMode="auto">
          <a:xfrm flipV="1">
            <a:off x="6630988" y="928688"/>
            <a:ext cx="8636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22" name="Rectangle 189"/>
          <p:cNvSpPr>
            <a:spLocks noChangeArrowheads="1"/>
          </p:cNvSpPr>
          <p:nvPr/>
        </p:nvSpPr>
        <p:spPr bwMode="auto">
          <a:xfrm>
            <a:off x="6580188" y="1295400"/>
            <a:ext cx="5762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800" b="1">
                <a:solidFill>
                  <a:schemeClr val="bg2"/>
                </a:solidFill>
                <a:effectLst/>
              </a:rPr>
              <a:t>rif;pH</a:t>
            </a:r>
          </a:p>
        </p:txBody>
      </p:sp>
      <p:sp>
        <p:nvSpPr>
          <p:cNvPr id="29886" name="Rectangle 190"/>
          <p:cNvSpPr>
            <a:spLocks noChangeArrowheads="1"/>
          </p:cNvSpPr>
          <p:nvPr/>
        </p:nvSpPr>
        <p:spPr bwMode="auto">
          <a:xfrm>
            <a:off x="4246563" y="5810250"/>
            <a:ext cx="952500" cy="4984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87" name="AutoShape 191"/>
          <p:cNvSpPr>
            <a:spLocks noChangeArrowheads="1"/>
          </p:cNvSpPr>
          <p:nvPr/>
        </p:nvSpPr>
        <p:spPr bwMode="auto">
          <a:xfrm>
            <a:off x="4265613" y="5700713"/>
            <a:ext cx="701675" cy="3333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25" name="Rectangle 192"/>
          <p:cNvSpPr>
            <a:spLocks noChangeArrowheads="1"/>
          </p:cNvSpPr>
          <p:nvPr/>
        </p:nvSpPr>
        <p:spPr bwMode="auto">
          <a:xfrm>
            <a:off x="4281488" y="5635625"/>
            <a:ext cx="7016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800" b="1">
                <a:solidFill>
                  <a:schemeClr val="bg2"/>
                </a:solidFill>
                <a:effectLst/>
              </a:rPr>
              <a:t>a,m&amp;SI</a:t>
            </a:r>
            <a:r>
              <a:rPr lang="en-US" sz="1400" b="1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29889" name="Line 193"/>
          <p:cNvSpPr>
            <a:spLocks noChangeShapeType="1"/>
          </p:cNvSpPr>
          <p:nvPr/>
        </p:nvSpPr>
        <p:spPr bwMode="auto">
          <a:xfrm>
            <a:off x="4302125" y="6073775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0" name="Line 194"/>
          <p:cNvSpPr>
            <a:spLocks noChangeShapeType="1"/>
          </p:cNvSpPr>
          <p:nvPr/>
        </p:nvSpPr>
        <p:spPr bwMode="auto">
          <a:xfrm>
            <a:off x="4305300" y="6230938"/>
            <a:ext cx="838200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1" name="Rectangle 195"/>
          <p:cNvSpPr>
            <a:spLocks noChangeArrowheads="1"/>
          </p:cNvSpPr>
          <p:nvPr/>
        </p:nvSpPr>
        <p:spPr bwMode="auto">
          <a:xfrm>
            <a:off x="4227513" y="4421188"/>
            <a:ext cx="952500" cy="1143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2" name="AutoShape 196"/>
          <p:cNvSpPr>
            <a:spLocks noChangeArrowheads="1"/>
          </p:cNvSpPr>
          <p:nvPr/>
        </p:nvSpPr>
        <p:spPr bwMode="auto">
          <a:xfrm>
            <a:off x="4248150" y="4295775"/>
            <a:ext cx="704850" cy="3365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30" name="Rectangle 197"/>
          <p:cNvSpPr>
            <a:spLocks noChangeArrowheads="1"/>
          </p:cNvSpPr>
          <p:nvPr/>
        </p:nvSpPr>
        <p:spPr bwMode="auto">
          <a:xfrm>
            <a:off x="4318000" y="4286250"/>
            <a:ext cx="6492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600" b="1">
                <a:solidFill>
                  <a:schemeClr val="bg2"/>
                </a:solidFill>
                <a:effectLst/>
              </a:rPr>
              <a:t>arma&amp;S</a:t>
            </a:r>
          </a:p>
        </p:txBody>
      </p:sp>
      <p:sp>
        <p:nvSpPr>
          <p:cNvPr id="29894" name="Line 198"/>
          <p:cNvSpPr>
            <a:spLocks noChangeShapeType="1"/>
          </p:cNvSpPr>
          <p:nvPr/>
        </p:nvSpPr>
        <p:spPr bwMode="auto">
          <a:xfrm flipV="1">
            <a:off x="4270375" y="4579938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5" name="Line 199"/>
          <p:cNvSpPr>
            <a:spLocks noChangeShapeType="1"/>
          </p:cNvSpPr>
          <p:nvPr/>
        </p:nvSpPr>
        <p:spPr bwMode="auto">
          <a:xfrm>
            <a:off x="4279900" y="47688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6" name="Line 200"/>
          <p:cNvSpPr>
            <a:spLocks noChangeShapeType="1"/>
          </p:cNvSpPr>
          <p:nvPr/>
        </p:nvSpPr>
        <p:spPr bwMode="auto">
          <a:xfrm>
            <a:off x="4281488" y="49466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7" name="Line 201"/>
          <p:cNvSpPr>
            <a:spLocks noChangeShapeType="1"/>
          </p:cNvSpPr>
          <p:nvPr/>
        </p:nvSpPr>
        <p:spPr bwMode="auto">
          <a:xfrm>
            <a:off x="4279900" y="512445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8" name="Line 202"/>
          <p:cNvSpPr>
            <a:spLocks noChangeShapeType="1"/>
          </p:cNvSpPr>
          <p:nvPr/>
        </p:nvSpPr>
        <p:spPr bwMode="auto">
          <a:xfrm flipV="1">
            <a:off x="4270375" y="5291138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899" name="Line 203"/>
          <p:cNvSpPr>
            <a:spLocks noChangeShapeType="1"/>
          </p:cNvSpPr>
          <p:nvPr/>
        </p:nvSpPr>
        <p:spPr bwMode="auto">
          <a:xfrm>
            <a:off x="4271963" y="545465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0" name="Line 204"/>
          <p:cNvSpPr>
            <a:spLocks noChangeShapeType="1"/>
          </p:cNvSpPr>
          <p:nvPr/>
        </p:nvSpPr>
        <p:spPr bwMode="auto">
          <a:xfrm>
            <a:off x="4262438" y="2613025"/>
            <a:ext cx="83185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1" name="Line 205"/>
          <p:cNvSpPr>
            <a:spLocks noChangeShapeType="1"/>
          </p:cNvSpPr>
          <p:nvPr/>
        </p:nvSpPr>
        <p:spPr bwMode="auto">
          <a:xfrm>
            <a:off x="4262438" y="280987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2" name="Line 206"/>
          <p:cNvSpPr>
            <a:spLocks noChangeShapeType="1"/>
          </p:cNvSpPr>
          <p:nvPr/>
        </p:nvSpPr>
        <p:spPr bwMode="auto">
          <a:xfrm>
            <a:off x="4259263" y="24225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3" name="Line 207"/>
          <p:cNvSpPr>
            <a:spLocks noChangeShapeType="1"/>
          </p:cNvSpPr>
          <p:nvPr/>
        </p:nvSpPr>
        <p:spPr bwMode="auto">
          <a:xfrm flipV="1">
            <a:off x="4256088" y="2997200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4" name="Line 208"/>
          <p:cNvSpPr>
            <a:spLocks noChangeShapeType="1"/>
          </p:cNvSpPr>
          <p:nvPr/>
        </p:nvSpPr>
        <p:spPr bwMode="auto">
          <a:xfrm flipV="1">
            <a:off x="4252913" y="3182938"/>
            <a:ext cx="8461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5" name="Line 209"/>
          <p:cNvSpPr>
            <a:spLocks noChangeShapeType="1"/>
          </p:cNvSpPr>
          <p:nvPr/>
        </p:nvSpPr>
        <p:spPr bwMode="auto">
          <a:xfrm>
            <a:off x="6665913" y="60198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06" name="Rectangle 210"/>
          <p:cNvSpPr>
            <a:spLocks noChangeArrowheads="1"/>
          </p:cNvSpPr>
          <p:nvPr/>
        </p:nvSpPr>
        <p:spPr bwMode="auto">
          <a:xfrm>
            <a:off x="4097338" y="463550"/>
            <a:ext cx="1625600" cy="1490663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>
            <a:outerShdw dist="74053" dir="3542175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grpSp>
        <p:nvGrpSpPr>
          <p:cNvPr id="40144" name="Group 211"/>
          <p:cNvGrpSpPr>
            <a:grpSpLocks/>
          </p:cNvGrpSpPr>
          <p:nvPr/>
        </p:nvGrpSpPr>
        <p:grpSpPr bwMode="auto">
          <a:xfrm>
            <a:off x="4187825" y="563563"/>
            <a:ext cx="952500" cy="1316037"/>
            <a:chOff x="0" y="0"/>
            <a:chExt cx="600" cy="716"/>
          </a:xfrm>
        </p:grpSpPr>
        <p:sp>
          <p:nvSpPr>
            <p:cNvPr id="29908" name="AutoShape 212"/>
            <p:cNvSpPr>
              <a:spLocks noChangeArrowheads="1"/>
            </p:cNvSpPr>
            <p:nvPr/>
          </p:nvSpPr>
          <p:spPr bwMode="auto">
            <a:xfrm>
              <a:off x="1" y="0"/>
              <a:ext cx="460" cy="59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909" name="Rectangle 213"/>
            <p:cNvSpPr>
              <a:spLocks noChangeArrowheads="1"/>
            </p:cNvSpPr>
            <p:nvPr/>
          </p:nvSpPr>
          <p:spPr bwMode="auto">
            <a:xfrm>
              <a:off x="0" y="100"/>
              <a:ext cx="600" cy="61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910" name="AutoShape 214"/>
            <p:cNvSpPr>
              <a:spLocks noChangeArrowheads="1"/>
            </p:cNvSpPr>
            <p:nvPr/>
          </p:nvSpPr>
          <p:spPr bwMode="auto">
            <a:xfrm>
              <a:off x="13" y="12"/>
              <a:ext cx="436" cy="5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9911" name="Line 215"/>
          <p:cNvSpPr>
            <a:spLocks noChangeShapeType="1"/>
          </p:cNvSpPr>
          <p:nvPr/>
        </p:nvSpPr>
        <p:spPr bwMode="auto">
          <a:xfrm>
            <a:off x="4233863" y="10223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12" name="Line 216"/>
          <p:cNvSpPr>
            <a:spLocks noChangeShapeType="1"/>
          </p:cNvSpPr>
          <p:nvPr/>
        </p:nvSpPr>
        <p:spPr bwMode="auto">
          <a:xfrm>
            <a:off x="4233863" y="11874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13" name="Line 217"/>
          <p:cNvSpPr>
            <a:spLocks noChangeShapeType="1"/>
          </p:cNvSpPr>
          <p:nvPr/>
        </p:nvSpPr>
        <p:spPr bwMode="auto">
          <a:xfrm>
            <a:off x="4233863" y="13398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14" name="Line 218"/>
          <p:cNvSpPr>
            <a:spLocks noChangeShapeType="1"/>
          </p:cNvSpPr>
          <p:nvPr/>
        </p:nvSpPr>
        <p:spPr bwMode="auto">
          <a:xfrm>
            <a:off x="4238625" y="15049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15" name="Line 219"/>
          <p:cNvSpPr>
            <a:spLocks noChangeShapeType="1"/>
          </p:cNvSpPr>
          <p:nvPr/>
        </p:nvSpPr>
        <p:spPr bwMode="auto">
          <a:xfrm>
            <a:off x="4233863" y="16700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16" name="Line 220"/>
          <p:cNvSpPr>
            <a:spLocks noChangeShapeType="1"/>
          </p:cNvSpPr>
          <p:nvPr/>
        </p:nvSpPr>
        <p:spPr bwMode="auto">
          <a:xfrm>
            <a:off x="4233863" y="18224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0151" name="Rectangle 221"/>
          <p:cNvSpPr>
            <a:spLocks noChangeArrowheads="1"/>
          </p:cNvSpPr>
          <p:nvPr/>
        </p:nvSpPr>
        <p:spPr bwMode="auto">
          <a:xfrm>
            <a:off x="4351338" y="942975"/>
            <a:ext cx="5651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400" b="1">
                <a:solidFill>
                  <a:schemeClr val="bg2"/>
                </a:solidFill>
                <a:effectLst/>
              </a:rPr>
              <a:t>tjypf</a:t>
            </a:r>
            <a:r>
              <a:rPr lang="en-US" sz="1400">
                <a:effectLst/>
                <a:latin typeface="WwinBurmese" charset="0"/>
              </a:rPr>
              <a:t> </a:t>
            </a:r>
          </a:p>
        </p:txBody>
      </p:sp>
      <p:sp>
        <p:nvSpPr>
          <p:cNvPr id="40152" name="Rectangle 222"/>
          <p:cNvSpPr>
            <a:spLocks noChangeArrowheads="1"/>
          </p:cNvSpPr>
          <p:nvPr/>
        </p:nvSpPr>
        <p:spPr bwMode="auto">
          <a:xfrm>
            <a:off x="4151313" y="1263650"/>
            <a:ext cx="10953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400" b="1">
                <a:solidFill>
                  <a:schemeClr val="bg2"/>
                </a:solidFill>
                <a:effectLst/>
              </a:rPr>
              <a:t>owif;aumif;</a:t>
            </a:r>
            <a:endParaRPr lang="en-US" sz="1600">
              <a:effectLst/>
              <a:latin typeface="WwinBurmese" charset="0"/>
            </a:endParaRPr>
          </a:p>
        </p:txBody>
      </p:sp>
      <p:sp>
        <p:nvSpPr>
          <p:cNvPr id="40153" name="Rectangle 223"/>
          <p:cNvSpPr>
            <a:spLocks noChangeArrowheads="1"/>
          </p:cNvSpPr>
          <p:nvPr/>
        </p:nvSpPr>
        <p:spPr bwMode="auto">
          <a:xfrm>
            <a:off x="4357688" y="1103313"/>
            <a:ext cx="6651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400" b="1">
                <a:solidFill>
                  <a:schemeClr val="bg2"/>
                </a:solidFill>
                <a:effectLst/>
              </a:rPr>
              <a:t>rdom;pk</a:t>
            </a:r>
            <a:r>
              <a:rPr lang="en-US" sz="1400">
                <a:effectLst/>
                <a:latin typeface="WwinBurmese" charset="0"/>
              </a:rPr>
              <a:t> </a:t>
            </a:r>
          </a:p>
        </p:txBody>
      </p:sp>
      <p:sp>
        <p:nvSpPr>
          <p:cNvPr id="40154" name="Rectangle 224"/>
          <p:cNvSpPr>
            <a:spLocks noChangeArrowheads="1"/>
          </p:cNvSpPr>
          <p:nvPr/>
        </p:nvSpPr>
        <p:spPr bwMode="auto">
          <a:xfrm>
            <a:off x="4254500" y="1439863"/>
            <a:ext cx="7969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600" b="1">
                <a:solidFill>
                  <a:schemeClr val="bg2"/>
                </a:solidFill>
                <a:effectLst/>
              </a:rPr>
              <a:t>vlowfrI</a:t>
            </a:r>
          </a:p>
        </p:txBody>
      </p:sp>
      <p:sp>
        <p:nvSpPr>
          <p:cNvPr id="40155" name="Rectangle 225"/>
          <p:cNvSpPr>
            <a:spLocks noChangeArrowheads="1"/>
          </p:cNvSpPr>
          <p:nvPr/>
        </p:nvSpPr>
        <p:spPr bwMode="auto">
          <a:xfrm>
            <a:off x="4271963" y="1589088"/>
            <a:ext cx="879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1600" b="1">
                <a:solidFill>
                  <a:schemeClr val="bg2"/>
                </a:solidFill>
                <a:effectLst/>
              </a:rPr>
              <a:t>oufwefU</a:t>
            </a:r>
            <a:r>
              <a:rPr lang="en-US" sz="1600">
                <a:solidFill>
                  <a:schemeClr val="bg2"/>
                </a:solidFill>
                <a:effectLst/>
                <a:latin typeface="WwinBurmese" charset="0"/>
              </a:rPr>
              <a:t> </a:t>
            </a:r>
          </a:p>
        </p:txBody>
      </p:sp>
      <p:sp>
        <p:nvSpPr>
          <p:cNvPr id="40156" name="Rectangle 226"/>
          <p:cNvSpPr>
            <a:spLocks noChangeArrowheads="1"/>
          </p:cNvSpPr>
          <p:nvPr/>
        </p:nvSpPr>
        <p:spPr bwMode="auto">
          <a:xfrm>
            <a:off x="5067300" y="2125663"/>
            <a:ext cx="8318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200" b="1">
                <a:solidFill>
                  <a:schemeClr val="bg2"/>
                </a:solidFill>
                <a:effectLst/>
              </a:rPr>
              <a:t>&amp;Jwdkuf}uD;/</a:t>
            </a:r>
            <a:r>
              <a:rPr lang="en-US" sz="1200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40157" name="Rectangle 227"/>
          <p:cNvSpPr>
            <a:spLocks noChangeArrowheads="1"/>
          </p:cNvSpPr>
          <p:nvPr/>
        </p:nvSpPr>
        <p:spPr bwMode="auto">
          <a:xfrm>
            <a:off x="4151313" y="584200"/>
            <a:ext cx="8715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400" b="1">
                <a:solidFill>
                  <a:schemeClr val="bg2"/>
                </a:solidFill>
                <a:effectLst/>
              </a:rPr>
              <a:t>zefqif;jcif;</a:t>
            </a:r>
            <a:endParaRPr lang="en-US" sz="1400" b="1">
              <a:effectLst/>
            </a:endParaRPr>
          </a:p>
        </p:txBody>
      </p:sp>
      <p:sp>
        <p:nvSpPr>
          <p:cNvPr id="40158" name="Rectangle 228"/>
          <p:cNvSpPr>
            <a:spLocks noChangeArrowheads="1"/>
          </p:cNvSpPr>
          <p:nvPr/>
        </p:nvSpPr>
        <p:spPr bwMode="auto">
          <a:xfrm>
            <a:off x="4321175" y="754063"/>
            <a:ext cx="6381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400" b="1">
                <a:solidFill>
                  <a:schemeClr val="bg2"/>
                </a:solidFill>
                <a:effectLst/>
              </a:rPr>
              <a:t>vlom;</a:t>
            </a:r>
            <a:r>
              <a:rPr lang="en-US" sz="1400">
                <a:effectLst/>
                <a:latin typeface="WwinBurmese" charset="0"/>
              </a:rPr>
              <a:t> </a:t>
            </a:r>
          </a:p>
        </p:txBody>
      </p:sp>
      <p:sp>
        <p:nvSpPr>
          <p:cNvPr id="29925" name="Line 229"/>
          <p:cNvSpPr>
            <a:spLocks noChangeShapeType="1"/>
          </p:cNvSpPr>
          <p:nvPr/>
        </p:nvSpPr>
        <p:spPr bwMode="auto">
          <a:xfrm>
            <a:off x="4276725" y="817563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26" name="Line 230"/>
          <p:cNvSpPr>
            <a:spLocks noChangeShapeType="1"/>
          </p:cNvSpPr>
          <p:nvPr/>
        </p:nvSpPr>
        <p:spPr bwMode="auto">
          <a:xfrm>
            <a:off x="6659563" y="36671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27" name="Line 231"/>
          <p:cNvSpPr>
            <a:spLocks noChangeShapeType="1"/>
          </p:cNvSpPr>
          <p:nvPr/>
        </p:nvSpPr>
        <p:spPr bwMode="auto">
          <a:xfrm>
            <a:off x="6659563" y="40608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28" name="Line 232"/>
          <p:cNvSpPr>
            <a:spLocks noChangeShapeType="1"/>
          </p:cNvSpPr>
          <p:nvPr/>
        </p:nvSpPr>
        <p:spPr bwMode="auto">
          <a:xfrm>
            <a:off x="6659563" y="42513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29" name="Line 233"/>
          <p:cNvSpPr>
            <a:spLocks noChangeShapeType="1"/>
          </p:cNvSpPr>
          <p:nvPr/>
        </p:nvSpPr>
        <p:spPr bwMode="auto">
          <a:xfrm>
            <a:off x="6669088" y="57404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30" name="Line 234"/>
          <p:cNvSpPr>
            <a:spLocks noChangeShapeType="1"/>
          </p:cNvSpPr>
          <p:nvPr/>
        </p:nvSpPr>
        <p:spPr bwMode="auto">
          <a:xfrm>
            <a:off x="6643688" y="56007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31" name="Line 235"/>
          <p:cNvSpPr>
            <a:spLocks noChangeShapeType="1"/>
          </p:cNvSpPr>
          <p:nvPr/>
        </p:nvSpPr>
        <p:spPr bwMode="auto">
          <a:xfrm>
            <a:off x="6646863" y="48736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32" name="Line 236"/>
          <p:cNvSpPr>
            <a:spLocks noChangeShapeType="1"/>
          </p:cNvSpPr>
          <p:nvPr/>
        </p:nvSpPr>
        <p:spPr bwMode="auto">
          <a:xfrm>
            <a:off x="6646863" y="47212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9933" name="Text Box 237"/>
          <p:cNvSpPr txBox="1">
            <a:spLocks noChangeArrowheads="1"/>
          </p:cNvSpPr>
          <p:nvPr/>
        </p:nvSpPr>
        <p:spPr bwMode="auto">
          <a:xfrm>
            <a:off x="7502525" y="6164263"/>
            <a:ext cx="1524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40168" name="Text Box 238"/>
          <p:cNvSpPr txBox="1">
            <a:spLocks noChangeArrowheads="1"/>
          </p:cNvSpPr>
          <p:nvPr/>
        </p:nvSpPr>
        <p:spPr bwMode="auto">
          <a:xfrm>
            <a:off x="1789113" y="0"/>
            <a:ext cx="1993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effectLst/>
              </a:rPr>
              <a:t>urÇOD;usrf; - 1-11</a:t>
            </a:r>
          </a:p>
        </p:txBody>
      </p:sp>
      <p:sp>
        <p:nvSpPr>
          <p:cNvPr id="40169" name="Text Box 239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40170" name="Text Box 240"/>
          <p:cNvSpPr txBox="1">
            <a:spLocks noChangeArrowheads="1"/>
          </p:cNvSpPr>
          <p:nvPr/>
        </p:nvSpPr>
        <p:spPr bwMode="auto">
          <a:xfrm>
            <a:off x="8885238" y="6188075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9937" name="Rectangle 241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26</a:t>
            </a:r>
          </a:p>
        </p:txBody>
      </p:sp>
      <p:sp>
        <p:nvSpPr>
          <p:cNvPr id="40172" name="Text Box 242"/>
          <p:cNvSpPr txBox="1">
            <a:spLocks noChangeArrowheads="1"/>
          </p:cNvSpPr>
          <p:nvPr/>
        </p:nvSpPr>
        <p:spPr bwMode="auto">
          <a:xfrm>
            <a:off x="7007225" y="6242050"/>
            <a:ext cx="1606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  <a:latin typeface="Arial" charset="0"/>
              </a:rPr>
              <a:t>Handbook pg. 17-19</a:t>
            </a:r>
          </a:p>
        </p:txBody>
      </p:sp>
      <p:grpSp>
        <p:nvGrpSpPr>
          <p:cNvPr id="40173" name="Group 243"/>
          <p:cNvGrpSpPr>
            <a:grpSpLocks/>
          </p:cNvGrpSpPr>
          <p:nvPr/>
        </p:nvGrpSpPr>
        <p:grpSpPr bwMode="auto">
          <a:xfrm>
            <a:off x="5154613" y="1344613"/>
            <a:ext cx="2894012" cy="4368800"/>
            <a:chOff x="0" y="0"/>
            <a:chExt cx="1823" cy="2752"/>
          </a:xfrm>
        </p:grpSpPr>
        <p:grpSp>
          <p:nvGrpSpPr>
            <p:cNvPr id="40174" name="Group 244"/>
            <p:cNvGrpSpPr>
              <a:grpSpLocks/>
            </p:cNvGrpSpPr>
            <p:nvPr/>
          </p:nvGrpSpPr>
          <p:grpSpPr bwMode="auto">
            <a:xfrm>
              <a:off x="0" y="534"/>
              <a:ext cx="331" cy="369"/>
              <a:chOff x="0" y="0"/>
              <a:chExt cx="331" cy="369"/>
            </a:xfrm>
          </p:grpSpPr>
          <p:grpSp>
            <p:nvGrpSpPr>
              <p:cNvPr id="40214" name="Group 245"/>
              <p:cNvGrpSpPr>
                <a:grpSpLocks/>
              </p:cNvGrpSpPr>
              <p:nvPr/>
            </p:nvGrpSpPr>
            <p:grpSpPr bwMode="auto">
              <a:xfrm>
                <a:off x="0" y="0"/>
                <a:ext cx="331" cy="369"/>
                <a:chOff x="0" y="0"/>
                <a:chExt cx="2950" cy="2769"/>
              </a:xfrm>
            </p:grpSpPr>
            <p:grpSp>
              <p:nvGrpSpPr>
                <p:cNvPr id="40216" name="Group 24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50" cy="2769"/>
                  <a:chOff x="0" y="0"/>
                  <a:chExt cx="2950" cy="2769"/>
                </a:xfrm>
              </p:grpSpPr>
              <p:grpSp>
                <p:nvGrpSpPr>
                  <p:cNvPr id="40222" name="Group 247"/>
                  <p:cNvGrpSpPr>
                    <a:grpSpLocks/>
                  </p:cNvGrpSpPr>
                  <p:nvPr/>
                </p:nvGrpSpPr>
                <p:grpSpPr bwMode="auto">
                  <a:xfrm>
                    <a:off x="473" y="498"/>
                    <a:ext cx="2105" cy="1421"/>
                    <a:chOff x="0" y="0"/>
                    <a:chExt cx="2105" cy="1421"/>
                  </a:xfrm>
                </p:grpSpPr>
                <p:sp>
                  <p:nvSpPr>
                    <p:cNvPr id="29944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3" y="-3"/>
                      <a:ext cx="2050" cy="255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592"/>
                        <a:gd name="T49" fmla="*/ 0 h 90"/>
                        <a:gd name="T50" fmla="*/ 592 w 592"/>
                        <a:gd name="T51" fmla="*/ 90 h 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945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-1" y="185"/>
                      <a:ext cx="2077" cy="1238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599"/>
                        <a:gd name="T94" fmla="*/ 0 h 432"/>
                        <a:gd name="T95" fmla="*/ 599 w 599"/>
                        <a:gd name="T96" fmla="*/ 432 h 432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</p:grpSp>
              <p:pic>
                <p:nvPicPr>
                  <p:cNvPr id="40223" name="Picture 250"/>
                  <p:cNvPicPr>
                    <a:picLocks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9947" name="Unknown Shape"/>
                <p:cNvSpPr>
                  <a:spLocks/>
                </p:cNvSpPr>
                <p:nvPr/>
              </p:nvSpPr>
              <p:spPr bwMode="auto">
                <a:xfrm>
                  <a:off x="535" y="1936"/>
                  <a:ext cx="89" cy="278"/>
                </a:xfrm>
                <a:custGeom>
                  <a:avLst/>
                  <a:gdLst/>
                  <a:ahLst/>
                  <a:cxnLst>
                    <a:cxn ang="0">
                      <a:pos x="72" y="153"/>
                    </a:cxn>
                    <a:cxn ang="0">
                      <a:pos x="64" y="69"/>
                    </a:cxn>
                    <a:cxn ang="0">
                      <a:pos x="47" y="43"/>
                    </a:cxn>
                    <a:cxn ang="0">
                      <a:pos x="55" y="69"/>
                    </a:cxn>
                    <a:cxn ang="0">
                      <a:pos x="64" y="27"/>
                    </a:cxn>
                    <a:cxn ang="0">
                      <a:pos x="38" y="10"/>
                    </a:cxn>
                    <a:cxn ang="0">
                      <a:pos x="38" y="43"/>
                    </a:cxn>
                    <a:cxn ang="0">
                      <a:pos x="47" y="187"/>
                    </a:cxn>
                    <a:cxn ang="0">
                      <a:pos x="30" y="161"/>
                    </a:cxn>
                    <a:cxn ang="0">
                      <a:pos x="38" y="128"/>
                    </a:cxn>
                    <a:cxn ang="0">
                      <a:pos x="47" y="161"/>
                    </a:cxn>
                    <a:cxn ang="0">
                      <a:pos x="38" y="102"/>
                    </a:cxn>
                    <a:cxn ang="0">
                      <a:pos x="47" y="153"/>
                    </a:cxn>
                    <a:cxn ang="0">
                      <a:pos x="38" y="119"/>
                    </a:cxn>
                    <a:cxn ang="0">
                      <a:pos x="47" y="144"/>
                    </a:cxn>
                    <a:cxn ang="0">
                      <a:pos x="55" y="170"/>
                    </a:cxn>
                    <a:cxn ang="0">
                      <a:pos x="72" y="203"/>
                    </a:cxn>
                    <a:cxn ang="0">
                      <a:pos x="80" y="229"/>
                    </a:cxn>
                    <a:cxn ang="0">
                      <a:pos x="72" y="279"/>
                    </a:cxn>
                    <a:cxn ang="0">
                      <a:pos x="64" y="271"/>
                    </a:cxn>
                    <a:cxn ang="0">
                      <a:pos x="55" y="313"/>
                    </a:cxn>
                    <a:cxn ang="0">
                      <a:pos x="38" y="288"/>
                    </a:cxn>
                    <a:cxn ang="0">
                      <a:pos x="30" y="203"/>
                    </a:cxn>
                    <a:cxn ang="0">
                      <a:pos x="22" y="246"/>
                    </a:cxn>
                    <a:cxn ang="0">
                      <a:pos x="5" y="212"/>
                    </a:cxn>
                    <a:cxn ang="0">
                      <a:pos x="38" y="144"/>
                    </a:cxn>
                    <a:cxn ang="0">
                      <a:pos x="64" y="170"/>
                    </a:cxn>
                    <a:cxn ang="0">
                      <a:pos x="72" y="220"/>
                    </a:cxn>
                    <a:cxn ang="0">
                      <a:pos x="64" y="187"/>
                    </a:cxn>
                    <a:cxn ang="0">
                      <a:pos x="64" y="10"/>
                    </a:cxn>
                    <a:cxn ang="0">
                      <a:pos x="47" y="35"/>
                    </a:cxn>
                    <a:cxn ang="0">
                      <a:pos x="22" y="43"/>
                    </a:cxn>
                    <a:cxn ang="0">
                      <a:pos x="38" y="94"/>
                    </a:cxn>
                    <a:cxn ang="0">
                      <a:pos x="55" y="136"/>
                    </a:cxn>
                    <a:cxn ang="0">
                      <a:pos x="72" y="153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48" name="Unknown Shape"/>
                <p:cNvSpPr>
                  <a:spLocks/>
                </p:cNvSpPr>
                <p:nvPr/>
              </p:nvSpPr>
              <p:spPr bwMode="auto">
                <a:xfrm>
                  <a:off x="553" y="1936"/>
                  <a:ext cx="107" cy="30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92" y="5"/>
                    </a:cxn>
                    <a:cxn ang="0">
                      <a:pos x="73" y="29"/>
                    </a:cxn>
                    <a:cxn ang="0">
                      <a:pos x="84" y="61"/>
                    </a:cxn>
                    <a:cxn ang="0">
                      <a:pos x="84" y="146"/>
                    </a:cxn>
                    <a:cxn ang="0">
                      <a:pos x="97" y="168"/>
                    </a:cxn>
                    <a:cxn ang="0">
                      <a:pos x="97" y="240"/>
                    </a:cxn>
                    <a:cxn ang="0">
                      <a:pos x="84" y="336"/>
                    </a:cxn>
                    <a:cxn ang="0">
                      <a:pos x="68" y="354"/>
                    </a:cxn>
                    <a:cxn ang="0">
                      <a:pos x="14" y="320"/>
                    </a:cxn>
                    <a:cxn ang="0">
                      <a:pos x="12" y="282"/>
                    </a:cxn>
                    <a:cxn ang="0">
                      <a:pos x="14" y="245"/>
                    </a:cxn>
                    <a:cxn ang="0">
                      <a:pos x="9" y="98"/>
                    </a:cxn>
                    <a:cxn ang="0">
                      <a:pos x="20" y="45"/>
                    </a:cxn>
                    <a:cxn ang="0">
                      <a:pos x="6" y="13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49" name="Unknown Shape"/>
                <p:cNvSpPr>
                  <a:spLocks/>
                </p:cNvSpPr>
                <p:nvPr/>
              </p:nvSpPr>
              <p:spPr bwMode="auto">
                <a:xfrm>
                  <a:off x="1925" y="1869"/>
                  <a:ext cx="152" cy="330"/>
                </a:xfrm>
                <a:custGeom>
                  <a:avLst/>
                  <a:gdLst/>
                  <a:ahLst/>
                  <a:cxnLst>
                    <a:cxn ang="0">
                      <a:pos x="141" y="20"/>
                    </a:cxn>
                    <a:cxn ang="0">
                      <a:pos x="133" y="103"/>
                    </a:cxn>
                    <a:cxn ang="0">
                      <a:pos x="125" y="130"/>
                    </a:cxn>
                    <a:cxn ang="0">
                      <a:pos x="122" y="140"/>
                    </a:cxn>
                    <a:cxn ang="0">
                      <a:pos x="104" y="244"/>
                    </a:cxn>
                    <a:cxn ang="0">
                      <a:pos x="82" y="314"/>
                    </a:cxn>
                    <a:cxn ang="0">
                      <a:pos x="66" y="362"/>
                    </a:cxn>
                    <a:cxn ang="0">
                      <a:pos x="56" y="364"/>
                    </a:cxn>
                    <a:cxn ang="0">
                      <a:pos x="18" y="370"/>
                    </a:cxn>
                    <a:cxn ang="0">
                      <a:pos x="2" y="351"/>
                    </a:cxn>
                    <a:cxn ang="0">
                      <a:pos x="5" y="316"/>
                    </a:cxn>
                    <a:cxn ang="0">
                      <a:pos x="8" y="220"/>
                    </a:cxn>
                    <a:cxn ang="0">
                      <a:pos x="21" y="199"/>
                    </a:cxn>
                    <a:cxn ang="0">
                      <a:pos x="34" y="106"/>
                    </a:cxn>
                    <a:cxn ang="0">
                      <a:pos x="42" y="74"/>
                    </a:cxn>
                    <a:cxn ang="0">
                      <a:pos x="80" y="18"/>
                    </a:cxn>
                    <a:cxn ang="0">
                      <a:pos x="122" y="18"/>
                    </a:cxn>
                    <a:cxn ang="0">
                      <a:pos x="141" y="20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50" name="Unknown Shape"/>
                <p:cNvSpPr>
                  <a:spLocks/>
                </p:cNvSpPr>
                <p:nvPr/>
              </p:nvSpPr>
              <p:spPr bwMode="auto">
                <a:xfrm>
                  <a:off x="633" y="308"/>
                  <a:ext cx="98" cy="443"/>
                </a:xfrm>
                <a:custGeom>
                  <a:avLst/>
                  <a:gdLst/>
                  <a:ahLst/>
                  <a:cxnLst>
                    <a:cxn ang="0">
                      <a:pos x="26" y="486"/>
                    </a:cxn>
                    <a:cxn ang="0">
                      <a:pos x="61" y="494"/>
                    </a:cxn>
                    <a:cxn ang="0">
                      <a:pos x="72" y="451"/>
                    </a:cxn>
                    <a:cxn ang="0">
                      <a:pos x="72" y="323"/>
                    </a:cxn>
                    <a:cxn ang="0">
                      <a:pos x="88" y="214"/>
                    </a:cxn>
                    <a:cxn ang="0">
                      <a:pos x="96" y="174"/>
                    </a:cxn>
                    <a:cxn ang="0">
                      <a:pos x="88" y="51"/>
                    </a:cxn>
                    <a:cxn ang="0">
                      <a:pos x="77" y="6"/>
                    </a:cxn>
                    <a:cxn ang="0">
                      <a:pos x="29" y="25"/>
                    </a:cxn>
                    <a:cxn ang="0">
                      <a:pos x="26" y="121"/>
                    </a:cxn>
                    <a:cxn ang="0">
                      <a:pos x="32" y="363"/>
                    </a:cxn>
                    <a:cxn ang="0">
                      <a:pos x="40" y="406"/>
                    </a:cxn>
                    <a:cxn ang="0">
                      <a:pos x="24" y="473"/>
                    </a:cxn>
                    <a:cxn ang="0">
                      <a:pos x="26" y="486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51" name="Unknown Shape"/>
                <p:cNvSpPr>
                  <a:spLocks/>
                </p:cNvSpPr>
                <p:nvPr/>
              </p:nvSpPr>
              <p:spPr bwMode="auto">
                <a:xfrm>
                  <a:off x="2344" y="293"/>
                  <a:ext cx="160" cy="360"/>
                </a:xfrm>
                <a:custGeom>
                  <a:avLst/>
                  <a:gdLst/>
                  <a:ahLst/>
                  <a:cxnLst>
                    <a:cxn ang="0">
                      <a:pos x="5" y="381"/>
                    </a:cxn>
                    <a:cxn ang="0">
                      <a:pos x="40" y="410"/>
                    </a:cxn>
                    <a:cxn ang="0">
                      <a:pos x="80" y="402"/>
                    </a:cxn>
                    <a:cxn ang="0">
                      <a:pos x="93" y="362"/>
                    </a:cxn>
                    <a:cxn ang="0">
                      <a:pos x="114" y="280"/>
                    </a:cxn>
                    <a:cxn ang="0">
                      <a:pos x="128" y="216"/>
                    </a:cxn>
                    <a:cxn ang="0">
                      <a:pos x="136" y="192"/>
                    </a:cxn>
                    <a:cxn ang="0">
                      <a:pos x="138" y="117"/>
                    </a:cxn>
                    <a:cxn ang="0">
                      <a:pos x="144" y="101"/>
                    </a:cxn>
                    <a:cxn ang="0">
                      <a:pos x="146" y="48"/>
                    </a:cxn>
                    <a:cxn ang="0">
                      <a:pos x="130" y="0"/>
                    </a:cxn>
                    <a:cxn ang="0">
                      <a:pos x="93" y="13"/>
                    </a:cxn>
                    <a:cxn ang="0">
                      <a:pos x="77" y="53"/>
                    </a:cxn>
                    <a:cxn ang="0">
                      <a:pos x="66" y="138"/>
                    </a:cxn>
                    <a:cxn ang="0">
                      <a:pos x="58" y="162"/>
                    </a:cxn>
                    <a:cxn ang="0">
                      <a:pos x="42" y="216"/>
                    </a:cxn>
                    <a:cxn ang="0">
                      <a:pos x="40" y="226"/>
                    </a:cxn>
                    <a:cxn ang="0">
                      <a:pos x="34" y="232"/>
                    </a:cxn>
                    <a:cxn ang="0">
                      <a:pos x="32" y="250"/>
                    </a:cxn>
                    <a:cxn ang="0">
                      <a:pos x="29" y="258"/>
                    </a:cxn>
                    <a:cxn ang="0">
                      <a:pos x="16" y="349"/>
                    </a:cxn>
                    <a:cxn ang="0">
                      <a:pos x="10" y="381"/>
                    </a:cxn>
                    <a:cxn ang="0">
                      <a:pos x="2" y="386"/>
                    </a:cxn>
                    <a:cxn ang="0">
                      <a:pos x="5" y="381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0215" name="Rectangle 256"/>
              <p:cNvSpPr>
                <a:spLocks noChangeArrowheads="1"/>
              </p:cNvSpPr>
              <p:nvPr/>
            </p:nvSpPr>
            <p:spPr bwMode="auto">
              <a:xfrm>
                <a:off x="42" y="45"/>
                <a:ext cx="22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sz="1600" b="1" i="1">
                    <a:solidFill>
                      <a:schemeClr val="bg2"/>
                    </a:solidFill>
                    <a:effectLst/>
                    <a:latin typeface="Kosher-Normal" charset="0"/>
                  </a:rPr>
                  <a:t>AC</a:t>
                </a:r>
                <a:endParaRPr lang="en-US" sz="1600" i="1">
                  <a:solidFill>
                    <a:schemeClr val="bg2"/>
                  </a:solidFill>
                  <a:effectLst/>
                  <a:latin typeface="Helvetica" charset="0"/>
                </a:endParaRPr>
              </a:p>
            </p:txBody>
          </p:sp>
        </p:grpSp>
        <p:grpSp>
          <p:nvGrpSpPr>
            <p:cNvPr id="40175" name="Group 257"/>
            <p:cNvGrpSpPr>
              <a:grpSpLocks/>
            </p:cNvGrpSpPr>
            <p:nvPr/>
          </p:nvGrpSpPr>
          <p:grpSpPr bwMode="auto">
            <a:xfrm>
              <a:off x="3" y="2383"/>
              <a:ext cx="331" cy="369"/>
              <a:chOff x="0" y="0"/>
              <a:chExt cx="331" cy="369"/>
            </a:xfrm>
          </p:grpSpPr>
          <p:grpSp>
            <p:nvGrpSpPr>
              <p:cNvPr id="40202" name="Group 258"/>
              <p:cNvGrpSpPr>
                <a:grpSpLocks/>
              </p:cNvGrpSpPr>
              <p:nvPr/>
            </p:nvGrpSpPr>
            <p:grpSpPr bwMode="auto">
              <a:xfrm>
                <a:off x="0" y="0"/>
                <a:ext cx="331" cy="369"/>
                <a:chOff x="0" y="0"/>
                <a:chExt cx="2950" cy="2769"/>
              </a:xfrm>
            </p:grpSpPr>
            <p:grpSp>
              <p:nvGrpSpPr>
                <p:cNvPr id="40204" name="Group 25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50" cy="2769"/>
                  <a:chOff x="0" y="0"/>
                  <a:chExt cx="2950" cy="2769"/>
                </a:xfrm>
              </p:grpSpPr>
              <p:grpSp>
                <p:nvGrpSpPr>
                  <p:cNvPr id="40210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473" y="498"/>
                    <a:ext cx="2105" cy="1421"/>
                    <a:chOff x="0" y="0"/>
                    <a:chExt cx="2105" cy="1421"/>
                  </a:xfrm>
                </p:grpSpPr>
                <p:sp>
                  <p:nvSpPr>
                    <p:cNvPr id="29957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3" y="-3"/>
                      <a:ext cx="2050" cy="255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592"/>
                        <a:gd name="T49" fmla="*/ 0 h 90"/>
                        <a:gd name="T50" fmla="*/ 592 w 592"/>
                        <a:gd name="T51" fmla="*/ 90 h 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958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-1" y="185"/>
                      <a:ext cx="2077" cy="1238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599"/>
                        <a:gd name="T94" fmla="*/ 0 h 432"/>
                        <a:gd name="T95" fmla="*/ 599 w 599"/>
                        <a:gd name="T96" fmla="*/ 432 h 432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</p:grpSp>
              <p:pic>
                <p:nvPicPr>
                  <p:cNvPr id="40211" name="Picture 263"/>
                  <p:cNvPicPr>
                    <a:picLocks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9960" name="Unknown Shape"/>
                <p:cNvSpPr>
                  <a:spLocks/>
                </p:cNvSpPr>
                <p:nvPr/>
              </p:nvSpPr>
              <p:spPr bwMode="auto">
                <a:xfrm>
                  <a:off x="535" y="1936"/>
                  <a:ext cx="89" cy="278"/>
                </a:xfrm>
                <a:custGeom>
                  <a:avLst/>
                  <a:gdLst/>
                  <a:ahLst/>
                  <a:cxnLst>
                    <a:cxn ang="0">
                      <a:pos x="72" y="153"/>
                    </a:cxn>
                    <a:cxn ang="0">
                      <a:pos x="64" y="69"/>
                    </a:cxn>
                    <a:cxn ang="0">
                      <a:pos x="47" y="43"/>
                    </a:cxn>
                    <a:cxn ang="0">
                      <a:pos x="55" y="69"/>
                    </a:cxn>
                    <a:cxn ang="0">
                      <a:pos x="64" y="27"/>
                    </a:cxn>
                    <a:cxn ang="0">
                      <a:pos x="38" y="10"/>
                    </a:cxn>
                    <a:cxn ang="0">
                      <a:pos x="38" y="43"/>
                    </a:cxn>
                    <a:cxn ang="0">
                      <a:pos x="47" y="187"/>
                    </a:cxn>
                    <a:cxn ang="0">
                      <a:pos x="30" y="161"/>
                    </a:cxn>
                    <a:cxn ang="0">
                      <a:pos x="38" y="128"/>
                    </a:cxn>
                    <a:cxn ang="0">
                      <a:pos x="47" y="161"/>
                    </a:cxn>
                    <a:cxn ang="0">
                      <a:pos x="38" y="102"/>
                    </a:cxn>
                    <a:cxn ang="0">
                      <a:pos x="47" y="153"/>
                    </a:cxn>
                    <a:cxn ang="0">
                      <a:pos x="38" y="119"/>
                    </a:cxn>
                    <a:cxn ang="0">
                      <a:pos x="47" y="144"/>
                    </a:cxn>
                    <a:cxn ang="0">
                      <a:pos x="55" y="170"/>
                    </a:cxn>
                    <a:cxn ang="0">
                      <a:pos x="72" y="203"/>
                    </a:cxn>
                    <a:cxn ang="0">
                      <a:pos x="80" y="229"/>
                    </a:cxn>
                    <a:cxn ang="0">
                      <a:pos x="72" y="279"/>
                    </a:cxn>
                    <a:cxn ang="0">
                      <a:pos x="64" y="271"/>
                    </a:cxn>
                    <a:cxn ang="0">
                      <a:pos x="55" y="313"/>
                    </a:cxn>
                    <a:cxn ang="0">
                      <a:pos x="38" y="288"/>
                    </a:cxn>
                    <a:cxn ang="0">
                      <a:pos x="30" y="203"/>
                    </a:cxn>
                    <a:cxn ang="0">
                      <a:pos x="22" y="246"/>
                    </a:cxn>
                    <a:cxn ang="0">
                      <a:pos x="5" y="212"/>
                    </a:cxn>
                    <a:cxn ang="0">
                      <a:pos x="38" y="144"/>
                    </a:cxn>
                    <a:cxn ang="0">
                      <a:pos x="64" y="170"/>
                    </a:cxn>
                    <a:cxn ang="0">
                      <a:pos x="72" y="220"/>
                    </a:cxn>
                    <a:cxn ang="0">
                      <a:pos x="64" y="187"/>
                    </a:cxn>
                    <a:cxn ang="0">
                      <a:pos x="64" y="10"/>
                    </a:cxn>
                    <a:cxn ang="0">
                      <a:pos x="47" y="35"/>
                    </a:cxn>
                    <a:cxn ang="0">
                      <a:pos x="22" y="43"/>
                    </a:cxn>
                    <a:cxn ang="0">
                      <a:pos x="38" y="94"/>
                    </a:cxn>
                    <a:cxn ang="0">
                      <a:pos x="55" y="136"/>
                    </a:cxn>
                    <a:cxn ang="0">
                      <a:pos x="72" y="153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61" name="Unknown Shape"/>
                <p:cNvSpPr>
                  <a:spLocks/>
                </p:cNvSpPr>
                <p:nvPr/>
              </p:nvSpPr>
              <p:spPr bwMode="auto">
                <a:xfrm>
                  <a:off x="553" y="1936"/>
                  <a:ext cx="107" cy="30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92" y="5"/>
                    </a:cxn>
                    <a:cxn ang="0">
                      <a:pos x="73" y="29"/>
                    </a:cxn>
                    <a:cxn ang="0">
                      <a:pos x="84" y="61"/>
                    </a:cxn>
                    <a:cxn ang="0">
                      <a:pos x="84" y="146"/>
                    </a:cxn>
                    <a:cxn ang="0">
                      <a:pos x="97" y="168"/>
                    </a:cxn>
                    <a:cxn ang="0">
                      <a:pos x="97" y="240"/>
                    </a:cxn>
                    <a:cxn ang="0">
                      <a:pos x="84" y="336"/>
                    </a:cxn>
                    <a:cxn ang="0">
                      <a:pos x="68" y="354"/>
                    </a:cxn>
                    <a:cxn ang="0">
                      <a:pos x="14" y="320"/>
                    </a:cxn>
                    <a:cxn ang="0">
                      <a:pos x="12" y="282"/>
                    </a:cxn>
                    <a:cxn ang="0">
                      <a:pos x="14" y="245"/>
                    </a:cxn>
                    <a:cxn ang="0">
                      <a:pos x="9" y="98"/>
                    </a:cxn>
                    <a:cxn ang="0">
                      <a:pos x="20" y="45"/>
                    </a:cxn>
                    <a:cxn ang="0">
                      <a:pos x="6" y="13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62" name="Unknown Shape"/>
                <p:cNvSpPr>
                  <a:spLocks/>
                </p:cNvSpPr>
                <p:nvPr/>
              </p:nvSpPr>
              <p:spPr bwMode="auto">
                <a:xfrm>
                  <a:off x="1925" y="1869"/>
                  <a:ext cx="152" cy="330"/>
                </a:xfrm>
                <a:custGeom>
                  <a:avLst/>
                  <a:gdLst/>
                  <a:ahLst/>
                  <a:cxnLst>
                    <a:cxn ang="0">
                      <a:pos x="141" y="20"/>
                    </a:cxn>
                    <a:cxn ang="0">
                      <a:pos x="133" y="103"/>
                    </a:cxn>
                    <a:cxn ang="0">
                      <a:pos x="125" y="130"/>
                    </a:cxn>
                    <a:cxn ang="0">
                      <a:pos x="122" y="140"/>
                    </a:cxn>
                    <a:cxn ang="0">
                      <a:pos x="104" y="244"/>
                    </a:cxn>
                    <a:cxn ang="0">
                      <a:pos x="82" y="314"/>
                    </a:cxn>
                    <a:cxn ang="0">
                      <a:pos x="66" y="362"/>
                    </a:cxn>
                    <a:cxn ang="0">
                      <a:pos x="56" y="364"/>
                    </a:cxn>
                    <a:cxn ang="0">
                      <a:pos x="18" y="370"/>
                    </a:cxn>
                    <a:cxn ang="0">
                      <a:pos x="2" y="351"/>
                    </a:cxn>
                    <a:cxn ang="0">
                      <a:pos x="5" y="316"/>
                    </a:cxn>
                    <a:cxn ang="0">
                      <a:pos x="8" y="220"/>
                    </a:cxn>
                    <a:cxn ang="0">
                      <a:pos x="21" y="199"/>
                    </a:cxn>
                    <a:cxn ang="0">
                      <a:pos x="34" y="106"/>
                    </a:cxn>
                    <a:cxn ang="0">
                      <a:pos x="42" y="74"/>
                    </a:cxn>
                    <a:cxn ang="0">
                      <a:pos x="80" y="18"/>
                    </a:cxn>
                    <a:cxn ang="0">
                      <a:pos x="122" y="18"/>
                    </a:cxn>
                    <a:cxn ang="0">
                      <a:pos x="141" y="20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63" name="Unknown Shape"/>
                <p:cNvSpPr>
                  <a:spLocks/>
                </p:cNvSpPr>
                <p:nvPr/>
              </p:nvSpPr>
              <p:spPr bwMode="auto">
                <a:xfrm>
                  <a:off x="633" y="308"/>
                  <a:ext cx="98" cy="443"/>
                </a:xfrm>
                <a:custGeom>
                  <a:avLst/>
                  <a:gdLst/>
                  <a:ahLst/>
                  <a:cxnLst>
                    <a:cxn ang="0">
                      <a:pos x="26" y="486"/>
                    </a:cxn>
                    <a:cxn ang="0">
                      <a:pos x="61" y="494"/>
                    </a:cxn>
                    <a:cxn ang="0">
                      <a:pos x="72" y="451"/>
                    </a:cxn>
                    <a:cxn ang="0">
                      <a:pos x="72" y="323"/>
                    </a:cxn>
                    <a:cxn ang="0">
                      <a:pos x="88" y="214"/>
                    </a:cxn>
                    <a:cxn ang="0">
                      <a:pos x="96" y="174"/>
                    </a:cxn>
                    <a:cxn ang="0">
                      <a:pos x="88" y="51"/>
                    </a:cxn>
                    <a:cxn ang="0">
                      <a:pos x="77" y="6"/>
                    </a:cxn>
                    <a:cxn ang="0">
                      <a:pos x="29" y="25"/>
                    </a:cxn>
                    <a:cxn ang="0">
                      <a:pos x="26" y="121"/>
                    </a:cxn>
                    <a:cxn ang="0">
                      <a:pos x="32" y="363"/>
                    </a:cxn>
                    <a:cxn ang="0">
                      <a:pos x="40" y="406"/>
                    </a:cxn>
                    <a:cxn ang="0">
                      <a:pos x="24" y="473"/>
                    </a:cxn>
                    <a:cxn ang="0">
                      <a:pos x="26" y="486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64" name="Unknown Shape"/>
                <p:cNvSpPr>
                  <a:spLocks/>
                </p:cNvSpPr>
                <p:nvPr/>
              </p:nvSpPr>
              <p:spPr bwMode="auto">
                <a:xfrm>
                  <a:off x="2344" y="293"/>
                  <a:ext cx="160" cy="360"/>
                </a:xfrm>
                <a:custGeom>
                  <a:avLst/>
                  <a:gdLst/>
                  <a:ahLst/>
                  <a:cxnLst>
                    <a:cxn ang="0">
                      <a:pos x="5" y="381"/>
                    </a:cxn>
                    <a:cxn ang="0">
                      <a:pos x="40" y="410"/>
                    </a:cxn>
                    <a:cxn ang="0">
                      <a:pos x="80" y="402"/>
                    </a:cxn>
                    <a:cxn ang="0">
                      <a:pos x="93" y="362"/>
                    </a:cxn>
                    <a:cxn ang="0">
                      <a:pos x="114" y="280"/>
                    </a:cxn>
                    <a:cxn ang="0">
                      <a:pos x="128" y="216"/>
                    </a:cxn>
                    <a:cxn ang="0">
                      <a:pos x="136" y="192"/>
                    </a:cxn>
                    <a:cxn ang="0">
                      <a:pos x="138" y="117"/>
                    </a:cxn>
                    <a:cxn ang="0">
                      <a:pos x="144" y="101"/>
                    </a:cxn>
                    <a:cxn ang="0">
                      <a:pos x="146" y="48"/>
                    </a:cxn>
                    <a:cxn ang="0">
                      <a:pos x="130" y="0"/>
                    </a:cxn>
                    <a:cxn ang="0">
                      <a:pos x="93" y="13"/>
                    </a:cxn>
                    <a:cxn ang="0">
                      <a:pos x="77" y="53"/>
                    </a:cxn>
                    <a:cxn ang="0">
                      <a:pos x="66" y="138"/>
                    </a:cxn>
                    <a:cxn ang="0">
                      <a:pos x="58" y="162"/>
                    </a:cxn>
                    <a:cxn ang="0">
                      <a:pos x="42" y="216"/>
                    </a:cxn>
                    <a:cxn ang="0">
                      <a:pos x="40" y="226"/>
                    </a:cxn>
                    <a:cxn ang="0">
                      <a:pos x="34" y="232"/>
                    </a:cxn>
                    <a:cxn ang="0">
                      <a:pos x="32" y="250"/>
                    </a:cxn>
                    <a:cxn ang="0">
                      <a:pos x="29" y="258"/>
                    </a:cxn>
                    <a:cxn ang="0">
                      <a:pos x="16" y="349"/>
                    </a:cxn>
                    <a:cxn ang="0">
                      <a:pos x="10" y="381"/>
                    </a:cxn>
                    <a:cxn ang="0">
                      <a:pos x="2" y="386"/>
                    </a:cxn>
                    <a:cxn ang="0">
                      <a:pos x="5" y="381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0203" name="Rectangle 269"/>
              <p:cNvSpPr>
                <a:spLocks noChangeArrowheads="1"/>
              </p:cNvSpPr>
              <p:nvPr/>
            </p:nvSpPr>
            <p:spPr bwMode="auto">
              <a:xfrm>
                <a:off x="42" y="45"/>
                <a:ext cx="216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sz="1600" b="1" i="1">
                    <a:solidFill>
                      <a:schemeClr val="bg2"/>
                    </a:solidFill>
                    <a:effectLst/>
                    <a:latin typeface="Kosher-Normal" charset="0"/>
                  </a:rPr>
                  <a:t>LC</a:t>
                </a:r>
                <a:endParaRPr lang="en-US" sz="1600" i="1">
                  <a:solidFill>
                    <a:schemeClr val="bg2"/>
                  </a:solidFill>
                  <a:effectLst/>
                  <a:latin typeface="Helvetica" charset="0"/>
                </a:endParaRPr>
              </a:p>
            </p:txBody>
          </p:sp>
        </p:grpSp>
        <p:grpSp>
          <p:nvGrpSpPr>
            <p:cNvPr id="40176" name="Group 270"/>
            <p:cNvGrpSpPr>
              <a:grpSpLocks/>
            </p:cNvGrpSpPr>
            <p:nvPr/>
          </p:nvGrpSpPr>
          <p:grpSpPr bwMode="auto">
            <a:xfrm>
              <a:off x="1492" y="0"/>
              <a:ext cx="331" cy="369"/>
              <a:chOff x="0" y="0"/>
              <a:chExt cx="331" cy="369"/>
            </a:xfrm>
          </p:grpSpPr>
          <p:grpSp>
            <p:nvGrpSpPr>
              <p:cNvPr id="40190" name="Group 271"/>
              <p:cNvGrpSpPr>
                <a:grpSpLocks/>
              </p:cNvGrpSpPr>
              <p:nvPr/>
            </p:nvGrpSpPr>
            <p:grpSpPr bwMode="auto">
              <a:xfrm>
                <a:off x="0" y="0"/>
                <a:ext cx="331" cy="369"/>
                <a:chOff x="0" y="0"/>
                <a:chExt cx="2950" cy="2769"/>
              </a:xfrm>
            </p:grpSpPr>
            <p:grpSp>
              <p:nvGrpSpPr>
                <p:cNvPr id="40192" name="Group 27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50" cy="2769"/>
                  <a:chOff x="0" y="0"/>
                  <a:chExt cx="2950" cy="2769"/>
                </a:xfrm>
              </p:grpSpPr>
              <p:grpSp>
                <p:nvGrpSpPr>
                  <p:cNvPr id="40198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473" y="498"/>
                    <a:ext cx="2105" cy="1421"/>
                    <a:chOff x="0" y="0"/>
                    <a:chExt cx="2105" cy="1421"/>
                  </a:xfrm>
                </p:grpSpPr>
                <p:sp>
                  <p:nvSpPr>
                    <p:cNvPr id="29970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3" y="-3"/>
                      <a:ext cx="2050" cy="255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592"/>
                        <a:gd name="T49" fmla="*/ 0 h 90"/>
                        <a:gd name="T50" fmla="*/ 592 w 592"/>
                        <a:gd name="T51" fmla="*/ 90 h 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971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-1" y="185"/>
                      <a:ext cx="2077" cy="1238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599"/>
                        <a:gd name="T94" fmla="*/ 0 h 432"/>
                        <a:gd name="T95" fmla="*/ 599 w 599"/>
                        <a:gd name="T96" fmla="*/ 432 h 432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</p:grpSp>
              <p:pic>
                <p:nvPicPr>
                  <p:cNvPr id="40199" name="Picture 276"/>
                  <p:cNvPicPr>
                    <a:picLocks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9973" name="Unknown Shape"/>
                <p:cNvSpPr>
                  <a:spLocks/>
                </p:cNvSpPr>
                <p:nvPr/>
              </p:nvSpPr>
              <p:spPr bwMode="auto">
                <a:xfrm>
                  <a:off x="535" y="1936"/>
                  <a:ext cx="89" cy="278"/>
                </a:xfrm>
                <a:custGeom>
                  <a:avLst/>
                  <a:gdLst/>
                  <a:ahLst/>
                  <a:cxnLst>
                    <a:cxn ang="0">
                      <a:pos x="72" y="153"/>
                    </a:cxn>
                    <a:cxn ang="0">
                      <a:pos x="64" y="69"/>
                    </a:cxn>
                    <a:cxn ang="0">
                      <a:pos x="47" y="43"/>
                    </a:cxn>
                    <a:cxn ang="0">
                      <a:pos x="55" y="69"/>
                    </a:cxn>
                    <a:cxn ang="0">
                      <a:pos x="64" y="27"/>
                    </a:cxn>
                    <a:cxn ang="0">
                      <a:pos x="38" y="10"/>
                    </a:cxn>
                    <a:cxn ang="0">
                      <a:pos x="38" y="43"/>
                    </a:cxn>
                    <a:cxn ang="0">
                      <a:pos x="47" y="187"/>
                    </a:cxn>
                    <a:cxn ang="0">
                      <a:pos x="30" y="161"/>
                    </a:cxn>
                    <a:cxn ang="0">
                      <a:pos x="38" y="128"/>
                    </a:cxn>
                    <a:cxn ang="0">
                      <a:pos x="47" y="161"/>
                    </a:cxn>
                    <a:cxn ang="0">
                      <a:pos x="38" y="102"/>
                    </a:cxn>
                    <a:cxn ang="0">
                      <a:pos x="47" y="153"/>
                    </a:cxn>
                    <a:cxn ang="0">
                      <a:pos x="38" y="119"/>
                    </a:cxn>
                    <a:cxn ang="0">
                      <a:pos x="47" y="144"/>
                    </a:cxn>
                    <a:cxn ang="0">
                      <a:pos x="55" y="170"/>
                    </a:cxn>
                    <a:cxn ang="0">
                      <a:pos x="72" y="203"/>
                    </a:cxn>
                    <a:cxn ang="0">
                      <a:pos x="80" y="229"/>
                    </a:cxn>
                    <a:cxn ang="0">
                      <a:pos x="72" y="279"/>
                    </a:cxn>
                    <a:cxn ang="0">
                      <a:pos x="64" y="271"/>
                    </a:cxn>
                    <a:cxn ang="0">
                      <a:pos x="55" y="313"/>
                    </a:cxn>
                    <a:cxn ang="0">
                      <a:pos x="38" y="288"/>
                    </a:cxn>
                    <a:cxn ang="0">
                      <a:pos x="30" y="203"/>
                    </a:cxn>
                    <a:cxn ang="0">
                      <a:pos x="22" y="246"/>
                    </a:cxn>
                    <a:cxn ang="0">
                      <a:pos x="5" y="212"/>
                    </a:cxn>
                    <a:cxn ang="0">
                      <a:pos x="38" y="144"/>
                    </a:cxn>
                    <a:cxn ang="0">
                      <a:pos x="64" y="170"/>
                    </a:cxn>
                    <a:cxn ang="0">
                      <a:pos x="72" y="220"/>
                    </a:cxn>
                    <a:cxn ang="0">
                      <a:pos x="64" y="187"/>
                    </a:cxn>
                    <a:cxn ang="0">
                      <a:pos x="64" y="10"/>
                    </a:cxn>
                    <a:cxn ang="0">
                      <a:pos x="47" y="35"/>
                    </a:cxn>
                    <a:cxn ang="0">
                      <a:pos x="22" y="43"/>
                    </a:cxn>
                    <a:cxn ang="0">
                      <a:pos x="38" y="94"/>
                    </a:cxn>
                    <a:cxn ang="0">
                      <a:pos x="55" y="136"/>
                    </a:cxn>
                    <a:cxn ang="0">
                      <a:pos x="72" y="153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74" name="Unknown Shape"/>
                <p:cNvSpPr>
                  <a:spLocks/>
                </p:cNvSpPr>
                <p:nvPr/>
              </p:nvSpPr>
              <p:spPr bwMode="auto">
                <a:xfrm>
                  <a:off x="553" y="1936"/>
                  <a:ext cx="107" cy="30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92" y="5"/>
                    </a:cxn>
                    <a:cxn ang="0">
                      <a:pos x="73" y="29"/>
                    </a:cxn>
                    <a:cxn ang="0">
                      <a:pos x="84" y="61"/>
                    </a:cxn>
                    <a:cxn ang="0">
                      <a:pos x="84" y="146"/>
                    </a:cxn>
                    <a:cxn ang="0">
                      <a:pos x="97" y="168"/>
                    </a:cxn>
                    <a:cxn ang="0">
                      <a:pos x="97" y="240"/>
                    </a:cxn>
                    <a:cxn ang="0">
                      <a:pos x="84" y="336"/>
                    </a:cxn>
                    <a:cxn ang="0">
                      <a:pos x="68" y="354"/>
                    </a:cxn>
                    <a:cxn ang="0">
                      <a:pos x="14" y="320"/>
                    </a:cxn>
                    <a:cxn ang="0">
                      <a:pos x="12" y="282"/>
                    </a:cxn>
                    <a:cxn ang="0">
                      <a:pos x="14" y="245"/>
                    </a:cxn>
                    <a:cxn ang="0">
                      <a:pos x="9" y="98"/>
                    </a:cxn>
                    <a:cxn ang="0">
                      <a:pos x="20" y="45"/>
                    </a:cxn>
                    <a:cxn ang="0">
                      <a:pos x="6" y="13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75" name="Unknown Shape"/>
                <p:cNvSpPr>
                  <a:spLocks/>
                </p:cNvSpPr>
                <p:nvPr/>
              </p:nvSpPr>
              <p:spPr bwMode="auto">
                <a:xfrm>
                  <a:off x="1925" y="1869"/>
                  <a:ext cx="152" cy="330"/>
                </a:xfrm>
                <a:custGeom>
                  <a:avLst/>
                  <a:gdLst/>
                  <a:ahLst/>
                  <a:cxnLst>
                    <a:cxn ang="0">
                      <a:pos x="141" y="20"/>
                    </a:cxn>
                    <a:cxn ang="0">
                      <a:pos x="133" y="103"/>
                    </a:cxn>
                    <a:cxn ang="0">
                      <a:pos x="125" y="130"/>
                    </a:cxn>
                    <a:cxn ang="0">
                      <a:pos x="122" y="140"/>
                    </a:cxn>
                    <a:cxn ang="0">
                      <a:pos x="104" y="244"/>
                    </a:cxn>
                    <a:cxn ang="0">
                      <a:pos x="82" y="314"/>
                    </a:cxn>
                    <a:cxn ang="0">
                      <a:pos x="66" y="362"/>
                    </a:cxn>
                    <a:cxn ang="0">
                      <a:pos x="56" y="364"/>
                    </a:cxn>
                    <a:cxn ang="0">
                      <a:pos x="18" y="370"/>
                    </a:cxn>
                    <a:cxn ang="0">
                      <a:pos x="2" y="351"/>
                    </a:cxn>
                    <a:cxn ang="0">
                      <a:pos x="5" y="316"/>
                    </a:cxn>
                    <a:cxn ang="0">
                      <a:pos x="8" y="220"/>
                    </a:cxn>
                    <a:cxn ang="0">
                      <a:pos x="21" y="199"/>
                    </a:cxn>
                    <a:cxn ang="0">
                      <a:pos x="34" y="106"/>
                    </a:cxn>
                    <a:cxn ang="0">
                      <a:pos x="42" y="74"/>
                    </a:cxn>
                    <a:cxn ang="0">
                      <a:pos x="80" y="18"/>
                    </a:cxn>
                    <a:cxn ang="0">
                      <a:pos x="122" y="18"/>
                    </a:cxn>
                    <a:cxn ang="0">
                      <a:pos x="141" y="20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76" name="Unknown Shape"/>
                <p:cNvSpPr>
                  <a:spLocks/>
                </p:cNvSpPr>
                <p:nvPr/>
              </p:nvSpPr>
              <p:spPr bwMode="auto">
                <a:xfrm>
                  <a:off x="633" y="308"/>
                  <a:ext cx="98" cy="443"/>
                </a:xfrm>
                <a:custGeom>
                  <a:avLst/>
                  <a:gdLst/>
                  <a:ahLst/>
                  <a:cxnLst>
                    <a:cxn ang="0">
                      <a:pos x="26" y="486"/>
                    </a:cxn>
                    <a:cxn ang="0">
                      <a:pos x="61" y="494"/>
                    </a:cxn>
                    <a:cxn ang="0">
                      <a:pos x="72" y="451"/>
                    </a:cxn>
                    <a:cxn ang="0">
                      <a:pos x="72" y="323"/>
                    </a:cxn>
                    <a:cxn ang="0">
                      <a:pos x="88" y="214"/>
                    </a:cxn>
                    <a:cxn ang="0">
                      <a:pos x="96" y="174"/>
                    </a:cxn>
                    <a:cxn ang="0">
                      <a:pos x="88" y="51"/>
                    </a:cxn>
                    <a:cxn ang="0">
                      <a:pos x="77" y="6"/>
                    </a:cxn>
                    <a:cxn ang="0">
                      <a:pos x="29" y="25"/>
                    </a:cxn>
                    <a:cxn ang="0">
                      <a:pos x="26" y="121"/>
                    </a:cxn>
                    <a:cxn ang="0">
                      <a:pos x="32" y="363"/>
                    </a:cxn>
                    <a:cxn ang="0">
                      <a:pos x="40" y="406"/>
                    </a:cxn>
                    <a:cxn ang="0">
                      <a:pos x="24" y="473"/>
                    </a:cxn>
                    <a:cxn ang="0">
                      <a:pos x="26" y="486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77" name="Unknown Shape"/>
                <p:cNvSpPr>
                  <a:spLocks/>
                </p:cNvSpPr>
                <p:nvPr/>
              </p:nvSpPr>
              <p:spPr bwMode="auto">
                <a:xfrm>
                  <a:off x="2344" y="293"/>
                  <a:ext cx="160" cy="360"/>
                </a:xfrm>
                <a:custGeom>
                  <a:avLst/>
                  <a:gdLst/>
                  <a:ahLst/>
                  <a:cxnLst>
                    <a:cxn ang="0">
                      <a:pos x="5" y="381"/>
                    </a:cxn>
                    <a:cxn ang="0">
                      <a:pos x="40" y="410"/>
                    </a:cxn>
                    <a:cxn ang="0">
                      <a:pos x="80" y="402"/>
                    </a:cxn>
                    <a:cxn ang="0">
                      <a:pos x="93" y="362"/>
                    </a:cxn>
                    <a:cxn ang="0">
                      <a:pos x="114" y="280"/>
                    </a:cxn>
                    <a:cxn ang="0">
                      <a:pos x="128" y="216"/>
                    </a:cxn>
                    <a:cxn ang="0">
                      <a:pos x="136" y="192"/>
                    </a:cxn>
                    <a:cxn ang="0">
                      <a:pos x="138" y="117"/>
                    </a:cxn>
                    <a:cxn ang="0">
                      <a:pos x="144" y="101"/>
                    </a:cxn>
                    <a:cxn ang="0">
                      <a:pos x="146" y="48"/>
                    </a:cxn>
                    <a:cxn ang="0">
                      <a:pos x="130" y="0"/>
                    </a:cxn>
                    <a:cxn ang="0">
                      <a:pos x="93" y="13"/>
                    </a:cxn>
                    <a:cxn ang="0">
                      <a:pos x="77" y="53"/>
                    </a:cxn>
                    <a:cxn ang="0">
                      <a:pos x="66" y="138"/>
                    </a:cxn>
                    <a:cxn ang="0">
                      <a:pos x="58" y="162"/>
                    </a:cxn>
                    <a:cxn ang="0">
                      <a:pos x="42" y="216"/>
                    </a:cxn>
                    <a:cxn ang="0">
                      <a:pos x="40" y="226"/>
                    </a:cxn>
                    <a:cxn ang="0">
                      <a:pos x="34" y="232"/>
                    </a:cxn>
                    <a:cxn ang="0">
                      <a:pos x="32" y="250"/>
                    </a:cxn>
                    <a:cxn ang="0">
                      <a:pos x="29" y="258"/>
                    </a:cxn>
                    <a:cxn ang="0">
                      <a:pos x="16" y="349"/>
                    </a:cxn>
                    <a:cxn ang="0">
                      <a:pos x="10" y="381"/>
                    </a:cxn>
                    <a:cxn ang="0">
                      <a:pos x="2" y="386"/>
                    </a:cxn>
                    <a:cxn ang="0">
                      <a:pos x="5" y="381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0191" name="Rectangle 282"/>
              <p:cNvSpPr>
                <a:spLocks noChangeArrowheads="1"/>
              </p:cNvSpPr>
              <p:nvPr/>
            </p:nvSpPr>
            <p:spPr bwMode="auto">
              <a:xfrm>
                <a:off x="42" y="45"/>
                <a:ext cx="22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sz="1600" b="1" i="1">
                    <a:solidFill>
                      <a:schemeClr val="bg2"/>
                    </a:solidFill>
                    <a:effectLst/>
                    <a:latin typeface="Kosher-Normal" charset="0"/>
                  </a:rPr>
                  <a:t>DC</a:t>
                </a:r>
                <a:endParaRPr lang="en-US" sz="1600" i="1">
                  <a:solidFill>
                    <a:schemeClr val="bg2"/>
                  </a:solidFill>
                  <a:effectLst/>
                  <a:latin typeface="Helvetica" charset="0"/>
                </a:endParaRPr>
              </a:p>
            </p:txBody>
          </p:sp>
        </p:grpSp>
        <p:grpSp>
          <p:nvGrpSpPr>
            <p:cNvPr id="40177" name="Group 283"/>
            <p:cNvGrpSpPr>
              <a:grpSpLocks/>
            </p:cNvGrpSpPr>
            <p:nvPr/>
          </p:nvGrpSpPr>
          <p:grpSpPr bwMode="auto">
            <a:xfrm>
              <a:off x="1492" y="504"/>
              <a:ext cx="331" cy="369"/>
              <a:chOff x="0" y="0"/>
              <a:chExt cx="331" cy="369"/>
            </a:xfrm>
          </p:grpSpPr>
          <p:grpSp>
            <p:nvGrpSpPr>
              <p:cNvPr id="40178" name="Group 284"/>
              <p:cNvGrpSpPr>
                <a:grpSpLocks/>
              </p:cNvGrpSpPr>
              <p:nvPr/>
            </p:nvGrpSpPr>
            <p:grpSpPr bwMode="auto">
              <a:xfrm>
                <a:off x="0" y="0"/>
                <a:ext cx="331" cy="369"/>
                <a:chOff x="0" y="0"/>
                <a:chExt cx="2950" cy="2769"/>
              </a:xfrm>
            </p:grpSpPr>
            <p:grpSp>
              <p:nvGrpSpPr>
                <p:cNvPr id="40180" name="Group 28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50" cy="2769"/>
                  <a:chOff x="0" y="0"/>
                  <a:chExt cx="2950" cy="2769"/>
                </a:xfrm>
              </p:grpSpPr>
              <p:grpSp>
                <p:nvGrpSpPr>
                  <p:cNvPr id="40186" name="Group 286"/>
                  <p:cNvGrpSpPr>
                    <a:grpSpLocks/>
                  </p:cNvGrpSpPr>
                  <p:nvPr/>
                </p:nvGrpSpPr>
                <p:grpSpPr bwMode="auto">
                  <a:xfrm>
                    <a:off x="473" y="498"/>
                    <a:ext cx="2105" cy="1421"/>
                    <a:chOff x="0" y="0"/>
                    <a:chExt cx="2105" cy="1421"/>
                  </a:xfrm>
                </p:grpSpPr>
                <p:sp>
                  <p:nvSpPr>
                    <p:cNvPr id="29983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3" y="-3"/>
                      <a:ext cx="2050" cy="255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592"/>
                        <a:gd name="T49" fmla="*/ 0 h 90"/>
                        <a:gd name="T50" fmla="*/ 592 w 592"/>
                        <a:gd name="T51" fmla="*/ 90 h 9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29984" name="Unknown Shape" descr="Cork"/>
                    <p:cNvSpPr>
                      <a:spLocks/>
                    </p:cNvSpPr>
                    <p:nvPr/>
                  </p:nvSpPr>
                  <p:spPr bwMode="auto">
                    <a:xfrm>
                      <a:off x="-1" y="185"/>
                      <a:ext cx="2077" cy="1238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w 599"/>
                        <a:gd name="T94" fmla="*/ 0 h 432"/>
                        <a:gd name="T95" fmla="*/ 599 w 599"/>
                        <a:gd name="T96" fmla="*/ 432 h 432"/>
                      </a:gdLst>
                      <a:ahLst/>
                      <a:cxnLst>
                        <a:cxn ang="T62">
                          <a:pos x="T0" y="T1"/>
                        </a:cxn>
                        <a:cxn ang="T63">
                          <a:pos x="T2" y="T3"/>
                        </a:cxn>
                        <a:cxn ang="T64">
                          <a:pos x="T4" y="T5"/>
                        </a:cxn>
                        <a:cxn ang="T65">
                          <a:pos x="T6" y="T7"/>
                        </a:cxn>
                        <a:cxn ang="T66">
                          <a:pos x="T8" y="T9"/>
                        </a:cxn>
                        <a:cxn ang="T67">
                          <a:pos x="T10" y="T11"/>
                        </a:cxn>
                        <a:cxn ang="T68">
                          <a:pos x="T12" y="T13"/>
                        </a:cxn>
                        <a:cxn ang="T69">
                          <a:pos x="T14" y="T15"/>
                        </a:cxn>
                        <a:cxn ang="T70">
                          <a:pos x="T16" y="T17"/>
                        </a:cxn>
                        <a:cxn ang="T71">
                          <a:pos x="T18" y="T19"/>
                        </a:cxn>
                        <a:cxn ang="T72">
                          <a:pos x="T20" y="T21"/>
                        </a:cxn>
                        <a:cxn ang="T73">
                          <a:pos x="T22" y="T23"/>
                        </a:cxn>
                        <a:cxn ang="T74">
                          <a:pos x="T24" y="T25"/>
                        </a:cxn>
                        <a:cxn ang="T75">
                          <a:pos x="T26" y="T27"/>
                        </a:cxn>
                        <a:cxn ang="T76">
                          <a:pos x="T28" y="T29"/>
                        </a:cxn>
                        <a:cxn ang="T77">
                          <a:pos x="T30" y="T31"/>
                        </a:cxn>
                        <a:cxn ang="T78">
                          <a:pos x="T32" y="T33"/>
                        </a:cxn>
                        <a:cxn ang="T79">
                          <a:pos x="T34" y="T35"/>
                        </a:cxn>
                        <a:cxn ang="T80">
                          <a:pos x="T36" y="T37"/>
                        </a:cxn>
                        <a:cxn ang="T81">
                          <a:pos x="T38" y="T39"/>
                        </a:cxn>
                        <a:cxn ang="T82">
                          <a:pos x="T40" y="T41"/>
                        </a:cxn>
                        <a:cxn ang="T83">
                          <a:pos x="T42" y="T43"/>
                        </a:cxn>
                        <a:cxn ang="T84">
                          <a:pos x="T44" y="T45"/>
                        </a:cxn>
                        <a:cxn ang="T85">
                          <a:pos x="T46" y="T47"/>
                        </a:cxn>
                        <a:cxn ang="T86">
                          <a:pos x="T48" y="T49"/>
                        </a:cxn>
                        <a:cxn ang="T87">
                          <a:pos x="T50" y="T51"/>
                        </a:cxn>
                        <a:cxn ang="T88">
                          <a:pos x="T52" y="T53"/>
                        </a:cxn>
                        <a:cxn ang="T89">
                          <a:pos x="T54" y="T55"/>
                        </a:cxn>
                        <a:cxn ang="T90">
                          <a:pos x="T56" y="T57"/>
                        </a:cxn>
                        <a:cxn ang="T91">
                          <a:pos x="T58" y="T59"/>
                        </a:cxn>
                        <a:cxn ang="T92">
                          <a:pos x="T60" y="T61"/>
                        </a:cxn>
                      </a:cxnLst>
                      <a:rect l="T93" t="T94" r="T95" b="T96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latin typeface="WinInnwa" pitchFamily="2" charset="0"/>
                        <a:ea typeface="+mn-ea"/>
                        <a:cs typeface="Times New Roman" pitchFamily="18" charset="0"/>
                      </a:endParaRPr>
                    </a:p>
                  </p:txBody>
                </p:sp>
              </p:grpSp>
              <p:pic>
                <p:nvPicPr>
                  <p:cNvPr id="40187" name="Picture 289"/>
                  <p:cNvPicPr>
                    <a:picLocks noChangeArrowheads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29986" name="Unknown Shape"/>
                <p:cNvSpPr>
                  <a:spLocks/>
                </p:cNvSpPr>
                <p:nvPr/>
              </p:nvSpPr>
              <p:spPr bwMode="auto">
                <a:xfrm>
                  <a:off x="535" y="1936"/>
                  <a:ext cx="89" cy="278"/>
                </a:xfrm>
                <a:custGeom>
                  <a:avLst/>
                  <a:gdLst/>
                  <a:ahLst/>
                  <a:cxnLst>
                    <a:cxn ang="0">
                      <a:pos x="72" y="153"/>
                    </a:cxn>
                    <a:cxn ang="0">
                      <a:pos x="64" y="69"/>
                    </a:cxn>
                    <a:cxn ang="0">
                      <a:pos x="47" y="43"/>
                    </a:cxn>
                    <a:cxn ang="0">
                      <a:pos x="55" y="69"/>
                    </a:cxn>
                    <a:cxn ang="0">
                      <a:pos x="64" y="27"/>
                    </a:cxn>
                    <a:cxn ang="0">
                      <a:pos x="38" y="10"/>
                    </a:cxn>
                    <a:cxn ang="0">
                      <a:pos x="38" y="43"/>
                    </a:cxn>
                    <a:cxn ang="0">
                      <a:pos x="47" y="187"/>
                    </a:cxn>
                    <a:cxn ang="0">
                      <a:pos x="30" y="161"/>
                    </a:cxn>
                    <a:cxn ang="0">
                      <a:pos x="38" y="128"/>
                    </a:cxn>
                    <a:cxn ang="0">
                      <a:pos x="47" y="161"/>
                    </a:cxn>
                    <a:cxn ang="0">
                      <a:pos x="38" y="102"/>
                    </a:cxn>
                    <a:cxn ang="0">
                      <a:pos x="47" y="153"/>
                    </a:cxn>
                    <a:cxn ang="0">
                      <a:pos x="38" y="119"/>
                    </a:cxn>
                    <a:cxn ang="0">
                      <a:pos x="47" y="144"/>
                    </a:cxn>
                    <a:cxn ang="0">
                      <a:pos x="55" y="170"/>
                    </a:cxn>
                    <a:cxn ang="0">
                      <a:pos x="72" y="203"/>
                    </a:cxn>
                    <a:cxn ang="0">
                      <a:pos x="80" y="229"/>
                    </a:cxn>
                    <a:cxn ang="0">
                      <a:pos x="72" y="279"/>
                    </a:cxn>
                    <a:cxn ang="0">
                      <a:pos x="64" y="271"/>
                    </a:cxn>
                    <a:cxn ang="0">
                      <a:pos x="55" y="313"/>
                    </a:cxn>
                    <a:cxn ang="0">
                      <a:pos x="38" y="288"/>
                    </a:cxn>
                    <a:cxn ang="0">
                      <a:pos x="30" y="203"/>
                    </a:cxn>
                    <a:cxn ang="0">
                      <a:pos x="22" y="246"/>
                    </a:cxn>
                    <a:cxn ang="0">
                      <a:pos x="5" y="212"/>
                    </a:cxn>
                    <a:cxn ang="0">
                      <a:pos x="38" y="144"/>
                    </a:cxn>
                    <a:cxn ang="0">
                      <a:pos x="64" y="170"/>
                    </a:cxn>
                    <a:cxn ang="0">
                      <a:pos x="72" y="220"/>
                    </a:cxn>
                    <a:cxn ang="0">
                      <a:pos x="64" y="187"/>
                    </a:cxn>
                    <a:cxn ang="0">
                      <a:pos x="64" y="10"/>
                    </a:cxn>
                    <a:cxn ang="0">
                      <a:pos x="47" y="35"/>
                    </a:cxn>
                    <a:cxn ang="0">
                      <a:pos x="22" y="43"/>
                    </a:cxn>
                    <a:cxn ang="0">
                      <a:pos x="38" y="94"/>
                    </a:cxn>
                    <a:cxn ang="0">
                      <a:pos x="55" y="136"/>
                    </a:cxn>
                    <a:cxn ang="0">
                      <a:pos x="72" y="153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87" name="Unknown Shape"/>
                <p:cNvSpPr>
                  <a:spLocks/>
                </p:cNvSpPr>
                <p:nvPr/>
              </p:nvSpPr>
              <p:spPr bwMode="auto">
                <a:xfrm>
                  <a:off x="553" y="1936"/>
                  <a:ext cx="107" cy="30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92" y="5"/>
                    </a:cxn>
                    <a:cxn ang="0">
                      <a:pos x="73" y="29"/>
                    </a:cxn>
                    <a:cxn ang="0">
                      <a:pos x="84" y="61"/>
                    </a:cxn>
                    <a:cxn ang="0">
                      <a:pos x="84" y="146"/>
                    </a:cxn>
                    <a:cxn ang="0">
                      <a:pos x="97" y="168"/>
                    </a:cxn>
                    <a:cxn ang="0">
                      <a:pos x="97" y="240"/>
                    </a:cxn>
                    <a:cxn ang="0">
                      <a:pos x="84" y="336"/>
                    </a:cxn>
                    <a:cxn ang="0">
                      <a:pos x="68" y="354"/>
                    </a:cxn>
                    <a:cxn ang="0">
                      <a:pos x="14" y="320"/>
                    </a:cxn>
                    <a:cxn ang="0">
                      <a:pos x="12" y="282"/>
                    </a:cxn>
                    <a:cxn ang="0">
                      <a:pos x="14" y="245"/>
                    </a:cxn>
                    <a:cxn ang="0">
                      <a:pos x="9" y="98"/>
                    </a:cxn>
                    <a:cxn ang="0">
                      <a:pos x="20" y="45"/>
                    </a:cxn>
                    <a:cxn ang="0">
                      <a:pos x="6" y="13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88" name="Unknown Shape"/>
                <p:cNvSpPr>
                  <a:spLocks/>
                </p:cNvSpPr>
                <p:nvPr/>
              </p:nvSpPr>
              <p:spPr bwMode="auto">
                <a:xfrm>
                  <a:off x="1925" y="1869"/>
                  <a:ext cx="152" cy="330"/>
                </a:xfrm>
                <a:custGeom>
                  <a:avLst/>
                  <a:gdLst/>
                  <a:ahLst/>
                  <a:cxnLst>
                    <a:cxn ang="0">
                      <a:pos x="141" y="20"/>
                    </a:cxn>
                    <a:cxn ang="0">
                      <a:pos x="133" y="103"/>
                    </a:cxn>
                    <a:cxn ang="0">
                      <a:pos x="125" y="130"/>
                    </a:cxn>
                    <a:cxn ang="0">
                      <a:pos x="122" y="140"/>
                    </a:cxn>
                    <a:cxn ang="0">
                      <a:pos x="104" y="244"/>
                    </a:cxn>
                    <a:cxn ang="0">
                      <a:pos x="82" y="314"/>
                    </a:cxn>
                    <a:cxn ang="0">
                      <a:pos x="66" y="362"/>
                    </a:cxn>
                    <a:cxn ang="0">
                      <a:pos x="56" y="364"/>
                    </a:cxn>
                    <a:cxn ang="0">
                      <a:pos x="18" y="370"/>
                    </a:cxn>
                    <a:cxn ang="0">
                      <a:pos x="2" y="351"/>
                    </a:cxn>
                    <a:cxn ang="0">
                      <a:pos x="5" y="316"/>
                    </a:cxn>
                    <a:cxn ang="0">
                      <a:pos x="8" y="220"/>
                    </a:cxn>
                    <a:cxn ang="0">
                      <a:pos x="21" y="199"/>
                    </a:cxn>
                    <a:cxn ang="0">
                      <a:pos x="34" y="106"/>
                    </a:cxn>
                    <a:cxn ang="0">
                      <a:pos x="42" y="74"/>
                    </a:cxn>
                    <a:cxn ang="0">
                      <a:pos x="80" y="18"/>
                    </a:cxn>
                    <a:cxn ang="0">
                      <a:pos x="122" y="18"/>
                    </a:cxn>
                    <a:cxn ang="0">
                      <a:pos x="141" y="20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89" name="Unknown Shape"/>
                <p:cNvSpPr>
                  <a:spLocks/>
                </p:cNvSpPr>
                <p:nvPr/>
              </p:nvSpPr>
              <p:spPr bwMode="auto">
                <a:xfrm>
                  <a:off x="633" y="308"/>
                  <a:ext cx="98" cy="443"/>
                </a:xfrm>
                <a:custGeom>
                  <a:avLst/>
                  <a:gdLst/>
                  <a:ahLst/>
                  <a:cxnLst>
                    <a:cxn ang="0">
                      <a:pos x="26" y="486"/>
                    </a:cxn>
                    <a:cxn ang="0">
                      <a:pos x="61" y="494"/>
                    </a:cxn>
                    <a:cxn ang="0">
                      <a:pos x="72" y="451"/>
                    </a:cxn>
                    <a:cxn ang="0">
                      <a:pos x="72" y="323"/>
                    </a:cxn>
                    <a:cxn ang="0">
                      <a:pos x="88" y="214"/>
                    </a:cxn>
                    <a:cxn ang="0">
                      <a:pos x="96" y="174"/>
                    </a:cxn>
                    <a:cxn ang="0">
                      <a:pos x="88" y="51"/>
                    </a:cxn>
                    <a:cxn ang="0">
                      <a:pos x="77" y="6"/>
                    </a:cxn>
                    <a:cxn ang="0">
                      <a:pos x="29" y="25"/>
                    </a:cxn>
                    <a:cxn ang="0">
                      <a:pos x="26" y="121"/>
                    </a:cxn>
                    <a:cxn ang="0">
                      <a:pos x="32" y="363"/>
                    </a:cxn>
                    <a:cxn ang="0">
                      <a:pos x="40" y="406"/>
                    </a:cxn>
                    <a:cxn ang="0">
                      <a:pos x="24" y="473"/>
                    </a:cxn>
                    <a:cxn ang="0">
                      <a:pos x="26" y="486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990" name="Unknown Shape"/>
                <p:cNvSpPr>
                  <a:spLocks/>
                </p:cNvSpPr>
                <p:nvPr/>
              </p:nvSpPr>
              <p:spPr bwMode="auto">
                <a:xfrm>
                  <a:off x="2344" y="293"/>
                  <a:ext cx="160" cy="360"/>
                </a:xfrm>
                <a:custGeom>
                  <a:avLst/>
                  <a:gdLst/>
                  <a:ahLst/>
                  <a:cxnLst>
                    <a:cxn ang="0">
                      <a:pos x="5" y="381"/>
                    </a:cxn>
                    <a:cxn ang="0">
                      <a:pos x="40" y="410"/>
                    </a:cxn>
                    <a:cxn ang="0">
                      <a:pos x="80" y="402"/>
                    </a:cxn>
                    <a:cxn ang="0">
                      <a:pos x="93" y="362"/>
                    </a:cxn>
                    <a:cxn ang="0">
                      <a:pos x="114" y="280"/>
                    </a:cxn>
                    <a:cxn ang="0">
                      <a:pos x="128" y="216"/>
                    </a:cxn>
                    <a:cxn ang="0">
                      <a:pos x="136" y="192"/>
                    </a:cxn>
                    <a:cxn ang="0">
                      <a:pos x="138" y="117"/>
                    </a:cxn>
                    <a:cxn ang="0">
                      <a:pos x="144" y="101"/>
                    </a:cxn>
                    <a:cxn ang="0">
                      <a:pos x="146" y="48"/>
                    </a:cxn>
                    <a:cxn ang="0">
                      <a:pos x="130" y="0"/>
                    </a:cxn>
                    <a:cxn ang="0">
                      <a:pos x="93" y="13"/>
                    </a:cxn>
                    <a:cxn ang="0">
                      <a:pos x="77" y="53"/>
                    </a:cxn>
                    <a:cxn ang="0">
                      <a:pos x="66" y="138"/>
                    </a:cxn>
                    <a:cxn ang="0">
                      <a:pos x="58" y="162"/>
                    </a:cxn>
                    <a:cxn ang="0">
                      <a:pos x="42" y="216"/>
                    </a:cxn>
                    <a:cxn ang="0">
                      <a:pos x="40" y="226"/>
                    </a:cxn>
                    <a:cxn ang="0">
                      <a:pos x="34" y="232"/>
                    </a:cxn>
                    <a:cxn ang="0">
                      <a:pos x="32" y="250"/>
                    </a:cxn>
                    <a:cxn ang="0">
                      <a:pos x="29" y="258"/>
                    </a:cxn>
                    <a:cxn ang="0">
                      <a:pos x="16" y="349"/>
                    </a:cxn>
                    <a:cxn ang="0">
                      <a:pos x="10" y="381"/>
                    </a:cxn>
                    <a:cxn ang="0">
                      <a:pos x="2" y="386"/>
                    </a:cxn>
                    <a:cxn ang="0">
                      <a:pos x="5" y="381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WinInnwa" pitchFamily="2" charset="0"/>
                    <a:ea typeface="+mn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0179" name="Rectangle 295"/>
              <p:cNvSpPr>
                <a:spLocks noChangeArrowheads="1"/>
              </p:cNvSpPr>
              <p:nvPr/>
            </p:nvSpPr>
            <p:spPr bwMode="auto">
              <a:xfrm>
                <a:off x="42" y="45"/>
                <a:ext cx="220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sz="1600" b="1" i="1">
                    <a:solidFill>
                      <a:schemeClr val="bg2"/>
                    </a:solidFill>
                    <a:effectLst/>
                    <a:latin typeface="Kosher-Normal" charset="0"/>
                  </a:rPr>
                  <a:t>NC</a:t>
                </a:r>
                <a:endParaRPr lang="en-US" sz="1600" i="1">
                  <a:solidFill>
                    <a:schemeClr val="bg2"/>
                  </a:solidFill>
                  <a:effectLst/>
                  <a:latin typeface="Helvetica" charset="0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>
                <a:latin typeface="Zawgyi-One" charset="0"/>
                <a:ea typeface="ＭＳ Ｐゴシック" charset="0"/>
                <a:cs typeface="Zawgyi-One" charset="0"/>
              </a:rPr>
              <a:t>တရားေဟာျခင္းအ</a:t>
            </a:r>
            <a:r>
              <a:rPr lang="en-US" sz="2400" dirty="0">
                <a:latin typeface="Zawgyi-One" charset="0"/>
                <a:ea typeface="ＭＳ Ｐゴシック" charset="0"/>
                <a:cs typeface="Zawgyi-One" charset="0"/>
              </a:rPr>
              <a:t> </a:t>
            </a:r>
            <a:r>
              <a:rPr lang="en-US" sz="2400" dirty="0" err="1">
                <a:latin typeface="Zawgyi-One" charset="0"/>
                <a:ea typeface="ＭＳ Ｐゴシック" charset="0"/>
                <a:cs typeface="Zawgyi-One" charset="0"/>
              </a:rPr>
              <a:t>တတ္ပညာ</a:t>
            </a:r>
            <a:r>
              <a:rPr lang="en-US" sz="2400" dirty="0">
                <a:latin typeface="Zawgyi-One" charset="0"/>
                <a:ea typeface="ＭＳ Ｐゴシック" charset="0"/>
                <a:cs typeface="Zawgyi-One" charset="0"/>
              </a:rPr>
              <a:t> </a:t>
            </a:r>
            <a:r>
              <a:rPr lang="en-US" sz="2400" b="1" dirty="0">
                <a:ea typeface="ＭＳ Ｐゴシック" charset="0"/>
                <a:cs typeface="Arial"/>
              </a:rPr>
              <a:t>•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3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18" tIns="45709" rIns="91418" bIns="45709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186" eaLnBrk="1" hangingPunct="1"/>
            <a:r>
              <a:rPr lang="my-MM" sz="4000" dirty="0">
                <a:solidFill>
                  <a:srgbClr val="FFFFFF"/>
                </a:solidFill>
                <a:effectLst/>
              </a:rPr>
              <a:t>အခမဲ့အဘို့ဤတင်ပြချက်</a:t>
            </a:r>
            <a:endParaRPr lang="en-US" sz="1400" b="1" dirty="0"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574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0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56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known Shape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/>
            <a:ahLst/>
            <a:cxnLst>
              <a:cxn ang="0">
                <a:pos x="72" y="36"/>
              </a:cxn>
              <a:cxn ang="0">
                <a:pos x="156" y="84"/>
              </a:cxn>
              <a:cxn ang="0">
                <a:pos x="240" y="120"/>
              </a:cxn>
              <a:cxn ang="0">
                <a:pos x="324" y="144"/>
              </a:cxn>
              <a:cxn ang="0">
                <a:pos x="204" y="72"/>
              </a:cxn>
              <a:cxn ang="0">
                <a:pos x="132" y="24"/>
              </a:cxn>
              <a:cxn ang="0">
                <a:pos x="96" y="36"/>
              </a:cxn>
              <a:cxn ang="0">
                <a:pos x="168" y="72"/>
              </a:cxn>
              <a:cxn ang="0">
                <a:pos x="252" y="96"/>
              </a:cxn>
              <a:cxn ang="0">
                <a:pos x="348" y="132"/>
              </a:cxn>
              <a:cxn ang="0">
                <a:pos x="528" y="204"/>
              </a:cxn>
              <a:cxn ang="0">
                <a:pos x="612" y="240"/>
              </a:cxn>
              <a:cxn ang="0">
                <a:pos x="684" y="252"/>
              </a:cxn>
              <a:cxn ang="0">
                <a:pos x="792" y="288"/>
              </a:cxn>
              <a:cxn ang="0">
                <a:pos x="900" y="348"/>
              </a:cxn>
              <a:cxn ang="0">
                <a:pos x="984" y="372"/>
              </a:cxn>
              <a:cxn ang="0">
                <a:pos x="1068" y="360"/>
              </a:cxn>
              <a:cxn ang="0">
                <a:pos x="1008" y="312"/>
              </a:cxn>
              <a:cxn ang="0">
                <a:pos x="924" y="288"/>
              </a:cxn>
              <a:cxn ang="0">
                <a:pos x="828" y="252"/>
              </a:cxn>
              <a:cxn ang="0">
                <a:pos x="732" y="216"/>
              </a:cxn>
              <a:cxn ang="0">
                <a:pos x="624" y="180"/>
              </a:cxn>
              <a:cxn ang="0">
                <a:pos x="540" y="168"/>
              </a:cxn>
              <a:cxn ang="0">
                <a:pos x="444" y="120"/>
              </a:cxn>
              <a:cxn ang="0">
                <a:pos x="348" y="96"/>
              </a:cxn>
              <a:cxn ang="0">
                <a:pos x="276" y="72"/>
              </a:cxn>
              <a:cxn ang="0">
                <a:pos x="204" y="48"/>
              </a:cxn>
              <a:cxn ang="0">
                <a:pos x="132" y="36"/>
              </a:cxn>
              <a:cxn ang="0">
                <a:pos x="60" y="24"/>
              </a:cxn>
              <a:cxn ang="0">
                <a:pos x="12" y="60"/>
              </a:cxn>
              <a:cxn ang="0">
                <a:pos x="12" y="144"/>
              </a:cxn>
              <a:cxn ang="0">
                <a:pos x="12" y="216"/>
              </a:cxn>
              <a:cxn ang="0">
                <a:pos x="12" y="312"/>
              </a:cxn>
              <a:cxn ang="0">
                <a:pos x="24" y="384"/>
              </a:cxn>
              <a:cxn ang="0">
                <a:pos x="96" y="396"/>
              </a:cxn>
              <a:cxn ang="0">
                <a:pos x="180" y="396"/>
              </a:cxn>
              <a:cxn ang="0">
                <a:pos x="324" y="396"/>
              </a:cxn>
              <a:cxn ang="0">
                <a:pos x="396" y="408"/>
              </a:cxn>
              <a:cxn ang="0">
                <a:pos x="480" y="420"/>
              </a:cxn>
              <a:cxn ang="0">
                <a:pos x="552" y="420"/>
              </a:cxn>
              <a:cxn ang="0">
                <a:pos x="624" y="408"/>
              </a:cxn>
              <a:cxn ang="0">
                <a:pos x="708" y="420"/>
              </a:cxn>
              <a:cxn ang="0">
                <a:pos x="780" y="420"/>
              </a:cxn>
              <a:cxn ang="0">
                <a:pos x="876" y="420"/>
              </a:cxn>
              <a:cxn ang="0">
                <a:pos x="960" y="420"/>
              </a:cxn>
              <a:cxn ang="0">
                <a:pos x="1032" y="396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23" name="Unknown Shape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/>
            <a:ahLst/>
            <a:cxnLst>
              <a:cxn ang="0">
                <a:pos x="36" y="12"/>
              </a:cxn>
              <a:cxn ang="0">
                <a:pos x="96" y="12"/>
              </a:cxn>
              <a:cxn ang="0">
                <a:pos x="144" y="24"/>
              </a:cxn>
              <a:cxn ang="0">
                <a:pos x="180" y="60"/>
              </a:cxn>
              <a:cxn ang="0">
                <a:pos x="228" y="96"/>
              </a:cxn>
              <a:cxn ang="0">
                <a:pos x="288" y="132"/>
              </a:cxn>
              <a:cxn ang="0">
                <a:pos x="336" y="144"/>
              </a:cxn>
              <a:cxn ang="0">
                <a:pos x="384" y="168"/>
              </a:cxn>
              <a:cxn ang="0">
                <a:pos x="456" y="204"/>
              </a:cxn>
              <a:cxn ang="0">
                <a:pos x="528" y="216"/>
              </a:cxn>
              <a:cxn ang="0">
                <a:pos x="588" y="240"/>
              </a:cxn>
              <a:cxn ang="0">
                <a:pos x="660" y="252"/>
              </a:cxn>
              <a:cxn ang="0">
                <a:pos x="720" y="264"/>
              </a:cxn>
              <a:cxn ang="0">
                <a:pos x="768" y="288"/>
              </a:cxn>
              <a:cxn ang="0">
                <a:pos x="816" y="312"/>
              </a:cxn>
              <a:cxn ang="0">
                <a:pos x="876" y="348"/>
              </a:cxn>
              <a:cxn ang="0">
                <a:pos x="924" y="360"/>
              </a:cxn>
              <a:cxn ang="0">
                <a:pos x="984" y="372"/>
              </a:cxn>
              <a:cxn ang="0">
                <a:pos x="1032" y="372"/>
              </a:cxn>
              <a:cxn ang="0">
                <a:pos x="1080" y="408"/>
              </a:cxn>
              <a:cxn ang="0">
                <a:pos x="1116" y="444"/>
              </a:cxn>
              <a:cxn ang="0">
                <a:pos x="1116" y="480"/>
              </a:cxn>
              <a:cxn ang="0">
                <a:pos x="1068" y="468"/>
              </a:cxn>
              <a:cxn ang="0">
                <a:pos x="1020" y="432"/>
              </a:cxn>
              <a:cxn ang="0">
                <a:pos x="972" y="420"/>
              </a:cxn>
              <a:cxn ang="0">
                <a:pos x="924" y="420"/>
              </a:cxn>
              <a:cxn ang="0">
                <a:pos x="876" y="408"/>
              </a:cxn>
              <a:cxn ang="0">
                <a:pos x="816" y="384"/>
              </a:cxn>
              <a:cxn ang="0">
                <a:pos x="732" y="348"/>
              </a:cxn>
              <a:cxn ang="0">
                <a:pos x="672" y="336"/>
              </a:cxn>
              <a:cxn ang="0">
                <a:pos x="624" y="324"/>
              </a:cxn>
              <a:cxn ang="0">
                <a:pos x="576" y="312"/>
              </a:cxn>
              <a:cxn ang="0">
                <a:pos x="528" y="300"/>
              </a:cxn>
              <a:cxn ang="0">
                <a:pos x="480" y="276"/>
              </a:cxn>
              <a:cxn ang="0">
                <a:pos x="420" y="240"/>
              </a:cxn>
              <a:cxn ang="0">
                <a:pos x="360" y="216"/>
              </a:cxn>
              <a:cxn ang="0">
                <a:pos x="300" y="204"/>
              </a:cxn>
              <a:cxn ang="0">
                <a:pos x="228" y="192"/>
              </a:cxn>
              <a:cxn ang="0">
                <a:pos x="180" y="156"/>
              </a:cxn>
              <a:cxn ang="0">
                <a:pos x="132" y="108"/>
              </a:cxn>
              <a:cxn ang="0">
                <a:pos x="96" y="72"/>
              </a:cxn>
              <a:cxn ang="0">
                <a:pos x="48" y="48"/>
              </a:cxn>
              <a:cxn ang="0">
                <a:pos x="0" y="48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24" name="Unknown Shape"/>
          <p:cNvSpPr>
            <a:spLocks/>
          </p:cNvSpPr>
          <p:nvPr/>
        </p:nvSpPr>
        <p:spPr bwMode="auto">
          <a:xfrm>
            <a:off x="4762500" y="1295400"/>
            <a:ext cx="1430338" cy="115888"/>
          </a:xfrm>
          <a:custGeom>
            <a:avLst/>
            <a:gdLst/>
            <a:ahLst/>
            <a:cxnLst>
              <a:cxn ang="0">
                <a:pos x="72" y="24"/>
              </a:cxn>
              <a:cxn ang="0">
                <a:pos x="120" y="24"/>
              </a:cxn>
              <a:cxn ang="0">
                <a:pos x="168" y="36"/>
              </a:cxn>
              <a:cxn ang="0">
                <a:pos x="216" y="36"/>
              </a:cxn>
              <a:cxn ang="0">
                <a:pos x="264" y="36"/>
              </a:cxn>
              <a:cxn ang="0">
                <a:pos x="312" y="36"/>
              </a:cxn>
              <a:cxn ang="0">
                <a:pos x="360" y="36"/>
              </a:cxn>
              <a:cxn ang="0">
                <a:pos x="408" y="48"/>
              </a:cxn>
              <a:cxn ang="0">
                <a:pos x="456" y="48"/>
              </a:cxn>
              <a:cxn ang="0">
                <a:pos x="504" y="48"/>
              </a:cxn>
              <a:cxn ang="0">
                <a:pos x="552" y="48"/>
              </a:cxn>
              <a:cxn ang="0">
                <a:pos x="600" y="60"/>
              </a:cxn>
              <a:cxn ang="0">
                <a:pos x="648" y="60"/>
              </a:cxn>
              <a:cxn ang="0">
                <a:pos x="696" y="60"/>
              </a:cxn>
              <a:cxn ang="0">
                <a:pos x="744" y="60"/>
              </a:cxn>
              <a:cxn ang="0">
                <a:pos x="792" y="60"/>
              </a:cxn>
              <a:cxn ang="0">
                <a:pos x="840" y="60"/>
              </a:cxn>
              <a:cxn ang="0">
                <a:pos x="900" y="60"/>
              </a:cxn>
              <a:cxn ang="0">
                <a:pos x="888" y="12"/>
              </a:cxn>
              <a:cxn ang="0">
                <a:pos x="840" y="36"/>
              </a:cxn>
              <a:cxn ang="0">
                <a:pos x="792" y="24"/>
              </a:cxn>
              <a:cxn ang="0">
                <a:pos x="744" y="24"/>
              </a:cxn>
              <a:cxn ang="0">
                <a:pos x="696" y="24"/>
              </a:cxn>
              <a:cxn ang="0">
                <a:pos x="648" y="24"/>
              </a:cxn>
              <a:cxn ang="0">
                <a:pos x="588" y="12"/>
              </a:cxn>
              <a:cxn ang="0">
                <a:pos x="540" y="12"/>
              </a:cxn>
              <a:cxn ang="0">
                <a:pos x="492" y="12"/>
              </a:cxn>
              <a:cxn ang="0">
                <a:pos x="432" y="12"/>
              </a:cxn>
              <a:cxn ang="0">
                <a:pos x="360" y="12"/>
              </a:cxn>
              <a:cxn ang="0">
                <a:pos x="312" y="12"/>
              </a:cxn>
              <a:cxn ang="0">
                <a:pos x="264" y="24"/>
              </a:cxn>
              <a:cxn ang="0">
                <a:pos x="216" y="24"/>
              </a:cxn>
              <a:cxn ang="0">
                <a:pos x="156" y="12"/>
              </a:cxn>
              <a:cxn ang="0">
                <a:pos x="108" y="0"/>
              </a:cxn>
              <a:cxn ang="0">
                <a:pos x="60" y="0"/>
              </a:cxn>
              <a:cxn ang="0">
                <a:pos x="0" y="12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25" name="Unknown Shape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/>
            <a:ahLst/>
            <a:cxnLst>
              <a:cxn ang="0">
                <a:pos x="240" y="24"/>
              </a:cxn>
              <a:cxn ang="0">
                <a:pos x="288" y="36"/>
              </a:cxn>
              <a:cxn ang="0">
                <a:pos x="336" y="60"/>
              </a:cxn>
              <a:cxn ang="0">
                <a:pos x="384" y="72"/>
              </a:cxn>
              <a:cxn ang="0">
                <a:pos x="432" y="84"/>
              </a:cxn>
              <a:cxn ang="0">
                <a:pos x="480" y="96"/>
              </a:cxn>
              <a:cxn ang="0">
                <a:pos x="528" y="120"/>
              </a:cxn>
              <a:cxn ang="0">
                <a:pos x="564" y="168"/>
              </a:cxn>
              <a:cxn ang="0">
                <a:pos x="612" y="204"/>
              </a:cxn>
              <a:cxn ang="0">
                <a:pos x="660" y="228"/>
              </a:cxn>
              <a:cxn ang="0">
                <a:pos x="708" y="240"/>
              </a:cxn>
              <a:cxn ang="0">
                <a:pos x="756" y="264"/>
              </a:cxn>
              <a:cxn ang="0">
                <a:pos x="804" y="288"/>
              </a:cxn>
              <a:cxn ang="0">
                <a:pos x="852" y="300"/>
              </a:cxn>
              <a:cxn ang="0">
                <a:pos x="924" y="324"/>
              </a:cxn>
              <a:cxn ang="0">
                <a:pos x="996" y="348"/>
              </a:cxn>
              <a:cxn ang="0">
                <a:pos x="1044" y="384"/>
              </a:cxn>
              <a:cxn ang="0">
                <a:pos x="1080" y="420"/>
              </a:cxn>
              <a:cxn ang="0">
                <a:pos x="1116" y="444"/>
              </a:cxn>
              <a:cxn ang="0">
                <a:pos x="1188" y="480"/>
              </a:cxn>
              <a:cxn ang="0">
                <a:pos x="1128" y="480"/>
              </a:cxn>
              <a:cxn ang="0">
                <a:pos x="1080" y="456"/>
              </a:cxn>
              <a:cxn ang="0">
                <a:pos x="1032" y="468"/>
              </a:cxn>
              <a:cxn ang="0">
                <a:pos x="960" y="468"/>
              </a:cxn>
              <a:cxn ang="0">
                <a:pos x="912" y="468"/>
              </a:cxn>
              <a:cxn ang="0">
                <a:pos x="852" y="468"/>
              </a:cxn>
              <a:cxn ang="0">
                <a:pos x="792" y="456"/>
              </a:cxn>
              <a:cxn ang="0">
                <a:pos x="732" y="456"/>
              </a:cxn>
              <a:cxn ang="0">
                <a:pos x="684" y="432"/>
              </a:cxn>
              <a:cxn ang="0">
                <a:pos x="600" y="420"/>
              </a:cxn>
              <a:cxn ang="0">
                <a:pos x="528" y="396"/>
              </a:cxn>
              <a:cxn ang="0">
                <a:pos x="492" y="360"/>
              </a:cxn>
              <a:cxn ang="0">
                <a:pos x="468" y="312"/>
              </a:cxn>
              <a:cxn ang="0">
                <a:pos x="456" y="264"/>
              </a:cxn>
              <a:cxn ang="0">
                <a:pos x="420" y="216"/>
              </a:cxn>
              <a:cxn ang="0">
                <a:pos x="372" y="192"/>
              </a:cxn>
              <a:cxn ang="0">
                <a:pos x="324" y="156"/>
              </a:cxn>
              <a:cxn ang="0">
                <a:pos x="276" y="132"/>
              </a:cxn>
              <a:cxn ang="0">
                <a:pos x="228" y="120"/>
              </a:cxn>
              <a:cxn ang="0">
                <a:pos x="180" y="96"/>
              </a:cxn>
              <a:cxn ang="0">
                <a:pos x="120" y="72"/>
              </a:cxn>
              <a:cxn ang="0">
                <a:pos x="72" y="60"/>
              </a:cxn>
              <a:cxn ang="0">
                <a:pos x="24" y="36"/>
              </a:cxn>
              <a:cxn ang="0">
                <a:pos x="0" y="0"/>
              </a:cxn>
              <a:cxn ang="0">
                <a:pos x="48" y="0"/>
              </a:cxn>
              <a:cxn ang="0">
                <a:pos x="96" y="12"/>
              </a:cxn>
              <a:cxn ang="0">
                <a:pos x="156" y="36"/>
              </a:cxn>
              <a:cxn ang="0">
                <a:pos x="204" y="60"/>
              </a:cxn>
              <a:cxn ang="0">
                <a:pos x="252" y="60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16393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563" y="555625"/>
            <a:ext cx="71628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495550" y="522288"/>
            <a:ext cx="5715000" cy="55292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620000" y="6224588"/>
            <a:ext cx="12890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362200" y="2779713"/>
            <a:ext cx="7016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60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416550" y="2760663"/>
            <a:ext cx="7016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60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S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989763" y="2735263"/>
            <a:ext cx="7016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560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J</a:t>
            </a:r>
            <a:endParaRPr lang="en-US" sz="440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8637588" y="6427788"/>
            <a:ext cx="3397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052888" y="2455863"/>
            <a:ext cx="1241425" cy="2798762"/>
            <a:chOff x="0" y="0"/>
            <a:chExt cx="567" cy="1441"/>
          </a:xfrm>
        </p:grpSpPr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0" y="169"/>
              <a:ext cx="442" cy="1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8800">
                  <a:solidFill>
                    <a:srgbClr val="00DFCA"/>
                  </a:solidFill>
                  <a:latin typeface="WinInnwa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2pPr>
              <a:lvl3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3pPr>
              <a:lvl4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4pPr>
              <a:lvl5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56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7</a:t>
              </a:r>
              <a:endPara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>
              <a:off x="125" y="0"/>
              <a:ext cx="442" cy="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8800">
                  <a:solidFill>
                    <a:srgbClr val="00DFCA"/>
                  </a:solidFill>
                  <a:latin typeface="WinInnwa" charset="0"/>
                  <a:ea typeface="ＭＳ Ｐゴシック" charset="0"/>
                  <a:cs typeface="Times New Roman" charset="0"/>
                </a:defRPr>
              </a:lvl1pPr>
              <a:lvl2pPr marL="37931725" indent="-37474525"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2pPr>
              <a:lvl3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3pPr>
              <a:lvl4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4pPr>
              <a:lvl5pPr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8800">
                  <a:solidFill>
                    <a:srgbClr val="00DFCA"/>
                  </a:solidFill>
                  <a:latin typeface="WinInnwa" charset="0"/>
                  <a:ea typeface="Times New Roman" charset="0"/>
                  <a:cs typeface="Times New Roman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156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-</a:t>
              </a:r>
              <a:endParaRPr lang="en-US" sz="4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</p:grp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03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635250" y="914400"/>
            <a:ext cx="7270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endParaRPr lang="my-MM" sz="2800" dirty="0">
              <a:effectLst>
                <a:outerShdw blurRad="38100" dist="38100" dir="2700000" algn="tl">
                  <a:srgbClr val="000000"/>
                </a:outerShdw>
              </a:effectLst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 rot="16180514">
            <a:off x="2051050" y="2039938"/>
            <a:ext cx="1755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zefqif;jcif;/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 rot="16139429">
            <a:off x="3556795" y="1885156"/>
            <a:ext cx="20939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vl4OD;.../ jzpfpOf3&amp;yf/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 rot="16202087">
            <a:off x="5132388" y="2120900"/>
            <a:ext cx="2197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qdwfNidrfumv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 rot="16200000">
            <a:off x="7055644" y="2890044"/>
            <a:ext cx="12461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a,&amp;Sk</a:t>
            </a: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5133" grpId="0" autoUpdateAnimBg="0"/>
      <p:bldP spid="513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0" y="0"/>
            <a:chExt cx="466" cy="901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66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6148" name="Line 4"/>
            <p:cNvSpPr>
              <a:spLocks noChangeShapeType="1"/>
            </p:cNvSpPr>
            <p:nvPr/>
          </p:nvSpPr>
          <p:spPr bwMode="auto">
            <a:xfrm>
              <a:off x="175" y="427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52400" y="76200"/>
            <a:ext cx="1676400" cy="1600200"/>
          </a:xfrm>
          <a:prstGeom prst="ellipse">
            <a:avLst/>
          </a:prstGeom>
          <a:noFill/>
          <a:ln w="76200">
            <a:solidFill>
              <a:srgbClr val="EEFF4B"/>
            </a:solidFill>
            <a:round/>
            <a:headEnd/>
            <a:tailEnd/>
          </a:ln>
          <a:effectLst>
            <a:outerShdw dist="143684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569200" y="6164263"/>
            <a:ext cx="1327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04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3327400" y="957263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095500" y="481013"/>
            <a:ext cx="52625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4400" b="1" i="1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jyefvnfav.vmjcif;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857500" y="1879600"/>
            <a:ext cx="3225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99190" dir="238833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7200" b="1">
                <a:solidFill>
                  <a:srgbClr val="FAFD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C </a:t>
            </a:r>
            <a:r>
              <a:rPr lang="en-US" sz="7200" b="1">
                <a:solidFill>
                  <a:srgbClr val="FF00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</a:t>
            </a:r>
            <a:r>
              <a:rPr lang="en-US" sz="7200" b="1">
                <a:solidFill>
                  <a:srgbClr val="FAFD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 S J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359150" y="2039938"/>
            <a:ext cx="1406525" cy="1916112"/>
            <a:chOff x="0" y="0"/>
            <a:chExt cx="886" cy="1207"/>
          </a:xfrm>
        </p:grpSpPr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 rot="10795354">
              <a:off x="0" y="0"/>
              <a:ext cx="886" cy="120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dist="91581" dir="3378596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6158" name="Text Box 14"/>
            <p:cNvSpPr txBox="1">
              <a:spLocks noChangeArrowheads="1"/>
            </p:cNvSpPr>
            <p:nvPr/>
          </p:nvSpPr>
          <p:spPr bwMode="auto">
            <a:xfrm>
              <a:off x="308" y="323"/>
              <a:ext cx="416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4000">
                  <a:solidFill>
                    <a:srgbClr val="DFED5D"/>
                  </a:solidFill>
                  <a:effectLst/>
                  <a:latin typeface="Comic Sans MS" pitchFamily="66" charset="0"/>
                  <a:ea typeface="+mn-ea"/>
                  <a:cs typeface="Times New Roman" pitchFamily="18" charset="0"/>
                </a:rPr>
                <a:t>=</a:t>
              </a:r>
            </a:p>
          </p:txBody>
        </p:sp>
      </p:grp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2501900" y="2971800"/>
            <a:ext cx="3962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7200" b="1">
                <a:solidFill>
                  <a:srgbClr val="87A6FD"/>
                </a:solidFill>
                <a:effectLst/>
                <a:latin typeface="Times" charset="0"/>
              </a:rPr>
              <a:t>    4 3</a:t>
            </a:r>
            <a:endParaRPr lang="en-US" sz="7200" b="1">
              <a:solidFill>
                <a:srgbClr val="FAFD00"/>
              </a:solidFill>
              <a:effectLst/>
              <a:latin typeface="Times" charset="0"/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924300" y="2451100"/>
            <a:ext cx="3429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7421" name="Text Box 17"/>
          <p:cNvSpPr txBox="1">
            <a:spLocks noChangeArrowheads="1"/>
          </p:cNvSpPr>
          <p:nvPr/>
        </p:nvSpPr>
        <p:spPr bwMode="auto">
          <a:xfrm>
            <a:off x="8637588" y="6418263"/>
            <a:ext cx="3397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 rot="18445212">
            <a:off x="1585119" y="1959769"/>
            <a:ext cx="1947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zefqif;jcif;/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 rot="16047">
            <a:off x="3143250" y="3886200"/>
            <a:ext cx="31480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vl4OD;/ jzpfpOf3&amp;y/f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 rot="2625152">
            <a:off x="4570413" y="3138488"/>
            <a:ext cx="25019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qdwfNidrfumv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 rot="21551195">
            <a:off x="5691188" y="2171700"/>
            <a:ext cx="145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a,&amp;Sk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3" grpId="0" animBg="1"/>
      <p:bldP spid="6155" grpId="0" autoUpdateAnimBg="0"/>
      <p:bldP spid="615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556500" y="6164263"/>
            <a:ext cx="13398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0" y="0"/>
            <a:chExt cx="466" cy="901"/>
          </a:xfrm>
        </p:grpSpPr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66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175" y="427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05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3421063" y="808038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my-MM" sz="2800" dirty="0">
              <a:effectLst>
                <a:outerShdw blurRad="38100" dist="38100" dir="2700000" algn="tl">
                  <a:srgbClr val="000000"/>
                </a:outerShdw>
              </a:effectLst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609850" y="2971800"/>
            <a:ext cx="3962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7200" b="1">
                <a:solidFill>
                  <a:schemeClr val="tx1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C 4 3 S J</a:t>
            </a:r>
          </a:p>
        </p:txBody>
      </p:sp>
      <p:grpSp>
        <p:nvGrpSpPr>
          <p:cNvPr id="18440" name="Group 10"/>
          <p:cNvGrpSpPr>
            <a:grpSpLocks/>
          </p:cNvGrpSpPr>
          <p:nvPr/>
        </p:nvGrpSpPr>
        <p:grpSpPr bwMode="auto">
          <a:xfrm>
            <a:off x="2857500" y="1879600"/>
            <a:ext cx="3225800" cy="1189038"/>
            <a:chOff x="0" y="0"/>
            <a:chExt cx="2032" cy="749"/>
          </a:xfrm>
        </p:grpSpPr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2032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99190" dir="2388334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7200" b="1">
                  <a:solidFill>
                    <a:srgbClr val="FFFF00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C 7 S J</a:t>
              </a:r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672" y="360"/>
              <a:ext cx="216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2246313" y="530225"/>
            <a:ext cx="397668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4400" b="1" i="1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jyefvnfav.vmjcif;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 rot="16177548">
            <a:off x="2469357" y="4377531"/>
            <a:ext cx="18113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zefqif;jcif;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 rot="16182177">
            <a:off x="3555207" y="4085431"/>
            <a:ext cx="10302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vl</a:t>
            </a:r>
            <a:r>
              <a:rPr lang="en-US" sz="36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OD;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 rot="16200000">
            <a:off x="3705225" y="4521200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jzpfpOf</a:t>
            </a:r>
            <a:r>
              <a:rPr lang="en-US" sz="36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&amp;yf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 rot="16146460">
            <a:off x="4195763" y="4943475"/>
            <a:ext cx="2197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qdwfNidrfumv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6911975" y="3952875"/>
            <a:ext cx="5111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endParaRPr lang="my-MM" sz="2800" dirty="0">
              <a:effectLst>
                <a:outerShdw blurRad="38100" dist="38100" dir="2700000" algn="tl">
                  <a:srgbClr val="000000"/>
                </a:outerShdw>
              </a:effectLst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 rot="16256920">
            <a:off x="5629276" y="4043362"/>
            <a:ext cx="1244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a,&amp;Sk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340100" y="466725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078038" y="1182688"/>
            <a:ext cx="3865562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6000" b="1" i="1">
                <a:solidFill>
                  <a:srgbClr val="FAFD00"/>
                </a:solidFill>
                <a:effectLst/>
                <a:latin typeface="WwinBurmese" charset="0"/>
                <a:ea typeface="+mn-ea"/>
                <a:cs typeface="Times New Roman" pitchFamily="18" charset="0"/>
              </a:rPr>
              <a:t>    </a:t>
            </a:r>
            <a:r>
              <a:rPr lang="en-US" sz="6000" b="1" i="1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today;jcif;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84225" y="4162425"/>
            <a:ext cx="7758113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3200" b="1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 zefqif;jcif; 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3200" b="1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	    vl 4 OD;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3200" b="1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			  jzpfpOf 3 &amp;yf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3200" b="1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				     qdwfNidrfumv 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  <a:cs typeface="Times New Roman" pitchFamily="18" charset="0"/>
              </a:rPr>
              <a:t> 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WinInnwa" pitchFamily="2" charset="0"/>
                <a:ea typeface="+mn-ea"/>
                <a:cs typeface="Times New Roman" pitchFamily="18" charset="0"/>
              </a:rPr>
              <a:t>  						    </a:t>
            </a:r>
            <a:r>
              <a:rPr lang="en-US" sz="3200" b="1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a,&amp;Sk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3200" b="1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			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14600" y="2971800"/>
            <a:ext cx="3962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7200" b="1">
                <a:solidFill>
                  <a:srgbClr val="FF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C 4 3 S J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857500" y="1879600"/>
            <a:ext cx="3225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99190" dir="238833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7200" b="1">
                <a:solidFill>
                  <a:srgbClr val="FFFF00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C 7 S J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924300" y="2451100"/>
            <a:ext cx="3429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556500" y="6164263"/>
            <a:ext cx="13398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620713" y="160338"/>
            <a:ext cx="739775" cy="1430337"/>
            <a:chOff x="0" y="0"/>
            <a:chExt cx="466" cy="901"/>
          </a:xfrm>
        </p:grpSpPr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66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175" y="427"/>
              <a:ext cx="1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515225" y="6159500"/>
            <a:ext cx="1524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06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Unknown Shape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/>
            <a:ahLst/>
            <a:cxnLst>
              <a:cxn ang="0">
                <a:pos x="72" y="36"/>
              </a:cxn>
              <a:cxn ang="0">
                <a:pos x="156" y="84"/>
              </a:cxn>
              <a:cxn ang="0">
                <a:pos x="240" y="120"/>
              </a:cxn>
              <a:cxn ang="0">
                <a:pos x="324" y="144"/>
              </a:cxn>
              <a:cxn ang="0">
                <a:pos x="204" y="72"/>
              </a:cxn>
              <a:cxn ang="0">
                <a:pos x="132" y="24"/>
              </a:cxn>
              <a:cxn ang="0">
                <a:pos x="96" y="36"/>
              </a:cxn>
              <a:cxn ang="0">
                <a:pos x="168" y="72"/>
              </a:cxn>
              <a:cxn ang="0">
                <a:pos x="252" y="96"/>
              </a:cxn>
              <a:cxn ang="0">
                <a:pos x="348" y="132"/>
              </a:cxn>
              <a:cxn ang="0">
                <a:pos x="528" y="204"/>
              </a:cxn>
              <a:cxn ang="0">
                <a:pos x="612" y="240"/>
              </a:cxn>
              <a:cxn ang="0">
                <a:pos x="684" y="252"/>
              </a:cxn>
              <a:cxn ang="0">
                <a:pos x="792" y="288"/>
              </a:cxn>
              <a:cxn ang="0">
                <a:pos x="900" y="348"/>
              </a:cxn>
              <a:cxn ang="0">
                <a:pos x="984" y="372"/>
              </a:cxn>
              <a:cxn ang="0">
                <a:pos x="1068" y="360"/>
              </a:cxn>
              <a:cxn ang="0">
                <a:pos x="1008" y="312"/>
              </a:cxn>
              <a:cxn ang="0">
                <a:pos x="924" y="288"/>
              </a:cxn>
              <a:cxn ang="0">
                <a:pos x="828" y="252"/>
              </a:cxn>
              <a:cxn ang="0">
                <a:pos x="732" y="216"/>
              </a:cxn>
              <a:cxn ang="0">
                <a:pos x="624" y="180"/>
              </a:cxn>
              <a:cxn ang="0">
                <a:pos x="540" y="168"/>
              </a:cxn>
              <a:cxn ang="0">
                <a:pos x="444" y="120"/>
              </a:cxn>
              <a:cxn ang="0">
                <a:pos x="348" y="96"/>
              </a:cxn>
              <a:cxn ang="0">
                <a:pos x="276" y="72"/>
              </a:cxn>
              <a:cxn ang="0">
                <a:pos x="204" y="48"/>
              </a:cxn>
              <a:cxn ang="0">
                <a:pos x="132" y="36"/>
              </a:cxn>
              <a:cxn ang="0">
                <a:pos x="60" y="24"/>
              </a:cxn>
              <a:cxn ang="0">
                <a:pos x="12" y="60"/>
              </a:cxn>
              <a:cxn ang="0">
                <a:pos x="12" y="144"/>
              </a:cxn>
              <a:cxn ang="0">
                <a:pos x="12" y="216"/>
              </a:cxn>
              <a:cxn ang="0">
                <a:pos x="12" y="312"/>
              </a:cxn>
              <a:cxn ang="0">
                <a:pos x="24" y="384"/>
              </a:cxn>
              <a:cxn ang="0">
                <a:pos x="96" y="396"/>
              </a:cxn>
              <a:cxn ang="0">
                <a:pos x="180" y="396"/>
              </a:cxn>
              <a:cxn ang="0">
                <a:pos x="324" y="396"/>
              </a:cxn>
              <a:cxn ang="0">
                <a:pos x="396" y="408"/>
              </a:cxn>
              <a:cxn ang="0">
                <a:pos x="480" y="420"/>
              </a:cxn>
              <a:cxn ang="0">
                <a:pos x="552" y="420"/>
              </a:cxn>
              <a:cxn ang="0">
                <a:pos x="624" y="408"/>
              </a:cxn>
              <a:cxn ang="0">
                <a:pos x="708" y="420"/>
              </a:cxn>
              <a:cxn ang="0">
                <a:pos x="780" y="420"/>
              </a:cxn>
              <a:cxn ang="0">
                <a:pos x="876" y="420"/>
              </a:cxn>
              <a:cxn ang="0">
                <a:pos x="960" y="420"/>
              </a:cxn>
              <a:cxn ang="0">
                <a:pos x="1032" y="396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9219" name="Unknown Shape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/>
            <a:ahLst/>
            <a:cxnLst>
              <a:cxn ang="0">
                <a:pos x="36" y="12"/>
              </a:cxn>
              <a:cxn ang="0">
                <a:pos x="96" y="12"/>
              </a:cxn>
              <a:cxn ang="0">
                <a:pos x="144" y="24"/>
              </a:cxn>
              <a:cxn ang="0">
                <a:pos x="180" y="60"/>
              </a:cxn>
              <a:cxn ang="0">
                <a:pos x="228" y="96"/>
              </a:cxn>
              <a:cxn ang="0">
                <a:pos x="288" y="132"/>
              </a:cxn>
              <a:cxn ang="0">
                <a:pos x="336" y="144"/>
              </a:cxn>
              <a:cxn ang="0">
                <a:pos x="384" y="168"/>
              </a:cxn>
              <a:cxn ang="0">
                <a:pos x="456" y="204"/>
              </a:cxn>
              <a:cxn ang="0">
                <a:pos x="528" y="216"/>
              </a:cxn>
              <a:cxn ang="0">
                <a:pos x="588" y="240"/>
              </a:cxn>
              <a:cxn ang="0">
                <a:pos x="660" y="252"/>
              </a:cxn>
              <a:cxn ang="0">
                <a:pos x="720" y="264"/>
              </a:cxn>
              <a:cxn ang="0">
                <a:pos x="768" y="288"/>
              </a:cxn>
              <a:cxn ang="0">
                <a:pos x="816" y="312"/>
              </a:cxn>
              <a:cxn ang="0">
                <a:pos x="876" y="348"/>
              </a:cxn>
              <a:cxn ang="0">
                <a:pos x="924" y="360"/>
              </a:cxn>
              <a:cxn ang="0">
                <a:pos x="984" y="372"/>
              </a:cxn>
              <a:cxn ang="0">
                <a:pos x="1032" y="372"/>
              </a:cxn>
              <a:cxn ang="0">
                <a:pos x="1080" y="408"/>
              </a:cxn>
              <a:cxn ang="0">
                <a:pos x="1116" y="444"/>
              </a:cxn>
              <a:cxn ang="0">
                <a:pos x="1116" y="480"/>
              </a:cxn>
              <a:cxn ang="0">
                <a:pos x="1068" y="468"/>
              </a:cxn>
              <a:cxn ang="0">
                <a:pos x="1020" y="432"/>
              </a:cxn>
              <a:cxn ang="0">
                <a:pos x="972" y="420"/>
              </a:cxn>
              <a:cxn ang="0">
                <a:pos x="924" y="420"/>
              </a:cxn>
              <a:cxn ang="0">
                <a:pos x="876" y="408"/>
              </a:cxn>
              <a:cxn ang="0">
                <a:pos x="816" y="384"/>
              </a:cxn>
              <a:cxn ang="0">
                <a:pos x="732" y="348"/>
              </a:cxn>
              <a:cxn ang="0">
                <a:pos x="672" y="336"/>
              </a:cxn>
              <a:cxn ang="0">
                <a:pos x="624" y="324"/>
              </a:cxn>
              <a:cxn ang="0">
                <a:pos x="576" y="312"/>
              </a:cxn>
              <a:cxn ang="0">
                <a:pos x="528" y="300"/>
              </a:cxn>
              <a:cxn ang="0">
                <a:pos x="480" y="276"/>
              </a:cxn>
              <a:cxn ang="0">
                <a:pos x="420" y="240"/>
              </a:cxn>
              <a:cxn ang="0">
                <a:pos x="360" y="216"/>
              </a:cxn>
              <a:cxn ang="0">
                <a:pos x="300" y="204"/>
              </a:cxn>
              <a:cxn ang="0">
                <a:pos x="228" y="192"/>
              </a:cxn>
              <a:cxn ang="0">
                <a:pos x="180" y="156"/>
              </a:cxn>
              <a:cxn ang="0">
                <a:pos x="132" y="108"/>
              </a:cxn>
              <a:cxn ang="0">
                <a:pos x="96" y="72"/>
              </a:cxn>
              <a:cxn ang="0">
                <a:pos x="48" y="48"/>
              </a:cxn>
              <a:cxn ang="0">
                <a:pos x="0" y="48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9220" name="Unknown Shape"/>
          <p:cNvSpPr>
            <a:spLocks/>
          </p:cNvSpPr>
          <p:nvPr/>
        </p:nvSpPr>
        <p:spPr bwMode="auto">
          <a:xfrm>
            <a:off x="4762500" y="1295400"/>
            <a:ext cx="1430338" cy="115888"/>
          </a:xfrm>
          <a:custGeom>
            <a:avLst/>
            <a:gdLst/>
            <a:ahLst/>
            <a:cxnLst>
              <a:cxn ang="0">
                <a:pos x="72" y="24"/>
              </a:cxn>
              <a:cxn ang="0">
                <a:pos x="120" y="24"/>
              </a:cxn>
              <a:cxn ang="0">
                <a:pos x="168" y="36"/>
              </a:cxn>
              <a:cxn ang="0">
                <a:pos x="216" y="36"/>
              </a:cxn>
              <a:cxn ang="0">
                <a:pos x="264" y="36"/>
              </a:cxn>
              <a:cxn ang="0">
                <a:pos x="312" y="36"/>
              </a:cxn>
              <a:cxn ang="0">
                <a:pos x="360" y="36"/>
              </a:cxn>
              <a:cxn ang="0">
                <a:pos x="408" y="48"/>
              </a:cxn>
              <a:cxn ang="0">
                <a:pos x="456" y="48"/>
              </a:cxn>
              <a:cxn ang="0">
                <a:pos x="504" y="48"/>
              </a:cxn>
              <a:cxn ang="0">
                <a:pos x="552" y="48"/>
              </a:cxn>
              <a:cxn ang="0">
                <a:pos x="600" y="60"/>
              </a:cxn>
              <a:cxn ang="0">
                <a:pos x="648" y="60"/>
              </a:cxn>
              <a:cxn ang="0">
                <a:pos x="696" y="60"/>
              </a:cxn>
              <a:cxn ang="0">
                <a:pos x="744" y="60"/>
              </a:cxn>
              <a:cxn ang="0">
                <a:pos x="792" y="60"/>
              </a:cxn>
              <a:cxn ang="0">
                <a:pos x="840" y="60"/>
              </a:cxn>
              <a:cxn ang="0">
                <a:pos x="900" y="60"/>
              </a:cxn>
              <a:cxn ang="0">
                <a:pos x="888" y="12"/>
              </a:cxn>
              <a:cxn ang="0">
                <a:pos x="840" y="36"/>
              </a:cxn>
              <a:cxn ang="0">
                <a:pos x="792" y="24"/>
              </a:cxn>
              <a:cxn ang="0">
                <a:pos x="744" y="24"/>
              </a:cxn>
              <a:cxn ang="0">
                <a:pos x="696" y="24"/>
              </a:cxn>
              <a:cxn ang="0">
                <a:pos x="648" y="24"/>
              </a:cxn>
              <a:cxn ang="0">
                <a:pos x="588" y="12"/>
              </a:cxn>
              <a:cxn ang="0">
                <a:pos x="540" y="12"/>
              </a:cxn>
              <a:cxn ang="0">
                <a:pos x="492" y="12"/>
              </a:cxn>
              <a:cxn ang="0">
                <a:pos x="432" y="12"/>
              </a:cxn>
              <a:cxn ang="0">
                <a:pos x="360" y="12"/>
              </a:cxn>
              <a:cxn ang="0">
                <a:pos x="312" y="12"/>
              </a:cxn>
              <a:cxn ang="0">
                <a:pos x="264" y="24"/>
              </a:cxn>
              <a:cxn ang="0">
                <a:pos x="216" y="24"/>
              </a:cxn>
              <a:cxn ang="0">
                <a:pos x="156" y="12"/>
              </a:cxn>
              <a:cxn ang="0">
                <a:pos x="108" y="0"/>
              </a:cxn>
              <a:cxn ang="0">
                <a:pos x="60" y="0"/>
              </a:cxn>
              <a:cxn ang="0">
                <a:pos x="0" y="12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9221" name="Unknown Shape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/>
            <a:ahLst/>
            <a:cxnLst>
              <a:cxn ang="0">
                <a:pos x="240" y="24"/>
              </a:cxn>
              <a:cxn ang="0">
                <a:pos x="288" y="36"/>
              </a:cxn>
              <a:cxn ang="0">
                <a:pos x="336" y="60"/>
              </a:cxn>
              <a:cxn ang="0">
                <a:pos x="384" y="72"/>
              </a:cxn>
              <a:cxn ang="0">
                <a:pos x="432" y="84"/>
              </a:cxn>
              <a:cxn ang="0">
                <a:pos x="480" y="96"/>
              </a:cxn>
              <a:cxn ang="0">
                <a:pos x="528" y="120"/>
              </a:cxn>
              <a:cxn ang="0">
                <a:pos x="564" y="168"/>
              </a:cxn>
              <a:cxn ang="0">
                <a:pos x="612" y="204"/>
              </a:cxn>
              <a:cxn ang="0">
                <a:pos x="660" y="228"/>
              </a:cxn>
              <a:cxn ang="0">
                <a:pos x="708" y="240"/>
              </a:cxn>
              <a:cxn ang="0">
                <a:pos x="756" y="264"/>
              </a:cxn>
              <a:cxn ang="0">
                <a:pos x="804" y="288"/>
              </a:cxn>
              <a:cxn ang="0">
                <a:pos x="852" y="300"/>
              </a:cxn>
              <a:cxn ang="0">
                <a:pos x="924" y="324"/>
              </a:cxn>
              <a:cxn ang="0">
                <a:pos x="996" y="348"/>
              </a:cxn>
              <a:cxn ang="0">
                <a:pos x="1044" y="384"/>
              </a:cxn>
              <a:cxn ang="0">
                <a:pos x="1080" y="420"/>
              </a:cxn>
              <a:cxn ang="0">
                <a:pos x="1116" y="444"/>
              </a:cxn>
              <a:cxn ang="0">
                <a:pos x="1188" y="480"/>
              </a:cxn>
              <a:cxn ang="0">
                <a:pos x="1128" y="480"/>
              </a:cxn>
              <a:cxn ang="0">
                <a:pos x="1080" y="456"/>
              </a:cxn>
              <a:cxn ang="0">
                <a:pos x="1032" y="468"/>
              </a:cxn>
              <a:cxn ang="0">
                <a:pos x="960" y="468"/>
              </a:cxn>
              <a:cxn ang="0">
                <a:pos x="912" y="468"/>
              </a:cxn>
              <a:cxn ang="0">
                <a:pos x="852" y="468"/>
              </a:cxn>
              <a:cxn ang="0">
                <a:pos x="792" y="456"/>
              </a:cxn>
              <a:cxn ang="0">
                <a:pos x="732" y="456"/>
              </a:cxn>
              <a:cxn ang="0">
                <a:pos x="684" y="432"/>
              </a:cxn>
              <a:cxn ang="0">
                <a:pos x="600" y="420"/>
              </a:cxn>
              <a:cxn ang="0">
                <a:pos x="528" y="396"/>
              </a:cxn>
              <a:cxn ang="0">
                <a:pos x="492" y="360"/>
              </a:cxn>
              <a:cxn ang="0">
                <a:pos x="468" y="312"/>
              </a:cxn>
              <a:cxn ang="0">
                <a:pos x="456" y="264"/>
              </a:cxn>
              <a:cxn ang="0">
                <a:pos x="420" y="216"/>
              </a:cxn>
              <a:cxn ang="0">
                <a:pos x="372" y="192"/>
              </a:cxn>
              <a:cxn ang="0">
                <a:pos x="324" y="156"/>
              </a:cxn>
              <a:cxn ang="0">
                <a:pos x="276" y="132"/>
              </a:cxn>
              <a:cxn ang="0">
                <a:pos x="228" y="120"/>
              </a:cxn>
              <a:cxn ang="0">
                <a:pos x="180" y="96"/>
              </a:cxn>
              <a:cxn ang="0">
                <a:pos x="120" y="72"/>
              </a:cxn>
              <a:cxn ang="0">
                <a:pos x="72" y="60"/>
              </a:cxn>
              <a:cxn ang="0">
                <a:pos x="24" y="36"/>
              </a:cxn>
              <a:cxn ang="0">
                <a:pos x="0" y="0"/>
              </a:cxn>
              <a:cxn ang="0">
                <a:pos x="48" y="0"/>
              </a:cxn>
              <a:cxn ang="0">
                <a:pos x="96" y="12"/>
              </a:cxn>
              <a:cxn ang="0">
                <a:pos x="156" y="36"/>
              </a:cxn>
              <a:cxn ang="0">
                <a:pos x="204" y="60"/>
              </a:cxn>
              <a:cxn ang="0">
                <a:pos x="252" y="60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>
                <a:solidFill>
                  <a:schemeClr val="tx2"/>
                </a:solidFill>
                <a:effectLst/>
                <a:latin typeface="Times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pic>
        <p:nvPicPr>
          <p:cNvPr id="20489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963" y="762000"/>
            <a:ext cx="57023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195513" y="693738"/>
            <a:ext cx="5715000" cy="55292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620000" y="6164263"/>
            <a:ext cx="12890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065338" y="715963"/>
            <a:ext cx="2935287" cy="1343025"/>
            <a:chOff x="-90" y="0"/>
            <a:chExt cx="1849" cy="846"/>
          </a:xfrm>
        </p:grpSpPr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8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30" name="AutoShape 14"/>
            <p:cNvSpPr>
              <a:spLocks noChangeArrowheads="1"/>
            </p:cNvSpPr>
            <p:nvPr/>
          </p:nvSpPr>
          <p:spPr bwMode="auto">
            <a:xfrm>
              <a:off x="18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44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555" name="Rectangle 16"/>
            <p:cNvSpPr>
              <a:spLocks noChangeArrowheads="1"/>
            </p:cNvSpPr>
            <p:nvPr/>
          </p:nvSpPr>
          <p:spPr bwMode="auto">
            <a:xfrm>
              <a:off x="-90" y="26"/>
              <a:ext cx="11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790015"/>
                  </a:solidFill>
                  <a:effectLst/>
                </a:rPr>
                <a:t>   zefqif;jcif;/ </a:t>
              </a:r>
            </a:p>
          </p:txBody>
        </p:sp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>
              <a:off x="18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520950" y="1125538"/>
            <a:ext cx="2763838" cy="1343025"/>
            <a:chOff x="0" y="0"/>
            <a:chExt cx="1741" cy="846"/>
          </a:xfrm>
        </p:grpSpPr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36" name="AutoShape 20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550" name="Rectangle 22"/>
            <p:cNvSpPr>
              <a:spLocks noChangeArrowheads="1"/>
            </p:cNvSpPr>
            <p:nvPr/>
          </p:nvSpPr>
          <p:spPr bwMode="auto">
            <a:xfrm>
              <a:off x="149" y="26"/>
              <a:ext cx="60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790015"/>
                  </a:solidFill>
                  <a:effectLst/>
                </a:rPr>
                <a:t> tmNA[H/</a:t>
              </a:r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867025" y="1441450"/>
            <a:ext cx="2763838" cy="1343025"/>
            <a:chOff x="0" y="0"/>
            <a:chExt cx="1741" cy="846"/>
          </a:xfrm>
        </p:grpSpPr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42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43" name="Rectangle 27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74" y="26"/>
              <a:ext cx="7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a,moyf/ </a:t>
              </a:r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187700" y="1793875"/>
            <a:ext cx="2763838" cy="1343025"/>
            <a:chOff x="0" y="0"/>
            <a:chExt cx="1741" cy="846"/>
          </a:xfrm>
        </p:grpSpPr>
        <p:sp>
          <p:nvSpPr>
            <p:cNvPr id="9247" name="Rectangle 31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48" name="AutoShape 32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49" name="Rectangle 33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50" name="Rectangle 34"/>
            <p:cNvSpPr>
              <a:spLocks noChangeArrowheads="1"/>
            </p:cNvSpPr>
            <p:nvPr/>
          </p:nvSpPr>
          <p:spPr bwMode="auto">
            <a:xfrm>
              <a:off x="138" y="26"/>
              <a:ext cx="63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arma&amp;S/ </a:t>
              </a:r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495675" y="2290763"/>
            <a:ext cx="2763838" cy="1343025"/>
            <a:chOff x="0" y="0"/>
            <a:chExt cx="1741" cy="846"/>
          </a:xfrm>
        </p:grpSpPr>
        <p:sp>
          <p:nvSpPr>
            <p:cNvPr id="9253" name="Rectangle 37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54" name="AutoShape 38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55" name="Rectangle 39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56" name="Rectangle 40"/>
            <p:cNvSpPr>
              <a:spLocks noChangeArrowheads="1"/>
            </p:cNvSpPr>
            <p:nvPr/>
          </p:nvSpPr>
          <p:spPr bwMode="auto">
            <a:xfrm>
              <a:off x="267" y="26"/>
              <a:ext cx="37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a,m&amp;Sl</a:t>
              </a:r>
            </a:p>
          </p:txBody>
        </p:sp>
        <p:sp>
          <p:nvSpPr>
            <p:cNvPr id="9257" name="Line 41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784600" y="2787650"/>
            <a:ext cx="2763838" cy="1343025"/>
            <a:chOff x="0" y="0"/>
            <a:chExt cx="1741" cy="846"/>
          </a:xfrm>
        </p:grpSpPr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60" name="AutoShape 44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225" y="26"/>
              <a:ext cx="45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rif;rJh/ </a:t>
              </a:r>
            </a:p>
          </p:txBody>
        </p:sp>
        <p:sp>
          <p:nvSpPr>
            <p:cNvPr id="9263" name="Line 47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4156075" y="3244850"/>
            <a:ext cx="2763838" cy="1343025"/>
            <a:chOff x="0" y="0"/>
            <a:chExt cx="1741" cy="846"/>
          </a:xfrm>
        </p:grpSpPr>
        <p:sp>
          <p:nvSpPr>
            <p:cNvPr id="9265" name="Rectangle 49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66" name="AutoShape 50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67" name="Rectangle 51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68" name="Rectangle 52"/>
            <p:cNvSpPr>
              <a:spLocks noChangeArrowheads="1"/>
            </p:cNvSpPr>
            <p:nvPr/>
          </p:nvSpPr>
          <p:spPr bwMode="auto">
            <a:xfrm>
              <a:off x="227" y="26"/>
              <a:ext cx="4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rif;pH/ </a:t>
              </a:r>
            </a:p>
          </p:txBody>
        </p:sp>
        <p:sp>
          <p:nvSpPr>
            <p:cNvPr id="9269" name="Line 53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4543425" y="3643313"/>
            <a:ext cx="2763838" cy="1343025"/>
            <a:chOff x="0" y="0"/>
            <a:chExt cx="1741" cy="846"/>
          </a:xfrm>
        </p:grpSpPr>
        <p:sp>
          <p:nvSpPr>
            <p:cNvPr id="9271" name="Rectangle 55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72" name="AutoShape 56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73" name="Rectangle 57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74" name="Rectangle 58"/>
            <p:cNvSpPr>
              <a:spLocks noChangeArrowheads="1"/>
            </p:cNvSpPr>
            <p:nvPr/>
          </p:nvSpPr>
          <p:spPr bwMode="auto">
            <a:xfrm>
              <a:off x="102" y="26"/>
              <a:ext cx="70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zrf;qD;/</a:t>
              </a:r>
              <a:r>
                <a: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  <p:sp>
          <p:nvSpPr>
            <p:cNvPr id="9275" name="Line 59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4881563" y="4083050"/>
            <a:ext cx="2760662" cy="1333500"/>
            <a:chOff x="0" y="0"/>
            <a:chExt cx="1739" cy="840"/>
          </a:xfrm>
        </p:grpSpPr>
        <p:sp>
          <p:nvSpPr>
            <p:cNvPr id="9277" name="Rectangle 61"/>
            <p:cNvSpPr>
              <a:spLocks noChangeArrowheads="1"/>
            </p:cNvSpPr>
            <p:nvPr/>
          </p:nvSpPr>
          <p:spPr bwMode="auto">
            <a:xfrm>
              <a:off x="0" y="288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78" name="AutoShape 62"/>
            <p:cNvSpPr>
              <a:spLocks noChangeArrowheads="1"/>
            </p:cNvSpPr>
            <p:nvPr/>
          </p:nvSpPr>
          <p:spPr bwMode="auto">
            <a:xfrm>
              <a:off x="0" y="0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79" name="Rectangle 63"/>
            <p:cNvSpPr>
              <a:spLocks noChangeArrowheads="1"/>
            </p:cNvSpPr>
            <p:nvPr/>
          </p:nvSpPr>
          <p:spPr bwMode="auto">
            <a:xfrm>
              <a:off x="26" y="314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80" name="Rectangle 64"/>
            <p:cNvSpPr>
              <a:spLocks noChangeArrowheads="1"/>
            </p:cNvSpPr>
            <p:nvPr/>
          </p:nvSpPr>
          <p:spPr bwMode="auto">
            <a:xfrm>
              <a:off x="161" y="27"/>
              <a:ext cx="64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qdwfNidrf/ </a:t>
              </a:r>
            </a:p>
          </p:txBody>
        </p:sp>
      </p:grp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5270500" y="4581525"/>
            <a:ext cx="2762250" cy="1479550"/>
            <a:chOff x="0" y="0"/>
            <a:chExt cx="1740" cy="932"/>
          </a:xfrm>
        </p:grpSpPr>
        <p:sp>
          <p:nvSpPr>
            <p:cNvPr id="9282" name="Rectangle 66"/>
            <p:cNvSpPr>
              <a:spLocks noChangeArrowheads="1"/>
            </p:cNvSpPr>
            <p:nvPr/>
          </p:nvSpPr>
          <p:spPr bwMode="auto">
            <a:xfrm>
              <a:off x="0" y="365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83" name="AutoShape 67"/>
            <p:cNvSpPr>
              <a:spLocks noChangeArrowheads="1"/>
            </p:cNvSpPr>
            <p:nvPr/>
          </p:nvSpPr>
          <p:spPr bwMode="auto">
            <a:xfrm>
              <a:off x="0" y="0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84" name="Rectangle 68"/>
            <p:cNvSpPr>
              <a:spLocks noChangeArrowheads="1"/>
            </p:cNvSpPr>
            <p:nvPr/>
          </p:nvSpPr>
          <p:spPr bwMode="auto">
            <a:xfrm>
              <a:off x="5" y="365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20508" name="Group 69"/>
            <p:cNvGrpSpPr>
              <a:grpSpLocks/>
            </p:cNvGrpSpPr>
            <p:nvPr/>
          </p:nvGrpSpPr>
          <p:grpSpPr bwMode="auto">
            <a:xfrm>
              <a:off x="111" y="23"/>
              <a:ext cx="676" cy="346"/>
              <a:chOff x="0" y="0"/>
              <a:chExt cx="529" cy="288"/>
            </a:xfrm>
          </p:grpSpPr>
          <p:sp>
            <p:nvSpPr>
              <p:cNvPr id="9286" name="Rectangle 70"/>
              <p:cNvSpPr>
                <a:spLocks noChangeArrowheads="1"/>
              </p:cNvSpPr>
              <p:nvPr/>
            </p:nvSpPr>
            <p:spPr bwMode="auto">
              <a:xfrm>
                <a:off x="0" y="12"/>
                <a:ext cx="146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1">
                    <a:solidFill>
                      <a:srgbClr val="790015"/>
                    </a:solidFill>
                    <a:effectLst/>
                    <a:latin typeface="WwinBurmese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endParaRPr>
              </a:p>
            </p:txBody>
          </p:sp>
          <p:sp>
            <p:nvSpPr>
              <p:cNvPr id="9287" name="Rectangle 71"/>
              <p:cNvSpPr>
                <a:spLocks noChangeArrowheads="1"/>
              </p:cNvSpPr>
              <p:nvPr/>
            </p:nvSpPr>
            <p:spPr bwMode="auto">
              <a:xfrm>
                <a:off x="57" y="0"/>
                <a:ext cx="4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a,&amp;Sk</a:t>
                </a:r>
              </a:p>
            </p:txBody>
          </p:sp>
        </p:grpSp>
        <p:sp>
          <p:nvSpPr>
            <p:cNvPr id="9288" name="Line 72"/>
            <p:cNvSpPr>
              <a:spLocks noChangeShapeType="1"/>
            </p:cNvSpPr>
            <p:nvPr/>
          </p:nvSpPr>
          <p:spPr bwMode="auto">
            <a:xfrm>
              <a:off x="0" y="305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289" name="Line 73"/>
            <p:cNvSpPr>
              <a:spLocks noChangeShapeType="1"/>
            </p:cNvSpPr>
            <p:nvPr/>
          </p:nvSpPr>
          <p:spPr bwMode="auto">
            <a:xfrm>
              <a:off x="997" y="365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502" name="Text Box 74"/>
          <p:cNvSpPr txBox="1">
            <a:spLocks noChangeArrowheads="1"/>
          </p:cNvSpPr>
          <p:nvPr/>
        </p:nvSpPr>
        <p:spPr bwMode="auto">
          <a:xfrm>
            <a:off x="8756650" y="84138"/>
            <a:ext cx="184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endParaRPr lang="my-MM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9291" name="Text Box 75"/>
          <p:cNvSpPr txBox="1">
            <a:spLocks noChangeArrowheads="1"/>
          </p:cNvSpPr>
          <p:nvPr/>
        </p:nvSpPr>
        <p:spPr bwMode="auto">
          <a:xfrm>
            <a:off x="8483600" y="1590675"/>
            <a:ext cx="6604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my-MM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292" name="Rectangle 76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07</a:t>
            </a: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46175" y="1014413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43" name="Unknown Shape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/>
            <a:ahLst/>
            <a:cxnLst>
              <a:cxn ang="0">
                <a:pos x="984" y="24"/>
              </a:cxn>
              <a:cxn ang="0">
                <a:pos x="996" y="72"/>
              </a:cxn>
              <a:cxn ang="0">
                <a:pos x="1008" y="120"/>
              </a:cxn>
              <a:cxn ang="0">
                <a:pos x="1020" y="180"/>
              </a:cxn>
              <a:cxn ang="0">
                <a:pos x="1020" y="240"/>
              </a:cxn>
              <a:cxn ang="0">
                <a:pos x="1020" y="300"/>
              </a:cxn>
              <a:cxn ang="0">
                <a:pos x="1020" y="348"/>
              </a:cxn>
              <a:cxn ang="0">
                <a:pos x="1020" y="396"/>
              </a:cxn>
              <a:cxn ang="0">
                <a:pos x="1008" y="456"/>
              </a:cxn>
              <a:cxn ang="0">
                <a:pos x="996" y="516"/>
              </a:cxn>
              <a:cxn ang="0">
                <a:pos x="996" y="564"/>
              </a:cxn>
              <a:cxn ang="0">
                <a:pos x="972" y="636"/>
              </a:cxn>
              <a:cxn ang="0">
                <a:pos x="972" y="696"/>
              </a:cxn>
              <a:cxn ang="0">
                <a:pos x="948" y="744"/>
              </a:cxn>
              <a:cxn ang="0">
                <a:pos x="936" y="792"/>
              </a:cxn>
              <a:cxn ang="0">
                <a:pos x="924" y="864"/>
              </a:cxn>
              <a:cxn ang="0">
                <a:pos x="900" y="912"/>
              </a:cxn>
              <a:cxn ang="0">
                <a:pos x="888" y="960"/>
              </a:cxn>
              <a:cxn ang="0">
                <a:pos x="864" y="1020"/>
              </a:cxn>
              <a:cxn ang="0">
                <a:pos x="840" y="1068"/>
              </a:cxn>
              <a:cxn ang="0">
                <a:pos x="828" y="1116"/>
              </a:cxn>
              <a:cxn ang="0">
                <a:pos x="792" y="1176"/>
              </a:cxn>
              <a:cxn ang="0">
                <a:pos x="768" y="1224"/>
              </a:cxn>
              <a:cxn ang="0">
                <a:pos x="732" y="1284"/>
              </a:cxn>
              <a:cxn ang="0">
                <a:pos x="696" y="1332"/>
              </a:cxn>
              <a:cxn ang="0">
                <a:pos x="660" y="1380"/>
              </a:cxn>
              <a:cxn ang="0">
                <a:pos x="636" y="1428"/>
              </a:cxn>
              <a:cxn ang="0">
                <a:pos x="600" y="1476"/>
              </a:cxn>
              <a:cxn ang="0">
                <a:pos x="564" y="1524"/>
              </a:cxn>
              <a:cxn ang="0">
                <a:pos x="540" y="1560"/>
              </a:cxn>
              <a:cxn ang="0">
                <a:pos x="516" y="1608"/>
              </a:cxn>
              <a:cxn ang="0">
                <a:pos x="480" y="1644"/>
              </a:cxn>
              <a:cxn ang="0">
                <a:pos x="432" y="1692"/>
              </a:cxn>
              <a:cxn ang="0">
                <a:pos x="396" y="1728"/>
              </a:cxn>
              <a:cxn ang="0">
                <a:pos x="336" y="1764"/>
              </a:cxn>
              <a:cxn ang="0">
                <a:pos x="288" y="1800"/>
              </a:cxn>
              <a:cxn ang="0">
                <a:pos x="228" y="1836"/>
              </a:cxn>
              <a:cxn ang="0">
                <a:pos x="168" y="1860"/>
              </a:cxn>
              <a:cxn ang="0">
                <a:pos x="96" y="1884"/>
              </a:cxn>
              <a:cxn ang="0">
                <a:pos x="48" y="1908"/>
              </a:cxn>
              <a:cxn ang="0">
                <a:pos x="0" y="1920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46" name="Unknown Shape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/>
            <a:ahLst/>
            <a:cxnLst>
              <a:cxn ang="0">
                <a:pos x="900" y="0"/>
              </a:cxn>
              <a:cxn ang="0">
                <a:pos x="876" y="12"/>
              </a:cxn>
              <a:cxn ang="0">
                <a:pos x="852" y="24"/>
              </a:cxn>
              <a:cxn ang="0">
                <a:pos x="828" y="36"/>
              </a:cxn>
              <a:cxn ang="0">
                <a:pos x="804" y="48"/>
              </a:cxn>
              <a:cxn ang="0">
                <a:pos x="780" y="60"/>
              </a:cxn>
              <a:cxn ang="0">
                <a:pos x="768" y="84"/>
              </a:cxn>
              <a:cxn ang="0">
                <a:pos x="744" y="96"/>
              </a:cxn>
              <a:cxn ang="0">
                <a:pos x="720" y="120"/>
              </a:cxn>
              <a:cxn ang="0">
                <a:pos x="696" y="132"/>
              </a:cxn>
              <a:cxn ang="0">
                <a:pos x="684" y="156"/>
              </a:cxn>
              <a:cxn ang="0">
                <a:pos x="660" y="168"/>
              </a:cxn>
              <a:cxn ang="0">
                <a:pos x="648" y="192"/>
              </a:cxn>
              <a:cxn ang="0">
                <a:pos x="624" y="216"/>
              </a:cxn>
              <a:cxn ang="0">
                <a:pos x="612" y="240"/>
              </a:cxn>
              <a:cxn ang="0">
                <a:pos x="588" y="252"/>
              </a:cxn>
              <a:cxn ang="0">
                <a:pos x="576" y="276"/>
              </a:cxn>
              <a:cxn ang="0">
                <a:pos x="552" y="288"/>
              </a:cxn>
              <a:cxn ang="0">
                <a:pos x="528" y="312"/>
              </a:cxn>
              <a:cxn ang="0">
                <a:pos x="516" y="336"/>
              </a:cxn>
              <a:cxn ang="0">
                <a:pos x="492" y="360"/>
              </a:cxn>
              <a:cxn ang="0">
                <a:pos x="468" y="372"/>
              </a:cxn>
              <a:cxn ang="0">
                <a:pos x="456" y="396"/>
              </a:cxn>
              <a:cxn ang="0">
                <a:pos x="432" y="420"/>
              </a:cxn>
              <a:cxn ang="0">
                <a:pos x="408" y="444"/>
              </a:cxn>
              <a:cxn ang="0">
                <a:pos x="396" y="468"/>
              </a:cxn>
              <a:cxn ang="0">
                <a:pos x="372" y="492"/>
              </a:cxn>
              <a:cxn ang="0">
                <a:pos x="360" y="516"/>
              </a:cxn>
              <a:cxn ang="0">
                <a:pos x="336" y="540"/>
              </a:cxn>
              <a:cxn ang="0">
                <a:pos x="324" y="564"/>
              </a:cxn>
              <a:cxn ang="0">
                <a:pos x="312" y="588"/>
              </a:cxn>
              <a:cxn ang="0">
                <a:pos x="288" y="624"/>
              </a:cxn>
              <a:cxn ang="0">
                <a:pos x="276" y="648"/>
              </a:cxn>
              <a:cxn ang="0">
                <a:pos x="264" y="684"/>
              </a:cxn>
              <a:cxn ang="0">
                <a:pos x="240" y="708"/>
              </a:cxn>
              <a:cxn ang="0">
                <a:pos x="228" y="732"/>
              </a:cxn>
              <a:cxn ang="0">
                <a:pos x="216" y="756"/>
              </a:cxn>
              <a:cxn ang="0">
                <a:pos x="204" y="780"/>
              </a:cxn>
              <a:cxn ang="0">
                <a:pos x="192" y="804"/>
              </a:cxn>
              <a:cxn ang="0">
                <a:pos x="180" y="828"/>
              </a:cxn>
              <a:cxn ang="0">
                <a:pos x="168" y="852"/>
              </a:cxn>
              <a:cxn ang="0">
                <a:pos x="156" y="876"/>
              </a:cxn>
              <a:cxn ang="0">
                <a:pos x="144" y="900"/>
              </a:cxn>
              <a:cxn ang="0">
                <a:pos x="132" y="924"/>
              </a:cxn>
              <a:cxn ang="0">
                <a:pos x="120" y="948"/>
              </a:cxn>
              <a:cxn ang="0">
                <a:pos x="120" y="972"/>
              </a:cxn>
              <a:cxn ang="0">
                <a:pos x="108" y="996"/>
              </a:cxn>
              <a:cxn ang="0">
                <a:pos x="96" y="1020"/>
              </a:cxn>
              <a:cxn ang="0">
                <a:pos x="96" y="1044"/>
              </a:cxn>
              <a:cxn ang="0">
                <a:pos x="84" y="1068"/>
              </a:cxn>
              <a:cxn ang="0">
                <a:pos x="72" y="1092"/>
              </a:cxn>
              <a:cxn ang="0">
                <a:pos x="60" y="1116"/>
              </a:cxn>
              <a:cxn ang="0">
                <a:pos x="60" y="1140"/>
              </a:cxn>
              <a:cxn ang="0">
                <a:pos x="48" y="1164"/>
              </a:cxn>
              <a:cxn ang="0">
                <a:pos x="36" y="1188"/>
              </a:cxn>
              <a:cxn ang="0">
                <a:pos x="36" y="1212"/>
              </a:cxn>
              <a:cxn ang="0">
                <a:pos x="24" y="1236"/>
              </a:cxn>
              <a:cxn ang="0">
                <a:pos x="12" y="1260"/>
              </a:cxn>
              <a:cxn ang="0">
                <a:pos x="12" y="1296"/>
              </a:cxn>
              <a:cxn ang="0">
                <a:pos x="0" y="1320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47" name="Unknown Shape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/>
            <a:ahLst/>
            <a:cxnLst>
              <a:cxn ang="0">
                <a:pos x="2555" y="1824"/>
              </a:cxn>
              <a:cxn ang="0">
                <a:pos x="2494" y="1800"/>
              </a:cxn>
              <a:cxn ang="0">
                <a:pos x="2444" y="1787"/>
              </a:cxn>
              <a:cxn ang="0">
                <a:pos x="2395" y="1763"/>
              </a:cxn>
              <a:cxn ang="0">
                <a:pos x="2345" y="1727"/>
              </a:cxn>
              <a:cxn ang="0">
                <a:pos x="2296" y="1702"/>
              </a:cxn>
              <a:cxn ang="0">
                <a:pos x="2247" y="1678"/>
              </a:cxn>
              <a:cxn ang="0">
                <a:pos x="2185" y="1641"/>
              </a:cxn>
              <a:cxn ang="0">
                <a:pos x="2123" y="1605"/>
              </a:cxn>
              <a:cxn ang="0">
                <a:pos x="2074" y="1581"/>
              </a:cxn>
              <a:cxn ang="0">
                <a:pos x="2024" y="1556"/>
              </a:cxn>
              <a:cxn ang="0">
                <a:pos x="1975" y="1520"/>
              </a:cxn>
              <a:cxn ang="0">
                <a:pos x="1926" y="1496"/>
              </a:cxn>
              <a:cxn ang="0">
                <a:pos x="1889" y="1471"/>
              </a:cxn>
              <a:cxn ang="0">
                <a:pos x="1827" y="1423"/>
              </a:cxn>
              <a:cxn ang="0">
                <a:pos x="1778" y="1410"/>
              </a:cxn>
              <a:cxn ang="0">
                <a:pos x="1728" y="1362"/>
              </a:cxn>
              <a:cxn ang="0">
                <a:pos x="1679" y="1337"/>
              </a:cxn>
              <a:cxn ang="0">
                <a:pos x="1629" y="1301"/>
              </a:cxn>
              <a:cxn ang="0">
                <a:pos x="1555" y="1240"/>
              </a:cxn>
              <a:cxn ang="0">
                <a:pos x="1506" y="1216"/>
              </a:cxn>
              <a:cxn ang="0">
                <a:pos x="1457" y="1167"/>
              </a:cxn>
              <a:cxn ang="0">
                <a:pos x="1395" y="1106"/>
              </a:cxn>
              <a:cxn ang="0">
                <a:pos x="1358" y="1058"/>
              </a:cxn>
              <a:cxn ang="0">
                <a:pos x="1333" y="1009"/>
              </a:cxn>
              <a:cxn ang="0">
                <a:pos x="1296" y="961"/>
              </a:cxn>
              <a:cxn ang="0">
                <a:pos x="1234" y="912"/>
              </a:cxn>
              <a:cxn ang="0">
                <a:pos x="1173" y="851"/>
              </a:cxn>
              <a:cxn ang="0">
                <a:pos x="1136" y="815"/>
              </a:cxn>
              <a:cxn ang="0">
                <a:pos x="1099" y="766"/>
              </a:cxn>
              <a:cxn ang="0">
                <a:pos x="1062" y="730"/>
              </a:cxn>
              <a:cxn ang="0">
                <a:pos x="1012" y="681"/>
              </a:cxn>
              <a:cxn ang="0">
                <a:pos x="963" y="644"/>
              </a:cxn>
              <a:cxn ang="0">
                <a:pos x="938" y="596"/>
              </a:cxn>
              <a:cxn ang="0">
                <a:pos x="901" y="559"/>
              </a:cxn>
              <a:cxn ang="0">
                <a:pos x="876" y="511"/>
              </a:cxn>
              <a:cxn ang="0">
                <a:pos x="852" y="462"/>
              </a:cxn>
              <a:cxn ang="0">
                <a:pos x="815" y="413"/>
              </a:cxn>
              <a:cxn ang="0">
                <a:pos x="790" y="365"/>
              </a:cxn>
              <a:cxn ang="0">
                <a:pos x="753" y="328"/>
              </a:cxn>
              <a:cxn ang="0">
                <a:pos x="704" y="267"/>
              </a:cxn>
              <a:cxn ang="0">
                <a:pos x="667" y="219"/>
              </a:cxn>
              <a:cxn ang="0">
                <a:pos x="630" y="182"/>
              </a:cxn>
              <a:cxn ang="0">
                <a:pos x="580" y="146"/>
              </a:cxn>
              <a:cxn ang="0">
                <a:pos x="543" y="122"/>
              </a:cxn>
              <a:cxn ang="0">
                <a:pos x="494" y="73"/>
              </a:cxn>
              <a:cxn ang="0">
                <a:pos x="444" y="61"/>
              </a:cxn>
              <a:cxn ang="0">
                <a:pos x="383" y="36"/>
              </a:cxn>
              <a:cxn ang="0">
                <a:pos x="321" y="24"/>
              </a:cxn>
              <a:cxn ang="0">
                <a:pos x="272" y="12"/>
              </a:cxn>
              <a:cxn ang="0">
                <a:pos x="222" y="0"/>
              </a:cxn>
              <a:cxn ang="0">
                <a:pos x="173" y="0"/>
              </a:cxn>
              <a:cxn ang="0">
                <a:pos x="123" y="12"/>
              </a:cxn>
              <a:cxn ang="0">
                <a:pos x="74" y="24"/>
              </a:cxn>
              <a:cxn ang="0">
                <a:pos x="25" y="49"/>
              </a:cxn>
              <a:cxn ang="0">
                <a:pos x="0" y="97"/>
              </a:cxn>
              <a:cxn ang="0">
                <a:pos x="0" y="146"/>
              </a:cxn>
              <a:cxn ang="0">
                <a:pos x="12" y="195"/>
              </a:cxn>
              <a:cxn ang="0">
                <a:pos x="37" y="243"/>
              </a:cxn>
              <a:cxn ang="0">
                <a:pos x="74" y="280"/>
              </a:cxn>
              <a:cxn ang="0">
                <a:pos x="136" y="304"/>
              </a:cxn>
              <a:cxn ang="0">
                <a:pos x="185" y="316"/>
              </a:cxn>
              <a:cxn ang="0">
                <a:pos x="235" y="328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 rot="1780385">
            <a:off x="4629150" y="2647950"/>
            <a:ext cx="1520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1">
                <a:solidFill>
                  <a:schemeClr val="tx1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? ,lza&amp;;wD;/</a:t>
            </a:r>
          </a:p>
        </p:txBody>
      </p:sp>
      <p:sp>
        <p:nvSpPr>
          <p:cNvPr id="10249" name="Unknown Shape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/>
            <a:ahLst/>
            <a:cxnLst>
              <a:cxn ang="0">
                <a:pos x="276" y="888"/>
              </a:cxn>
              <a:cxn ang="0">
                <a:pos x="276" y="816"/>
              </a:cxn>
              <a:cxn ang="0">
                <a:pos x="264" y="744"/>
              </a:cxn>
              <a:cxn ang="0">
                <a:pos x="240" y="672"/>
              </a:cxn>
              <a:cxn ang="0">
                <a:pos x="204" y="612"/>
              </a:cxn>
              <a:cxn ang="0">
                <a:pos x="168" y="540"/>
              </a:cxn>
              <a:cxn ang="0">
                <a:pos x="132" y="468"/>
              </a:cxn>
              <a:cxn ang="0">
                <a:pos x="84" y="384"/>
              </a:cxn>
              <a:cxn ang="0">
                <a:pos x="24" y="312"/>
              </a:cxn>
              <a:cxn ang="0">
                <a:pos x="0" y="240"/>
              </a:cxn>
              <a:cxn ang="0">
                <a:pos x="0" y="168"/>
              </a:cxn>
              <a:cxn ang="0">
                <a:pos x="24" y="96"/>
              </a:cxn>
              <a:cxn ang="0">
                <a:pos x="84" y="36"/>
              </a:cxn>
              <a:cxn ang="0">
                <a:pos x="144" y="12"/>
              </a:cxn>
              <a:cxn ang="0">
                <a:pos x="228" y="24"/>
              </a:cxn>
              <a:cxn ang="0">
                <a:pos x="300" y="60"/>
              </a:cxn>
              <a:cxn ang="0">
                <a:pos x="348" y="132"/>
              </a:cxn>
              <a:cxn ang="0">
                <a:pos x="384" y="204"/>
              </a:cxn>
              <a:cxn ang="0">
                <a:pos x="408" y="276"/>
              </a:cxn>
              <a:cxn ang="0">
                <a:pos x="432" y="348"/>
              </a:cxn>
              <a:cxn ang="0">
                <a:pos x="444" y="420"/>
              </a:cxn>
              <a:cxn ang="0">
                <a:pos x="456" y="492"/>
              </a:cxn>
              <a:cxn ang="0">
                <a:pos x="480" y="564"/>
              </a:cxn>
              <a:cxn ang="0">
                <a:pos x="516" y="636"/>
              </a:cxn>
              <a:cxn ang="0">
                <a:pos x="600" y="672"/>
              </a:cxn>
              <a:cxn ang="0">
                <a:pos x="672" y="684"/>
              </a:cxn>
              <a:cxn ang="0">
                <a:pos x="744" y="660"/>
              </a:cxn>
              <a:cxn ang="0">
                <a:pos x="804" y="588"/>
              </a:cxn>
              <a:cxn ang="0">
                <a:pos x="828" y="504"/>
              </a:cxn>
              <a:cxn ang="0">
                <a:pos x="840" y="432"/>
              </a:cxn>
              <a:cxn ang="0">
                <a:pos x="876" y="360"/>
              </a:cxn>
              <a:cxn ang="0">
                <a:pos x="924" y="288"/>
              </a:cxn>
              <a:cxn ang="0">
                <a:pos x="984" y="252"/>
              </a:cxn>
              <a:cxn ang="0">
                <a:pos x="1056" y="240"/>
              </a:cxn>
              <a:cxn ang="0">
                <a:pos x="1128" y="264"/>
              </a:cxn>
              <a:cxn ang="0">
                <a:pos x="1176" y="324"/>
              </a:cxn>
              <a:cxn ang="0">
                <a:pos x="1188" y="396"/>
              </a:cxn>
              <a:cxn ang="0">
                <a:pos x="1164" y="468"/>
              </a:cxn>
              <a:cxn ang="0">
                <a:pos x="1128" y="540"/>
              </a:cxn>
              <a:cxn ang="0">
                <a:pos x="1080" y="612"/>
              </a:cxn>
              <a:cxn ang="0">
                <a:pos x="1020" y="672"/>
              </a:cxn>
              <a:cxn ang="0">
                <a:pos x="984" y="744"/>
              </a:cxn>
              <a:cxn ang="0">
                <a:pos x="936" y="816"/>
              </a:cxn>
              <a:cxn ang="0">
                <a:pos x="900" y="888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126163" y="5680075"/>
            <a:ext cx="202406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yg;&amp;Sm;yifv,fauGh</a:t>
            </a:r>
          </a:p>
        </p:txBody>
      </p:sp>
      <p:sp>
        <p:nvSpPr>
          <p:cNvPr id="10251" name="Unknown Shape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/>
            <a:ahLst/>
            <a:cxnLst>
              <a:cxn ang="0">
                <a:pos x="108" y="12"/>
              </a:cxn>
              <a:cxn ang="0">
                <a:pos x="84" y="24"/>
              </a:cxn>
              <a:cxn ang="0">
                <a:pos x="60" y="36"/>
              </a:cxn>
              <a:cxn ang="0">
                <a:pos x="36" y="48"/>
              </a:cxn>
              <a:cxn ang="0">
                <a:pos x="24" y="72"/>
              </a:cxn>
              <a:cxn ang="0">
                <a:pos x="0" y="96"/>
              </a:cxn>
              <a:cxn ang="0">
                <a:pos x="0" y="120"/>
              </a:cxn>
              <a:cxn ang="0">
                <a:pos x="0" y="144"/>
              </a:cxn>
              <a:cxn ang="0">
                <a:pos x="24" y="156"/>
              </a:cxn>
              <a:cxn ang="0">
                <a:pos x="36" y="180"/>
              </a:cxn>
              <a:cxn ang="0">
                <a:pos x="60" y="192"/>
              </a:cxn>
              <a:cxn ang="0">
                <a:pos x="84" y="192"/>
              </a:cxn>
              <a:cxn ang="0">
                <a:pos x="108" y="192"/>
              </a:cxn>
              <a:cxn ang="0">
                <a:pos x="132" y="180"/>
              </a:cxn>
              <a:cxn ang="0">
                <a:pos x="144" y="156"/>
              </a:cxn>
              <a:cxn ang="0">
                <a:pos x="156" y="132"/>
              </a:cxn>
              <a:cxn ang="0">
                <a:pos x="168" y="108"/>
              </a:cxn>
              <a:cxn ang="0">
                <a:pos x="168" y="84"/>
              </a:cxn>
              <a:cxn ang="0">
                <a:pos x="168" y="60"/>
              </a:cxn>
              <a:cxn ang="0">
                <a:pos x="156" y="36"/>
              </a:cxn>
              <a:cxn ang="0">
                <a:pos x="144" y="12"/>
              </a:cxn>
              <a:cxn ang="0">
                <a:pos x="120" y="0"/>
              </a:cxn>
              <a:cxn ang="0">
                <a:pos x="108" y="12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52" name="Unknown Shape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204" y="24"/>
              </a:cxn>
              <a:cxn ang="0">
                <a:pos x="228" y="36"/>
              </a:cxn>
              <a:cxn ang="0">
                <a:pos x="240" y="60"/>
              </a:cxn>
              <a:cxn ang="0">
                <a:pos x="264" y="84"/>
              </a:cxn>
              <a:cxn ang="0">
                <a:pos x="276" y="108"/>
              </a:cxn>
              <a:cxn ang="0">
                <a:pos x="276" y="132"/>
              </a:cxn>
              <a:cxn ang="0">
                <a:pos x="276" y="156"/>
              </a:cxn>
              <a:cxn ang="0">
                <a:pos x="276" y="180"/>
              </a:cxn>
              <a:cxn ang="0">
                <a:pos x="276" y="204"/>
              </a:cxn>
              <a:cxn ang="0">
                <a:pos x="276" y="228"/>
              </a:cxn>
              <a:cxn ang="0">
                <a:pos x="276" y="252"/>
              </a:cxn>
              <a:cxn ang="0">
                <a:pos x="276" y="276"/>
              </a:cxn>
              <a:cxn ang="0">
                <a:pos x="276" y="300"/>
              </a:cxn>
              <a:cxn ang="0">
                <a:pos x="264" y="324"/>
              </a:cxn>
              <a:cxn ang="0">
                <a:pos x="264" y="348"/>
              </a:cxn>
              <a:cxn ang="0">
                <a:pos x="252" y="372"/>
              </a:cxn>
              <a:cxn ang="0">
                <a:pos x="240" y="396"/>
              </a:cxn>
              <a:cxn ang="0">
                <a:pos x="216" y="420"/>
              </a:cxn>
              <a:cxn ang="0">
                <a:pos x="204" y="444"/>
              </a:cxn>
              <a:cxn ang="0">
                <a:pos x="192" y="468"/>
              </a:cxn>
              <a:cxn ang="0">
                <a:pos x="168" y="480"/>
              </a:cxn>
              <a:cxn ang="0">
                <a:pos x="168" y="504"/>
              </a:cxn>
              <a:cxn ang="0">
                <a:pos x="144" y="516"/>
              </a:cxn>
              <a:cxn ang="0">
                <a:pos x="132" y="540"/>
              </a:cxn>
              <a:cxn ang="0">
                <a:pos x="108" y="552"/>
              </a:cxn>
              <a:cxn ang="0">
                <a:pos x="96" y="576"/>
              </a:cxn>
              <a:cxn ang="0">
                <a:pos x="72" y="576"/>
              </a:cxn>
              <a:cxn ang="0">
                <a:pos x="48" y="576"/>
              </a:cxn>
              <a:cxn ang="0">
                <a:pos x="12" y="552"/>
              </a:cxn>
              <a:cxn ang="0">
                <a:pos x="12" y="528"/>
              </a:cxn>
              <a:cxn ang="0">
                <a:pos x="0" y="504"/>
              </a:cxn>
              <a:cxn ang="0">
                <a:pos x="12" y="480"/>
              </a:cxn>
              <a:cxn ang="0">
                <a:pos x="24" y="456"/>
              </a:cxn>
              <a:cxn ang="0">
                <a:pos x="24" y="432"/>
              </a:cxn>
              <a:cxn ang="0">
                <a:pos x="48" y="420"/>
              </a:cxn>
              <a:cxn ang="0">
                <a:pos x="60" y="396"/>
              </a:cxn>
              <a:cxn ang="0">
                <a:pos x="72" y="372"/>
              </a:cxn>
              <a:cxn ang="0">
                <a:pos x="96" y="360"/>
              </a:cxn>
              <a:cxn ang="0">
                <a:pos x="96" y="336"/>
              </a:cxn>
              <a:cxn ang="0">
                <a:pos x="120" y="312"/>
              </a:cxn>
              <a:cxn ang="0">
                <a:pos x="132" y="276"/>
              </a:cxn>
              <a:cxn ang="0">
                <a:pos x="144" y="252"/>
              </a:cxn>
              <a:cxn ang="0">
                <a:pos x="156" y="228"/>
              </a:cxn>
              <a:cxn ang="0">
                <a:pos x="168" y="204"/>
              </a:cxn>
              <a:cxn ang="0">
                <a:pos x="180" y="180"/>
              </a:cxn>
              <a:cxn ang="0">
                <a:pos x="180" y="156"/>
              </a:cxn>
              <a:cxn ang="0">
                <a:pos x="180" y="132"/>
              </a:cxn>
              <a:cxn ang="0">
                <a:pos x="180" y="108"/>
              </a:cxn>
              <a:cxn ang="0">
                <a:pos x="180" y="84"/>
              </a:cxn>
              <a:cxn ang="0">
                <a:pos x="180" y="60"/>
              </a:cxn>
              <a:cxn ang="0">
                <a:pos x="180" y="36"/>
              </a:cxn>
              <a:cxn ang="0">
                <a:pos x="180" y="12"/>
              </a:cxn>
              <a:cxn ang="0">
                <a:pos x="204" y="0"/>
              </a:cxn>
              <a:cxn ang="0">
                <a:pos x="180" y="0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53" name="Unknown Shape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/>
            <a:ahLst/>
            <a:cxnLst>
              <a:cxn ang="0">
                <a:pos x="12" y="12"/>
              </a:cxn>
              <a:cxn ang="0">
                <a:pos x="36" y="0"/>
              </a:cxn>
              <a:cxn ang="0">
                <a:pos x="36" y="24"/>
              </a:cxn>
              <a:cxn ang="0">
                <a:pos x="36" y="48"/>
              </a:cxn>
              <a:cxn ang="0">
                <a:pos x="36" y="72"/>
              </a:cxn>
              <a:cxn ang="0">
                <a:pos x="36" y="96"/>
              </a:cxn>
              <a:cxn ang="0">
                <a:pos x="24" y="120"/>
              </a:cxn>
              <a:cxn ang="0">
                <a:pos x="12" y="144"/>
              </a:cxn>
              <a:cxn ang="0">
                <a:pos x="0" y="168"/>
              </a:cxn>
              <a:cxn ang="0">
                <a:pos x="0" y="192"/>
              </a:cxn>
              <a:cxn ang="0">
                <a:pos x="0" y="216"/>
              </a:cxn>
              <a:cxn ang="0">
                <a:pos x="0" y="240"/>
              </a:cxn>
              <a:cxn ang="0">
                <a:pos x="12" y="264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413125" y="2400300"/>
            <a:ext cx="12731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*gvdvJtdkif</a:t>
            </a:r>
            <a:r>
              <a:rPr lang="en-US" sz="1800" b="1">
                <a:solidFill>
                  <a:schemeClr val="folHlink"/>
                </a:solidFill>
                <a:effectLst/>
                <a:latin typeface="WwinBurmese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460625" y="5659438"/>
            <a:ext cx="1066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yifv,feD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635125" y="1244600"/>
            <a:ext cx="24812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 ajrxJyifv,f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0" y="287338"/>
            <a:ext cx="32210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200" b="1">
                <a:solidFill>
                  <a:srgbClr val="FFFF66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tqifhqifhydkif;</a:t>
            </a:r>
          </a:p>
          <a:p>
            <a:pPr algn="l">
              <a:defRPr/>
            </a:pPr>
            <a:r>
              <a:rPr lang="en-US" sz="3200" b="1">
                <a:solidFill>
                  <a:srgbClr val="FFFF66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jcm;avhvmjcif</a:t>
            </a:r>
            <a:r>
              <a:rPr lang="en-US" sz="2400" b="1">
                <a:solidFill>
                  <a:srgbClr val="FFFF66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;/ </a:t>
            </a: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052763" y="3705225"/>
            <a:ext cx="17303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yifv,fao/</a:t>
            </a:r>
            <a:r>
              <a:rPr lang="en-US" sz="16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6896100" y="4395788"/>
            <a:ext cx="8350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4000" b="1">
                <a:solidFill>
                  <a:schemeClr val="tx1"/>
                </a:solidFill>
                <a:effectLst/>
              </a:rPr>
              <a:t>O&amp;</a:t>
            </a:r>
            <a:endParaRPr lang="en-US" sz="4000" b="1">
              <a:solidFill>
                <a:schemeClr val="tx1"/>
              </a:solidFill>
              <a:effectLst/>
            </a:endParaRP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5976938" y="2846388"/>
            <a:ext cx="1320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>
                <a:effectLst/>
                <a:latin typeface="WinInnwa" pitchFamily="2" charset="0"/>
                <a:ea typeface="Gulim" pitchFamily="34" charset="-127"/>
                <a:cs typeface="Times New Roman" pitchFamily="18" charset="0"/>
              </a:rPr>
              <a:t>AmAkvkefNrdKU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5487988" y="1866900"/>
            <a:ext cx="15335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cg&amp;efjrdKU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523038" y="1304925"/>
            <a:ext cx="15494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edea0jrdKU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2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tmqD;&amp;D;,m</a:t>
            </a:r>
            <a:r>
              <a:rPr lang="en-US" sz="16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; </a:t>
            </a:r>
            <a:r>
              <a:rPr lang="en-US" sz="2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785938" y="2570163"/>
            <a:ext cx="11239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*</a:t>
            </a:r>
            <a:r>
              <a:rPr lang="en-US" sz="20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aeFo&amp;uf</a:t>
            </a:r>
            <a:r>
              <a:rPr lang="en-US" sz="18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1825625" y="3041650"/>
            <a:ext cx="12573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a,&amp;dacgNrdKU</a:t>
            </a:r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2722563" y="4249738"/>
            <a:ext cx="2022475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 uma'&amp;S 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1527175" y="4081463"/>
            <a:ext cx="13525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tJ*kwWKjynf 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3554413" y="3206750"/>
            <a:ext cx="15208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aeaAmawmif </a:t>
            </a:r>
          </a:p>
        </p:txBody>
      </p:sp>
      <p:sp>
        <p:nvSpPr>
          <p:cNvPr id="10277" name="Unknown Shape"/>
          <p:cNvSpPr>
            <a:spLocks/>
          </p:cNvSpPr>
          <p:nvPr/>
        </p:nvSpPr>
        <p:spPr bwMode="auto">
          <a:xfrm>
            <a:off x="5816600" y="3136900"/>
            <a:ext cx="939800" cy="1422400"/>
          </a:xfrm>
          <a:custGeom>
            <a:avLst/>
            <a:gdLst/>
            <a:ahLst/>
            <a:cxnLst>
              <a:cxn ang="0">
                <a:pos x="592" y="896"/>
              </a:cxn>
              <a:cxn ang="0">
                <a:pos x="328" y="760"/>
              </a:cxn>
              <a:cxn ang="0">
                <a:pos x="192" y="576"/>
              </a:cxn>
              <a:cxn ang="0">
                <a:pos x="40" y="160"/>
              </a:cxn>
              <a:cxn ang="0">
                <a:pos x="24" y="80"/>
              </a:cxn>
              <a:cxn ang="0">
                <a:pos x="0" y="0"/>
              </a:cxn>
            </a:cxnLst>
            <a:rect l="0" t="0" r="r" b="b"/>
            <a:pathLst>
              <a:path w="592" h="896">
                <a:moveTo>
                  <a:pt x="592" y="896"/>
                </a:moveTo>
                <a:cubicBezTo>
                  <a:pt x="508" y="840"/>
                  <a:pt x="405" y="824"/>
                  <a:pt x="328" y="760"/>
                </a:cubicBezTo>
                <a:cubicBezTo>
                  <a:pt x="268" y="710"/>
                  <a:pt x="232" y="640"/>
                  <a:pt x="192" y="576"/>
                </a:cubicBezTo>
                <a:cubicBezTo>
                  <a:pt x="107" y="440"/>
                  <a:pt x="78" y="313"/>
                  <a:pt x="40" y="160"/>
                </a:cubicBezTo>
                <a:cubicBezTo>
                  <a:pt x="33" y="133"/>
                  <a:pt x="30" y="106"/>
                  <a:pt x="24" y="80"/>
                </a:cubicBezTo>
                <a:cubicBezTo>
                  <a:pt x="17" y="55"/>
                  <a:pt x="0" y="26"/>
                  <a:pt x="0" y="0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78" name="Unknown Shape"/>
          <p:cNvSpPr>
            <a:spLocks/>
          </p:cNvSpPr>
          <p:nvPr/>
        </p:nvSpPr>
        <p:spPr bwMode="auto">
          <a:xfrm>
            <a:off x="2921000" y="1852613"/>
            <a:ext cx="2882900" cy="1258887"/>
          </a:xfrm>
          <a:custGeom>
            <a:avLst/>
            <a:gdLst/>
            <a:ahLst/>
            <a:cxnLst>
              <a:cxn ang="0">
                <a:pos x="1816" y="793"/>
              </a:cxn>
              <a:cxn ang="0">
                <a:pos x="1784" y="713"/>
              </a:cxn>
              <a:cxn ang="0">
                <a:pos x="1640" y="273"/>
              </a:cxn>
              <a:cxn ang="0">
                <a:pos x="1560" y="129"/>
              </a:cxn>
              <a:cxn ang="0">
                <a:pos x="1160" y="17"/>
              </a:cxn>
              <a:cxn ang="0">
                <a:pos x="560" y="65"/>
              </a:cxn>
              <a:cxn ang="0">
                <a:pos x="472" y="113"/>
              </a:cxn>
              <a:cxn ang="0">
                <a:pos x="424" y="129"/>
              </a:cxn>
              <a:cxn ang="0">
                <a:pos x="224" y="241"/>
              </a:cxn>
              <a:cxn ang="0">
                <a:pos x="120" y="345"/>
              </a:cxn>
              <a:cxn ang="0">
                <a:pos x="104" y="377"/>
              </a:cxn>
              <a:cxn ang="0">
                <a:pos x="72" y="409"/>
              </a:cxn>
              <a:cxn ang="0">
                <a:pos x="0" y="609"/>
              </a:cxn>
            </a:cxnLst>
            <a:rect l="0" t="0" r="r" b="b"/>
            <a:pathLst>
              <a:path w="1816" h="793">
                <a:moveTo>
                  <a:pt x="1816" y="793"/>
                </a:moveTo>
                <a:cubicBezTo>
                  <a:pt x="1797" y="764"/>
                  <a:pt x="1796" y="743"/>
                  <a:pt x="1784" y="713"/>
                </a:cubicBezTo>
                <a:cubicBezTo>
                  <a:pt x="1723" y="571"/>
                  <a:pt x="1700" y="414"/>
                  <a:pt x="1640" y="273"/>
                </a:cubicBezTo>
                <a:cubicBezTo>
                  <a:pt x="1618" y="222"/>
                  <a:pt x="1604" y="165"/>
                  <a:pt x="1560" y="129"/>
                </a:cubicBezTo>
                <a:cubicBezTo>
                  <a:pt x="1463" y="48"/>
                  <a:pt x="1278" y="26"/>
                  <a:pt x="1160" y="17"/>
                </a:cubicBezTo>
                <a:cubicBezTo>
                  <a:pt x="827" y="22"/>
                  <a:pt x="787" y="0"/>
                  <a:pt x="560" y="65"/>
                </a:cubicBezTo>
                <a:cubicBezTo>
                  <a:pt x="531" y="86"/>
                  <a:pt x="504" y="99"/>
                  <a:pt x="472" y="113"/>
                </a:cubicBezTo>
                <a:cubicBezTo>
                  <a:pt x="456" y="119"/>
                  <a:pt x="438" y="119"/>
                  <a:pt x="424" y="129"/>
                </a:cubicBezTo>
                <a:cubicBezTo>
                  <a:pt x="360" y="171"/>
                  <a:pt x="285" y="195"/>
                  <a:pt x="224" y="241"/>
                </a:cubicBezTo>
                <a:cubicBezTo>
                  <a:pt x="187" y="268"/>
                  <a:pt x="144" y="306"/>
                  <a:pt x="120" y="345"/>
                </a:cubicBezTo>
                <a:cubicBezTo>
                  <a:pt x="113" y="355"/>
                  <a:pt x="111" y="367"/>
                  <a:pt x="104" y="377"/>
                </a:cubicBezTo>
                <a:cubicBezTo>
                  <a:pt x="94" y="389"/>
                  <a:pt x="81" y="396"/>
                  <a:pt x="72" y="409"/>
                </a:cubicBezTo>
                <a:cubicBezTo>
                  <a:pt x="34" y="458"/>
                  <a:pt x="0" y="546"/>
                  <a:pt x="0" y="609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79" name="Unknown Shape"/>
          <p:cNvSpPr>
            <a:spLocks/>
          </p:cNvSpPr>
          <p:nvPr/>
        </p:nvSpPr>
        <p:spPr bwMode="auto">
          <a:xfrm>
            <a:off x="1739900" y="2832100"/>
            <a:ext cx="1181100" cy="1409700"/>
          </a:xfrm>
          <a:custGeom>
            <a:avLst/>
            <a:gdLst/>
            <a:ahLst/>
            <a:cxnLst>
              <a:cxn ang="0">
                <a:pos x="744" y="0"/>
              </a:cxn>
              <a:cxn ang="0">
                <a:pos x="688" y="344"/>
              </a:cxn>
              <a:cxn ang="0">
                <a:pos x="632" y="616"/>
              </a:cxn>
              <a:cxn ang="0">
                <a:pos x="456" y="752"/>
              </a:cxn>
              <a:cxn ang="0">
                <a:pos x="176" y="824"/>
              </a:cxn>
              <a:cxn ang="0">
                <a:pos x="0" y="888"/>
              </a:cxn>
            </a:cxnLst>
            <a:rect l="0" t="0" r="r" b="b"/>
            <a:pathLst>
              <a:path w="744" h="888">
                <a:moveTo>
                  <a:pt x="744" y="0"/>
                </a:moveTo>
                <a:cubicBezTo>
                  <a:pt x="729" y="114"/>
                  <a:pt x="705" y="229"/>
                  <a:pt x="688" y="344"/>
                </a:cubicBezTo>
                <a:cubicBezTo>
                  <a:pt x="676" y="417"/>
                  <a:pt x="672" y="555"/>
                  <a:pt x="632" y="616"/>
                </a:cubicBezTo>
                <a:cubicBezTo>
                  <a:pt x="592" y="675"/>
                  <a:pt x="521" y="722"/>
                  <a:pt x="456" y="752"/>
                </a:cubicBezTo>
                <a:cubicBezTo>
                  <a:pt x="366" y="791"/>
                  <a:pt x="271" y="804"/>
                  <a:pt x="176" y="824"/>
                </a:cubicBezTo>
                <a:cubicBezTo>
                  <a:pt x="111" y="836"/>
                  <a:pt x="48" y="839"/>
                  <a:pt x="0" y="888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82" name="Oval 42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84" name="Oval 44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2849563" y="4981575"/>
            <a:ext cx="26225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chemeClr val="folHlink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odemawmif </a:t>
            </a:r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21551" name="Text Box 47"/>
          <p:cNvSpPr txBox="1">
            <a:spLocks noChangeArrowheads="1"/>
          </p:cNvSpPr>
          <p:nvPr/>
        </p:nvSpPr>
        <p:spPr bwMode="auto">
          <a:xfrm>
            <a:off x="8728075" y="90488"/>
            <a:ext cx="246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A27C"/>
                </a:solidFill>
                <a:effectLst/>
                <a:latin typeface="WwinBurmese" charset="0"/>
              </a:rPr>
              <a:t> </a:t>
            </a:r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8091488" y="6523038"/>
            <a:ext cx="339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08</a:t>
            </a:r>
          </a:p>
        </p:txBody>
      </p:sp>
      <p:grpSp>
        <p:nvGrpSpPr>
          <p:cNvPr id="21553" name="Group 49"/>
          <p:cNvGrpSpPr>
            <a:grpSpLocks/>
          </p:cNvGrpSpPr>
          <p:nvPr/>
        </p:nvGrpSpPr>
        <p:grpSpPr bwMode="auto">
          <a:xfrm>
            <a:off x="1336675" y="2055813"/>
            <a:ext cx="2660650" cy="2770187"/>
            <a:chOff x="0" y="-33"/>
            <a:chExt cx="1676" cy="1745"/>
          </a:xfrm>
        </p:grpSpPr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 rot="18000000">
              <a:off x="-353" y="320"/>
              <a:ext cx="1108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17088" dir="2436078" algn="ctr" rotWithShape="0">
                <a:schemeClr val="bg2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600" b="1" i="1">
                  <a:solidFill>
                    <a:srgbClr val="00FF00"/>
                  </a:solidFill>
                  <a:effectLst/>
                  <a:latin typeface="WinInnwa" pitchFamily="2" charset="0"/>
                  <a:ea typeface="+mn-ea"/>
                  <a:cs typeface="Times New Roman" pitchFamily="18" charset="0"/>
                </a:rPr>
                <a:t> e,fajr/ </a:t>
              </a:r>
            </a:p>
          </p:txBody>
        </p:sp>
        <p:sp>
          <p:nvSpPr>
            <p:cNvPr id="10291" name="Line 51"/>
            <p:cNvSpPr>
              <a:spLocks noChangeShapeType="1"/>
            </p:cNvSpPr>
            <p:nvPr/>
          </p:nvSpPr>
          <p:spPr bwMode="auto">
            <a:xfrm>
              <a:off x="40" y="1192"/>
              <a:ext cx="784" cy="52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>
              <a:outerShdw dist="117088" dir="2436078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292" name="Line 52"/>
            <p:cNvSpPr>
              <a:spLocks noChangeShapeType="1"/>
            </p:cNvSpPr>
            <p:nvPr/>
          </p:nvSpPr>
          <p:spPr bwMode="auto">
            <a:xfrm>
              <a:off x="724" y="16"/>
              <a:ext cx="952" cy="28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>
              <a:outerShdw dist="117088" dir="2436078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3032125" y="604838"/>
            <a:ext cx="2935288" cy="1343025"/>
            <a:chOff x="-90" y="0"/>
            <a:chExt cx="1849" cy="846"/>
          </a:xfrm>
        </p:grpSpPr>
        <p:sp>
          <p:nvSpPr>
            <p:cNvPr id="10294" name="Rectangle 54"/>
            <p:cNvSpPr>
              <a:spLocks noChangeArrowheads="1"/>
            </p:cNvSpPr>
            <p:nvPr/>
          </p:nvSpPr>
          <p:spPr bwMode="auto">
            <a:xfrm>
              <a:off x="18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295" name="AutoShape 55"/>
            <p:cNvSpPr>
              <a:spLocks noChangeArrowheads="1"/>
            </p:cNvSpPr>
            <p:nvPr/>
          </p:nvSpPr>
          <p:spPr bwMode="auto">
            <a:xfrm>
              <a:off x="18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296" name="Rectangle 56"/>
            <p:cNvSpPr>
              <a:spLocks noChangeArrowheads="1"/>
            </p:cNvSpPr>
            <p:nvPr/>
          </p:nvSpPr>
          <p:spPr bwMode="auto">
            <a:xfrm>
              <a:off x="44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621" name="Rectangle 57"/>
            <p:cNvSpPr>
              <a:spLocks noChangeArrowheads="1"/>
            </p:cNvSpPr>
            <p:nvPr/>
          </p:nvSpPr>
          <p:spPr bwMode="auto">
            <a:xfrm>
              <a:off x="-90" y="26"/>
              <a:ext cx="112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790015"/>
                  </a:solidFill>
                  <a:effectLst/>
                </a:rPr>
                <a:t>   zefqif;jcif;/ </a:t>
              </a:r>
            </a:p>
          </p:txBody>
        </p:sp>
        <p:sp>
          <p:nvSpPr>
            <p:cNvPr id="10298" name="Line 58"/>
            <p:cNvSpPr>
              <a:spLocks noChangeShapeType="1"/>
            </p:cNvSpPr>
            <p:nvPr/>
          </p:nvSpPr>
          <p:spPr bwMode="auto">
            <a:xfrm>
              <a:off x="18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3200400" y="1011238"/>
            <a:ext cx="2763838" cy="1343025"/>
            <a:chOff x="0" y="0"/>
            <a:chExt cx="1741" cy="846"/>
          </a:xfrm>
        </p:grpSpPr>
        <p:sp>
          <p:nvSpPr>
            <p:cNvPr id="10300" name="Rectangle 60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01" name="AutoShape 61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02" name="Rectangle 62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616" name="Rectangle 63"/>
            <p:cNvSpPr>
              <a:spLocks noChangeArrowheads="1"/>
            </p:cNvSpPr>
            <p:nvPr/>
          </p:nvSpPr>
          <p:spPr bwMode="auto">
            <a:xfrm>
              <a:off x="151" y="26"/>
              <a:ext cx="60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rgbClr val="790015"/>
                  </a:solidFill>
                  <a:effectLst/>
                </a:rPr>
                <a:t> tmNA[H/</a:t>
              </a:r>
            </a:p>
          </p:txBody>
        </p:sp>
        <p:sp>
          <p:nvSpPr>
            <p:cNvPr id="10304" name="Line 64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3195638" y="1416050"/>
            <a:ext cx="2763837" cy="1343025"/>
            <a:chOff x="0" y="0"/>
            <a:chExt cx="1741" cy="846"/>
          </a:xfrm>
        </p:grpSpPr>
        <p:sp>
          <p:nvSpPr>
            <p:cNvPr id="10306" name="Rectangle 66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07" name="AutoShape 67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08" name="Rectangle 68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09" name="Rectangle 69"/>
            <p:cNvSpPr>
              <a:spLocks noChangeArrowheads="1"/>
            </p:cNvSpPr>
            <p:nvPr/>
          </p:nvSpPr>
          <p:spPr bwMode="auto">
            <a:xfrm>
              <a:off x="45" y="26"/>
              <a:ext cx="82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a,moyf/ </a:t>
              </a:r>
            </a:p>
          </p:txBody>
        </p:sp>
        <p:sp>
          <p:nvSpPr>
            <p:cNvPr id="14" name="Line 70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3213100" y="1844675"/>
            <a:ext cx="2763838" cy="1343025"/>
            <a:chOff x="0" y="0"/>
            <a:chExt cx="1741" cy="846"/>
          </a:xfrm>
        </p:grpSpPr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13" name="AutoShape 73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14" name="Rectangle 74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15" name="Rectangle 75"/>
            <p:cNvSpPr>
              <a:spLocks noChangeArrowheads="1"/>
            </p:cNvSpPr>
            <p:nvPr/>
          </p:nvSpPr>
          <p:spPr bwMode="auto">
            <a:xfrm>
              <a:off x="109" y="26"/>
              <a:ext cx="68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arma&amp;S/ </a:t>
              </a:r>
            </a:p>
          </p:txBody>
        </p:sp>
        <p:sp>
          <p:nvSpPr>
            <p:cNvPr id="10316" name="Line 76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3219450" y="2263775"/>
            <a:ext cx="2763838" cy="1343025"/>
            <a:chOff x="0" y="0"/>
            <a:chExt cx="1741" cy="846"/>
          </a:xfrm>
        </p:grpSpPr>
        <p:sp>
          <p:nvSpPr>
            <p:cNvPr id="10318" name="Rectangle 78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19" name="AutoShape 79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20" name="Rectangle 80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21" name="Rectangle 81"/>
            <p:cNvSpPr>
              <a:spLocks noChangeArrowheads="1"/>
            </p:cNvSpPr>
            <p:nvPr/>
          </p:nvSpPr>
          <p:spPr bwMode="auto">
            <a:xfrm>
              <a:off x="146" y="26"/>
              <a:ext cx="611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a,m&amp;Sk</a:t>
              </a:r>
            </a:p>
            <a:p>
              <a:r>
                <a:rPr lang="en-US" sz="280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  <p:sp>
          <p:nvSpPr>
            <p:cNvPr id="10322" name="Line 82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9" name="Group 83"/>
          <p:cNvGrpSpPr>
            <a:grpSpLocks/>
          </p:cNvGrpSpPr>
          <p:nvPr/>
        </p:nvGrpSpPr>
        <p:grpSpPr bwMode="auto">
          <a:xfrm>
            <a:off x="3235325" y="2673350"/>
            <a:ext cx="2763838" cy="1343025"/>
            <a:chOff x="0" y="0"/>
            <a:chExt cx="1741" cy="846"/>
          </a:xfrm>
        </p:grpSpPr>
        <p:sp>
          <p:nvSpPr>
            <p:cNvPr id="10324" name="Rectangle 84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25" name="AutoShape 85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26" name="Rectangle 86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27" name="Rectangle 87"/>
            <p:cNvSpPr>
              <a:spLocks noChangeArrowheads="1"/>
            </p:cNvSpPr>
            <p:nvPr/>
          </p:nvSpPr>
          <p:spPr bwMode="auto">
            <a:xfrm>
              <a:off x="148" y="26"/>
              <a:ext cx="610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rif;rJh/ </a:t>
              </a:r>
            </a:p>
          </p:txBody>
        </p:sp>
        <p:sp>
          <p:nvSpPr>
            <p:cNvPr id="10328" name="Line 88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0329" name="Rectangle 89"/>
          <p:cNvSpPr>
            <a:spLocks noChangeArrowheads="1"/>
          </p:cNvSpPr>
          <p:nvPr/>
        </p:nvSpPr>
        <p:spPr bwMode="auto">
          <a:xfrm>
            <a:off x="6089650" y="254000"/>
            <a:ext cx="236696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600" b="1">
                <a:solidFill>
                  <a:srgbClr val="FAFD00"/>
                </a:solidFill>
                <a:effectLst/>
                <a:latin typeface="WinInnwa" pitchFamily="2" charset="0"/>
                <a:ea typeface="+mn-ea"/>
                <a:cs typeface="Times New Roman" pitchFamily="18" charset="0"/>
              </a:rPr>
              <a:t>ae&amp;m 10 ck/ </a:t>
            </a:r>
          </a:p>
        </p:txBody>
      </p:sp>
      <p:grpSp>
        <p:nvGrpSpPr>
          <p:cNvPr id="10" name="Group 90"/>
          <p:cNvGrpSpPr>
            <a:grpSpLocks/>
          </p:cNvGrpSpPr>
          <p:nvPr/>
        </p:nvGrpSpPr>
        <p:grpSpPr bwMode="auto">
          <a:xfrm>
            <a:off x="3252788" y="3128963"/>
            <a:ext cx="2763837" cy="1343025"/>
            <a:chOff x="0" y="0"/>
            <a:chExt cx="1741" cy="846"/>
          </a:xfrm>
        </p:grpSpPr>
        <p:sp>
          <p:nvSpPr>
            <p:cNvPr id="10331" name="Rectangle 91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32" name="AutoShape 92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33" name="Rectangle 93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34" name="Rectangle 94"/>
            <p:cNvSpPr>
              <a:spLocks noChangeArrowheads="1"/>
            </p:cNvSpPr>
            <p:nvPr/>
          </p:nvSpPr>
          <p:spPr bwMode="auto">
            <a:xfrm>
              <a:off x="189" y="26"/>
              <a:ext cx="53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rif;pH/ </a:t>
              </a:r>
            </a:p>
          </p:txBody>
        </p:sp>
        <p:sp>
          <p:nvSpPr>
            <p:cNvPr id="10335" name="Line 95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96"/>
          <p:cNvGrpSpPr>
            <a:grpSpLocks/>
          </p:cNvGrpSpPr>
          <p:nvPr/>
        </p:nvGrpSpPr>
        <p:grpSpPr bwMode="auto">
          <a:xfrm>
            <a:off x="3232150" y="3557588"/>
            <a:ext cx="2797175" cy="1343025"/>
            <a:chOff x="-21" y="0"/>
            <a:chExt cx="1762" cy="846"/>
          </a:xfrm>
        </p:grpSpPr>
        <p:sp>
          <p:nvSpPr>
            <p:cNvPr id="10337" name="Rectangle 97"/>
            <p:cNvSpPr>
              <a:spLocks noChangeArrowheads="1"/>
            </p:cNvSpPr>
            <p:nvPr/>
          </p:nvSpPr>
          <p:spPr bwMode="auto">
            <a:xfrm>
              <a:off x="0" y="279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38" name="AutoShape 98"/>
            <p:cNvSpPr>
              <a:spLocks noChangeArrowheads="1"/>
            </p:cNvSpPr>
            <p:nvPr/>
          </p:nvSpPr>
          <p:spPr bwMode="auto">
            <a:xfrm>
              <a:off x="0" y="0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39" name="Rectangle 99"/>
            <p:cNvSpPr>
              <a:spLocks noChangeArrowheads="1"/>
            </p:cNvSpPr>
            <p:nvPr/>
          </p:nvSpPr>
          <p:spPr bwMode="auto">
            <a:xfrm>
              <a:off x="26" y="300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40" name="Rectangle 100"/>
            <p:cNvSpPr>
              <a:spLocks noChangeArrowheads="1"/>
            </p:cNvSpPr>
            <p:nvPr/>
          </p:nvSpPr>
          <p:spPr bwMode="auto">
            <a:xfrm>
              <a:off x="-21" y="26"/>
              <a:ext cx="949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/ zrf;qD;/ </a:t>
              </a:r>
            </a:p>
          </p:txBody>
        </p:sp>
        <p:sp>
          <p:nvSpPr>
            <p:cNvPr id="10341" name="Line 101"/>
            <p:cNvSpPr>
              <a:spLocks noChangeShapeType="1"/>
            </p:cNvSpPr>
            <p:nvPr/>
          </p:nvSpPr>
          <p:spPr bwMode="auto">
            <a:xfrm>
              <a:off x="0" y="219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2" name="Group 102"/>
          <p:cNvGrpSpPr>
            <a:grpSpLocks/>
          </p:cNvGrpSpPr>
          <p:nvPr/>
        </p:nvGrpSpPr>
        <p:grpSpPr bwMode="auto">
          <a:xfrm>
            <a:off x="3292475" y="4005263"/>
            <a:ext cx="2760663" cy="1333500"/>
            <a:chOff x="0" y="0"/>
            <a:chExt cx="1739" cy="840"/>
          </a:xfrm>
        </p:grpSpPr>
        <p:sp>
          <p:nvSpPr>
            <p:cNvPr id="10343" name="Rectangle 103"/>
            <p:cNvSpPr>
              <a:spLocks noChangeArrowheads="1"/>
            </p:cNvSpPr>
            <p:nvPr/>
          </p:nvSpPr>
          <p:spPr bwMode="auto">
            <a:xfrm>
              <a:off x="0" y="288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44" name="AutoShape 104"/>
            <p:cNvSpPr>
              <a:spLocks noChangeArrowheads="1"/>
            </p:cNvSpPr>
            <p:nvPr/>
          </p:nvSpPr>
          <p:spPr bwMode="auto">
            <a:xfrm>
              <a:off x="0" y="0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45" name="Rectangle 105"/>
            <p:cNvSpPr>
              <a:spLocks noChangeArrowheads="1"/>
            </p:cNvSpPr>
            <p:nvPr/>
          </p:nvSpPr>
          <p:spPr bwMode="auto">
            <a:xfrm>
              <a:off x="26" y="314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46" name="Rectangle 106"/>
            <p:cNvSpPr>
              <a:spLocks noChangeArrowheads="1"/>
            </p:cNvSpPr>
            <p:nvPr/>
          </p:nvSpPr>
          <p:spPr bwMode="auto">
            <a:xfrm>
              <a:off x="133" y="27"/>
              <a:ext cx="70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qdwfNidrf/</a:t>
              </a:r>
              <a:r>
                <a:rPr lang="en-US" sz="2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rPr>
                <a:t> </a:t>
              </a:r>
            </a:p>
          </p:txBody>
        </p:sp>
      </p:grpSp>
      <p:grpSp>
        <p:nvGrpSpPr>
          <p:cNvPr id="15" name="Group 107"/>
          <p:cNvGrpSpPr>
            <a:grpSpLocks/>
          </p:cNvGrpSpPr>
          <p:nvPr/>
        </p:nvGrpSpPr>
        <p:grpSpPr bwMode="auto">
          <a:xfrm>
            <a:off x="3294063" y="4416425"/>
            <a:ext cx="2762250" cy="1479550"/>
            <a:chOff x="0" y="0"/>
            <a:chExt cx="1740" cy="932"/>
          </a:xfrm>
        </p:grpSpPr>
        <p:sp>
          <p:nvSpPr>
            <p:cNvPr id="10348" name="Rectangle 108"/>
            <p:cNvSpPr>
              <a:spLocks noChangeArrowheads="1"/>
            </p:cNvSpPr>
            <p:nvPr/>
          </p:nvSpPr>
          <p:spPr bwMode="auto">
            <a:xfrm>
              <a:off x="0" y="365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49" name="AutoShape 109"/>
            <p:cNvSpPr>
              <a:spLocks noChangeArrowheads="1"/>
            </p:cNvSpPr>
            <p:nvPr/>
          </p:nvSpPr>
          <p:spPr bwMode="auto">
            <a:xfrm>
              <a:off x="0" y="0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50" name="Rectangle 110"/>
            <p:cNvSpPr>
              <a:spLocks noChangeArrowheads="1"/>
            </p:cNvSpPr>
            <p:nvPr/>
          </p:nvSpPr>
          <p:spPr bwMode="auto">
            <a:xfrm>
              <a:off x="5" y="365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21574" name="Group 111"/>
            <p:cNvGrpSpPr>
              <a:grpSpLocks/>
            </p:cNvGrpSpPr>
            <p:nvPr/>
          </p:nvGrpSpPr>
          <p:grpSpPr bwMode="auto">
            <a:xfrm>
              <a:off x="111" y="23"/>
              <a:ext cx="676" cy="346"/>
              <a:chOff x="0" y="0"/>
              <a:chExt cx="529" cy="288"/>
            </a:xfrm>
          </p:grpSpPr>
          <p:sp>
            <p:nvSpPr>
              <p:cNvPr id="10352" name="Rectangle 112"/>
              <p:cNvSpPr>
                <a:spLocks noChangeArrowheads="1"/>
              </p:cNvSpPr>
              <p:nvPr/>
            </p:nvSpPr>
            <p:spPr bwMode="auto">
              <a:xfrm>
                <a:off x="0" y="12"/>
                <a:ext cx="146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 b="1">
                    <a:solidFill>
                      <a:srgbClr val="790015"/>
                    </a:solidFill>
                    <a:effectLst/>
                    <a:latin typeface="WwinBurmese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endParaRPr>
              </a:p>
            </p:txBody>
          </p:sp>
          <p:sp>
            <p:nvSpPr>
              <p:cNvPr id="10353" name="Rectangle 113"/>
              <p:cNvSpPr>
                <a:spLocks noChangeArrowheads="1"/>
              </p:cNvSpPr>
              <p:nvPr/>
            </p:nvSpPr>
            <p:spPr bwMode="auto">
              <a:xfrm>
                <a:off x="57" y="0"/>
                <a:ext cx="4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a,&amp;Sk</a:t>
                </a:r>
              </a:p>
            </p:txBody>
          </p:sp>
        </p:grpSp>
        <p:sp>
          <p:nvSpPr>
            <p:cNvPr id="10354" name="Line 114"/>
            <p:cNvSpPr>
              <a:spLocks noChangeShapeType="1"/>
            </p:cNvSpPr>
            <p:nvPr/>
          </p:nvSpPr>
          <p:spPr bwMode="auto">
            <a:xfrm>
              <a:off x="0" y="305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355" name="Line 115"/>
            <p:cNvSpPr>
              <a:spLocks noChangeShapeType="1"/>
            </p:cNvSpPr>
            <p:nvPr/>
          </p:nvSpPr>
          <p:spPr bwMode="auto">
            <a:xfrm>
              <a:off x="997" y="365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0356" name="Line 116"/>
          <p:cNvSpPr>
            <a:spLocks noChangeShapeType="1"/>
          </p:cNvSpPr>
          <p:nvPr/>
        </p:nvSpPr>
        <p:spPr bwMode="auto">
          <a:xfrm>
            <a:off x="2895600" y="3498850"/>
            <a:ext cx="684530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357" name="AutoShape 117"/>
          <p:cNvSpPr>
            <a:spLocks noChangeArrowheads="1"/>
          </p:cNvSpPr>
          <p:nvPr/>
        </p:nvSpPr>
        <p:spPr bwMode="auto">
          <a:xfrm>
            <a:off x="4519613" y="314325"/>
            <a:ext cx="615950" cy="295275"/>
          </a:xfrm>
          <a:prstGeom prst="rightArrow">
            <a:avLst>
              <a:gd name="adj1" fmla="val 50000"/>
              <a:gd name="adj2" fmla="val 52151"/>
            </a:avLst>
          </a:prstGeom>
          <a:solidFill>
            <a:srgbClr val="F640DC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358" name="Rectangle 118"/>
          <p:cNvSpPr>
            <a:spLocks noChangeArrowheads="1"/>
          </p:cNvSpPr>
          <p:nvPr/>
        </p:nvSpPr>
        <p:spPr bwMode="auto">
          <a:xfrm>
            <a:off x="3568700" y="152400"/>
            <a:ext cx="12080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200" b="1">
                <a:solidFill>
                  <a:srgbClr val="F3E80D"/>
                </a:solidFill>
                <a:effectLst/>
                <a:latin typeface="WwinBurmese" charset="0"/>
                <a:ea typeface="+mn-ea"/>
                <a:cs typeface="Times New Roman" pitchFamily="18" charset="0"/>
              </a:rPr>
              <a:t>6   4</a:t>
            </a:r>
          </a:p>
        </p:txBody>
      </p:sp>
      <p:sp>
        <p:nvSpPr>
          <p:cNvPr id="10359" name="Line 119"/>
          <p:cNvSpPr>
            <a:spLocks noChangeShapeType="1"/>
          </p:cNvSpPr>
          <p:nvPr/>
        </p:nvSpPr>
        <p:spPr bwMode="auto">
          <a:xfrm>
            <a:off x="5003800" y="887413"/>
            <a:ext cx="0" cy="509270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WinInnwa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10360" name="AutoShape 120"/>
          <p:cNvSpPr>
            <a:spLocks noChangeArrowheads="1"/>
          </p:cNvSpPr>
          <p:nvPr/>
        </p:nvSpPr>
        <p:spPr bwMode="auto">
          <a:xfrm rot="10740000">
            <a:off x="3087688" y="322263"/>
            <a:ext cx="531812" cy="274637"/>
          </a:xfrm>
          <a:prstGeom prst="rightArrow">
            <a:avLst>
              <a:gd name="adj1" fmla="val 50000"/>
              <a:gd name="adj2" fmla="val 48410"/>
            </a:avLst>
          </a:prstGeom>
          <a:solidFill>
            <a:srgbClr val="F640DC"/>
          </a:solidFill>
          <a:ln w="12700">
            <a:solidFill>
              <a:srgbClr val="FAFD00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my-MM" sz="4000">
              <a:solidFill>
                <a:srgbClr val="01E51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WwinBurmese" charset="0"/>
              <a:ea typeface="+mn-ea"/>
              <a:cs typeface="Times New Roman" pitchFamily="18" charset="0"/>
            </a:endParaRPr>
          </a:p>
        </p:txBody>
      </p:sp>
      <p:sp>
        <p:nvSpPr>
          <p:cNvPr id="10361" name="Text Box 121"/>
          <p:cNvSpPr txBox="1">
            <a:spLocks noChangeArrowheads="1"/>
          </p:cNvSpPr>
          <p:nvPr/>
        </p:nvSpPr>
        <p:spPr bwMode="auto">
          <a:xfrm>
            <a:off x="2378075" y="3721100"/>
            <a:ext cx="4435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charset="0"/>
                <a:cs typeface="Gulim" charset="0"/>
              </a:rPr>
              <a:t>jzpfysufyHktqifhqifh</a:t>
            </a:r>
            <a:endParaRPr lang="my-MM" sz="440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63" y="506413"/>
            <a:ext cx="683736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3151188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sz="48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rPr>
              <a:t>      </a:t>
            </a:r>
            <a:r>
              <a:rPr lang="en-US" sz="36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-pdwfjzif.ajryHk wnfaqmufjcif;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19100" y="3786188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sz="48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rPr>
              <a:t>      </a:t>
            </a:r>
            <a:r>
              <a:rPr lang="en-US" sz="36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-tao;pdwf avhvmjcif;r[kwf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58800" y="4416425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sz="48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rPr>
              <a:t>     </a:t>
            </a:r>
            <a:r>
              <a:rPr lang="en-US" sz="36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-NcKHikHítBurf;zsif; avhvmjcif;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76288" y="4746625"/>
            <a:ext cx="98583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chemeClr val="bg2"/>
            </a:outerShdw>
          </a:effectLst>
        </p:spPr>
        <p:txBody>
          <a:bodyPr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 algn="l">
              <a:lnSpc>
                <a:spcPct val="105000"/>
              </a:lnSpc>
              <a:spcBef>
                <a:spcPct val="50000"/>
              </a:spcBef>
            </a:pPr>
            <a:r>
              <a:rPr lang="en-US" sz="48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rPr>
              <a:t>    </a:t>
            </a:r>
            <a:r>
              <a:rPr lang="en-US" sz="36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-or®musrf;pm\ a,bk,susaom</a:t>
            </a:r>
          </a:p>
          <a:p>
            <a:pPr algn="l">
              <a:lnSpc>
                <a:spcPct val="25000"/>
              </a:lnSpc>
              <a:spcBef>
                <a:spcPct val="50000"/>
              </a:spcBef>
            </a:pPr>
            <a:r>
              <a:rPr lang="en-US" sz="36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t"dutcsufrsm;</a:t>
            </a:r>
            <a:r>
              <a:rPr lang="en-US" sz="36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rPr>
              <a:t> </a:t>
            </a:r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5365750" y="696913"/>
            <a:ext cx="2774950" cy="2981325"/>
            <a:chOff x="0" y="0"/>
            <a:chExt cx="2775" cy="2267"/>
          </a:xfrm>
        </p:grpSpPr>
        <p:sp>
          <p:nvSpPr>
            <p:cNvPr id="2" name="Rectangle 8"/>
            <p:cNvSpPr>
              <a:spLocks noChangeArrowheads="1"/>
            </p:cNvSpPr>
            <p:nvPr/>
          </p:nvSpPr>
          <p:spPr bwMode="auto">
            <a:xfrm>
              <a:off x="27" y="216"/>
              <a:ext cx="976" cy="41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254" y="35"/>
              <a:ext cx="437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7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27" y="216"/>
              <a:ext cx="1365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>
              <a:off x="27" y="0"/>
              <a:ext cx="803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27" y="216"/>
              <a:ext cx="976" cy="375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2546" name="Rectangle 13"/>
            <p:cNvSpPr>
              <a:spLocks noChangeArrowheads="1"/>
            </p:cNvSpPr>
            <p:nvPr/>
          </p:nvSpPr>
          <p:spPr bwMode="auto">
            <a:xfrm>
              <a:off x="0" y="2"/>
              <a:ext cx="77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790015"/>
                  </a:solidFill>
                  <a:effectLst/>
                  <a:latin typeface="WwinBurmese" charset="0"/>
                </a:rPr>
                <a:t> </a:t>
              </a:r>
              <a:r>
                <a:rPr lang="en-US" sz="1400">
                  <a:solidFill>
                    <a:srgbClr val="790015"/>
                  </a:solidFill>
                  <a:effectLst/>
                </a:rPr>
                <a:t>zefqif;jcif;/</a:t>
              </a:r>
              <a:r>
                <a:rPr lang="en-US" sz="1400">
                  <a:solidFill>
                    <a:srgbClr val="790015"/>
                  </a:solidFill>
                  <a:effectLst/>
                  <a:latin typeface="WwinBurmese" charset="0"/>
                </a:rPr>
                <a:t> </a:t>
              </a:r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27" y="162"/>
              <a:ext cx="2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816" y="216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0" name="Rectangle 16"/>
            <p:cNvSpPr>
              <a:spLocks noChangeArrowheads="1"/>
            </p:cNvSpPr>
            <p:nvPr/>
          </p:nvSpPr>
          <p:spPr bwMode="auto">
            <a:xfrm>
              <a:off x="175" y="377"/>
              <a:ext cx="976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1" name="Rectangle 17"/>
            <p:cNvSpPr>
              <a:spLocks noChangeArrowheads="1"/>
            </p:cNvSpPr>
            <p:nvPr/>
          </p:nvSpPr>
          <p:spPr bwMode="auto">
            <a:xfrm>
              <a:off x="397" y="208"/>
              <a:ext cx="437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7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4" name="Rectangle 18"/>
            <p:cNvSpPr>
              <a:spLocks noChangeArrowheads="1"/>
            </p:cNvSpPr>
            <p:nvPr/>
          </p:nvSpPr>
          <p:spPr bwMode="auto">
            <a:xfrm>
              <a:off x="175" y="377"/>
              <a:ext cx="1364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3" name="AutoShape 19"/>
            <p:cNvSpPr>
              <a:spLocks noChangeArrowheads="1"/>
            </p:cNvSpPr>
            <p:nvPr/>
          </p:nvSpPr>
          <p:spPr bwMode="auto">
            <a:xfrm>
              <a:off x="175" y="162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175" y="377"/>
              <a:ext cx="976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2554" name="Rectangle 21"/>
            <p:cNvSpPr>
              <a:spLocks noChangeArrowheads="1"/>
            </p:cNvSpPr>
            <p:nvPr/>
          </p:nvSpPr>
          <p:spPr bwMode="auto">
            <a:xfrm>
              <a:off x="217" y="168"/>
              <a:ext cx="609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790015"/>
                  </a:solidFill>
                  <a:effectLst/>
                  <a:latin typeface="WwinBurmese" charset="0"/>
                </a:rPr>
                <a:t> </a:t>
              </a:r>
              <a:r>
                <a:rPr lang="en-US" sz="1600">
                  <a:solidFill>
                    <a:srgbClr val="790015"/>
                  </a:solidFill>
                  <a:effectLst/>
                </a:rPr>
                <a:t>tmjAH[H/</a:t>
              </a:r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>
              <a:off x="175" y="337"/>
              <a:ext cx="0" cy="459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7" name="Line 23"/>
            <p:cNvSpPr>
              <a:spLocks noChangeShapeType="1"/>
            </p:cNvSpPr>
            <p:nvPr/>
          </p:nvSpPr>
          <p:spPr bwMode="auto">
            <a:xfrm>
              <a:off x="964" y="377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321" y="552"/>
              <a:ext cx="964" cy="41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538" y="371"/>
              <a:ext cx="437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00">
                  <a:solidFill>
                    <a:srgbClr val="790015"/>
                  </a:solidFill>
                  <a:effectLst/>
                  <a:latin typeface="WwinBurmese" charset="0"/>
                </a:rPr>
                <a:t>ABRAHAM</a:t>
              </a:r>
              <a:endParaRPr lang="en-US" sz="7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321" y="552"/>
              <a:ext cx="1365" cy="45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1" name="AutoShape 27"/>
            <p:cNvSpPr>
              <a:spLocks noChangeArrowheads="1"/>
            </p:cNvSpPr>
            <p:nvPr/>
          </p:nvSpPr>
          <p:spPr bwMode="auto">
            <a:xfrm>
              <a:off x="321" y="337"/>
              <a:ext cx="791" cy="593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321" y="552"/>
              <a:ext cx="964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211" y="338"/>
              <a:ext cx="88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a,moyf</a:t>
              </a:r>
              <a:r>
                <a:rPr lang="en-US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rPr>
                <a:t> </a:t>
              </a:r>
            </a:p>
          </p:txBody>
        </p:sp>
        <p:sp>
          <p:nvSpPr>
            <p:cNvPr id="11294" name="Line 30"/>
            <p:cNvSpPr>
              <a:spLocks noChangeShapeType="1"/>
            </p:cNvSpPr>
            <p:nvPr/>
          </p:nvSpPr>
          <p:spPr bwMode="auto">
            <a:xfrm>
              <a:off x="321" y="499"/>
              <a:ext cx="2" cy="47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5" name="Line 31"/>
            <p:cNvSpPr>
              <a:spLocks noChangeShapeType="1"/>
            </p:cNvSpPr>
            <p:nvPr/>
          </p:nvSpPr>
          <p:spPr bwMode="auto">
            <a:xfrm>
              <a:off x="1097" y="552"/>
              <a:ext cx="441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495" y="71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7" name="AutoShape 33"/>
            <p:cNvSpPr>
              <a:spLocks noChangeArrowheads="1"/>
            </p:cNvSpPr>
            <p:nvPr/>
          </p:nvSpPr>
          <p:spPr bwMode="auto">
            <a:xfrm>
              <a:off x="495" y="499"/>
              <a:ext cx="789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495" y="713"/>
              <a:ext cx="976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556" y="499"/>
              <a:ext cx="575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arma&amp;S</a:t>
              </a:r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rPr>
                <a:t> </a:t>
              </a:r>
            </a:p>
          </p:txBody>
        </p:sp>
        <p:sp>
          <p:nvSpPr>
            <p:cNvPr id="11300" name="Line 36"/>
            <p:cNvSpPr>
              <a:spLocks noChangeShapeType="1"/>
            </p:cNvSpPr>
            <p:nvPr/>
          </p:nvSpPr>
          <p:spPr bwMode="auto">
            <a:xfrm>
              <a:off x="495" y="674"/>
              <a:ext cx="0" cy="456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1" name="Line 37"/>
            <p:cNvSpPr>
              <a:spLocks noChangeShapeType="1"/>
            </p:cNvSpPr>
            <p:nvPr/>
          </p:nvSpPr>
          <p:spPr bwMode="auto">
            <a:xfrm>
              <a:off x="1284" y="713"/>
              <a:ext cx="429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641" y="87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3" name="AutoShape 39"/>
            <p:cNvSpPr>
              <a:spLocks noChangeArrowheads="1"/>
            </p:cNvSpPr>
            <p:nvPr/>
          </p:nvSpPr>
          <p:spPr bwMode="auto">
            <a:xfrm>
              <a:off x="641" y="674"/>
              <a:ext cx="791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641" y="875"/>
              <a:ext cx="873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691" y="675"/>
              <a:ext cx="55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a,m&amp;Sk</a:t>
              </a:r>
            </a:p>
          </p:txBody>
        </p:sp>
        <p:sp>
          <p:nvSpPr>
            <p:cNvPr id="11306" name="Line 42"/>
            <p:cNvSpPr>
              <a:spLocks noChangeShapeType="1"/>
            </p:cNvSpPr>
            <p:nvPr/>
          </p:nvSpPr>
          <p:spPr bwMode="auto">
            <a:xfrm>
              <a:off x="641" y="835"/>
              <a:ext cx="2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776" y="1057"/>
              <a:ext cx="1365" cy="47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8" name="AutoShape 44"/>
            <p:cNvSpPr>
              <a:spLocks noChangeArrowheads="1"/>
            </p:cNvSpPr>
            <p:nvPr/>
          </p:nvSpPr>
          <p:spPr bwMode="auto">
            <a:xfrm>
              <a:off x="776" y="835"/>
              <a:ext cx="819" cy="589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776" y="1057"/>
              <a:ext cx="965" cy="39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924" y="837"/>
              <a:ext cx="37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rif;rJh</a:t>
              </a:r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rPr>
                <a:t> </a:t>
              </a:r>
            </a:p>
          </p:txBody>
        </p:sp>
        <p:sp>
          <p:nvSpPr>
            <p:cNvPr id="11311" name="Line 47"/>
            <p:cNvSpPr>
              <a:spLocks noChangeShapeType="1"/>
            </p:cNvSpPr>
            <p:nvPr/>
          </p:nvSpPr>
          <p:spPr bwMode="auto">
            <a:xfrm>
              <a:off x="776" y="1018"/>
              <a:ext cx="0" cy="459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914" y="1245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3" name="AutoShape 49"/>
            <p:cNvSpPr>
              <a:spLocks noChangeArrowheads="1"/>
            </p:cNvSpPr>
            <p:nvPr/>
          </p:nvSpPr>
          <p:spPr bwMode="auto">
            <a:xfrm>
              <a:off x="914" y="1018"/>
              <a:ext cx="835" cy="594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914" y="1249"/>
              <a:ext cx="978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1111" y="1019"/>
              <a:ext cx="319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rif;pH</a:t>
              </a:r>
              <a:endParaRPr lang="en-US" sz="1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11316" name="Line 52"/>
            <p:cNvSpPr>
              <a:spLocks noChangeShapeType="1"/>
            </p:cNvSpPr>
            <p:nvPr/>
          </p:nvSpPr>
          <p:spPr bwMode="auto">
            <a:xfrm>
              <a:off x="914" y="1196"/>
              <a:ext cx="2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1065" y="1420"/>
              <a:ext cx="1365" cy="47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8" name="AutoShape 54"/>
            <p:cNvSpPr>
              <a:spLocks noChangeArrowheads="1"/>
            </p:cNvSpPr>
            <p:nvPr/>
          </p:nvSpPr>
          <p:spPr bwMode="auto">
            <a:xfrm>
              <a:off x="1065" y="1196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19" name="Rectangle 55"/>
            <p:cNvSpPr>
              <a:spLocks noChangeArrowheads="1"/>
            </p:cNvSpPr>
            <p:nvPr/>
          </p:nvSpPr>
          <p:spPr bwMode="auto">
            <a:xfrm>
              <a:off x="1065" y="1420"/>
              <a:ext cx="976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1105" y="1193"/>
              <a:ext cx="57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zrf;qD;</a:t>
              </a:r>
              <a:r>
                <a:rPr lang="en-US" sz="16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rPr>
                <a:t> </a:t>
              </a:r>
            </a:p>
          </p:txBody>
        </p:sp>
        <p:sp>
          <p:nvSpPr>
            <p:cNvPr id="11321" name="Line 57"/>
            <p:cNvSpPr>
              <a:spLocks noChangeShapeType="1"/>
            </p:cNvSpPr>
            <p:nvPr/>
          </p:nvSpPr>
          <p:spPr bwMode="auto">
            <a:xfrm>
              <a:off x="1065" y="1379"/>
              <a:ext cx="0" cy="459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2" name="Line 58"/>
            <p:cNvSpPr>
              <a:spLocks noChangeShapeType="1"/>
            </p:cNvSpPr>
            <p:nvPr/>
          </p:nvSpPr>
          <p:spPr bwMode="auto">
            <a:xfrm>
              <a:off x="1854" y="1420"/>
              <a:ext cx="429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1237" y="1593"/>
              <a:ext cx="1364" cy="45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4" name="AutoShape 60"/>
            <p:cNvSpPr>
              <a:spLocks noChangeArrowheads="1"/>
            </p:cNvSpPr>
            <p:nvPr/>
          </p:nvSpPr>
          <p:spPr bwMode="auto">
            <a:xfrm>
              <a:off x="1237" y="1379"/>
              <a:ext cx="789" cy="594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1237" y="1593"/>
              <a:ext cx="964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1283" y="1380"/>
              <a:ext cx="559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00" b="1">
                  <a:solidFill>
                    <a:srgbClr val="790015"/>
                  </a:solidFill>
                  <a:effectLst/>
                  <a:latin typeface="WwinBurmese" charset="0"/>
                </a:rPr>
                <a:t>   </a:t>
              </a:r>
              <a:r>
                <a:rPr lang="en-US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qdwfjidrf</a:t>
              </a:r>
              <a:r>
                <a:rPr lang="en-US" sz="140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rPr>
                <a:t> </a:t>
              </a:r>
            </a:p>
            <a:p>
              <a:endParaRPr lang="en-US" sz="5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WwinBurmese" charset="0"/>
              </a:endParaRPr>
            </a:p>
          </p:txBody>
        </p:sp>
        <p:sp>
          <p:nvSpPr>
            <p:cNvPr id="11327" name="Line 63"/>
            <p:cNvSpPr>
              <a:spLocks noChangeShapeType="1"/>
            </p:cNvSpPr>
            <p:nvPr/>
          </p:nvSpPr>
          <p:spPr bwMode="auto">
            <a:xfrm>
              <a:off x="1237" y="1554"/>
              <a:ext cx="2" cy="459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8" name="Line 64"/>
            <p:cNvSpPr>
              <a:spLocks noChangeShapeType="1"/>
            </p:cNvSpPr>
            <p:nvPr/>
          </p:nvSpPr>
          <p:spPr bwMode="auto">
            <a:xfrm>
              <a:off x="2026" y="1593"/>
              <a:ext cx="429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29" name="Rectangle 65"/>
            <p:cNvSpPr>
              <a:spLocks noChangeArrowheads="1"/>
            </p:cNvSpPr>
            <p:nvPr/>
          </p:nvSpPr>
          <p:spPr bwMode="auto">
            <a:xfrm>
              <a:off x="1410" y="1803"/>
              <a:ext cx="1365" cy="464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30" name="AutoShape 66"/>
            <p:cNvSpPr>
              <a:spLocks noChangeArrowheads="1"/>
            </p:cNvSpPr>
            <p:nvPr/>
          </p:nvSpPr>
          <p:spPr bwMode="auto">
            <a:xfrm>
              <a:off x="1410" y="1554"/>
              <a:ext cx="791" cy="594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31" name="Rectangle 67"/>
            <p:cNvSpPr>
              <a:spLocks noChangeArrowheads="1"/>
            </p:cNvSpPr>
            <p:nvPr/>
          </p:nvSpPr>
          <p:spPr bwMode="auto">
            <a:xfrm>
              <a:off x="1410" y="1824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22601" name="Group 68"/>
            <p:cNvGrpSpPr>
              <a:grpSpLocks/>
            </p:cNvGrpSpPr>
            <p:nvPr/>
          </p:nvGrpSpPr>
          <p:grpSpPr bwMode="auto">
            <a:xfrm>
              <a:off x="1543" y="1567"/>
              <a:ext cx="505" cy="289"/>
              <a:chOff x="0" y="0"/>
              <a:chExt cx="505" cy="289"/>
            </a:xfrm>
          </p:grpSpPr>
          <p:sp>
            <p:nvSpPr>
              <p:cNvPr id="11333" name="Rectangle 69"/>
              <p:cNvSpPr>
                <a:spLocks noChangeArrowheads="1"/>
              </p:cNvSpPr>
              <p:nvPr/>
            </p:nvSpPr>
            <p:spPr bwMode="auto">
              <a:xfrm>
                <a:off x="0" y="13"/>
                <a:ext cx="76" cy="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chemeClr val="accent1"/>
                    </a:solidFill>
                    <a:effectLst/>
                    <a:latin typeface="WwinBurmese" charset="0"/>
                  </a:rPr>
                  <a:t>   </a:t>
                </a:r>
                <a:endParaRPr lang="en-US" sz="7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WwinBurmese" charset="0"/>
                </a:endParaRPr>
              </a:p>
            </p:txBody>
          </p:sp>
          <p:sp>
            <p:nvSpPr>
              <p:cNvPr id="11334" name="Rectangle 70"/>
              <p:cNvSpPr>
                <a:spLocks noChangeArrowheads="1"/>
              </p:cNvSpPr>
              <p:nvPr/>
            </p:nvSpPr>
            <p:spPr bwMode="auto">
              <a:xfrm>
                <a:off x="10" y="0"/>
                <a:ext cx="49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WwinBurmese" charset="0"/>
                  </a:rPr>
                  <a:t> </a:t>
                </a:r>
                <a:r>
                  <a:rPr lang="en-US" sz="200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a,&amp;I</a:t>
                </a:r>
              </a:p>
              <a:p>
                <a:endParaRPr lang="en-US" sz="5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>
              <a:off x="1410" y="1756"/>
              <a:ext cx="2" cy="455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336" name="Line 72"/>
            <p:cNvSpPr>
              <a:spLocks noChangeShapeType="1"/>
            </p:cNvSpPr>
            <p:nvPr/>
          </p:nvSpPr>
          <p:spPr bwMode="auto">
            <a:xfrm flipV="1">
              <a:off x="1869" y="1248"/>
              <a:ext cx="159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2536" name="Text Box 73"/>
          <p:cNvSpPr txBox="1">
            <a:spLocks noChangeArrowheads="1"/>
          </p:cNvSpPr>
          <p:nvPr/>
        </p:nvSpPr>
        <p:spPr bwMode="auto">
          <a:xfrm>
            <a:off x="8589963" y="6426200"/>
            <a:ext cx="3397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8800">
                <a:solidFill>
                  <a:srgbClr val="00DFCA"/>
                </a:solidFill>
                <a:latin typeface="WinInnwa" charset="0"/>
                <a:ea typeface="ＭＳ Ｐゴシック" charset="0"/>
                <a:cs typeface="Times New Roman" charset="0"/>
              </a:defRPr>
            </a:lvl1pPr>
            <a:lvl2pPr marL="37931725" indent="-37474525"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2pPr>
            <a:lvl3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3pPr>
            <a:lvl4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4pPr>
            <a:lvl5pPr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rgbClr val="00DFCA"/>
                </a:solidFill>
                <a:latin typeface="WinInnwa" charset="0"/>
                <a:ea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4</a:t>
            </a:r>
            <a:endParaRPr lang="en-US" sz="2000" b="1">
              <a:solidFill>
                <a:srgbClr val="FFA27C"/>
              </a:solidFill>
              <a:effectLst/>
              <a:latin typeface="Comic Sans MS" charset="0"/>
            </a:endParaRPr>
          </a:p>
        </p:txBody>
      </p:sp>
      <p:grpSp>
        <p:nvGrpSpPr>
          <p:cNvPr id="22537" name="Group 74"/>
          <p:cNvGrpSpPr>
            <a:grpSpLocks/>
          </p:cNvGrpSpPr>
          <p:nvPr/>
        </p:nvGrpSpPr>
        <p:grpSpPr bwMode="auto">
          <a:xfrm>
            <a:off x="673100" y="228600"/>
            <a:ext cx="838200" cy="1311275"/>
            <a:chOff x="0" y="0"/>
            <a:chExt cx="528" cy="826"/>
          </a:xfrm>
        </p:grpSpPr>
        <p:sp>
          <p:nvSpPr>
            <p:cNvPr id="11339" name="Text Box 75"/>
            <p:cNvSpPr txBox="1">
              <a:spLocks noChangeArrowheads="1"/>
            </p:cNvSpPr>
            <p:nvPr/>
          </p:nvSpPr>
          <p:spPr bwMode="auto">
            <a:xfrm>
              <a:off x="0" y="0"/>
              <a:ext cx="52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8000">
                  <a:solidFill>
                    <a:srgbClr val="FFFF00"/>
                  </a:solidFill>
                  <a:effectLst/>
                  <a:latin typeface="Times" charset="0"/>
                  <a:ea typeface="+mn-ea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1340" name="Line 76"/>
            <p:cNvSpPr>
              <a:spLocks noChangeShapeType="1"/>
            </p:cNvSpPr>
            <p:nvPr/>
          </p:nvSpPr>
          <p:spPr bwMode="auto">
            <a:xfrm>
              <a:off x="128" y="392"/>
              <a:ext cx="20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WinInnwa" pitchFamily="2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1341" name="Rectangle 77"/>
          <p:cNvSpPr>
            <a:spLocks noChangeArrowheads="1"/>
          </p:cNvSpPr>
          <p:nvPr/>
        </p:nvSpPr>
        <p:spPr bwMode="auto">
          <a:xfrm>
            <a:off x="8078788" y="6513513"/>
            <a:ext cx="3365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09</a:t>
            </a:r>
          </a:p>
        </p:txBody>
      </p:sp>
    </p:spTree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  <p:bldP spid="11268" grpId="0" build="p" autoUpdateAnimBg="0"/>
      <p:bldP spid="11269" grpId="0" build="p" autoUpdateAnimBg="0"/>
      <p:bldP spid="11270" grpId="0" build="p" autoUpdateAnimBg="0"/>
    </p:bldLst>
  </p:timing>
</p:sld>
</file>

<file path=ppt/theme/theme1.xml><?xml version="1.0" encoding="utf-8"?>
<a:theme xmlns:a="http://schemas.openxmlformats.org/drawingml/2006/main" name="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00"/>
            </a:gs>
            <a:gs pos="100000">
              <a:srgbClr val="FFFF00">
                <a:gamma/>
                <a:tint val="96471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atte">
          <a:bevelT w="13500" h="13500" prst="angle"/>
          <a:bevelB w="13500" h="13500" prst="angle"/>
          <a:extrusionClr>
            <a:srgbClr val="FFFFFF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800" b="0" i="0" u="none" strike="noStrike" cap="none" normalizeH="0" baseline="0" smtClean="0">
            <a:ln>
              <a:noFill/>
            </a:ln>
            <a:solidFill>
              <a:srgbClr val="00DF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Innwa" pitchFamily="2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00"/>
            </a:gs>
            <a:gs pos="100000">
              <a:srgbClr val="FFFF00">
                <a:gamma/>
                <a:tint val="96471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atte">
          <a:bevelT w="13500" h="13500" prst="angle"/>
          <a:bevelB w="13500" h="13500" prst="angle"/>
          <a:extrusionClr>
            <a:srgbClr val="FFFFFF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800" b="0" i="0" u="none" strike="noStrike" cap="none" normalizeH="0" baseline="0" smtClean="0">
            <a:ln>
              <a:noFill/>
            </a:ln>
            <a:solidFill>
              <a:srgbClr val="00DF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WinInnwa" pitchFamily="2" charset="0"/>
            <a:cs typeface="Times New Roman" pitchFamily="18" charset="0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3378596" algn="ctr" rotWithShape="0">
            <a:schemeClr val="tx1"/>
          </a:outerShdw>
        </a:effectLst>
      </a:spPr>
      <a:bodyPr vert="horz" wrap="square" lIns="90487" tIns="44450" rIns="90487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Wwin_Burmese1" pitchFamily="2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Office:Microsoft PowerPoint 4:Templates:On Screen &amp; 35mm Slides:marbles.ppt - Marble</Template>
  <TotalTime>309</TotalTime>
  <Pages>52</Pages>
  <Words>1144</Words>
  <Characters>0</Characters>
  <Application>Microsoft Macintosh PowerPoint</Application>
  <DocSecurity>0</DocSecurity>
  <PresentationFormat>On-screen Show (4:3)</PresentationFormat>
  <Lines>0</Lines>
  <Paragraphs>310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untitled 3</vt:lpstr>
      <vt:lpstr>untitled 1</vt:lpstr>
      <vt:lpstr>Orbit</vt:lpstr>
      <vt:lpstr>MS_ClipArt_Gallery.2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တရားေဟာျခင္းအ တတ္ပညာ • BibleStudyDownloads.org</vt:lpstr>
      <vt:lpstr>Black</vt:lpstr>
    </vt:vector>
  </TitlesOfParts>
  <Manager/>
  <Company>NoPE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>slide show seminar presentation</dc:subject>
  <dc:creator>JOHN FRYMAN</dc:creator>
  <cp:keywords/>
  <dc:description/>
  <cp:lastModifiedBy>Rick Griffith</cp:lastModifiedBy>
  <cp:revision>532</cp:revision>
  <cp:lastPrinted>1997-02-12T13:49:34Z</cp:lastPrinted>
  <dcterms:created xsi:type="dcterms:W3CDTF">1999-07-29T18:12:04Z</dcterms:created>
  <dcterms:modified xsi:type="dcterms:W3CDTF">2018-03-24T04:57:06Z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1033-6.3.0.1733</vt:lpwstr>
  </property>
</Properties>
</file>