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865" r:id="rId4"/>
    <p:sldId id="862" r:id="rId5"/>
    <p:sldId id="844" r:id="rId6"/>
    <p:sldId id="749" r:id="rId7"/>
    <p:sldId id="481" r:id="rId8"/>
    <p:sldId id="624" r:id="rId9"/>
    <p:sldId id="840" r:id="rId10"/>
    <p:sldId id="804" r:id="rId11"/>
    <p:sldId id="855" r:id="rId12"/>
    <p:sldId id="747" r:id="rId13"/>
    <p:sldId id="859" r:id="rId14"/>
    <p:sldId id="860" r:id="rId15"/>
    <p:sldId id="858" r:id="rId16"/>
    <p:sldId id="829" r:id="rId17"/>
    <p:sldId id="270" r:id="rId18"/>
    <p:sldId id="832" r:id="rId19"/>
    <p:sldId id="833" r:id="rId20"/>
    <p:sldId id="843" r:id="rId21"/>
    <p:sldId id="848" r:id="rId22"/>
    <p:sldId id="850" r:id="rId23"/>
    <p:sldId id="849" r:id="rId24"/>
    <p:sldId id="851" r:id="rId25"/>
    <p:sldId id="852" r:id="rId26"/>
    <p:sldId id="831" r:id="rId27"/>
    <p:sldId id="847" r:id="rId28"/>
    <p:sldId id="686" r:id="rId29"/>
    <p:sldId id="616" r:id="rId30"/>
    <p:sldId id="863" r:id="rId31"/>
    <p:sldId id="864" r:id="rId3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5">
          <p15:clr>
            <a:srgbClr val="A4A3A4"/>
          </p15:clr>
        </p15:guide>
        <p15:guide id="2" pos="56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40DC"/>
    <a:srgbClr val="F71988"/>
    <a:srgbClr val="01E517"/>
    <a:srgbClr val="CC0AB0"/>
    <a:srgbClr val="33CCFF"/>
    <a:srgbClr val="3399FF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2304" y="472"/>
      </p:cViewPr>
      <p:guideLst>
        <p:guide orient="horz" pos="4315"/>
        <p:guide pos="56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                                </a:t>
            </a:r>
          </a:p>
          <a:p>
            <a:pPr lvl="1"/>
            <a:r>
              <a:rPr lang="en-US" noProof="0"/>
              <a:t>            </a:t>
            </a:r>
          </a:p>
          <a:p>
            <a:pPr lvl="2"/>
            <a:r>
              <a:rPr lang="en-US" noProof="0"/>
              <a:t>           </a:t>
            </a:r>
          </a:p>
          <a:p>
            <a:pPr lvl="3"/>
            <a:r>
              <a:rPr lang="en-US" noProof="0"/>
              <a:t>            </a:t>
            </a:r>
          </a:p>
          <a:p>
            <a:pPr lvl="4"/>
            <a:r>
              <a:rPr lang="en-US" noProof="0"/>
              <a:t>          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AA73B6B7-A7BA-6E4B-83B6-52235196AF4A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89764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43947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04098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416088"/>
      </p:ext>
    </p:extLst>
  </p:cSld>
  <p:clrMapOvr>
    <a:masterClrMapping/>
  </p:clrMapOvr>
  <p:transition spd="slow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177588"/>
      </p:ext>
    </p:extLst>
  </p:cSld>
  <p:clrMapOvr>
    <a:masterClrMapping/>
  </p:clrMapOvr>
  <p:transition spd="slow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743868"/>
      </p:ext>
    </p:extLst>
  </p:cSld>
  <p:clrMapOvr>
    <a:masterClrMapping/>
  </p:clrMapOvr>
  <p:transition spd="slow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579265"/>
      </p:ext>
    </p:extLst>
  </p:cSld>
  <p:clrMapOvr>
    <a:masterClrMapping/>
  </p:clrMapOvr>
  <p:transition spd="slow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966588"/>
      </p:ext>
    </p:extLst>
  </p:cSld>
  <p:clrMapOvr>
    <a:masterClrMapping/>
  </p:clrMapOvr>
  <p:transition spd="slow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583747"/>
      </p:ext>
    </p:extLst>
  </p:cSld>
  <p:clrMapOvr>
    <a:masterClrMapping/>
  </p:clrMapOvr>
  <p:transition spd="slow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8503"/>
      </p:ext>
    </p:extLst>
  </p:cSld>
  <p:clrMapOvr>
    <a:masterClrMapping/>
  </p:clrMapOvr>
  <p:transition spd="slow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979973"/>
      </p:ext>
    </p:extLst>
  </p:cSld>
  <p:clrMapOvr>
    <a:masterClrMapping/>
  </p:clrMapOvr>
  <p:transition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26604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45727"/>
      </p:ext>
    </p:extLst>
  </p:cSld>
  <p:clrMapOvr>
    <a:masterClrMapping/>
  </p:clrMapOvr>
  <p:transition spd="slow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035190"/>
      </p:ext>
    </p:extLst>
  </p:cSld>
  <p:clrMapOvr>
    <a:masterClrMapping/>
  </p:clrMapOvr>
  <p:transition spd="slow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80189"/>
      </p:ext>
    </p:extLst>
  </p:cSld>
  <p:clrMapOvr>
    <a:masterClrMapping/>
  </p:clrMapOvr>
  <p:transition spd="slow"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955563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37714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79568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68040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7700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2810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7949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0" y="0"/>
              <a:chExt cx="5271" cy="3889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48" y="24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9525">
                <a:noFill/>
                <a:miter lim="800000"/>
                <a:headEnd/>
                <a:tailEnd/>
              </a:ln>
              <a:effectLst>
                <a:outerShdw dist="197566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" name="Unknown Shape"/>
              <p:cNvSpPr>
                <a:spLocks/>
              </p:cNvSpPr>
              <p:nvPr/>
            </p:nvSpPr>
            <p:spPr bwMode="auto">
              <a:xfrm>
                <a:off x="2756" y="174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" name="Unknown Shape"/>
              <p:cNvSpPr>
                <a:spLocks/>
              </p:cNvSpPr>
              <p:nvPr/>
            </p:nvSpPr>
            <p:spPr bwMode="auto">
              <a:xfrm>
                <a:off x="276" y="3211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2" name="Unknown Shape"/>
              <p:cNvSpPr>
                <a:spLocks/>
              </p:cNvSpPr>
              <p:nvPr/>
            </p:nvSpPr>
            <p:spPr bwMode="auto">
              <a:xfrm>
                <a:off x="4138" y="195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3" name="Unknown Shape"/>
              <p:cNvSpPr>
                <a:spLocks/>
              </p:cNvSpPr>
              <p:nvPr/>
            </p:nvSpPr>
            <p:spPr bwMode="auto">
              <a:xfrm>
                <a:off x="256" y="1022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4" name="Unknown Shape"/>
              <p:cNvSpPr>
                <a:spLocks/>
              </p:cNvSpPr>
              <p:nvPr/>
            </p:nvSpPr>
            <p:spPr bwMode="auto">
              <a:xfrm>
                <a:off x="172" y="345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5" name="Unknown Shape"/>
              <p:cNvSpPr>
                <a:spLocks/>
              </p:cNvSpPr>
              <p:nvPr/>
            </p:nvSpPr>
            <p:spPr bwMode="auto">
              <a:xfrm>
                <a:off x="283" y="311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6" name="Unknown Shape"/>
              <p:cNvSpPr>
                <a:spLocks/>
              </p:cNvSpPr>
              <p:nvPr/>
            </p:nvSpPr>
            <p:spPr bwMode="auto">
              <a:xfrm>
                <a:off x="256" y="174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7" name="Unknown Shape"/>
              <p:cNvSpPr>
                <a:spLocks/>
              </p:cNvSpPr>
              <p:nvPr/>
            </p:nvSpPr>
            <p:spPr bwMode="auto">
              <a:xfrm>
                <a:off x="1082" y="805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8" name="Unknown Shape"/>
              <p:cNvSpPr>
                <a:spLocks/>
              </p:cNvSpPr>
              <p:nvPr/>
            </p:nvSpPr>
            <p:spPr bwMode="auto">
              <a:xfrm>
                <a:off x="3220" y="355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9" name="Unknown Shape"/>
              <p:cNvSpPr>
                <a:spLocks/>
              </p:cNvSpPr>
              <p:nvPr/>
            </p:nvSpPr>
            <p:spPr bwMode="auto">
              <a:xfrm>
                <a:off x="285" y="152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0" name="Unknown Shape"/>
              <p:cNvSpPr>
                <a:spLocks/>
              </p:cNvSpPr>
              <p:nvPr/>
            </p:nvSpPr>
            <p:spPr bwMode="auto">
              <a:xfrm>
                <a:off x="0" y="0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1" name="Unknown Shape"/>
              <p:cNvSpPr>
                <a:spLocks/>
              </p:cNvSpPr>
              <p:nvPr/>
            </p:nvSpPr>
            <p:spPr bwMode="auto">
              <a:xfrm>
                <a:off x="0" y="0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2" name="Unknown Shape"/>
              <p:cNvSpPr>
                <a:spLocks/>
              </p:cNvSpPr>
              <p:nvPr/>
            </p:nvSpPr>
            <p:spPr bwMode="auto">
              <a:xfrm>
                <a:off x="5164" y="0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3" name="Unknown Shape"/>
              <p:cNvSpPr>
                <a:spLocks/>
              </p:cNvSpPr>
              <p:nvPr/>
            </p:nvSpPr>
            <p:spPr bwMode="auto">
              <a:xfrm>
                <a:off x="0" y="3772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4" name="Unknown Shape"/>
              <p:cNvSpPr>
                <a:spLocks/>
              </p:cNvSpPr>
              <p:nvPr/>
            </p:nvSpPr>
            <p:spPr bwMode="auto">
              <a:xfrm>
                <a:off x="5164" y="116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5" name="Unknown Shape"/>
              <p:cNvSpPr>
                <a:spLocks/>
              </p:cNvSpPr>
              <p:nvPr/>
            </p:nvSpPr>
            <p:spPr bwMode="auto">
              <a:xfrm>
                <a:off x="685" y="3788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6" name="Unknown Shape"/>
              <p:cNvSpPr>
                <a:spLocks/>
              </p:cNvSpPr>
              <p:nvPr/>
            </p:nvSpPr>
            <p:spPr bwMode="auto">
              <a:xfrm>
                <a:off x="2527" y="3772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7" name="Unknown Shape"/>
              <p:cNvSpPr>
                <a:spLocks/>
              </p:cNvSpPr>
              <p:nvPr/>
            </p:nvSpPr>
            <p:spPr bwMode="auto">
              <a:xfrm>
                <a:off x="5164" y="1799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8" name="Unknown Shape"/>
              <p:cNvSpPr>
                <a:spLocks/>
              </p:cNvSpPr>
              <p:nvPr/>
            </p:nvSpPr>
            <p:spPr bwMode="auto">
              <a:xfrm>
                <a:off x="0" y="0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9" name="Unknown Shape"/>
              <p:cNvSpPr>
                <a:spLocks/>
              </p:cNvSpPr>
              <p:nvPr/>
            </p:nvSpPr>
            <p:spPr bwMode="auto">
              <a:xfrm>
                <a:off x="14" y="233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0" name="Unknown Shape"/>
              <p:cNvSpPr>
                <a:spLocks/>
              </p:cNvSpPr>
              <p:nvPr/>
            </p:nvSpPr>
            <p:spPr bwMode="auto">
              <a:xfrm>
                <a:off x="915" y="0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1" name="Unknown Shape"/>
              <p:cNvSpPr>
                <a:spLocks/>
              </p:cNvSpPr>
              <p:nvPr/>
            </p:nvSpPr>
            <p:spPr bwMode="auto">
              <a:xfrm>
                <a:off x="2824" y="0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031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481013" y="6545263"/>
            <a:ext cx="912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effectLst/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©2003 TBBMI</a:t>
            </a: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7546975" y="6527800"/>
            <a:ext cx="7302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22239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3829051" y="5580064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my-MM" sz="3600">
                <a:solidFill>
                  <a:srgbClr val="FFFFFF"/>
                </a:solidFill>
                <a:effectLst/>
                <a:latin typeface="Times" charset="0"/>
                <a:cs typeface="+mn-cs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23838" y="6316663"/>
            <a:ext cx="8704262" cy="458788"/>
            <a:chOff x="149" y="3969"/>
            <a:chExt cx="5483" cy="289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effectLst/>
                  <a:latin typeface="Times" charset="0"/>
                  <a:cs typeface="+mn-cs"/>
                </a:rPr>
                <a:t> </a:t>
              </a:r>
              <a:r>
                <a:rPr 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The </a:t>
              </a:r>
              <a:r>
                <a:rPr lang="ja-JP" alt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“</a:t>
              </a:r>
              <a:r>
                <a:rPr 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Opened</a:t>
              </a:r>
              <a:r>
                <a:rPr lang="ja-JP" alt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”</a:t>
              </a:r>
              <a:r>
                <a:rPr 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 Bible</a:t>
              </a:r>
              <a:endParaRPr lang="en-US" sz="2400" b="1">
                <a:solidFill>
                  <a:srgbClr val="000000"/>
                </a:solidFill>
                <a:effectLst/>
                <a:latin typeface="Times" charset="0"/>
                <a:cs typeface="+mn-cs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06376" y="311151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1" y="4084639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4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1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1" y="2803526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6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1" y="3997326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1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6" y="3402014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4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39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1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1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4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1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6" y="4938714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037389" y="4754564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6" y="4033839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1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6" y="2824164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6" y="2770189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6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1" y="2438401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6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6" y="3373439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6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4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1" y="2733676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1" y="3221039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6" y="3108326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45164" y="6444384"/>
            <a:ext cx="984511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effectLst/>
                <a:latin typeface="Arial" charset="0"/>
                <a:cs typeface="+mn-cs"/>
              </a:rPr>
              <a:t>© </a:t>
            </a:r>
            <a:r>
              <a:rPr lang="en-US" sz="1000">
                <a:solidFill>
                  <a:srgbClr val="FFFFFF"/>
                </a:solidFill>
                <a:effectLst/>
                <a:latin typeface="Arial" charset="0"/>
                <a:cs typeface="+mn-cs"/>
              </a:rPr>
              <a:t>2004</a:t>
            </a:r>
            <a:r>
              <a:rPr lang="en-US" sz="900">
                <a:solidFill>
                  <a:srgbClr val="FFFFFF"/>
                </a:solidFill>
                <a:effectLst/>
                <a:latin typeface="Arial" charset="0"/>
                <a:cs typeface="+mn-cs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17136" y="6438828"/>
            <a:ext cx="664543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8.0.06.</a:t>
            </a:r>
            <a:endParaRPr lang="en-US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4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186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186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186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defTabSz="914186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186"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186" eaLnBrk="1" hangingPunct="1">
              <a:defRPr/>
            </a:pPr>
            <a:fld id="{61F442D0-A11F-2640-8129-5D1BEF7A3C1E}" type="slidenum">
              <a:rPr lang="en-US" smtClean="0"/>
              <a:pPr defTabSz="914186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3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32564" y="2204852"/>
            <a:ext cx="7389812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900" b="1" i="1">
                <a:solidFill>
                  <a:srgbClr val="FFFF00"/>
                </a:solidFill>
                <a:effectLst/>
              </a:rPr>
              <a:t>tptOD;</a:t>
            </a:r>
            <a:r>
              <a:rPr lang="en-US" sz="12000" b="1" i="1">
                <a:solidFill>
                  <a:srgbClr val="FFFF00"/>
                </a:solidFill>
                <a:effectLst/>
              </a:rPr>
              <a:t>ü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87525" y="0"/>
            <a:ext cx="1993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>
                <a:solidFill>
                  <a:srgbClr val="FFFF00"/>
                </a:solidFill>
                <a:effectLst/>
              </a:rPr>
              <a:t>urÇmOD;usrf; 1;1/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17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637588" y="6407150"/>
            <a:ext cx="339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DCC7128-A583-91C1-14E3-DDF70D3B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791" y="6433272"/>
            <a:ext cx="9252520" cy="4001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Dr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ရက္ခ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ဂရီဖိတ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္၊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စကၤပူဓမၼေကာလိပ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626811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build="p" autoUpdateAnimBg="0" advAuto="0"/>
      <p:bldP spid="2048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506413"/>
            <a:ext cx="68373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3151188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48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  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-pdwfjzif.ajryHk wnfaqmufjcif;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19100" y="3786188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48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  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-tao;pdwf avhvmjcif;r[kwf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8800" y="4416425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48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 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-NcKHikHítBurf;zsif; avhvmjcif;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76288" y="4746625"/>
            <a:ext cx="9858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sz="48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-or®musrf;pm\ a,bk,susaom</a:t>
            </a:r>
          </a:p>
          <a:p>
            <a:pPr algn="l">
              <a:lnSpc>
                <a:spcPct val="25000"/>
              </a:lnSpc>
              <a:spcBef>
                <a:spcPct val="50000"/>
              </a:spcBef>
            </a:pP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t"dutcsufrsm;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</a:t>
            </a: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5365750" y="696913"/>
            <a:ext cx="2774950" cy="2981325"/>
            <a:chOff x="0" y="0"/>
            <a:chExt cx="2775" cy="2267"/>
          </a:xfrm>
        </p:grpSpPr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27" y="216"/>
              <a:ext cx="976" cy="41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254" y="35"/>
              <a:ext cx="4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7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27" y="216"/>
              <a:ext cx="1365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27" y="0"/>
              <a:ext cx="803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27" y="216"/>
              <a:ext cx="976" cy="375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546" name="Rectangle 13"/>
            <p:cNvSpPr>
              <a:spLocks noChangeArrowheads="1"/>
            </p:cNvSpPr>
            <p:nvPr/>
          </p:nvSpPr>
          <p:spPr bwMode="auto">
            <a:xfrm>
              <a:off x="0" y="2"/>
              <a:ext cx="77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790015"/>
                  </a:solidFill>
                  <a:effectLst/>
                  <a:latin typeface="WwinBurmese" charset="0"/>
                </a:rPr>
                <a:t> </a:t>
              </a:r>
              <a:r>
                <a:rPr lang="en-US" sz="1400">
                  <a:solidFill>
                    <a:srgbClr val="790015"/>
                  </a:solidFill>
                  <a:effectLst/>
                </a:rPr>
                <a:t>zefqif;jcif;/</a:t>
              </a:r>
              <a:r>
                <a:rPr lang="en-US" sz="1400">
                  <a:solidFill>
                    <a:srgbClr val="790015"/>
                  </a:solidFill>
                  <a:effectLst/>
                  <a:latin typeface="WwinBurmese" charset="0"/>
                </a:rPr>
                <a:t> </a:t>
              </a: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27" y="162"/>
              <a:ext cx="2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816" y="216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75" y="377"/>
              <a:ext cx="976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397" y="208"/>
              <a:ext cx="4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7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4" name="Rectangle 18"/>
            <p:cNvSpPr>
              <a:spLocks noChangeArrowheads="1"/>
            </p:cNvSpPr>
            <p:nvPr/>
          </p:nvSpPr>
          <p:spPr bwMode="auto">
            <a:xfrm>
              <a:off x="175" y="377"/>
              <a:ext cx="1364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175" y="162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75" y="377"/>
              <a:ext cx="976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554" name="Rectangle 21"/>
            <p:cNvSpPr>
              <a:spLocks noChangeArrowheads="1"/>
            </p:cNvSpPr>
            <p:nvPr/>
          </p:nvSpPr>
          <p:spPr bwMode="auto">
            <a:xfrm>
              <a:off x="217" y="168"/>
              <a:ext cx="60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790015"/>
                  </a:solidFill>
                  <a:effectLst/>
                  <a:latin typeface="WwinBurmese" charset="0"/>
                </a:rPr>
                <a:t> </a:t>
              </a:r>
              <a:r>
                <a:rPr lang="en-US" sz="1600">
                  <a:solidFill>
                    <a:srgbClr val="790015"/>
                  </a:solidFill>
                  <a:effectLst/>
                </a:rPr>
                <a:t>tmjAH[H/</a:t>
              </a: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175" y="337"/>
              <a:ext cx="0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964" y="377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" y="552"/>
              <a:ext cx="964" cy="41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538" y="371"/>
              <a:ext cx="4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7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321" y="552"/>
              <a:ext cx="1365" cy="45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321" y="337"/>
              <a:ext cx="791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321" y="552"/>
              <a:ext cx="964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211" y="338"/>
              <a:ext cx="88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a,moyf</a:t>
              </a: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>
              <a:off x="321" y="499"/>
              <a:ext cx="2" cy="47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>
              <a:off x="1097" y="552"/>
              <a:ext cx="441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495" y="71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495" y="499"/>
              <a:ext cx="789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495" y="713"/>
              <a:ext cx="976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556" y="499"/>
              <a:ext cx="57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arma&amp;S</a:t>
              </a: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>
              <a:off x="495" y="674"/>
              <a:ext cx="0" cy="456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>
              <a:off x="1284" y="713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641" y="87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3" name="AutoShape 39"/>
            <p:cNvSpPr>
              <a:spLocks noChangeArrowheads="1"/>
            </p:cNvSpPr>
            <p:nvPr/>
          </p:nvSpPr>
          <p:spPr bwMode="auto">
            <a:xfrm>
              <a:off x="641" y="674"/>
              <a:ext cx="791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641" y="875"/>
              <a:ext cx="873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691" y="675"/>
              <a:ext cx="55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a,m&amp;Sk</a:t>
              </a:r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>
              <a:off x="641" y="835"/>
              <a:ext cx="2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776" y="1057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8" name="AutoShape 44"/>
            <p:cNvSpPr>
              <a:spLocks noChangeArrowheads="1"/>
            </p:cNvSpPr>
            <p:nvPr/>
          </p:nvSpPr>
          <p:spPr bwMode="auto">
            <a:xfrm>
              <a:off x="776" y="835"/>
              <a:ext cx="819" cy="589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776" y="1057"/>
              <a:ext cx="965" cy="39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924" y="837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</a:t>
              </a: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  <p:sp>
          <p:nvSpPr>
            <p:cNvPr id="11311" name="Line 47"/>
            <p:cNvSpPr>
              <a:spLocks noChangeShapeType="1"/>
            </p:cNvSpPr>
            <p:nvPr/>
          </p:nvSpPr>
          <p:spPr bwMode="auto">
            <a:xfrm>
              <a:off x="776" y="1018"/>
              <a:ext cx="0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914" y="1245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3" name="AutoShape 49"/>
            <p:cNvSpPr>
              <a:spLocks noChangeArrowheads="1"/>
            </p:cNvSpPr>
            <p:nvPr/>
          </p:nvSpPr>
          <p:spPr bwMode="auto">
            <a:xfrm>
              <a:off x="914" y="1018"/>
              <a:ext cx="835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914" y="1249"/>
              <a:ext cx="978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1111" y="1019"/>
              <a:ext cx="3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</a:t>
              </a:r>
              <a:endParaRPr 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1316" name="Line 52"/>
            <p:cNvSpPr>
              <a:spLocks noChangeShapeType="1"/>
            </p:cNvSpPr>
            <p:nvPr/>
          </p:nvSpPr>
          <p:spPr bwMode="auto">
            <a:xfrm>
              <a:off x="914" y="1196"/>
              <a:ext cx="2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1065" y="1420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8" name="AutoShape 54"/>
            <p:cNvSpPr>
              <a:spLocks noChangeArrowheads="1"/>
            </p:cNvSpPr>
            <p:nvPr/>
          </p:nvSpPr>
          <p:spPr bwMode="auto">
            <a:xfrm>
              <a:off x="1065" y="1196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1065" y="1420"/>
              <a:ext cx="976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1105" y="1193"/>
              <a:ext cx="57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zrf;qD;</a:t>
              </a: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  <p:sp>
          <p:nvSpPr>
            <p:cNvPr id="11321" name="Line 57"/>
            <p:cNvSpPr>
              <a:spLocks noChangeShapeType="1"/>
            </p:cNvSpPr>
            <p:nvPr/>
          </p:nvSpPr>
          <p:spPr bwMode="auto">
            <a:xfrm>
              <a:off x="1065" y="1379"/>
              <a:ext cx="0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2" name="Line 58"/>
            <p:cNvSpPr>
              <a:spLocks noChangeShapeType="1"/>
            </p:cNvSpPr>
            <p:nvPr/>
          </p:nvSpPr>
          <p:spPr bwMode="auto">
            <a:xfrm>
              <a:off x="1854" y="1420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1237" y="1593"/>
              <a:ext cx="1364" cy="45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4" name="AutoShape 60"/>
            <p:cNvSpPr>
              <a:spLocks noChangeArrowheads="1"/>
            </p:cNvSpPr>
            <p:nvPr/>
          </p:nvSpPr>
          <p:spPr bwMode="auto">
            <a:xfrm>
              <a:off x="1237" y="1379"/>
              <a:ext cx="789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1237" y="1593"/>
              <a:ext cx="964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1283" y="1380"/>
              <a:ext cx="55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790015"/>
                  </a:solidFill>
                  <a:effectLst/>
                  <a:latin typeface="WwinBurmese" charset="0"/>
                </a:rPr>
                <a:t>   </a:t>
              </a: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qdwfjidrf</a:t>
              </a: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  <a:p>
              <a:endParaRPr lang="en-US" sz="5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1327" name="Line 63"/>
            <p:cNvSpPr>
              <a:spLocks noChangeShapeType="1"/>
            </p:cNvSpPr>
            <p:nvPr/>
          </p:nvSpPr>
          <p:spPr bwMode="auto">
            <a:xfrm>
              <a:off x="1237" y="1554"/>
              <a:ext cx="2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8" name="Line 64"/>
            <p:cNvSpPr>
              <a:spLocks noChangeShapeType="1"/>
            </p:cNvSpPr>
            <p:nvPr/>
          </p:nvSpPr>
          <p:spPr bwMode="auto">
            <a:xfrm>
              <a:off x="2026" y="1593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1410" y="1803"/>
              <a:ext cx="1365" cy="464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30" name="AutoShape 66"/>
            <p:cNvSpPr>
              <a:spLocks noChangeArrowheads="1"/>
            </p:cNvSpPr>
            <p:nvPr/>
          </p:nvSpPr>
          <p:spPr bwMode="auto">
            <a:xfrm>
              <a:off x="1410" y="1554"/>
              <a:ext cx="791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1410" y="1824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2601" name="Group 68"/>
            <p:cNvGrpSpPr>
              <a:grpSpLocks/>
            </p:cNvGrpSpPr>
            <p:nvPr/>
          </p:nvGrpSpPr>
          <p:grpSpPr bwMode="auto">
            <a:xfrm>
              <a:off x="1543" y="1567"/>
              <a:ext cx="505" cy="289"/>
              <a:chOff x="0" y="0"/>
              <a:chExt cx="505" cy="289"/>
            </a:xfrm>
          </p:grpSpPr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76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chemeClr val="accent1"/>
                    </a:solidFill>
                    <a:effectLst/>
                    <a:latin typeface="WwinBurmese" charset="0"/>
                  </a:rPr>
                  <a:t>   </a:t>
                </a:r>
                <a:endParaRPr lang="en-US" sz="7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1334" name="Rectangle 70"/>
              <p:cNvSpPr>
                <a:spLocks noChangeArrowheads="1"/>
              </p:cNvSpPr>
              <p:nvPr/>
            </p:nvSpPr>
            <p:spPr bwMode="auto">
              <a:xfrm>
                <a:off x="10" y="0"/>
                <a:ext cx="49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WwinBurmese" charset="0"/>
                  </a:rPr>
                  <a:t> </a:t>
                </a:r>
                <a:r>
                  <a:rPr 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a,&amp;I</a:t>
                </a:r>
              </a:p>
              <a:p>
                <a:endParaRPr lang="en-US" sz="5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1410" y="1756"/>
              <a:ext cx="2" cy="455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flipV="1">
              <a:off x="1869" y="1248"/>
              <a:ext cx="15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2536" name="Text Box 73"/>
          <p:cNvSpPr txBox="1">
            <a:spLocks noChangeArrowheads="1"/>
          </p:cNvSpPr>
          <p:nvPr/>
        </p:nvSpPr>
        <p:spPr bwMode="auto">
          <a:xfrm>
            <a:off x="8589963" y="6426200"/>
            <a:ext cx="339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4</a:t>
            </a:r>
            <a:endParaRPr lang="en-US" sz="2000" b="1">
              <a:solidFill>
                <a:srgbClr val="FFA27C"/>
              </a:solidFill>
              <a:effectLst/>
              <a:latin typeface="Comic Sans MS" charset="0"/>
            </a:endParaRPr>
          </a:p>
        </p:txBody>
      </p:sp>
      <p:grpSp>
        <p:nvGrpSpPr>
          <p:cNvPr id="22537" name="Group 74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0" y="0"/>
            <a:chExt cx="528" cy="826"/>
          </a:xfrm>
        </p:grpSpPr>
        <p:sp>
          <p:nvSpPr>
            <p:cNvPr id="11339" name="Text Box 75"/>
            <p:cNvSpPr txBox="1">
              <a:spLocks noChangeArrowheads="1"/>
            </p:cNvSpPr>
            <p:nvPr/>
          </p:nvSpPr>
          <p:spPr bwMode="auto">
            <a:xfrm>
              <a:off x="0" y="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1340" name="Line 76"/>
            <p:cNvSpPr>
              <a:spLocks noChangeShapeType="1"/>
            </p:cNvSpPr>
            <p:nvPr/>
          </p:nvSpPr>
          <p:spPr bwMode="auto">
            <a:xfrm>
              <a:off x="128" y="392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1341" name="Rectangle 7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09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8" grpId="0" build="p" autoUpdateAnimBg="0"/>
      <p:bldP spid="11269" grpId="0" build="p" autoUpdateAnimBg="0"/>
      <p:bldP spid="1127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3" y="668338"/>
            <a:ext cx="55768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" t="18538" r="20117" b="8284"/>
          <a:stretch>
            <a:fillRect/>
          </a:stretch>
        </p:blipFill>
        <p:spPr bwMode="auto">
          <a:xfrm>
            <a:off x="317500" y="2422525"/>
            <a:ext cx="450215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7" t="18146" r="18652" b="8675"/>
          <a:stretch>
            <a:fillRect/>
          </a:stretch>
        </p:blipFill>
        <p:spPr bwMode="auto">
          <a:xfrm>
            <a:off x="993775" y="1104900"/>
            <a:ext cx="38052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3" t="18001" r="18982" b="9064"/>
          <a:stretch>
            <a:fillRect/>
          </a:stretch>
        </p:blipFill>
        <p:spPr bwMode="auto">
          <a:xfrm>
            <a:off x="1916113" y="1552575"/>
            <a:ext cx="34575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38" y="644525"/>
            <a:ext cx="51546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0" y="1335088"/>
            <a:ext cx="418941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4" t="19727" r="18640" b="9863"/>
          <a:stretch>
            <a:fillRect/>
          </a:stretch>
        </p:blipFill>
        <p:spPr bwMode="auto">
          <a:xfrm>
            <a:off x="4267200" y="3213100"/>
            <a:ext cx="43846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8" y="1146175"/>
            <a:ext cx="51625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1858963"/>
            <a:ext cx="46640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1074738"/>
            <a:ext cx="469106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2098675"/>
            <a:ext cx="4262437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3" t="19727" r="19287" b="9863"/>
          <a:stretch>
            <a:fillRect/>
          </a:stretch>
        </p:blipFill>
        <p:spPr bwMode="auto">
          <a:xfrm>
            <a:off x="1223963" y="3355975"/>
            <a:ext cx="35623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0" y="0"/>
            <a:chExt cx="528" cy="826"/>
          </a:xfrm>
        </p:grpSpPr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128" y="392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637463" y="6229350"/>
            <a:ext cx="12890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281988" y="6411913"/>
            <a:ext cx="660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3" y="668338"/>
            <a:ext cx="55768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" t="18538" r="20117" b="8284"/>
          <a:stretch>
            <a:fillRect/>
          </a:stretch>
        </p:blipFill>
        <p:spPr bwMode="auto">
          <a:xfrm>
            <a:off x="317500" y="2422525"/>
            <a:ext cx="450215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7" t="18146" r="18652" b="8675"/>
          <a:stretch>
            <a:fillRect/>
          </a:stretch>
        </p:blipFill>
        <p:spPr bwMode="auto">
          <a:xfrm>
            <a:off x="993775" y="1104900"/>
            <a:ext cx="38052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3" t="18001" r="18982" b="9064"/>
          <a:stretch>
            <a:fillRect/>
          </a:stretch>
        </p:blipFill>
        <p:spPr bwMode="auto">
          <a:xfrm>
            <a:off x="1916113" y="1552575"/>
            <a:ext cx="34575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38" y="644525"/>
            <a:ext cx="51546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0" y="1335088"/>
            <a:ext cx="418941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4" t="19727" r="18640" b="9863"/>
          <a:stretch>
            <a:fillRect/>
          </a:stretch>
        </p:blipFill>
        <p:spPr bwMode="auto">
          <a:xfrm>
            <a:off x="4267200" y="3213100"/>
            <a:ext cx="43846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8" y="1146175"/>
            <a:ext cx="51625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534275" y="6235700"/>
            <a:ext cx="152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1858963"/>
            <a:ext cx="46640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1074738"/>
            <a:ext cx="469106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2098675"/>
            <a:ext cx="4262437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3" t="19727" r="19287" b="9863"/>
          <a:stretch>
            <a:fillRect/>
          </a:stretch>
        </p:blipFill>
        <p:spPr bwMode="auto">
          <a:xfrm>
            <a:off x="2112963" y="1114425"/>
            <a:ext cx="35623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0" y="0"/>
            <a:chExt cx="528" cy="826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28" y="392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516813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11</a:t>
            </a:r>
          </a:p>
        </p:txBody>
      </p:sp>
      <p:grpSp>
        <p:nvGrpSpPr>
          <p:cNvPr id="24594" name="Group 20"/>
          <p:cNvGrpSpPr>
            <a:grpSpLocks/>
          </p:cNvGrpSpPr>
          <p:nvPr/>
        </p:nvGrpSpPr>
        <p:grpSpPr bwMode="auto">
          <a:xfrm>
            <a:off x="2449513" y="1030288"/>
            <a:ext cx="6451600" cy="4448175"/>
            <a:chOff x="0" y="0"/>
            <a:chExt cx="2748" cy="2267"/>
          </a:xfrm>
        </p:grpSpPr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0" y="216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421" y="35"/>
              <a:ext cx="49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0" y="216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0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0" y="216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18" y="3"/>
              <a:ext cx="48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360009"/>
                  </a:solidFill>
                  <a:effectLst/>
                </a:rPr>
                <a:t> zefqif;jcif;/ </a:t>
              </a:r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0" y="162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789" y="2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147" y="377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563" y="208"/>
              <a:ext cx="49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147" y="37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8" name="AutoShape 32"/>
            <p:cNvSpPr>
              <a:spLocks noChangeArrowheads="1"/>
            </p:cNvSpPr>
            <p:nvPr/>
          </p:nvSpPr>
          <p:spPr bwMode="auto">
            <a:xfrm>
              <a:off x="147" y="162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147" y="37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608" name="Rectangle 34"/>
            <p:cNvSpPr>
              <a:spLocks noChangeArrowheads="1"/>
            </p:cNvSpPr>
            <p:nvPr/>
          </p:nvSpPr>
          <p:spPr bwMode="auto">
            <a:xfrm>
              <a:off x="351" y="168"/>
              <a:ext cx="29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60009"/>
                  </a:solidFill>
                  <a:effectLst/>
                </a:rPr>
                <a:t> tmNA[H/</a:t>
              </a:r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147" y="337"/>
              <a:ext cx="1" cy="456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936" y="377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294" y="552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705" y="370"/>
              <a:ext cx="49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294" y="552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6" name="AutoShape 40"/>
            <p:cNvSpPr>
              <a:spLocks noChangeArrowheads="1"/>
            </p:cNvSpPr>
            <p:nvPr/>
          </p:nvSpPr>
          <p:spPr bwMode="auto">
            <a:xfrm>
              <a:off x="294" y="337"/>
              <a:ext cx="790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294" y="552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454" y="338"/>
              <a:ext cx="34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a,moyf/ </a:t>
              </a:r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>
              <a:off x="294" y="498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0" name="Line 44"/>
            <p:cNvSpPr>
              <a:spLocks noChangeShapeType="1"/>
            </p:cNvSpPr>
            <p:nvPr/>
          </p:nvSpPr>
          <p:spPr bwMode="auto">
            <a:xfrm>
              <a:off x="1070" y="552"/>
              <a:ext cx="442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468" y="71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2" name="AutoShape 46"/>
            <p:cNvSpPr>
              <a:spLocks noChangeArrowheads="1"/>
            </p:cNvSpPr>
            <p:nvPr/>
          </p:nvSpPr>
          <p:spPr bwMode="auto">
            <a:xfrm>
              <a:off x="468" y="498"/>
              <a:ext cx="790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468" y="713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654" y="498"/>
              <a:ext cx="32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arma&amp;S/ </a:t>
              </a:r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>
              <a:off x="468" y="67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1258" y="713"/>
              <a:ext cx="428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615" y="875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615" y="67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615" y="875"/>
              <a:ext cx="872" cy="39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797" y="675"/>
              <a:ext cx="2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a,m&amp;Sk</a:t>
              </a:r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615" y="835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749" y="105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3" name="AutoShape 57"/>
            <p:cNvSpPr>
              <a:spLocks noChangeArrowheads="1"/>
            </p:cNvSpPr>
            <p:nvPr/>
          </p:nvSpPr>
          <p:spPr bwMode="auto">
            <a:xfrm>
              <a:off x="749" y="835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749" y="1058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983" y="837"/>
              <a:ext cx="20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rif;rJh/ </a:t>
              </a:r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749" y="101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7" name="Rectangle 61"/>
            <p:cNvSpPr>
              <a:spLocks noChangeArrowheads="1"/>
            </p:cNvSpPr>
            <p:nvPr/>
          </p:nvSpPr>
          <p:spPr bwMode="auto">
            <a:xfrm>
              <a:off x="888" y="1245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8" name="AutoShape 62"/>
            <p:cNvSpPr>
              <a:spLocks noChangeArrowheads="1"/>
            </p:cNvSpPr>
            <p:nvPr/>
          </p:nvSpPr>
          <p:spPr bwMode="auto">
            <a:xfrm>
              <a:off x="888" y="1018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9" name="Rectangle 63"/>
            <p:cNvSpPr>
              <a:spLocks noChangeArrowheads="1"/>
            </p:cNvSpPr>
            <p:nvPr/>
          </p:nvSpPr>
          <p:spPr bwMode="auto">
            <a:xfrm>
              <a:off x="888" y="1249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0" name="Rectangle 64"/>
            <p:cNvSpPr>
              <a:spLocks noChangeArrowheads="1"/>
            </p:cNvSpPr>
            <p:nvPr/>
          </p:nvSpPr>
          <p:spPr bwMode="auto">
            <a:xfrm>
              <a:off x="1143" y="1019"/>
              <a:ext cx="20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rif;pH/ </a:t>
              </a:r>
            </a:p>
          </p:txBody>
        </p:sp>
        <p:sp>
          <p:nvSpPr>
            <p:cNvPr id="14401" name="Line 65"/>
            <p:cNvSpPr>
              <a:spLocks noChangeShapeType="1"/>
            </p:cNvSpPr>
            <p:nvPr/>
          </p:nvSpPr>
          <p:spPr bwMode="auto">
            <a:xfrm>
              <a:off x="888" y="1196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2" name="Rectangle 66"/>
            <p:cNvSpPr>
              <a:spLocks noChangeArrowheads="1"/>
            </p:cNvSpPr>
            <p:nvPr/>
          </p:nvSpPr>
          <p:spPr bwMode="auto">
            <a:xfrm>
              <a:off x="1038" y="1419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3" name="AutoShape 67"/>
            <p:cNvSpPr>
              <a:spLocks noChangeArrowheads="1"/>
            </p:cNvSpPr>
            <p:nvPr/>
          </p:nvSpPr>
          <p:spPr bwMode="auto">
            <a:xfrm>
              <a:off x="1038" y="1196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4" name="Rectangle 68"/>
            <p:cNvSpPr>
              <a:spLocks noChangeArrowheads="1"/>
            </p:cNvSpPr>
            <p:nvPr/>
          </p:nvSpPr>
          <p:spPr bwMode="auto">
            <a:xfrm>
              <a:off x="1038" y="1419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5" name="Rectangle 69"/>
            <p:cNvSpPr>
              <a:spLocks noChangeArrowheads="1"/>
            </p:cNvSpPr>
            <p:nvPr/>
          </p:nvSpPr>
          <p:spPr bwMode="auto">
            <a:xfrm>
              <a:off x="1203" y="1193"/>
              <a:ext cx="3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zrf;qD;/ </a:t>
              </a:r>
            </a:p>
          </p:txBody>
        </p:sp>
        <p:sp>
          <p:nvSpPr>
            <p:cNvPr id="14406" name="Line 70"/>
            <p:cNvSpPr>
              <a:spLocks noChangeShapeType="1"/>
            </p:cNvSpPr>
            <p:nvPr/>
          </p:nvSpPr>
          <p:spPr bwMode="auto">
            <a:xfrm>
              <a:off x="1038" y="137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7" name="Line 71"/>
            <p:cNvSpPr>
              <a:spLocks noChangeShapeType="1"/>
            </p:cNvSpPr>
            <p:nvPr/>
          </p:nvSpPr>
          <p:spPr bwMode="auto">
            <a:xfrm>
              <a:off x="1828" y="141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8" name="Rectangle 72"/>
            <p:cNvSpPr>
              <a:spLocks noChangeArrowheads="1"/>
            </p:cNvSpPr>
            <p:nvPr/>
          </p:nvSpPr>
          <p:spPr bwMode="auto">
            <a:xfrm>
              <a:off x="1210" y="1594"/>
              <a:ext cx="1365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9" name="AutoShape 73"/>
            <p:cNvSpPr>
              <a:spLocks noChangeArrowheads="1"/>
            </p:cNvSpPr>
            <p:nvPr/>
          </p:nvSpPr>
          <p:spPr bwMode="auto">
            <a:xfrm>
              <a:off x="1210" y="1379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0" name="Rectangle 74"/>
            <p:cNvSpPr>
              <a:spLocks noChangeArrowheads="1"/>
            </p:cNvSpPr>
            <p:nvPr/>
          </p:nvSpPr>
          <p:spPr bwMode="auto">
            <a:xfrm>
              <a:off x="1210" y="1594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1379" y="1380"/>
              <a:ext cx="313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790015"/>
                  </a:solidFill>
                  <a:effectLst/>
                </a:rPr>
                <a:t>   </a:t>
              </a: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qdwfNidrf/ </a:t>
              </a:r>
            </a:p>
            <a:p>
              <a:endParaRPr lang="en-US" sz="6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412" name="Line 76"/>
            <p:cNvSpPr>
              <a:spLocks noChangeShapeType="1"/>
            </p:cNvSpPr>
            <p:nvPr/>
          </p:nvSpPr>
          <p:spPr bwMode="auto">
            <a:xfrm>
              <a:off x="1210" y="155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3" name="Line 77"/>
            <p:cNvSpPr>
              <a:spLocks noChangeShapeType="1"/>
            </p:cNvSpPr>
            <p:nvPr/>
          </p:nvSpPr>
          <p:spPr bwMode="auto">
            <a:xfrm>
              <a:off x="1999" y="159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4" name="Rectangle 78"/>
            <p:cNvSpPr>
              <a:spLocks noChangeArrowheads="1"/>
            </p:cNvSpPr>
            <p:nvPr/>
          </p:nvSpPr>
          <p:spPr bwMode="auto">
            <a:xfrm>
              <a:off x="1383" y="1804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5" name="AutoShape 79"/>
            <p:cNvSpPr>
              <a:spLocks noChangeArrowheads="1"/>
            </p:cNvSpPr>
            <p:nvPr/>
          </p:nvSpPr>
          <p:spPr bwMode="auto">
            <a:xfrm>
              <a:off x="1383" y="1554"/>
              <a:ext cx="790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6" name="Rectangle 80"/>
            <p:cNvSpPr>
              <a:spLocks noChangeArrowheads="1"/>
            </p:cNvSpPr>
            <p:nvPr/>
          </p:nvSpPr>
          <p:spPr bwMode="auto">
            <a:xfrm>
              <a:off x="1383" y="1824"/>
              <a:ext cx="866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4655" name="Group 81"/>
            <p:cNvGrpSpPr>
              <a:grpSpLocks/>
            </p:cNvGrpSpPr>
            <p:nvPr/>
          </p:nvGrpSpPr>
          <p:grpSpPr bwMode="auto">
            <a:xfrm>
              <a:off x="1530" y="1567"/>
              <a:ext cx="496" cy="435"/>
              <a:chOff x="0" y="0"/>
              <a:chExt cx="496" cy="435"/>
            </a:xfrm>
          </p:grpSpPr>
          <p:sp>
            <p:nvSpPr>
              <p:cNvPr id="14418" name="Rectangle 82"/>
              <p:cNvSpPr>
                <a:spLocks noChangeArrowheads="1"/>
              </p:cNvSpPr>
              <p:nvPr/>
            </p:nvSpPr>
            <p:spPr bwMode="auto">
              <a:xfrm>
                <a:off x="9" y="12"/>
                <a:ext cx="32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chemeClr val="accent1"/>
                    </a:solidFill>
                    <a:effectLst/>
                    <a:latin typeface="WwinBurmese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4419" name="Rectangle 8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6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40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a,&amp;Sk</a:t>
                </a:r>
              </a:p>
              <a:p>
                <a:endParaRPr lang="en-US" sz="1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4420" name="Line 84"/>
            <p:cNvSpPr>
              <a:spLocks noChangeShapeType="1"/>
            </p:cNvSpPr>
            <p:nvPr/>
          </p:nvSpPr>
          <p:spPr bwMode="auto">
            <a:xfrm>
              <a:off x="1383" y="175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21" name="Line 85"/>
            <p:cNvSpPr>
              <a:spLocks noChangeShapeType="1"/>
            </p:cNvSpPr>
            <p:nvPr/>
          </p:nvSpPr>
          <p:spPr bwMode="auto">
            <a:xfrm flipV="1">
              <a:off x="1842" y="1248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known Shape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3" name="Unknown Shape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4" name="Unknown Shape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5" name="Unknown Shape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25609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7191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195513" y="693738"/>
            <a:ext cx="5715000" cy="55292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0275" y="715963"/>
            <a:ext cx="2854325" cy="1343025"/>
            <a:chOff x="0" y="0"/>
            <a:chExt cx="1798" cy="846"/>
          </a:xfrm>
        </p:grpSpPr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57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auto">
            <a:xfrm>
              <a:off x="57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83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676" name="Rectangle 16"/>
            <p:cNvSpPr>
              <a:spLocks noChangeArrowheads="1"/>
            </p:cNvSpPr>
            <p:nvPr/>
          </p:nvSpPr>
          <p:spPr bwMode="auto">
            <a:xfrm>
              <a:off x="0" y="26"/>
              <a:ext cx="10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790015"/>
                  </a:solidFill>
                  <a:effectLst/>
                </a:rPr>
                <a:t>   zefqif;jcif;/ 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57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52688" y="1125538"/>
            <a:ext cx="2763837" cy="1343025"/>
            <a:chOff x="0" y="0"/>
            <a:chExt cx="1741" cy="846"/>
          </a:xfrm>
        </p:grpSpPr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671" name="Rectangle 22"/>
            <p:cNvSpPr>
              <a:spLocks noChangeArrowheads="1"/>
            </p:cNvSpPr>
            <p:nvPr/>
          </p:nvSpPr>
          <p:spPr bwMode="auto">
            <a:xfrm>
              <a:off x="132" y="26"/>
              <a:ext cx="6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790015"/>
                  </a:solidFill>
                  <a:effectLst/>
                </a:rPr>
                <a:t> tmNA[H/</a:t>
              </a:r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840038" y="1441450"/>
            <a:ext cx="2763837" cy="1343025"/>
            <a:chOff x="0" y="0"/>
            <a:chExt cx="1741" cy="846"/>
          </a:xfrm>
        </p:grpSpPr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6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70" y="26"/>
              <a:ext cx="7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a,moyf/ </a:t>
              </a: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87700" y="1793875"/>
            <a:ext cx="2763838" cy="1343025"/>
            <a:chOff x="0" y="0"/>
            <a:chExt cx="1741" cy="846"/>
          </a:xfrm>
        </p:grpSpPr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2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135" y="26"/>
              <a:ext cx="63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arma&amp;S/ </a:t>
              </a: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536950" y="2276475"/>
            <a:ext cx="2763838" cy="1343025"/>
            <a:chOff x="0" y="0"/>
            <a:chExt cx="1741" cy="846"/>
          </a:xfrm>
        </p:grpSpPr>
        <p:sp>
          <p:nvSpPr>
            <p:cNvPr id="15397" name="Rectangle 37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8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0" name="Rectangle 40"/>
            <p:cNvSpPr>
              <a:spLocks noChangeArrowheads="1"/>
            </p:cNvSpPr>
            <p:nvPr/>
          </p:nvSpPr>
          <p:spPr bwMode="auto">
            <a:xfrm>
              <a:off x="149" y="26"/>
              <a:ext cx="605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a,m&amp;Sk</a:t>
              </a:r>
            </a:p>
            <a:p>
              <a:r>
                <a:rPr lang="en-US" sz="280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784600" y="2787650"/>
            <a:ext cx="2763838" cy="1343025"/>
            <a:chOff x="0" y="0"/>
            <a:chExt cx="1741" cy="846"/>
          </a:xfrm>
        </p:grpSpPr>
        <p:sp>
          <p:nvSpPr>
            <p:cNvPr id="15403" name="Rectangle 43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4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6" name="Rectangle 46"/>
            <p:cNvSpPr>
              <a:spLocks noChangeArrowheads="1"/>
            </p:cNvSpPr>
            <p:nvPr/>
          </p:nvSpPr>
          <p:spPr bwMode="auto">
            <a:xfrm>
              <a:off x="186" y="26"/>
              <a:ext cx="53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rif;rJh/ </a:t>
              </a:r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156075" y="3244850"/>
            <a:ext cx="2763838" cy="1343025"/>
            <a:chOff x="0" y="0"/>
            <a:chExt cx="1741" cy="846"/>
          </a:xfrm>
        </p:grpSpPr>
        <p:sp>
          <p:nvSpPr>
            <p:cNvPr id="15409" name="Rectangle 4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0" name="AutoShape 5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1" name="Rectangle 5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>
              <a:off x="220" y="26"/>
              <a:ext cx="46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rif;pH/ </a:t>
              </a:r>
            </a:p>
          </p:txBody>
        </p: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570413" y="3740150"/>
            <a:ext cx="2763837" cy="1343025"/>
            <a:chOff x="0" y="0"/>
            <a:chExt cx="1741" cy="846"/>
          </a:xfrm>
        </p:grpSpPr>
        <p:sp>
          <p:nvSpPr>
            <p:cNvPr id="15415" name="Rectangle 5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6" name="AutoShape 5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31" y="26"/>
              <a:ext cx="84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zrf;qD;/ </a:t>
              </a:r>
            </a:p>
          </p:txBody>
        </p:sp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813300" y="4316413"/>
            <a:ext cx="2760663" cy="1333500"/>
            <a:chOff x="0" y="0"/>
            <a:chExt cx="1739" cy="840"/>
          </a:xfrm>
        </p:grpSpPr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0" y="288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2" name="AutoShape 62"/>
            <p:cNvSpPr>
              <a:spLocks noChangeArrowheads="1"/>
            </p:cNvSpPr>
            <p:nvPr/>
          </p:nvSpPr>
          <p:spPr bwMode="auto">
            <a:xfrm>
              <a:off x="0" y="0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3" name="Rectangle 63"/>
            <p:cNvSpPr>
              <a:spLocks noChangeArrowheads="1"/>
            </p:cNvSpPr>
            <p:nvPr/>
          </p:nvSpPr>
          <p:spPr bwMode="auto">
            <a:xfrm>
              <a:off x="26" y="314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4" name="Rectangle 64"/>
            <p:cNvSpPr>
              <a:spLocks noChangeArrowheads="1"/>
            </p:cNvSpPr>
            <p:nvPr/>
          </p:nvSpPr>
          <p:spPr bwMode="auto">
            <a:xfrm>
              <a:off x="134" y="27"/>
              <a:ext cx="6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qdwfNidrf/ 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5076825" y="4811713"/>
            <a:ext cx="2762250" cy="1479550"/>
            <a:chOff x="0" y="0"/>
            <a:chExt cx="1740" cy="932"/>
          </a:xfrm>
        </p:grpSpPr>
        <p:sp>
          <p:nvSpPr>
            <p:cNvPr id="15426" name="Rectangle 66"/>
            <p:cNvSpPr>
              <a:spLocks noChangeArrowheads="1"/>
            </p:cNvSpPr>
            <p:nvPr/>
          </p:nvSpPr>
          <p:spPr bwMode="auto">
            <a:xfrm>
              <a:off x="0" y="365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7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8" name="Rectangle 68"/>
            <p:cNvSpPr>
              <a:spLocks noChangeArrowheads="1"/>
            </p:cNvSpPr>
            <p:nvPr/>
          </p:nvSpPr>
          <p:spPr bwMode="auto">
            <a:xfrm>
              <a:off x="5" y="365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5629" name="Group 69"/>
            <p:cNvGrpSpPr>
              <a:grpSpLocks/>
            </p:cNvGrpSpPr>
            <p:nvPr/>
          </p:nvGrpSpPr>
          <p:grpSpPr bwMode="auto">
            <a:xfrm>
              <a:off x="111" y="23"/>
              <a:ext cx="676" cy="346"/>
              <a:chOff x="0" y="0"/>
              <a:chExt cx="529" cy="288"/>
            </a:xfrm>
          </p:grpSpPr>
          <p:sp>
            <p:nvSpPr>
              <p:cNvPr id="15430" name="Rectangle 70"/>
              <p:cNvSpPr>
                <a:spLocks noChangeArrowheads="1"/>
              </p:cNvSpPr>
              <p:nvPr/>
            </p:nvSpPr>
            <p:spPr bwMode="auto">
              <a:xfrm>
                <a:off x="0" y="12"/>
                <a:ext cx="14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790015"/>
                    </a:solidFill>
                    <a:effectLst/>
                    <a:latin typeface="WwinBurmese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5431" name="Rectangle 71"/>
              <p:cNvSpPr>
                <a:spLocks noChangeArrowheads="1"/>
              </p:cNvSpPr>
              <p:nvPr/>
            </p:nvSpPr>
            <p:spPr bwMode="auto">
              <a:xfrm>
                <a:off x="57" y="0"/>
                <a:ext cx="4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a,&amp;Sk</a:t>
                </a:r>
              </a:p>
            </p:txBody>
          </p:sp>
        </p:grpSp>
        <p:sp>
          <p:nvSpPr>
            <p:cNvPr id="15432" name="Line 72"/>
            <p:cNvSpPr>
              <a:spLocks noChangeShapeType="1"/>
            </p:cNvSpPr>
            <p:nvPr/>
          </p:nvSpPr>
          <p:spPr bwMode="auto">
            <a:xfrm>
              <a:off x="0" y="305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33" name="Line 73"/>
            <p:cNvSpPr>
              <a:spLocks noChangeShapeType="1"/>
            </p:cNvSpPr>
            <p:nvPr/>
          </p:nvSpPr>
          <p:spPr bwMode="auto">
            <a:xfrm>
              <a:off x="997" y="365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5622" name="Text Box 7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WwinBurmese" charset="0"/>
            </a:endParaRPr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8483600" y="159067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winBurmese" charset="0"/>
              <a:ea typeface="+mn-ea"/>
              <a:cs typeface="Times New Roman" pitchFamily="18" charset="0"/>
            </a:endParaRPr>
          </a:p>
        </p:txBody>
      </p:sp>
      <p:sp>
        <p:nvSpPr>
          <p:cNvPr id="15436" name="Rectangle 76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12</a:t>
            </a:r>
          </a:p>
        </p:txBody>
      </p:sp>
      <p:sp>
        <p:nvSpPr>
          <p:cNvPr id="15437" name="AutoShape 77"/>
          <p:cNvSpPr>
            <a:spLocks noChangeArrowheads="1"/>
          </p:cNvSpPr>
          <p:nvPr/>
        </p:nvSpPr>
        <p:spPr bwMode="auto">
          <a:xfrm rot="20160000">
            <a:off x="1120775" y="8159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339975" y="1531938"/>
            <a:ext cx="4448175" cy="3598862"/>
            <a:chOff x="0" y="0"/>
            <a:chExt cx="2802" cy="2267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54" y="216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134" y="34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54" y="216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54" y="0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54" y="216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0" y="2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54" y="162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843" y="2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01" y="377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77" y="209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01" y="37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201" y="162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201" y="37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41" y="169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201" y="33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990" y="377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48" y="552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20" y="370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348" y="552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7" name="AutoShape 23"/>
            <p:cNvSpPr>
              <a:spLocks noChangeArrowheads="1"/>
            </p:cNvSpPr>
            <p:nvPr/>
          </p:nvSpPr>
          <p:spPr bwMode="auto">
            <a:xfrm>
              <a:off x="348" y="337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48" y="552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337" y="33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348" y="498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1124" y="552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522" y="71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3" name="AutoShape 29"/>
            <p:cNvSpPr>
              <a:spLocks noChangeArrowheads="1"/>
            </p:cNvSpPr>
            <p:nvPr/>
          </p:nvSpPr>
          <p:spPr bwMode="auto">
            <a:xfrm>
              <a:off x="522" y="49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522" y="713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552" y="499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522" y="67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1312" y="7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669" y="87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9" name="AutoShape 35"/>
            <p:cNvSpPr>
              <a:spLocks noChangeArrowheads="1"/>
            </p:cNvSpPr>
            <p:nvPr/>
          </p:nvSpPr>
          <p:spPr bwMode="auto">
            <a:xfrm>
              <a:off x="669" y="67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669" y="875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642" y="674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669" y="835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803" y="105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4" name="AutoShape 40"/>
            <p:cNvSpPr>
              <a:spLocks noChangeArrowheads="1"/>
            </p:cNvSpPr>
            <p:nvPr/>
          </p:nvSpPr>
          <p:spPr bwMode="auto">
            <a:xfrm>
              <a:off x="803" y="835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803" y="1058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720" y="836"/>
              <a:ext cx="8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803" y="101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942" y="1245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9" name="AutoShape 45"/>
            <p:cNvSpPr>
              <a:spLocks noChangeArrowheads="1"/>
            </p:cNvSpPr>
            <p:nvPr/>
          </p:nvSpPr>
          <p:spPr bwMode="auto">
            <a:xfrm>
              <a:off x="942" y="1018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942" y="1249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1" name="Rectangle 47"/>
            <p:cNvSpPr>
              <a:spLocks noChangeArrowheads="1"/>
            </p:cNvSpPr>
            <p:nvPr/>
          </p:nvSpPr>
          <p:spPr bwMode="auto">
            <a:xfrm>
              <a:off x="894" y="1019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942" y="1196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1092" y="1419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4" name="AutoShape 50"/>
            <p:cNvSpPr>
              <a:spLocks noChangeArrowheads="1"/>
            </p:cNvSpPr>
            <p:nvPr/>
          </p:nvSpPr>
          <p:spPr bwMode="auto">
            <a:xfrm>
              <a:off x="1092" y="1196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1092" y="1419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>
              <a:off x="987" y="1194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>
              <a:off x="1092" y="137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>
              <a:off x="1882" y="141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>
              <a:off x="1264" y="1594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0" name="AutoShape 56"/>
            <p:cNvSpPr>
              <a:spLocks noChangeArrowheads="1"/>
            </p:cNvSpPr>
            <p:nvPr/>
          </p:nvSpPr>
          <p:spPr bwMode="auto">
            <a:xfrm>
              <a:off x="1264" y="1379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1264" y="1594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1223" y="1380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>
              <a:off x="1264" y="155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>
              <a:off x="2053" y="159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1437" y="1804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6" name="AutoShape 62"/>
            <p:cNvSpPr>
              <a:spLocks noChangeArrowheads="1"/>
            </p:cNvSpPr>
            <p:nvPr/>
          </p:nvSpPr>
          <p:spPr bwMode="auto">
            <a:xfrm>
              <a:off x="1437" y="155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7" name="Rectangle 63"/>
            <p:cNvSpPr>
              <a:spLocks noChangeArrowheads="1"/>
            </p:cNvSpPr>
            <p:nvPr/>
          </p:nvSpPr>
          <p:spPr bwMode="auto">
            <a:xfrm>
              <a:off x="1437" y="1824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6716" name="Group 64"/>
            <p:cNvGrpSpPr>
              <a:grpSpLocks/>
            </p:cNvGrpSpPr>
            <p:nvPr/>
          </p:nvGrpSpPr>
          <p:grpSpPr bwMode="auto">
            <a:xfrm>
              <a:off x="1451" y="1568"/>
              <a:ext cx="761" cy="280"/>
              <a:chOff x="0" y="0"/>
              <a:chExt cx="761" cy="280"/>
            </a:xfrm>
          </p:grpSpPr>
          <p:sp>
            <p:nvSpPr>
              <p:cNvPr id="16449" name="Rectangle 65"/>
              <p:cNvSpPr>
                <a:spLocks noChangeArrowheads="1"/>
              </p:cNvSpPr>
              <p:nvPr/>
            </p:nvSpPr>
            <p:spPr bwMode="auto">
              <a:xfrm>
                <a:off x="65" y="11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6450" name="Rectangle 6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1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6451" name="Line 67"/>
            <p:cNvSpPr>
              <a:spLocks noChangeShapeType="1"/>
            </p:cNvSpPr>
            <p:nvPr/>
          </p:nvSpPr>
          <p:spPr bwMode="auto">
            <a:xfrm>
              <a:off x="1437" y="175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52" name="Line 68"/>
            <p:cNvSpPr>
              <a:spLocks noChangeShapeType="1"/>
            </p:cNvSpPr>
            <p:nvPr/>
          </p:nvSpPr>
          <p:spPr bwMode="auto">
            <a:xfrm flipV="1">
              <a:off x="1896" y="1248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453" name="AutoShape 69"/>
          <p:cNvSpPr>
            <a:spLocks noChangeArrowheads="1"/>
          </p:cNvSpPr>
          <p:nvPr/>
        </p:nvSpPr>
        <p:spPr bwMode="auto">
          <a:xfrm rot="20100000">
            <a:off x="1084263" y="17430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26630" name="Group 71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16456" name="Rectangle 72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6631" name="Text Box 7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6460" name="Picture 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433388"/>
            <a:ext cx="4868862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4802" dir="3127501" algn="ctr" rotWithShape="0">
              <a:schemeClr val="bg2"/>
            </a:outerShdw>
          </a:effectLst>
        </p:spPr>
      </p:pic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0" y="6037263"/>
            <a:ext cx="5019675" cy="8191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i="1">
                <a:solidFill>
                  <a:srgbClr val="FFFF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zwfpmtkyfpmrsufESm 04</a:t>
            </a:r>
            <a:r>
              <a:rPr lang="en-US" sz="3200" b="1">
                <a:solidFill>
                  <a:srgbClr val="FFFF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13</a:t>
            </a:r>
          </a:p>
        </p:txBody>
      </p:sp>
      <p:sp>
        <p:nvSpPr>
          <p:cNvPr id="26636" name="Text Box 79"/>
          <p:cNvSpPr txBox="1">
            <a:spLocks noChangeArrowheads="1"/>
          </p:cNvSpPr>
          <p:nvPr/>
        </p:nvSpPr>
        <p:spPr bwMode="auto">
          <a:xfrm>
            <a:off x="1789113" y="0"/>
            <a:ext cx="199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ffectLst/>
              </a:rPr>
              <a:t>urÇmOD;usrf; 11</a:t>
            </a:r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5522913" y="1735138"/>
            <a:ext cx="3351212" cy="4554537"/>
            <a:chOff x="0" y="0"/>
            <a:chExt cx="2111" cy="2869"/>
          </a:xfrm>
        </p:grpSpPr>
        <p:grpSp>
          <p:nvGrpSpPr>
            <p:cNvPr id="26640" name="Group 81"/>
            <p:cNvGrpSpPr>
              <a:grpSpLocks/>
            </p:cNvGrpSpPr>
            <p:nvPr/>
          </p:nvGrpSpPr>
          <p:grpSpPr bwMode="auto">
            <a:xfrm>
              <a:off x="127" y="0"/>
              <a:ext cx="1984" cy="2869"/>
              <a:chOff x="0" y="0"/>
              <a:chExt cx="1984" cy="2869"/>
            </a:xfrm>
          </p:grpSpPr>
          <p:sp>
            <p:nvSpPr>
              <p:cNvPr id="16466" name="Rectangle 82"/>
              <p:cNvSpPr>
                <a:spLocks noChangeArrowheads="1"/>
              </p:cNvSpPr>
              <p:nvPr/>
            </p:nvSpPr>
            <p:spPr bwMode="auto">
              <a:xfrm>
                <a:off x="53" y="285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67" name="AutoShape 83"/>
              <p:cNvSpPr>
                <a:spLocks noChangeArrowheads="1"/>
              </p:cNvSpPr>
              <p:nvPr/>
            </p:nvSpPr>
            <p:spPr bwMode="auto">
              <a:xfrm>
                <a:off x="53" y="45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/>
            </p:nvSpPr>
            <p:spPr bwMode="auto">
              <a:xfrm>
                <a:off x="53" y="285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6645" name="Rectangle 8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my-MM" sz="2400" b="1">
                  <a:solidFill>
                    <a:schemeClr val="accent2"/>
                  </a:solidFill>
                  <a:effectLst/>
                  <a:latin typeface="WwinBurmese" charset="0"/>
                </a:endParaRPr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/>
            </p:nvSpPr>
            <p:spPr bwMode="auto">
              <a:xfrm>
                <a:off x="71" y="439"/>
                <a:ext cx="19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1" name="Line 87"/>
              <p:cNvSpPr>
                <a:spLocks noChangeShapeType="1"/>
              </p:cNvSpPr>
              <p:nvPr/>
            </p:nvSpPr>
            <p:spPr bwMode="auto">
              <a:xfrm>
                <a:off x="187" y="186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2" name="Line 88"/>
              <p:cNvSpPr>
                <a:spLocks noChangeShapeType="1"/>
              </p:cNvSpPr>
              <p:nvPr/>
            </p:nvSpPr>
            <p:spPr bwMode="auto">
              <a:xfrm>
                <a:off x="208" y="2152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3" name="Line 89"/>
              <p:cNvSpPr>
                <a:spLocks noChangeShapeType="1"/>
              </p:cNvSpPr>
              <p:nvPr/>
            </p:nvSpPr>
            <p:spPr bwMode="auto">
              <a:xfrm>
                <a:off x="208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4" name="Line 90"/>
              <p:cNvSpPr>
                <a:spLocks noChangeShapeType="1"/>
              </p:cNvSpPr>
              <p:nvPr/>
            </p:nvSpPr>
            <p:spPr bwMode="auto">
              <a:xfrm>
                <a:off x="187" y="157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5" name="Line 91"/>
              <p:cNvSpPr>
                <a:spLocks noChangeShapeType="1"/>
              </p:cNvSpPr>
              <p:nvPr/>
            </p:nvSpPr>
            <p:spPr bwMode="auto">
              <a:xfrm>
                <a:off x="187" y="1288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6" name="Line 92"/>
              <p:cNvSpPr>
                <a:spLocks noChangeShapeType="1"/>
              </p:cNvSpPr>
              <p:nvPr/>
            </p:nvSpPr>
            <p:spPr bwMode="auto">
              <a:xfrm>
                <a:off x="176" y="100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7" name="Line 93"/>
              <p:cNvSpPr>
                <a:spLocks noChangeShapeType="1"/>
              </p:cNvSpPr>
              <p:nvPr/>
            </p:nvSpPr>
            <p:spPr bwMode="auto">
              <a:xfrm>
                <a:off x="187" y="692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6641" name="Rectangle 94"/>
            <p:cNvSpPr>
              <a:spLocks noChangeArrowheads="1"/>
            </p:cNvSpPr>
            <p:nvPr/>
          </p:nvSpPr>
          <p:spPr bwMode="auto">
            <a:xfrm>
              <a:off x="0" y="27"/>
              <a:ext cx="13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790015"/>
                  </a:solidFill>
                  <a:effectLst/>
                </a:rPr>
                <a:t> zefqif;jcif;/ </a:t>
              </a:r>
            </a:p>
          </p:txBody>
        </p:sp>
      </p:grpSp>
      <p:sp>
        <p:nvSpPr>
          <p:cNvPr id="16479" name="AutoShape 95"/>
          <p:cNvSpPr>
            <a:spLocks noChangeArrowheads="1"/>
          </p:cNvSpPr>
          <p:nvPr/>
        </p:nvSpPr>
        <p:spPr bwMode="auto">
          <a:xfrm>
            <a:off x="3298825" y="1155700"/>
            <a:ext cx="1233488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B8001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6639" name="Text Box 96"/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1" grpId="0" bldLvl="0" animBg="1" autoUpdateAnimBg="0"/>
      <p:bldP spid="164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1049338"/>
            <a:ext cx="6892925" cy="4892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33463" y="1023938"/>
            <a:ext cx="69088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42863" y="1778000"/>
            <a:ext cx="8815387" cy="1490663"/>
            <a:chOff x="0" y="0"/>
            <a:chExt cx="5553" cy="939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409" y="0"/>
              <a:ext cx="4816" cy="512"/>
            </a:xfrm>
            <a:prstGeom prst="rect">
              <a:avLst/>
            </a:prstGeom>
            <a:solidFill>
              <a:srgbClr val="006B61"/>
            </a:solidFill>
            <a:ln w="50800">
              <a:solidFill>
                <a:srgbClr val="003E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553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800" b="1" i="1">
                  <a:solidFill>
                    <a:srgbClr val="FAFD00"/>
                  </a:solidFill>
                  <a:effectLst/>
                </a:rPr>
                <a:t> urÇmOD;usrf; 1-11/ t e EÅ t wd wf</a:t>
              </a:r>
            </a:p>
            <a:p>
              <a:r>
                <a:rPr lang="en-US" sz="4400" i="1">
                  <a:solidFill>
                    <a:srgbClr val="FAFD00"/>
                  </a:solidFill>
                  <a:effectLst/>
                </a:rPr>
                <a:t> </a:t>
              </a:r>
            </a:p>
          </p:txBody>
        </p:sp>
      </p:grp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1193800" y="3867150"/>
            <a:ext cx="4003675" cy="1141413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dist="109250" dir="2132261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510463" y="6173788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8077200" y="6524625"/>
            <a:ext cx="339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14</a:t>
            </a:r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6992938" y="6242050"/>
            <a:ext cx="1633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1388" y="4291013"/>
            <a:ext cx="15748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Eternity past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46100"/>
            <a:ext cx="7985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1500" y="533400"/>
            <a:ext cx="8001000" cy="574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64450" y="6199188"/>
            <a:ext cx="12509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886825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15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74750" y="5453063"/>
            <a:ext cx="7726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effectLst/>
              </a:rPr>
              <a:t>teEÅ twdwfumvudk vSrf;Bunfhjcif;</a:t>
            </a:r>
            <a:endParaRPr lang="en-US" sz="28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72388" y="6184900"/>
            <a:ext cx="12509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8886825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49275"/>
            <a:ext cx="7977188" cy="5757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16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74750" y="5046663"/>
            <a:ext cx="7726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effectLst/>
              </a:rPr>
              <a:t>teEÅ twdwfumvudk vSrf;Bunfhjcif;</a:t>
            </a:r>
            <a:endParaRPr lang="en-US" sz="2800" b="1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676275" y="3306763"/>
          <a:ext cx="3803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334192" imgH="3086417" progId="MS_ClipArt_Gallery.2">
                  <p:embed/>
                </p:oleObj>
              </mc:Choice>
              <mc:Fallback>
                <p:oleObj r:id="rId3" imgW="4334192" imgH="3086417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306763"/>
                        <a:ext cx="3803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580438" y="6403975"/>
            <a:ext cx="5064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32564" y="2204852"/>
            <a:ext cx="7389812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900" b="1" i="1">
                <a:solidFill>
                  <a:schemeClr val="tx2"/>
                </a:solidFill>
                <a:effectLst/>
              </a:rPr>
              <a:t>tptOD;</a:t>
            </a:r>
            <a:r>
              <a:rPr lang="en-US" sz="12000" b="1" i="1">
                <a:solidFill>
                  <a:schemeClr val="tx2"/>
                </a:solidFill>
                <a:effectLst/>
              </a:rPr>
              <a:t>ü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87525" y="0"/>
            <a:ext cx="1993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>
                <a:solidFill>
                  <a:srgbClr val="FFFF00"/>
                </a:solidFill>
                <a:effectLst/>
              </a:rPr>
              <a:t>urÇmOD;usrf; 1;1/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17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637588" y="6407150"/>
            <a:ext cx="339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build="p" autoUpdateAnimBg="0" advAuto="0"/>
      <p:bldP spid="204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</a:p>
        </p:txBody>
      </p:sp>
    </p:spTree>
  </p:cSld>
  <p:clrMapOvr>
    <a:masterClrMapping/>
  </p:clrMapOvr>
  <p:transition advTm="2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28136" y="-579436"/>
            <a:ext cx="2935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effectLst/>
                <a:latin typeface="Times"/>
                <a:cs typeface="+mn-cs"/>
              </a:rPr>
              <a:t>Burmese</a:t>
            </a:r>
            <a:endParaRPr lang="my-MM" sz="3200" dirty="0">
              <a:solidFill>
                <a:srgbClr val="FFFF00"/>
              </a:solidFill>
              <a:effectLst/>
              <a:latin typeface="Wwin_Burmese1" charset="0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05050" y="412978"/>
            <a:ext cx="732948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3800" b="1" dirty="0" err="1">
                <a:solidFill>
                  <a:srgbClr val="FFFF00"/>
                </a:solidFill>
                <a:effectLst/>
                <a:cs typeface="+mn-cs"/>
              </a:rPr>
              <a:t>or®musrf;pm</a:t>
            </a:r>
            <a:endParaRPr lang="en-US" sz="13800" b="1" dirty="0">
              <a:solidFill>
                <a:srgbClr val="FFFF00"/>
              </a:solidFill>
              <a:effectLst/>
              <a:cs typeface="+mn-cs"/>
            </a:endParaRPr>
          </a:p>
          <a:p>
            <a:pPr algn="l"/>
            <a:r>
              <a:rPr lang="en-US" sz="13800" b="1" dirty="0" err="1">
                <a:solidFill>
                  <a:srgbClr val="FFFF00"/>
                </a:solidFill>
                <a:effectLst/>
                <a:cs typeface="+mn-cs"/>
              </a:rPr>
              <a:t>tkwfNrpf</a:t>
            </a:r>
            <a:endParaRPr lang="en-US" sz="13800" b="1" dirty="0">
              <a:solidFill>
                <a:srgbClr val="FFFF00"/>
              </a:solidFill>
              <a:effectLst/>
              <a:cs typeface="+mn-cs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76201" y="5211483"/>
            <a:ext cx="8596313" cy="1346199"/>
            <a:chOff x="48" y="3424"/>
            <a:chExt cx="5415" cy="848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098"/>
              <a:ext cx="101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ko-KR" alt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effectLst/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ko-KR" sz="2000" b="1" dirty="0">
                  <a:solidFill>
                    <a:srgbClr val="FFFB0C"/>
                  </a:solidFill>
                  <a:effectLst/>
                  <a:latin typeface="Helvetica" pitchFamily="-112" charset="0"/>
                  <a:ea typeface="Gulim" pitchFamily="34" charset="-127"/>
                  <a:cs typeface="Gulim" pitchFamily="34" charset="-127"/>
                </a:rPr>
                <a:t>www.biblebasically.org</a:t>
              </a: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76251" y="5071785"/>
            <a:ext cx="8189913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 i="1" dirty="0">
                <a:solidFill>
                  <a:srgbClr val="FAFD00"/>
                </a:solidFill>
                <a:effectLst/>
                <a:latin typeface="Arial Unicode MS" charset="0"/>
                <a:cs typeface="Arial Unicode MS" charset="0"/>
              </a:rPr>
              <a:t>Texas</a:t>
            </a:r>
            <a:r>
              <a:rPr lang="en-US" altLang="ko-KR" sz="1800" b="1" i="1" dirty="0">
                <a:solidFill>
                  <a:srgbClr val="FAFD00"/>
                </a:solidFill>
                <a:effectLst/>
                <a:latin typeface="Win Innwa" charset="0"/>
                <a:cs typeface="+mn-cs"/>
              </a:rPr>
              <a:t> 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jrdk.rS</a:t>
            </a:r>
            <a: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  <a:t> 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o</a:t>
            </a:r>
            <a:r>
              <a:rPr lang="en-US" sz="1800" b="1" dirty="0" err="1">
                <a:solidFill>
                  <a:srgbClr val="EEE30C"/>
                </a:solidFill>
                <a:effectLst/>
                <a:cs typeface="WinInnwa" charset="0"/>
              </a:rPr>
              <a:t>r®m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usrf;pm-tkwfjrpf</a:t>
            </a:r>
            <a: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  <a:t> (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edkifiHwumtrSkawmfaqmifvkyfief</a:t>
            </a:r>
            <a: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  <a:t>;) </a:t>
            </a:r>
            <a:b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</a:br>
            <a: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  <a:t>\ 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wifjycsuf</a:t>
            </a:r>
            <a:endParaRPr lang="en-US" altLang="ko-KR" sz="1800" b="1" i="1" dirty="0">
              <a:solidFill>
                <a:srgbClr val="FAFD00"/>
              </a:solidFill>
              <a:effectLst/>
              <a:cs typeface="WinInnw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57727"/>
      </p:ext>
    </p:extLst>
  </p:cSld>
  <p:clrMapOvr>
    <a:masterClrMapping/>
  </p:clrMapOvr>
  <p:transition spd="slow">
    <p:wheel spokes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19</a:t>
            </a:r>
          </a:p>
        </p:txBody>
      </p:sp>
    </p:spTree>
  </p:cSld>
  <p:clrMapOvr>
    <a:masterClrMapping/>
  </p:clrMapOvr>
  <p:transition advTm="200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20</a:t>
            </a:r>
          </a:p>
        </p:txBody>
      </p:sp>
    </p:spTree>
  </p:cSld>
  <p:clrMapOvr>
    <a:masterClrMapping/>
  </p:clrMapOvr>
  <p:transition advTm="200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21</a:t>
            </a:r>
          </a:p>
        </p:txBody>
      </p:sp>
    </p:spTree>
  </p:cSld>
  <p:clrMapOvr>
    <a:masterClrMapping/>
  </p:clrMapOvr>
  <p:transition advTm="2000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22</a:t>
            </a:r>
          </a:p>
        </p:txBody>
      </p:sp>
    </p:spTree>
  </p:cSld>
  <p:clrMapOvr>
    <a:masterClrMapping/>
  </p:clrMapOvr>
  <p:transition advTm="2000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130550" y="993775"/>
            <a:ext cx="3065463" cy="4521200"/>
            <a:chOff x="0" y="0"/>
            <a:chExt cx="1931" cy="2848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0" y="242"/>
              <a:ext cx="1816" cy="2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"/>
              <a:ext cx="1048" cy="664"/>
            </a:xfrm>
            <a:prstGeom prst="roundRect">
              <a:avLst>
                <a:gd name="adj" fmla="val 12495"/>
              </a:avLst>
            </a:prstGeom>
            <a:solidFill>
              <a:schemeClr val="tx2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0" y="242"/>
              <a:ext cx="1288" cy="66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6880" name="Rectangle 7"/>
            <p:cNvSpPr>
              <a:spLocks noChangeArrowheads="1"/>
            </p:cNvSpPr>
            <p:nvPr/>
          </p:nvSpPr>
          <p:spPr bwMode="auto">
            <a:xfrm>
              <a:off x="37" y="2"/>
              <a:ext cx="9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2"/>
                  </a:solidFill>
                  <a:effectLst/>
                  <a:latin typeface="Times" charset="0"/>
                </a:rPr>
                <a:t>CREATION</a:t>
              </a:r>
              <a:endParaRPr lang="en-US" sz="2400" b="1">
                <a:solidFill>
                  <a:schemeClr val="accent2"/>
                </a:solidFill>
                <a:effectLst/>
                <a:latin typeface="Times" charset="0"/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18" y="396"/>
              <a:ext cx="1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34" y="1821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55" y="2109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55" y="240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34" y="153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134" y="124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123" y="958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34" y="649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" y="62"/>
              <a:ext cx="0" cy="27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1828" y="232"/>
              <a:ext cx="0" cy="25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79" y="0"/>
              <a:ext cx="9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1062" y="243"/>
              <a:ext cx="74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1043" y="47"/>
              <a:ext cx="0" cy="19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6868" name="Picture 2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578725" y="6181725"/>
            <a:ext cx="13652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822450" y="0"/>
            <a:ext cx="199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a,mb 38;4-18</a:t>
            </a:r>
          </a:p>
        </p:txBody>
      </p:sp>
      <p:sp>
        <p:nvSpPr>
          <p:cNvPr id="36871" name="Text Box 2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6872" name="Text Box 25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23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1377950" y="1344613"/>
            <a:ext cx="63769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accent1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640D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urÇmajrBuD;   zefqif;csdefu oifb,frSmvJ/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8404225" y="6405563"/>
            <a:ext cx="3333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79413" y="357188"/>
            <a:ext cx="8366125" cy="6110287"/>
            <a:chOff x="0" y="0"/>
            <a:chExt cx="5759" cy="432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9" cy="4320"/>
            </a:xfrm>
            <a:prstGeom prst="rect">
              <a:avLst/>
            </a:prstGeom>
            <a:solidFill>
              <a:srgbClr val="04040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37938" name="Group 4"/>
            <p:cNvGrpSpPr>
              <a:grpSpLocks/>
            </p:cNvGrpSpPr>
            <p:nvPr/>
          </p:nvGrpSpPr>
          <p:grpSpPr bwMode="auto">
            <a:xfrm>
              <a:off x="1971" y="626"/>
              <a:ext cx="1931" cy="2848"/>
              <a:chOff x="0" y="0"/>
              <a:chExt cx="1931" cy="2848"/>
            </a:xfrm>
          </p:grpSpPr>
          <p:sp>
            <p:nvSpPr>
              <p:cNvPr id="27653" name="Rectangle 5"/>
              <p:cNvSpPr>
                <a:spLocks noChangeArrowheads="1"/>
              </p:cNvSpPr>
              <p:nvPr/>
            </p:nvSpPr>
            <p:spPr bwMode="auto">
              <a:xfrm>
                <a:off x="0" y="243"/>
                <a:ext cx="1816" cy="258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>
                <a:off x="0" y="4"/>
                <a:ext cx="1048" cy="662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5" name="Rectangle 7"/>
              <p:cNvSpPr>
                <a:spLocks noChangeArrowheads="1"/>
              </p:cNvSpPr>
              <p:nvPr/>
            </p:nvSpPr>
            <p:spPr bwMode="auto">
              <a:xfrm>
                <a:off x="0" y="243"/>
                <a:ext cx="1288" cy="66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7943" name="Rectangle 8"/>
              <p:cNvSpPr>
                <a:spLocks noChangeArrowheads="1"/>
              </p:cNvSpPr>
              <p:nvPr/>
            </p:nvSpPr>
            <p:spPr bwMode="auto">
              <a:xfrm>
                <a:off x="34" y="0"/>
                <a:ext cx="1067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chemeClr val="bg2"/>
                    </a:solidFill>
                    <a:effectLst/>
                    <a:latin typeface="Times" charset="0"/>
                  </a:rPr>
                  <a:t>CREATION</a:t>
                </a:r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7657" name="Rectangle 9"/>
              <p:cNvSpPr>
                <a:spLocks noChangeArrowheads="1"/>
              </p:cNvSpPr>
              <p:nvPr/>
            </p:nvSpPr>
            <p:spPr bwMode="auto">
              <a:xfrm>
                <a:off x="18" y="396"/>
                <a:ext cx="191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>
                <a:off x="136" y="182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157" y="2109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157" y="2403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136" y="1533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>
                <a:off x="136" y="124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124" y="958"/>
                <a:ext cx="1553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>
                <a:off x="136" y="649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>
                <a:off x="6" y="62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1830" y="234"/>
                <a:ext cx="0" cy="25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>
                <a:off x="79" y="0"/>
                <a:ext cx="903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>
                <a:off x="1064" y="243"/>
                <a:ext cx="7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1043" y="47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7939" name="Picture 22"/>
            <p:cNvPicPr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4" y="24"/>
              <a:ext cx="4776" cy="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414338" y="360363"/>
            <a:ext cx="8262937" cy="6081712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2532063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96720" dir="13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2555875" y="1398588"/>
            <a:ext cx="3584575" cy="3708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37894" name="Rectangle 26"/>
          <p:cNvSpPr>
            <a:spLocks noChangeArrowheads="1"/>
          </p:cNvSpPr>
          <p:nvPr/>
        </p:nvSpPr>
        <p:spPr bwMode="auto">
          <a:xfrm>
            <a:off x="2659063" y="946150"/>
            <a:ext cx="1895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effectLst/>
              </a:rPr>
              <a:t>tpjyKjcif; 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3108325" y="1614488"/>
            <a:ext cx="3424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159125" y="1622425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2819400" y="3884613"/>
            <a:ext cx="330517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2795588" y="4356100"/>
            <a:ext cx="34512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2795588" y="4824413"/>
            <a:ext cx="1258887" cy="158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2835275" y="3429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2792413" y="2970213"/>
            <a:ext cx="33496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2789238" y="2528888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2849563" y="20193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2774950" y="4376738"/>
            <a:ext cx="1090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&amp;Jwdkuf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286250" y="4471988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(tjzpftysuf 2; AmAkvkef)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2813050" y="2984500"/>
            <a:ext cx="22685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tOD;qHk;rdom;pk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5286375" y="3001963"/>
            <a:ext cx="355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(pdwfaeoabmxm;uGmjcm;rSI)</a:t>
            </a: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2816225" y="2514600"/>
            <a:ext cx="330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effectLst/>
              </a:rPr>
              <a:t>tOD;qHk; owif;aumif; 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6107113" y="2540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(u,fwif&amp;Sif)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2638425" y="2073275"/>
            <a:ext cx="24907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 tOD;qHk;tjypf 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984750" y="208438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(bk&amp;m;\pHrSusqif;jcif;)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2795588" y="1533525"/>
            <a:ext cx="18335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tOD;qHk;vl 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4505325" y="1524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(jyD;jynf.pHkjcif;)</a:t>
            </a: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2778125" y="3417888"/>
            <a:ext cx="35575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tOD;qHk; vlowform; 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6107113" y="3454400"/>
            <a:ext cx="2243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(tjypf\aus;uRef)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6022975" y="4014788"/>
            <a:ext cx="279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(tjzpftysuf 1; aem{) 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2828925" y="3917950"/>
            <a:ext cx="3273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400" b="1">
                <a:solidFill>
                  <a:schemeClr val="accent2"/>
                </a:solidFill>
                <a:effectLst/>
              </a:rPr>
              <a:t>a&amp;vTrf;rdk;jcif;?oufwHh </a:t>
            </a:r>
          </a:p>
        </p:txBody>
      </p:sp>
      <p:sp>
        <p:nvSpPr>
          <p:cNvPr id="37918" name="Text Box 50"/>
          <p:cNvSpPr txBox="1">
            <a:spLocks noChangeArrowheads="1"/>
          </p:cNvSpPr>
          <p:nvPr/>
        </p:nvSpPr>
        <p:spPr bwMode="auto">
          <a:xfrm>
            <a:off x="8501063" y="6407150"/>
            <a:ext cx="4635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effectLst/>
                <a:latin typeface="Comic Sans MS" charset="0"/>
              </a:rPr>
              <a:t>10</a:t>
            </a: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8093075" y="6516688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24</a:t>
            </a:r>
          </a:p>
        </p:txBody>
      </p:sp>
      <p:sp>
        <p:nvSpPr>
          <p:cNvPr id="37920" name="Text Box 52"/>
          <p:cNvSpPr txBox="1">
            <a:spLocks noChangeArrowheads="1"/>
          </p:cNvSpPr>
          <p:nvPr/>
        </p:nvSpPr>
        <p:spPr bwMode="auto">
          <a:xfrm>
            <a:off x="6878638" y="618490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42-45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390525" y="331788"/>
            <a:ext cx="8340725" cy="6132512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37922" name="Group 54"/>
          <p:cNvGrpSpPr>
            <a:grpSpLocks/>
          </p:cNvGrpSpPr>
          <p:nvPr/>
        </p:nvGrpSpPr>
        <p:grpSpPr bwMode="auto">
          <a:xfrm>
            <a:off x="554038" y="2184400"/>
            <a:ext cx="2132012" cy="1189038"/>
            <a:chOff x="0" y="0"/>
            <a:chExt cx="1411" cy="648"/>
          </a:xfrm>
        </p:grpSpPr>
        <p:sp>
          <p:nvSpPr>
            <p:cNvPr id="27703" name="Rectangle 55"/>
            <p:cNvSpPr>
              <a:spLocks noChangeArrowheads="1"/>
            </p:cNvSpPr>
            <p:nvPr/>
          </p:nvSpPr>
          <p:spPr bwMode="auto">
            <a:xfrm>
              <a:off x="46" y="19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04" name="Rectangle 56"/>
            <p:cNvSpPr>
              <a:spLocks noChangeArrowheads="1"/>
            </p:cNvSpPr>
            <p:nvPr/>
          </p:nvSpPr>
          <p:spPr bwMode="auto">
            <a:xfrm>
              <a:off x="77" y="34"/>
              <a:ext cx="83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32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27705" name="Rectangle 57"/>
            <p:cNvSpPr>
              <a:spLocks noChangeArrowheads="1"/>
            </p:cNvSpPr>
            <p:nvPr/>
          </p:nvSpPr>
          <p:spPr bwMode="auto">
            <a:xfrm>
              <a:off x="46" y="19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06" name="AutoShape 58"/>
            <p:cNvSpPr>
              <a:spLocks noChangeArrowheads="1"/>
            </p:cNvSpPr>
            <p:nvPr/>
          </p:nvSpPr>
          <p:spPr bwMode="auto">
            <a:xfrm>
              <a:off x="46" y="0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07" name="Rectangle 59"/>
            <p:cNvSpPr>
              <a:spLocks noChangeArrowheads="1"/>
            </p:cNvSpPr>
            <p:nvPr/>
          </p:nvSpPr>
          <p:spPr bwMode="auto">
            <a:xfrm>
              <a:off x="65" y="213"/>
              <a:ext cx="977" cy="39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935" name="Rectangle 60"/>
            <p:cNvSpPr>
              <a:spLocks noChangeArrowheads="1"/>
            </p:cNvSpPr>
            <p:nvPr/>
          </p:nvSpPr>
          <p:spPr bwMode="auto">
            <a:xfrm>
              <a:off x="0" y="11"/>
              <a:ext cx="77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effectLst/>
                </a:rPr>
                <a:t>tpjyKjcif;</a:t>
              </a:r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>
              <a:off x="843" y="184"/>
              <a:ext cx="430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7710" name="Rectangle 62"/>
          <p:cNvSpPr>
            <a:spLocks noChangeArrowheads="1"/>
          </p:cNvSpPr>
          <p:nvPr/>
        </p:nvSpPr>
        <p:spPr bwMode="auto">
          <a:xfrm>
            <a:off x="4802188" y="1017588"/>
            <a:ext cx="24987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(ordkif;aMumif;rprSDu)</a:t>
            </a:r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9144000" y="604838"/>
            <a:ext cx="3032125" cy="5791200"/>
            <a:chOff x="0" y="0"/>
            <a:chExt cx="1910" cy="3648"/>
          </a:xfrm>
        </p:grpSpPr>
        <p:sp>
          <p:nvSpPr>
            <p:cNvPr id="27712" name="Rectangle 64"/>
            <p:cNvSpPr>
              <a:spLocks noChangeArrowheads="1"/>
            </p:cNvSpPr>
            <p:nvPr/>
          </p:nvSpPr>
          <p:spPr bwMode="auto">
            <a:xfrm>
              <a:off x="0" y="0"/>
              <a:ext cx="1910" cy="3648"/>
            </a:xfrm>
            <a:prstGeom prst="rect">
              <a:avLst/>
            </a:prstGeom>
            <a:gradFill rotWithShape="0">
              <a:gsLst>
                <a:gs pos="0">
                  <a:srgbClr val="1B18CC">
                    <a:gamma/>
                    <a:shade val="0"/>
                    <a:invGamma/>
                  </a:srgbClr>
                </a:gs>
                <a:gs pos="50000">
                  <a:srgbClr val="1B18CC"/>
                </a:gs>
                <a:gs pos="100000">
                  <a:srgbClr val="1B18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62639" dir="3080412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13" name="Text Box 65"/>
            <p:cNvSpPr txBox="1">
              <a:spLocks noChangeArrowheads="1"/>
            </p:cNvSpPr>
            <p:nvPr/>
          </p:nvSpPr>
          <p:spPr bwMode="auto">
            <a:xfrm>
              <a:off x="78" y="71"/>
              <a:ext cx="1728" cy="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urÇOD;usrf; 3;15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oifESifh rdef;rudk‚4if;/ oif\trsdL;tEG,fESifh rdef;rtrsdK;tEG,fudk4if;/  igonf &amp;efNidK;zGJYaprnf? olonf oif. acgif;udkBudwfvdrfhrnf? oifonf ol.zaemifhudk Budwfvdrfhrnf [k rdefYawmfrl.\?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 a&amp;mr 16;20 (rSwfpk) rdef;rrsKd;EG,fonfpmwef\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acgif;udktrSefwu,fBudwf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fvdrfYrnf/ xdk*wdawmfonfa,&amp;Ic&amp;pf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awmf\vuf0g;uyfwdkiftm;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Nzif.NynfYpHkcJhygonf/</a:t>
              </a: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sp>
        <p:nvSpPr>
          <p:cNvPr id="27714" name="Rectangle 66"/>
          <p:cNvSpPr>
            <a:spLocks noChangeArrowheads="1"/>
          </p:cNvSpPr>
          <p:nvPr/>
        </p:nvSpPr>
        <p:spPr bwMode="auto">
          <a:xfrm>
            <a:off x="444500" y="417513"/>
            <a:ext cx="3708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>
                <a:solidFill>
                  <a:schemeClr val="tx1"/>
                </a:solidFill>
                <a:effectLst/>
                <a:latin typeface="WinInnwa" pitchFamily="-107" charset="0"/>
                <a:ea typeface="Times New Roman" pitchFamily="-107" charset="0"/>
                <a:cs typeface="Times New Roman" pitchFamily="-107" charset="0"/>
              </a:rPr>
              <a:t>urÇmOD;usrf; 1 -11 </a:t>
            </a:r>
          </a:p>
        </p:txBody>
      </p:sp>
      <p:sp>
        <p:nvSpPr>
          <p:cNvPr id="27715" name="Rectangle 67"/>
          <p:cNvSpPr>
            <a:spLocks noChangeArrowheads="1"/>
          </p:cNvSpPr>
          <p:nvPr/>
        </p:nvSpPr>
        <p:spPr bwMode="auto">
          <a:xfrm>
            <a:off x="1028700" y="2392363"/>
            <a:ext cx="13081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b="1" i="1">
                <a:solidFill>
                  <a:srgbClr val="60CA8E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7 rsdK;</a:t>
            </a:r>
          </a:p>
        </p:txBody>
      </p:sp>
      <p:sp>
        <p:nvSpPr>
          <p:cNvPr id="27716" name="Line 68"/>
          <p:cNvSpPr>
            <a:spLocks noChangeShapeType="1"/>
          </p:cNvSpPr>
          <p:nvPr/>
        </p:nvSpPr>
        <p:spPr bwMode="auto">
          <a:xfrm>
            <a:off x="2667000" y="1389063"/>
            <a:ext cx="1549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 animBg="1"/>
      <p:bldP spid="27684" grpId="0" autoUpdateAnimBg="0"/>
      <p:bldP spid="27685" grpId="0" autoUpdateAnimBg="0"/>
      <p:bldP spid="27686" grpId="0" autoUpdateAnimBg="0"/>
      <p:bldP spid="27687" grpId="0" autoUpdateAnimBg="0"/>
      <p:bldP spid="27688" grpId="0" autoUpdateAnimBg="0"/>
      <p:bldP spid="27689" grpId="0" autoUpdateAnimBg="0"/>
      <p:bldP spid="27690" grpId="0" autoUpdateAnimBg="0"/>
      <p:bldP spid="27691" grpId="0" autoUpdateAnimBg="0"/>
      <p:bldP spid="27692" grpId="0" autoUpdateAnimBg="0"/>
      <p:bldP spid="27693" grpId="0" autoUpdateAnimBg="0"/>
      <p:bldP spid="27694" grpId="0" autoUpdateAnimBg="0"/>
      <p:bldP spid="27695" grpId="0" autoUpdateAnimBg="0"/>
      <p:bldP spid="27696" grpId="0" autoUpdateAnimBg="0"/>
      <p:bldP spid="27697" grpId="0" autoUpdateAnimBg="0"/>
      <p:bldP spid="27710" grpId="0" autoUpdateAnimBg="0"/>
      <p:bldP spid="27714" grpId="0" autoUpdateAnimBg="0"/>
      <p:bldP spid="2771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30300" y="288925"/>
            <a:ext cx="73945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effectLst/>
              </a:rPr>
              <a:t>tusOf;csKyf           zefqif;jcif;rSwfwrf;onf vludkzefqif;jcif;ESifh. tNypf\aemufqufwGJ tusdK;qufrsm;udkrSwfwrf;wifxm;ygonf/ xdkrSwfwrf;xJwGif tzbk&amp;m;\a7G;EIwfNcif;tBuHtpnf? rlvtaNct aNctaerSefNzpfaom bk&amp;m;ocifESif.Nyefvnf rdo[m,zGJUNcif; vnf;yg0ifygonf/</a:t>
            </a:r>
            <a:r>
              <a:rPr lang="en-US" sz="3500" b="1">
                <a:solidFill>
                  <a:schemeClr val="tx1"/>
                </a:solidFill>
                <a:effectLst/>
              </a:rPr>
              <a:t> bk7m;ocifxHjyefvmNcif;onfor®musrf;\ t"du yifwdkiftaBumif7if;Nzpfygonf/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1"/>
                </a:solidFill>
                <a:effectLst/>
              </a:rPr>
              <a:t> 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00" y="6164263"/>
            <a:ext cx="13017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885238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25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789113" y="0"/>
            <a:ext cx="274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</a:rPr>
              <a:t>urBmOD;usrf; 1-11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699" name="Unknown Shape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0" name="Unknown Shape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1" name="Unknown Shape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2" name="Unknown Shape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3" name="Unknown Shape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4" name="Unknown Shape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5" name="Unknown Shape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6" name="Unknown Shape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7" name="Unknown Shape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8" name="Unknown Shape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9" name="Unknown Shape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0" name="Unknown Shape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1" name="Unknown Shape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2" name="Unknown Shape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3" name="Unknown Shape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4" name="Unknown Shape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5" name="Unknown Shape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6" name="Unknown Shape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7" name="Unknown Shape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8" name="Unknown Shape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9" name="Unknown Shape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0" name="Unknown Shape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1" name="Unknown Shape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2" name="Unknown Shape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3" name="Unknown Shape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4" name="Unknown Shape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5" name="Unknown Shape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6" name="Unknown Shape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7" name="Unknown Shape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8" name="Unknown Shape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9" name="Unknown Shape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0" name="Unknown Shape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1" name="Unknown Shape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2" name="Unknown Shape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3" name="Unknown Shape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4" name="Unknown Shape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5" name="Unknown Shape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6" name="Unknown Shape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7" name="Unknown Shape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8" name="Unknown Shape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9" name="Unknown Shape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0" name="Unknown Shape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1" name="Unknown Shape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2" name="Unknown Shape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/>
            <a:ahLst/>
            <a:cxnLst>
              <a:cxn ang="0">
                <a:pos x="128" y="40"/>
              </a:cxn>
              <a:cxn ang="0">
                <a:pos x="0" y="40"/>
              </a:cxn>
              <a:cxn ang="0">
                <a:pos x="0" y="0"/>
              </a:cxn>
              <a:cxn ang="0">
                <a:pos x="128" y="40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39983" name="Picture 47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965200"/>
            <a:ext cx="342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44" name="Unknown Shape"/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5" name="Unknown Shape"/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6" name="Unknown Shape"/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7" name="Unknown Shape"/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8" name="Unknown Shape"/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9" name="Unknown Shape"/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0" name="Unknown Shape"/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1" name="Unknown Shape"/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2" name="Unknown Shape"/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3" name="Unknown Shape"/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4" name="Unknown Shape"/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5" name="Unknown Shape"/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6" name="Unknown Shape"/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7" name="Unknown Shape"/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8" name="Unknown Shape"/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9" name="Unknown Shape"/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0" name="Unknown Shape"/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1" name="Unknown Shape"/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2" name="Unknown Shape"/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3" name="Unknown Shape"/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4" name="Unknown Shape"/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5" name="Unknown Shape"/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6" name="Unknown Shape"/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7" name="Unknown Shape"/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8" name="Unknown Shape"/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9" name="Unknown Shape"/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0" name="Unknown Shape"/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1" name="Unknown Shape"/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2" name="Unknown Shape"/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3" name="Unknown Shape"/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4" name="Unknown Shape"/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5" name="Unknown Shape"/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6" name="Unknown Shape"/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7" name="Unknown Shape"/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8" name="Unknown Shape"/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9" name="Unknown Shape"/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0" name="Unknown Shape"/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1" name="Unknown Shape"/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2" name="Unknown Shape"/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3" name="Unknown Shape"/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4" name="Unknown Shape"/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5" name="Unknown Shape"/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6" name="Unknown Shape"/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7" name="Unknown Shape"/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8" name="Unknown Shape"/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9" name="Unknown Shape"/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0" name="Unknown Shape"/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1" name="Unknown Shape"/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0032" name="Picture 9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3" name="Line 97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4" name="Unknown Shape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035" name="Rectangle 99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effectLst/>
                <a:latin typeface="Times" charset="0"/>
              </a:rPr>
              <a:t> </a:t>
            </a:r>
          </a:p>
        </p:txBody>
      </p:sp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7" name="Rectangle 101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8" name="Rectangle 102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9" name="Rectangle 103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0" name="Rectangle 104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041" name="Rectangle 105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400" b="1">
                <a:effectLst/>
                <a:latin typeface="Times" charset="0"/>
              </a:rPr>
              <a:t>S</a:t>
            </a:r>
          </a:p>
        </p:txBody>
      </p:sp>
      <p:sp>
        <p:nvSpPr>
          <p:cNvPr id="29802" name="Rectangle 106"/>
          <p:cNvSpPr>
            <a:spLocks noChangeArrowheads="1"/>
          </p:cNvSpPr>
          <p:nvPr/>
        </p:nvSpPr>
        <p:spPr bwMode="auto">
          <a:xfrm>
            <a:off x="4900613" y="1968500"/>
            <a:ext cx="777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(2000 B.C.)</a:t>
            </a:r>
          </a:p>
        </p:txBody>
      </p:sp>
      <p:sp>
        <p:nvSpPr>
          <p:cNvPr id="29803" name="Rectangle 107"/>
          <p:cNvSpPr>
            <a:spLocks noChangeArrowheads="1"/>
          </p:cNvSpPr>
          <p:nvPr/>
        </p:nvSpPr>
        <p:spPr bwMode="auto">
          <a:xfrm>
            <a:off x="992188" y="2355850"/>
            <a:ext cx="2511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>
                <a:solidFill>
                  <a:srgbClr val="FAFD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7 S J </a:t>
            </a:r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9805" name="Rectangle 109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>
                <a:solidFill>
                  <a:srgbClr val="00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 = 4 + 3 </a:t>
            </a:r>
          </a:p>
        </p:txBody>
      </p:sp>
      <p:sp>
        <p:nvSpPr>
          <p:cNvPr id="29806" name="Line 110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7" name="Rectangle 111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8" name="Line 112"/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9" name="Rectangle 113"/>
          <p:cNvSpPr>
            <a:spLocks noChangeArrowheads="1"/>
          </p:cNvSpPr>
          <p:nvPr/>
        </p:nvSpPr>
        <p:spPr bwMode="auto">
          <a:xfrm>
            <a:off x="5981700" y="657225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 rot="16200000">
            <a:off x="4983163" y="1811337"/>
            <a:ext cx="2427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FFFF66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jzpfpOf 3 &amp;yf</a:t>
            </a:r>
            <a:r>
              <a:rPr lang="en-US" sz="2800">
                <a:effectLst/>
                <a:latin typeface="WwinBurmese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9811" name="Rectangle 115"/>
          <p:cNvSpPr>
            <a:spLocks noChangeArrowheads="1"/>
          </p:cNvSpPr>
          <p:nvPr/>
        </p:nvSpPr>
        <p:spPr bwMode="auto">
          <a:xfrm rot="16200000">
            <a:off x="5738813" y="5597525"/>
            <a:ext cx="892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2" name="Rectangle 116"/>
          <p:cNvSpPr>
            <a:spLocks noChangeArrowheads="1"/>
          </p:cNvSpPr>
          <p:nvPr/>
        </p:nvSpPr>
        <p:spPr bwMode="auto">
          <a:xfrm rot="16200000">
            <a:off x="5532438" y="4116388"/>
            <a:ext cx="1400175" cy="5873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3" name="Text Box 117"/>
          <p:cNvSpPr txBox="1">
            <a:spLocks noChangeArrowheads="1"/>
          </p:cNvSpPr>
          <p:nvPr/>
        </p:nvSpPr>
        <p:spPr bwMode="auto">
          <a:xfrm rot="16214337">
            <a:off x="5630863" y="432593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EA18"/>
                </a:solidFill>
                <a:effectLst/>
              </a:rPr>
              <a:t>qdwfNidrf</a:t>
            </a:r>
            <a:r>
              <a:rPr lang="en-US" sz="500">
                <a:solidFill>
                  <a:srgbClr val="FFEA18"/>
                </a:solidFill>
                <a:effectLst/>
              </a:rPr>
              <a:t> </a:t>
            </a:r>
            <a:endParaRPr lang="en-US" sz="2800" b="1">
              <a:solidFill>
                <a:srgbClr val="EEFF4B"/>
              </a:solidFill>
              <a:effectLst/>
            </a:endParaRPr>
          </a:p>
        </p:txBody>
      </p:sp>
      <p:sp>
        <p:nvSpPr>
          <p:cNvPr id="29814" name="Text Box 118"/>
          <p:cNvSpPr txBox="1">
            <a:spLocks noChangeArrowheads="1"/>
          </p:cNvSpPr>
          <p:nvPr/>
        </p:nvSpPr>
        <p:spPr bwMode="auto">
          <a:xfrm rot="16200000">
            <a:off x="6007100" y="5251450"/>
            <a:ext cx="95091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effectLst/>
              </a:rPr>
              <a:t> </a:t>
            </a:r>
            <a:r>
              <a:rPr lang="en-US" sz="2800" b="1">
                <a:solidFill>
                  <a:srgbClr val="FFFF66"/>
                </a:solidFill>
                <a:effectLst/>
              </a:rPr>
              <a:t>a,&amp;SI</a:t>
            </a:r>
          </a:p>
          <a:p>
            <a:pPr algn="l">
              <a:spcBef>
                <a:spcPct val="50000"/>
              </a:spcBef>
            </a:pPr>
            <a:endParaRPr lang="en-US" sz="2800" b="1">
              <a:solidFill>
                <a:srgbClr val="EEFF4B"/>
              </a:solidFill>
              <a:effectLst/>
              <a:latin typeface="Times" charset="0"/>
            </a:endParaRPr>
          </a:p>
        </p:txBody>
      </p:sp>
      <p:sp>
        <p:nvSpPr>
          <p:cNvPr id="29815" name="Rectangle 119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6" name="Text Box 120"/>
          <p:cNvSpPr txBox="1">
            <a:spLocks noChangeArrowheads="1"/>
          </p:cNvSpPr>
          <p:nvPr/>
        </p:nvSpPr>
        <p:spPr bwMode="auto">
          <a:xfrm rot="16211464">
            <a:off x="2663825" y="3822701"/>
            <a:ext cx="2116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FFFF66"/>
                </a:solidFill>
                <a:effectLst/>
                <a:latin typeface="WinInnwa" pitchFamily="-107" charset="0"/>
                <a:ea typeface="Times New Roman" pitchFamily="-107" charset="0"/>
                <a:cs typeface="Times New Roman" pitchFamily="-107" charset="0"/>
              </a:rPr>
              <a:t>yk*¾dKvf av;OD</a:t>
            </a:r>
            <a:r>
              <a:rPr lang="en-US" sz="2800" b="1">
                <a:solidFill>
                  <a:srgbClr val="FFFF66"/>
                </a:solidFill>
                <a:effectLst/>
                <a:latin typeface="WwinBurmese" pitchFamily="-107" charset="0"/>
                <a:ea typeface="Times New Roman" pitchFamily="-107" charset="0"/>
                <a:cs typeface="Times New Roman" pitchFamily="-107" charset="0"/>
              </a:rPr>
              <a:t>; </a:t>
            </a:r>
          </a:p>
        </p:txBody>
      </p:sp>
      <p:sp>
        <p:nvSpPr>
          <p:cNvPr id="29817" name="Rectangle 121"/>
          <p:cNvSpPr>
            <a:spLocks noChangeArrowheads="1"/>
          </p:cNvSpPr>
          <p:nvPr/>
        </p:nvSpPr>
        <p:spPr bwMode="auto">
          <a:xfrm>
            <a:off x="3798888" y="5588000"/>
            <a:ext cx="274637" cy="765175"/>
          </a:xfrm>
          <a:prstGeom prst="rect">
            <a:avLst/>
          </a:prstGeom>
          <a:solidFill>
            <a:srgbClr val="4C5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8" name="Rectangle 122"/>
          <p:cNvSpPr>
            <a:spLocks noChangeArrowheads="1"/>
          </p:cNvSpPr>
          <p:nvPr/>
        </p:nvSpPr>
        <p:spPr bwMode="auto">
          <a:xfrm>
            <a:off x="3854450" y="2022475"/>
            <a:ext cx="150813" cy="696913"/>
          </a:xfrm>
          <a:prstGeom prst="rect">
            <a:avLst/>
          </a:prstGeom>
          <a:solidFill>
            <a:srgbClr val="4C5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9" name="Rectangle 123"/>
          <p:cNvSpPr>
            <a:spLocks noChangeArrowheads="1"/>
          </p:cNvSpPr>
          <p:nvPr/>
        </p:nvSpPr>
        <p:spPr bwMode="auto">
          <a:xfrm>
            <a:off x="3830638" y="2495550"/>
            <a:ext cx="188912" cy="215900"/>
          </a:xfrm>
          <a:prstGeom prst="rect">
            <a:avLst/>
          </a:prstGeom>
          <a:solidFill>
            <a:srgbClr val="5C666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0" name="Rectangle 124"/>
          <p:cNvSpPr>
            <a:spLocks noChangeArrowheads="1"/>
          </p:cNvSpPr>
          <p:nvPr/>
        </p:nvSpPr>
        <p:spPr bwMode="auto">
          <a:xfrm rot="16200000">
            <a:off x="2898775" y="915988"/>
            <a:ext cx="15779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1" name="Text Box 125"/>
          <p:cNvSpPr txBox="1">
            <a:spLocks noChangeArrowheads="1"/>
          </p:cNvSpPr>
          <p:nvPr/>
        </p:nvSpPr>
        <p:spPr bwMode="auto">
          <a:xfrm rot="16200000">
            <a:off x="2928144" y="873919"/>
            <a:ext cx="145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  <a:effectLst/>
              </a:rPr>
              <a:t>zefqif;jcif</a:t>
            </a:r>
            <a:endParaRPr lang="en-US" sz="11700">
              <a:solidFill>
                <a:srgbClr val="EEFF4B"/>
              </a:solidFill>
              <a:effectLst/>
            </a:endParaRPr>
          </a:p>
        </p:txBody>
      </p:sp>
      <p:sp>
        <p:nvSpPr>
          <p:cNvPr id="29822" name="Unknown Shape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3" name="Unknown Shape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4" name="Rectangle 128"/>
          <p:cNvSpPr>
            <a:spLocks noChangeArrowheads="1"/>
          </p:cNvSpPr>
          <p:nvPr/>
        </p:nvSpPr>
        <p:spPr bwMode="auto">
          <a:xfrm>
            <a:off x="6330950" y="590550"/>
            <a:ext cx="193675" cy="904875"/>
          </a:xfrm>
          <a:prstGeom prst="rect">
            <a:avLst/>
          </a:prstGeom>
          <a:solidFill>
            <a:srgbClr val="5454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5" name="AutoShape 129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6" name="Unknown Shape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7" name="Rectangle 131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8" name="Unknown Shape"/>
          <p:cNvSpPr>
            <a:spLocks/>
          </p:cNvSpPr>
          <p:nvPr/>
        </p:nvSpPr>
        <p:spPr bwMode="auto">
          <a:xfrm>
            <a:off x="4941888" y="21558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9" name="AutoShape 133"/>
          <p:cNvSpPr>
            <a:spLocks noChangeArrowheads="1"/>
          </p:cNvSpPr>
          <p:nvPr/>
        </p:nvSpPr>
        <p:spPr bwMode="auto">
          <a:xfrm>
            <a:off x="4206875" y="2052638"/>
            <a:ext cx="730250" cy="871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0" name="Rectangle 134"/>
          <p:cNvSpPr>
            <a:spLocks noChangeArrowheads="1"/>
          </p:cNvSpPr>
          <p:nvPr/>
        </p:nvSpPr>
        <p:spPr bwMode="auto">
          <a:xfrm>
            <a:off x="4203700" y="2243138"/>
            <a:ext cx="952500" cy="104933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1" name="AutoShape 135"/>
          <p:cNvSpPr>
            <a:spLocks noChangeArrowheads="1"/>
          </p:cNvSpPr>
          <p:nvPr/>
        </p:nvSpPr>
        <p:spPr bwMode="auto">
          <a:xfrm>
            <a:off x="4224338" y="2068513"/>
            <a:ext cx="692150" cy="903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2" name="AutoShape 136"/>
          <p:cNvSpPr>
            <a:spLocks noChangeArrowheads="1"/>
          </p:cNvSpPr>
          <p:nvPr/>
        </p:nvSpPr>
        <p:spPr bwMode="auto">
          <a:xfrm>
            <a:off x="4241800" y="4273550"/>
            <a:ext cx="7302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3" name="AutoShape 137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4" name="Rectangle 138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5" name="AutoShape 139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6" name="Rectangle 140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7" name="AutoShape 141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40078" name="Group 142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0" y="0"/>
            <a:chExt cx="600" cy="332"/>
          </a:xfrm>
        </p:grpSpPr>
        <p:sp>
          <p:nvSpPr>
            <p:cNvPr id="29839" name="AutoShape 143"/>
            <p:cNvSpPr>
              <a:spLocks noChangeArrowheads="1"/>
            </p:cNvSpPr>
            <p:nvPr/>
          </p:nvSpPr>
          <p:spPr bwMode="auto">
            <a:xfrm>
              <a:off x="1" y="0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840" name="Rectangle 144"/>
            <p:cNvSpPr>
              <a:spLocks noChangeArrowheads="1"/>
            </p:cNvSpPr>
            <p:nvPr/>
          </p:nvSpPr>
          <p:spPr bwMode="auto">
            <a:xfrm>
              <a:off x="0" y="83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841" name="AutoShape 145"/>
            <p:cNvSpPr>
              <a:spLocks noChangeArrowheads="1"/>
            </p:cNvSpPr>
            <p:nvPr/>
          </p:nvSpPr>
          <p:spPr bwMode="auto">
            <a:xfrm>
              <a:off x="13" y="16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9842" name="Unknown Shape"/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43" name="AutoShape 147"/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44" name="Rectangle 148"/>
          <p:cNvSpPr>
            <a:spLocks noChangeArrowheads="1"/>
          </p:cNvSpPr>
          <p:nvPr/>
        </p:nvSpPr>
        <p:spPr bwMode="auto">
          <a:xfrm>
            <a:off x="4913313" y="4203700"/>
            <a:ext cx="777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(1500 B.C.)</a:t>
            </a:r>
          </a:p>
        </p:txBody>
      </p:sp>
      <p:sp>
        <p:nvSpPr>
          <p:cNvPr id="29845" name="Rectangle 149"/>
          <p:cNvSpPr>
            <a:spLocks noChangeArrowheads="1"/>
          </p:cNvSpPr>
          <p:nvPr/>
        </p:nvSpPr>
        <p:spPr bwMode="auto">
          <a:xfrm>
            <a:off x="7269163" y="4330700"/>
            <a:ext cx="714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(500 B.C.)</a:t>
            </a:r>
          </a:p>
        </p:txBody>
      </p:sp>
      <p:sp>
        <p:nvSpPr>
          <p:cNvPr id="29846" name="Rectangle 150"/>
          <p:cNvSpPr>
            <a:spLocks noChangeArrowheads="1"/>
          </p:cNvSpPr>
          <p:nvPr/>
        </p:nvSpPr>
        <p:spPr bwMode="auto">
          <a:xfrm>
            <a:off x="7262813" y="1219200"/>
            <a:ext cx="777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(1000 B.C.)</a:t>
            </a:r>
          </a:p>
        </p:txBody>
      </p:sp>
      <p:sp>
        <p:nvSpPr>
          <p:cNvPr id="40084" name="Rectangle 151"/>
          <p:cNvSpPr>
            <a:spLocks noChangeArrowheads="1"/>
          </p:cNvSpPr>
          <p:nvPr/>
        </p:nvSpPr>
        <p:spPr bwMode="auto">
          <a:xfrm>
            <a:off x="4156075" y="2089150"/>
            <a:ext cx="7445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tmjA[H</a:t>
            </a:r>
            <a:r>
              <a:rPr lang="en-US" sz="1400" b="1">
                <a:solidFill>
                  <a:schemeClr val="bg2"/>
                </a:solidFill>
                <a:effectLst/>
                <a:latin typeface="WwinBurmese" charset="0"/>
              </a:rPr>
              <a:t>/</a:t>
            </a:r>
            <a:r>
              <a:rPr lang="en-US" sz="140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29848" name="Unknown Shape"/>
          <p:cNvSpPr>
            <a:spLocks/>
          </p:cNvSpPr>
          <p:nvPr/>
        </p:nvSpPr>
        <p:spPr bwMode="auto">
          <a:xfrm>
            <a:off x="4824413" y="35687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49" name="Rectangle 153"/>
          <p:cNvSpPr>
            <a:spLocks noChangeArrowheads="1"/>
          </p:cNvSpPr>
          <p:nvPr/>
        </p:nvSpPr>
        <p:spPr bwMode="auto">
          <a:xfrm>
            <a:off x="4405313" y="3898900"/>
            <a:ext cx="304800" cy="114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0" name="Unknown Shape"/>
          <p:cNvSpPr>
            <a:spLocks/>
          </p:cNvSpPr>
          <p:nvPr/>
        </p:nvSpPr>
        <p:spPr bwMode="auto">
          <a:xfrm>
            <a:off x="4819650" y="3529013"/>
            <a:ext cx="234950" cy="120650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1" name="AutoShape 155"/>
          <p:cNvSpPr>
            <a:spLocks noChangeArrowheads="1"/>
          </p:cNvSpPr>
          <p:nvPr/>
        </p:nvSpPr>
        <p:spPr bwMode="auto">
          <a:xfrm>
            <a:off x="4241800" y="3443288"/>
            <a:ext cx="7302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2" name="Rectangle 156"/>
          <p:cNvSpPr>
            <a:spLocks noChangeArrowheads="1"/>
          </p:cNvSpPr>
          <p:nvPr/>
        </p:nvSpPr>
        <p:spPr bwMode="auto">
          <a:xfrm>
            <a:off x="4243388" y="3590925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3" name="Rectangle 157"/>
          <p:cNvSpPr>
            <a:spLocks noChangeArrowheads="1"/>
          </p:cNvSpPr>
          <p:nvPr/>
        </p:nvSpPr>
        <p:spPr bwMode="auto">
          <a:xfrm>
            <a:off x="4354513" y="3849688"/>
            <a:ext cx="514350" cy="190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4" name="AutoShape 158"/>
          <p:cNvSpPr>
            <a:spLocks noChangeArrowheads="1"/>
          </p:cNvSpPr>
          <p:nvPr/>
        </p:nvSpPr>
        <p:spPr bwMode="auto">
          <a:xfrm>
            <a:off x="4260850" y="3475038"/>
            <a:ext cx="6921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092" name="Rectangle 159"/>
          <p:cNvSpPr>
            <a:spLocks noChangeArrowheads="1"/>
          </p:cNvSpPr>
          <p:nvPr/>
        </p:nvSpPr>
        <p:spPr bwMode="auto">
          <a:xfrm>
            <a:off x="4276725" y="3444875"/>
            <a:ext cx="847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  <a:effectLst/>
              </a:rPr>
              <a:t>a,moyf</a:t>
            </a:r>
            <a:r>
              <a:rPr lang="en-US" sz="1600">
                <a:effectLst/>
                <a:latin typeface="WwinBurmese" charset="0"/>
              </a:rPr>
              <a:t> </a:t>
            </a:r>
          </a:p>
          <a:p>
            <a:pPr algn="l"/>
            <a:endParaRPr lang="en-US" sz="900" b="1">
              <a:effectLst/>
              <a:latin typeface="WwinBurmese" charset="0"/>
            </a:endParaRPr>
          </a:p>
        </p:txBody>
      </p:sp>
      <p:sp>
        <p:nvSpPr>
          <p:cNvPr id="29856" name="Line 160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7" name="Line 161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8" name="Line 162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9" name="Line 163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0" name="Line 164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1" name="Line 165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2" name="Line 166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3" name="Line 167"/>
          <p:cNvSpPr>
            <a:spLocks noChangeShapeType="1"/>
          </p:cNvSpPr>
          <p:nvPr/>
        </p:nvSpPr>
        <p:spPr bwMode="auto">
          <a:xfrm>
            <a:off x="6627813" y="23050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4" name="Line 168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5" name="Line 169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6" name="Line 170"/>
          <p:cNvSpPr>
            <a:spLocks noChangeShapeType="1"/>
          </p:cNvSpPr>
          <p:nvPr/>
        </p:nvSpPr>
        <p:spPr bwMode="auto">
          <a:xfrm>
            <a:off x="6659563" y="3870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04" name="Rectangle 171"/>
          <p:cNvSpPr>
            <a:spLocks noChangeArrowheads="1"/>
          </p:cNvSpPr>
          <p:nvPr/>
        </p:nvSpPr>
        <p:spPr bwMode="auto">
          <a:xfrm>
            <a:off x="6523038" y="3241675"/>
            <a:ext cx="8350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800" b="1">
                <a:solidFill>
                  <a:schemeClr val="bg2"/>
                </a:solidFill>
                <a:effectLst/>
              </a:rPr>
              <a:t>zrf;qD;/</a:t>
            </a:r>
            <a:r>
              <a:rPr lang="en-US" sz="180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40105" name="Rectangle 172"/>
          <p:cNvSpPr>
            <a:spLocks noChangeArrowheads="1"/>
          </p:cNvSpPr>
          <p:nvPr/>
        </p:nvSpPr>
        <p:spPr bwMode="auto">
          <a:xfrm>
            <a:off x="6599238" y="4422775"/>
            <a:ext cx="8810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effectLst/>
              </a:rPr>
              <a:t>qdwf+idrf</a:t>
            </a:r>
            <a:r>
              <a:rPr lang="en-US" sz="160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sz="900" b="1">
              <a:effectLst/>
              <a:latin typeface="WwinBurmese" charset="0"/>
            </a:endParaRPr>
          </a:p>
        </p:txBody>
      </p:sp>
      <p:sp>
        <p:nvSpPr>
          <p:cNvPr id="29869" name="Line 173"/>
          <p:cNvSpPr>
            <a:spLocks noChangeShapeType="1"/>
          </p:cNvSpPr>
          <p:nvPr/>
        </p:nvSpPr>
        <p:spPr bwMode="auto">
          <a:xfrm>
            <a:off x="6630988" y="15938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0" name="Line 174"/>
          <p:cNvSpPr>
            <a:spLocks noChangeShapeType="1"/>
          </p:cNvSpPr>
          <p:nvPr/>
        </p:nvSpPr>
        <p:spPr bwMode="auto">
          <a:xfrm>
            <a:off x="4308475" y="38004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1" name="Line 175"/>
          <p:cNvSpPr>
            <a:spLocks noChangeShapeType="1"/>
          </p:cNvSpPr>
          <p:nvPr/>
        </p:nvSpPr>
        <p:spPr bwMode="auto">
          <a:xfrm>
            <a:off x="4298950" y="4011613"/>
            <a:ext cx="838200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2" name="Rectangle 176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3" name="AutoShape 177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11" name="Rectangle 178"/>
          <p:cNvSpPr>
            <a:spLocks noChangeArrowheads="1"/>
          </p:cNvSpPr>
          <p:nvPr/>
        </p:nvSpPr>
        <p:spPr bwMode="auto">
          <a:xfrm>
            <a:off x="6610350" y="5102225"/>
            <a:ext cx="7461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effectLst/>
              </a:rPr>
              <a:t> </a:t>
            </a:r>
            <a:r>
              <a:rPr lang="en-US" sz="2000" b="1">
                <a:solidFill>
                  <a:schemeClr val="bg2"/>
                </a:solidFill>
                <a:effectLst/>
              </a:rPr>
              <a:t>a,&amp;SI</a:t>
            </a:r>
          </a:p>
          <a:p>
            <a:pPr algn="l">
              <a:spcBef>
                <a:spcPct val="50000"/>
              </a:spcBef>
            </a:pPr>
            <a:endParaRPr lang="en-US" sz="1200" b="1">
              <a:effectLst/>
              <a:latin typeface="WwinBurmese" charset="0"/>
            </a:endParaRPr>
          </a:p>
        </p:txBody>
      </p:sp>
      <p:sp>
        <p:nvSpPr>
          <p:cNvPr id="29875" name="Line 179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6" name="Line 180"/>
          <p:cNvSpPr>
            <a:spLocks noChangeShapeType="1"/>
          </p:cNvSpPr>
          <p:nvPr/>
        </p:nvSpPr>
        <p:spPr bwMode="auto">
          <a:xfrm>
            <a:off x="6669088" y="58801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7" name="Line 181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8" name="Line 182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9" name="AutoShape 183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0" name="Rectangle 184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1" name="AutoShape 185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19" name="Rectangle 186"/>
          <p:cNvSpPr>
            <a:spLocks noChangeArrowheads="1"/>
          </p:cNvSpPr>
          <p:nvPr/>
        </p:nvSpPr>
        <p:spPr bwMode="auto">
          <a:xfrm>
            <a:off x="6570663" y="590550"/>
            <a:ext cx="5826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800" b="1" i="1">
                <a:solidFill>
                  <a:srgbClr val="040404"/>
                </a:solidFill>
                <a:effectLst/>
              </a:rPr>
              <a:t>rif;rJh</a:t>
            </a:r>
          </a:p>
        </p:txBody>
      </p:sp>
      <p:sp>
        <p:nvSpPr>
          <p:cNvPr id="29883" name="Line 187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4" name="Line 188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22" name="Rectangle 189"/>
          <p:cNvSpPr>
            <a:spLocks noChangeArrowheads="1"/>
          </p:cNvSpPr>
          <p:nvPr/>
        </p:nvSpPr>
        <p:spPr bwMode="auto">
          <a:xfrm>
            <a:off x="6580188" y="1295400"/>
            <a:ext cx="5762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800" b="1">
                <a:solidFill>
                  <a:schemeClr val="bg2"/>
                </a:solidFill>
                <a:effectLst/>
              </a:rPr>
              <a:t>rif;pH</a:t>
            </a:r>
          </a:p>
        </p:txBody>
      </p:sp>
      <p:sp>
        <p:nvSpPr>
          <p:cNvPr id="29886" name="Rectangle 190"/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7" name="AutoShape 191"/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25" name="Rectangle 192"/>
          <p:cNvSpPr>
            <a:spLocks noChangeArrowheads="1"/>
          </p:cNvSpPr>
          <p:nvPr/>
        </p:nvSpPr>
        <p:spPr bwMode="auto">
          <a:xfrm>
            <a:off x="4281488" y="5635625"/>
            <a:ext cx="701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800" b="1">
                <a:solidFill>
                  <a:schemeClr val="bg2"/>
                </a:solidFill>
                <a:effectLst/>
              </a:rPr>
              <a:t>a,m&amp;SI</a:t>
            </a:r>
            <a:r>
              <a:rPr lang="en-US" sz="1400" b="1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29889" name="Line 193"/>
          <p:cNvSpPr>
            <a:spLocks noChangeShapeType="1"/>
          </p:cNvSpPr>
          <p:nvPr/>
        </p:nvSpPr>
        <p:spPr bwMode="auto">
          <a:xfrm>
            <a:off x="4302125" y="6073775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0" name="Line 194"/>
          <p:cNvSpPr>
            <a:spLocks noChangeShapeType="1"/>
          </p:cNvSpPr>
          <p:nvPr/>
        </p:nvSpPr>
        <p:spPr bwMode="auto">
          <a:xfrm>
            <a:off x="4305300" y="6230938"/>
            <a:ext cx="8382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1" name="Rectangle 195"/>
          <p:cNvSpPr>
            <a:spLocks noChangeArrowheads="1"/>
          </p:cNvSpPr>
          <p:nvPr/>
        </p:nvSpPr>
        <p:spPr bwMode="auto">
          <a:xfrm>
            <a:off x="4227513" y="4421188"/>
            <a:ext cx="952500" cy="1143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2" name="AutoShape 196"/>
          <p:cNvSpPr>
            <a:spLocks noChangeArrowheads="1"/>
          </p:cNvSpPr>
          <p:nvPr/>
        </p:nvSpPr>
        <p:spPr bwMode="auto">
          <a:xfrm>
            <a:off x="4248150" y="4295775"/>
            <a:ext cx="7048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30" name="Rectangle 197"/>
          <p:cNvSpPr>
            <a:spLocks noChangeArrowheads="1"/>
          </p:cNvSpPr>
          <p:nvPr/>
        </p:nvSpPr>
        <p:spPr bwMode="auto">
          <a:xfrm>
            <a:off x="4318000" y="4286250"/>
            <a:ext cx="649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  <a:effectLst/>
              </a:rPr>
              <a:t>arma&amp;S</a:t>
            </a:r>
          </a:p>
        </p:txBody>
      </p:sp>
      <p:sp>
        <p:nvSpPr>
          <p:cNvPr id="29894" name="Line 198"/>
          <p:cNvSpPr>
            <a:spLocks noChangeShapeType="1"/>
          </p:cNvSpPr>
          <p:nvPr/>
        </p:nvSpPr>
        <p:spPr bwMode="auto">
          <a:xfrm flipV="1">
            <a:off x="4270375" y="45799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5" name="Line 199"/>
          <p:cNvSpPr>
            <a:spLocks noChangeShapeType="1"/>
          </p:cNvSpPr>
          <p:nvPr/>
        </p:nvSpPr>
        <p:spPr bwMode="auto">
          <a:xfrm>
            <a:off x="4279900" y="47688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6" name="Line 200"/>
          <p:cNvSpPr>
            <a:spLocks noChangeShapeType="1"/>
          </p:cNvSpPr>
          <p:nvPr/>
        </p:nvSpPr>
        <p:spPr bwMode="auto">
          <a:xfrm>
            <a:off x="4281488" y="4946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7" name="Line 201"/>
          <p:cNvSpPr>
            <a:spLocks noChangeShapeType="1"/>
          </p:cNvSpPr>
          <p:nvPr/>
        </p:nvSpPr>
        <p:spPr bwMode="auto">
          <a:xfrm>
            <a:off x="4279900" y="51244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8" name="Line 202"/>
          <p:cNvSpPr>
            <a:spLocks noChangeShapeType="1"/>
          </p:cNvSpPr>
          <p:nvPr/>
        </p:nvSpPr>
        <p:spPr bwMode="auto">
          <a:xfrm flipV="1">
            <a:off x="4270375" y="52911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9" name="Line 203"/>
          <p:cNvSpPr>
            <a:spLocks noChangeShapeType="1"/>
          </p:cNvSpPr>
          <p:nvPr/>
        </p:nvSpPr>
        <p:spPr bwMode="auto">
          <a:xfrm>
            <a:off x="4271963" y="54546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0" name="Line 204"/>
          <p:cNvSpPr>
            <a:spLocks noChangeShapeType="1"/>
          </p:cNvSpPr>
          <p:nvPr/>
        </p:nvSpPr>
        <p:spPr bwMode="auto">
          <a:xfrm>
            <a:off x="4262438" y="2613025"/>
            <a:ext cx="8318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1" name="Line 205"/>
          <p:cNvSpPr>
            <a:spLocks noChangeShapeType="1"/>
          </p:cNvSpPr>
          <p:nvPr/>
        </p:nvSpPr>
        <p:spPr bwMode="auto">
          <a:xfrm>
            <a:off x="4262438" y="2809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2" name="Line 206"/>
          <p:cNvSpPr>
            <a:spLocks noChangeShapeType="1"/>
          </p:cNvSpPr>
          <p:nvPr/>
        </p:nvSpPr>
        <p:spPr bwMode="auto">
          <a:xfrm>
            <a:off x="4259263" y="24225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3" name="Line 207"/>
          <p:cNvSpPr>
            <a:spLocks noChangeShapeType="1"/>
          </p:cNvSpPr>
          <p:nvPr/>
        </p:nvSpPr>
        <p:spPr bwMode="auto">
          <a:xfrm flipV="1">
            <a:off x="4256088" y="2997200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4" name="Line 208"/>
          <p:cNvSpPr>
            <a:spLocks noChangeShapeType="1"/>
          </p:cNvSpPr>
          <p:nvPr/>
        </p:nvSpPr>
        <p:spPr bwMode="auto">
          <a:xfrm flipV="1">
            <a:off x="4252913" y="3182938"/>
            <a:ext cx="8461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5" name="Line 209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6" name="Rectangle 210"/>
          <p:cNvSpPr>
            <a:spLocks noChangeArrowheads="1"/>
          </p:cNvSpPr>
          <p:nvPr/>
        </p:nvSpPr>
        <p:spPr bwMode="auto">
          <a:xfrm>
            <a:off x="4097338" y="463550"/>
            <a:ext cx="1625600" cy="14906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40144" name="Group 211"/>
          <p:cNvGrpSpPr>
            <a:grpSpLocks/>
          </p:cNvGrpSpPr>
          <p:nvPr/>
        </p:nvGrpSpPr>
        <p:grpSpPr bwMode="auto">
          <a:xfrm>
            <a:off x="4187825" y="563563"/>
            <a:ext cx="952500" cy="1316037"/>
            <a:chOff x="0" y="0"/>
            <a:chExt cx="600" cy="716"/>
          </a:xfrm>
        </p:grpSpPr>
        <p:sp>
          <p:nvSpPr>
            <p:cNvPr id="29908" name="AutoShape 212"/>
            <p:cNvSpPr>
              <a:spLocks noChangeArrowheads="1"/>
            </p:cNvSpPr>
            <p:nvPr/>
          </p:nvSpPr>
          <p:spPr bwMode="auto">
            <a:xfrm>
              <a:off x="1" y="0"/>
              <a:ext cx="46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909" name="Rectangle 213"/>
            <p:cNvSpPr>
              <a:spLocks noChangeArrowheads="1"/>
            </p:cNvSpPr>
            <p:nvPr/>
          </p:nvSpPr>
          <p:spPr bwMode="auto">
            <a:xfrm>
              <a:off x="0" y="100"/>
              <a:ext cx="600" cy="61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910" name="AutoShape 214"/>
            <p:cNvSpPr>
              <a:spLocks noChangeArrowheads="1"/>
            </p:cNvSpPr>
            <p:nvPr/>
          </p:nvSpPr>
          <p:spPr bwMode="auto">
            <a:xfrm>
              <a:off x="13" y="12"/>
              <a:ext cx="436" cy="5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9911" name="Line 215"/>
          <p:cNvSpPr>
            <a:spLocks noChangeShapeType="1"/>
          </p:cNvSpPr>
          <p:nvPr/>
        </p:nvSpPr>
        <p:spPr bwMode="auto">
          <a:xfrm>
            <a:off x="4233863" y="10223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2" name="Line 216"/>
          <p:cNvSpPr>
            <a:spLocks noChangeShapeType="1"/>
          </p:cNvSpPr>
          <p:nvPr/>
        </p:nvSpPr>
        <p:spPr bwMode="auto">
          <a:xfrm>
            <a:off x="4233863" y="1187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3" name="Line 217"/>
          <p:cNvSpPr>
            <a:spLocks noChangeShapeType="1"/>
          </p:cNvSpPr>
          <p:nvPr/>
        </p:nvSpPr>
        <p:spPr bwMode="auto">
          <a:xfrm>
            <a:off x="4233863" y="13398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4" name="Line 218"/>
          <p:cNvSpPr>
            <a:spLocks noChangeShapeType="1"/>
          </p:cNvSpPr>
          <p:nvPr/>
        </p:nvSpPr>
        <p:spPr bwMode="auto">
          <a:xfrm>
            <a:off x="4238625" y="15049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5" name="Line 219"/>
          <p:cNvSpPr>
            <a:spLocks noChangeShapeType="1"/>
          </p:cNvSpPr>
          <p:nvPr/>
        </p:nvSpPr>
        <p:spPr bwMode="auto">
          <a:xfrm>
            <a:off x="4233863" y="16700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6" name="Line 220"/>
          <p:cNvSpPr>
            <a:spLocks noChangeShapeType="1"/>
          </p:cNvSpPr>
          <p:nvPr/>
        </p:nvSpPr>
        <p:spPr bwMode="auto">
          <a:xfrm>
            <a:off x="4233863" y="1822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51" name="Rectangle 221"/>
          <p:cNvSpPr>
            <a:spLocks noChangeArrowheads="1"/>
          </p:cNvSpPr>
          <p:nvPr/>
        </p:nvSpPr>
        <p:spPr bwMode="auto">
          <a:xfrm>
            <a:off x="4351338" y="942975"/>
            <a:ext cx="565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tjypf</a:t>
            </a:r>
            <a:r>
              <a:rPr lang="en-US" sz="1400">
                <a:effectLst/>
                <a:latin typeface="WwinBurmese" charset="0"/>
              </a:rPr>
              <a:t> </a:t>
            </a:r>
          </a:p>
        </p:txBody>
      </p:sp>
      <p:sp>
        <p:nvSpPr>
          <p:cNvPr id="40152" name="Rectangle 222"/>
          <p:cNvSpPr>
            <a:spLocks noChangeArrowheads="1"/>
          </p:cNvSpPr>
          <p:nvPr/>
        </p:nvSpPr>
        <p:spPr bwMode="auto">
          <a:xfrm>
            <a:off x="4151313" y="1263650"/>
            <a:ext cx="1095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owif;aumif;</a:t>
            </a:r>
            <a:endParaRPr lang="en-US" sz="1600">
              <a:effectLst/>
              <a:latin typeface="WwinBurmese" charset="0"/>
            </a:endParaRPr>
          </a:p>
        </p:txBody>
      </p:sp>
      <p:sp>
        <p:nvSpPr>
          <p:cNvPr id="40153" name="Rectangle 223"/>
          <p:cNvSpPr>
            <a:spLocks noChangeArrowheads="1"/>
          </p:cNvSpPr>
          <p:nvPr/>
        </p:nvSpPr>
        <p:spPr bwMode="auto">
          <a:xfrm>
            <a:off x="4357688" y="1103313"/>
            <a:ext cx="6651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rdom;pk</a:t>
            </a:r>
            <a:r>
              <a:rPr lang="en-US" sz="1400">
                <a:effectLst/>
                <a:latin typeface="WwinBurmese" charset="0"/>
              </a:rPr>
              <a:t> </a:t>
            </a:r>
          </a:p>
        </p:txBody>
      </p:sp>
      <p:sp>
        <p:nvSpPr>
          <p:cNvPr id="40154" name="Rectangle 224"/>
          <p:cNvSpPr>
            <a:spLocks noChangeArrowheads="1"/>
          </p:cNvSpPr>
          <p:nvPr/>
        </p:nvSpPr>
        <p:spPr bwMode="auto">
          <a:xfrm>
            <a:off x="4254500" y="1439863"/>
            <a:ext cx="796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  <a:effectLst/>
              </a:rPr>
              <a:t>vlowfrI</a:t>
            </a:r>
          </a:p>
        </p:txBody>
      </p:sp>
      <p:sp>
        <p:nvSpPr>
          <p:cNvPr id="40155" name="Rectangle 225"/>
          <p:cNvSpPr>
            <a:spLocks noChangeArrowheads="1"/>
          </p:cNvSpPr>
          <p:nvPr/>
        </p:nvSpPr>
        <p:spPr bwMode="auto">
          <a:xfrm>
            <a:off x="4271963" y="1589088"/>
            <a:ext cx="879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  <a:effectLst/>
              </a:rPr>
              <a:t>oufwefU</a:t>
            </a:r>
            <a:r>
              <a:rPr lang="en-US" sz="160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40156" name="Rectangle 226"/>
          <p:cNvSpPr>
            <a:spLocks noChangeArrowheads="1"/>
          </p:cNvSpPr>
          <p:nvPr/>
        </p:nvSpPr>
        <p:spPr bwMode="auto">
          <a:xfrm>
            <a:off x="5067300" y="2125663"/>
            <a:ext cx="8318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solidFill>
                  <a:schemeClr val="bg2"/>
                </a:solidFill>
                <a:effectLst/>
              </a:rPr>
              <a:t>&amp;Jwdkuf}uD;/</a:t>
            </a:r>
            <a:r>
              <a:rPr lang="en-US" sz="12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40157" name="Rectangle 227"/>
          <p:cNvSpPr>
            <a:spLocks noChangeArrowheads="1"/>
          </p:cNvSpPr>
          <p:nvPr/>
        </p:nvSpPr>
        <p:spPr bwMode="auto">
          <a:xfrm>
            <a:off x="4151313" y="584200"/>
            <a:ext cx="8715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zefqif;jcif;</a:t>
            </a:r>
            <a:endParaRPr lang="en-US" sz="1400" b="1">
              <a:effectLst/>
            </a:endParaRPr>
          </a:p>
        </p:txBody>
      </p:sp>
      <p:sp>
        <p:nvSpPr>
          <p:cNvPr id="40158" name="Rectangle 228"/>
          <p:cNvSpPr>
            <a:spLocks noChangeArrowheads="1"/>
          </p:cNvSpPr>
          <p:nvPr/>
        </p:nvSpPr>
        <p:spPr bwMode="auto">
          <a:xfrm>
            <a:off x="4321175" y="754063"/>
            <a:ext cx="6381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vlom;</a:t>
            </a:r>
            <a:r>
              <a:rPr lang="en-US" sz="1400">
                <a:effectLst/>
                <a:latin typeface="WwinBurmese" charset="0"/>
              </a:rPr>
              <a:t> </a:t>
            </a:r>
          </a:p>
        </p:txBody>
      </p:sp>
      <p:sp>
        <p:nvSpPr>
          <p:cNvPr id="29925" name="Line 229"/>
          <p:cNvSpPr>
            <a:spLocks noChangeShapeType="1"/>
          </p:cNvSpPr>
          <p:nvPr/>
        </p:nvSpPr>
        <p:spPr bwMode="auto">
          <a:xfrm>
            <a:off x="4276725" y="81756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6" name="Line 230"/>
          <p:cNvSpPr>
            <a:spLocks noChangeShapeType="1"/>
          </p:cNvSpPr>
          <p:nvPr/>
        </p:nvSpPr>
        <p:spPr bwMode="auto">
          <a:xfrm>
            <a:off x="6659563" y="36671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7" name="Line 231"/>
          <p:cNvSpPr>
            <a:spLocks noChangeShapeType="1"/>
          </p:cNvSpPr>
          <p:nvPr/>
        </p:nvSpPr>
        <p:spPr bwMode="auto">
          <a:xfrm>
            <a:off x="6659563" y="40608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8" name="Line 232"/>
          <p:cNvSpPr>
            <a:spLocks noChangeShapeType="1"/>
          </p:cNvSpPr>
          <p:nvPr/>
        </p:nvSpPr>
        <p:spPr bwMode="auto">
          <a:xfrm>
            <a:off x="6659563" y="4251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9" name="Line 233"/>
          <p:cNvSpPr>
            <a:spLocks noChangeShapeType="1"/>
          </p:cNvSpPr>
          <p:nvPr/>
        </p:nvSpPr>
        <p:spPr bwMode="auto">
          <a:xfrm>
            <a:off x="6669088" y="5740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0" name="Line 234"/>
          <p:cNvSpPr>
            <a:spLocks noChangeShapeType="1"/>
          </p:cNvSpPr>
          <p:nvPr/>
        </p:nvSpPr>
        <p:spPr bwMode="auto">
          <a:xfrm>
            <a:off x="6643688" y="56007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1" name="Line 235"/>
          <p:cNvSpPr>
            <a:spLocks noChangeShapeType="1"/>
          </p:cNvSpPr>
          <p:nvPr/>
        </p:nvSpPr>
        <p:spPr bwMode="auto">
          <a:xfrm>
            <a:off x="6646863" y="4873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2" name="Line 236"/>
          <p:cNvSpPr>
            <a:spLocks noChangeShapeType="1"/>
          </p:cNvSpPr>
          <p:nvPr/>
        </p:nvSpPr>
        <p:spPr bwMode="auto">
          <a:xfrm>
            <a:off x="6646863" y="47212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3" name="Text Box 237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0168" name="Text Box 238"/>
          <p:cNvSpPr txBox="1">
            <a:spLocks noChangeArrowheads="1"/>
          </p:cNvSpPr>
          <p:nvPr/>
        </p:nvSpPr>
        <p:spPr bwMode="auto">
          <a:xfrm>
            <a:off x="1789113" y="0"/>
            <a:ext cx="199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urÇOD;usrf; - 1-11</a:t>
            </a:r>
          </a:p>
        </p:txBody>
      </p:sp>
      <p:sp>
        <p:nvSpPr>
          <p:cNvPr id="40169" name="Text Box 239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0170" name="Text Box 240"/>
          <p:cNvSpPr txBox="1">
            <a:spLocks noChangeArrowheads="1"/>
          </p:cNvSpPr>
          <p:nvPr/>
        </p:nvSpPr>
        <p:spPr bwMode="auto">
          <a:xfrm>
            <a:off x="8885238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9937" name="Rectangle 241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26</a:t>
            </a:r>
          </a:p>
        </p:txBody>
      </p:sp>
      <p:sp>
        <p:nvSpPr>
          <p:cNvPr id="40172" name="Text Box 242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grpSp>
        <p:nvGrpSpPr>
          <p:cNvPr id="40173" name="Group 243"/>
          <p:cNvGrpSpPr>
            <a:grpSpLocks/>
          </p:cNvGrpSpPr>
          <p:nvPr/>
        </p:nvGrpSpPr>
        <p:grpSpPr bwMode="auto">
          <a:xfrm>
            <a:off x="5154613" y="1344613"/>
            <a:ext cx="2894012" cy="4368800"/>
            <a:chOff x="0" y="0"/>
            <a:chExt cx="1823" cy="2752"/>
          </a:xfrm>
        </p:grpSpPr>
        <p:grpSp>
          <p:nvGrpSpPr>
            <p:cNvPr id="40174" name="Group 244"/>
            <p:cNvGrpSpPr>
              <a:grpSpLocks/>
            </p:cNvGrpSpPr>
            <p:nvPr/>
          </p:nvGrpSpPr>
          <p:grpSpPr bwMode="auto">
            <a:xfrm>
              <a:off x="0" y="534"/>
              <a:ext cx="331" cy="369"/>
              <a:chOff x="0" y="0"/>
              <a:chExt cx="331" cy="369"/>
            </a:xfrm>
          </p:grpSpPr>
          <p:grpSp>
            <p:nvGrpSpPr>
              <p:cNvPr id="40214" name="Group 245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216" name="Group 24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222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44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45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223" name="Picture 250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47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48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49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50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51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215" name="Rectangle 256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2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AC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0175" name="Group 257"/>
            <p:cNvGrpSpPr>
              <a:grpSpLocks/>
            </p:cNvGrpSpPr>
            <p:nvPr/>
          </p:nvGrpSpPr>
          <p:grpSpPr bwMode="auto">
            <a:xfrm>
              <a:off x="3" y="2383"/>
              <a:ext cx="331" cy="369"/>
              <a:chOff x="0" y="0"/>
              <a:chExt cx="331" cy="369"/>
            </a:xfrm>
          </p:grpSpPr>
          <p:grpSp>
            <p:nvGrpSpPr>
              <p:cNvPr id="40202" name="Group 258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204" name="Group 2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210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57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58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211" name="Picture 263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60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1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2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3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4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203" name="Rectangle 269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1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LC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0176" name="Group 270"/>
            <p:cNvGrpSpPr>
              <a:grpSpLocks/>
            </p:cNvGrpSpPr>
            <p:nvPr/>
          </p:nvGrpSpPr>
          <p:grpSpPr bwMode="auto">
            <a:xfrm>
              <a:off x="1492" y="0"/>
              <a:ext cx="331" cy="369"/>
              <a:chOff x="0" y="0"/>
              <a:chExt cx="331" cy="369"/>
            </a:xfrm>
          </p:grpSpPr>
          <p:grpSp>
            <p:nvGrpSpPr>
              <p:cNvPr id="40190" name="Group 271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192" name="Group 27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198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70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71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199" name="Picture 276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73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4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5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6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7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191" name="Rectangle 282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2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DC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0177" name="Group 283"/>
            <p:cNvGrpSpPr>
              <a:grpSpLocks/>
            </p:cNvGrpSpPr>
            <p:nvPr/>
          </p:nvGrpSpPr>
          <p:grpSpPr bwMode="auto">
            <a:xfrm>
              <a:off x="1492" y="504"/>
              <a:ext cx="331" cy="369"/>
              <a:chOff x="0" y="0"/>
              <a:chExt cx="331" cy="369"/>
            </a:xfrm>
          </p:grpSpPr>
          <p:grpSp>
            <p:nvGrpSpPr>
              <p:cNvPr id="40178" name="Group 284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180" name="Group 28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186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83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84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187" name="Picture 289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86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87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88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89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90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179" name="Rectangle 295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2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NC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တရားေဟာျခင္းအ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တတ္ပညာ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b="1" dirty="0">
                <a:ea typeface="ＭＳ Ｐゴシック" charset="0"/>
                <a:cs typeface="Arial"/>
              </a:rPr>
              <a:t>•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3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8" tIns="45709" rIns="91418" bIns="4570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186" eaLnBrk="1" hangingPunct="1"/>
            <a:r>
              <a:rPr lang="my-MM" sz="4000" dirty="0">
                <a:solidFill>
                  <a:srgbClr val="FFFFFF"/>
                </a:solidFill>
                <a:effectLst/>
              </a:rPr>
              <a:t>အခမဲ့အဘို့ဤတင်ပြချက်</a:t>
            </a:r>
            <a:endParaRPr lang="en-US" sz="1400" b="1" dirty="0"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0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55650" y="762000"/>
            <a:ext cx="8086725" cy="5915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046163" y="1225550"/>
            <a:ext cx="7869238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6254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39763" y="633413"/>
            <a:ext cx="7859712" cy="5649912"/>
          </a:xfrm>
          <a:prstGeom prst="rect">
            <a:avLst/>
          </a:prstGeom>
          <a:solidFill>
            <a:srgbClr val="080808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my-MM" sz="2800">
              <a:solidFill>
                <a:srgbClr val="60CA8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0350" y="3890963"/>
            <a:ext cx="86185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tydkif; 3/ </a:t>
            </a:r>
          </a:p>
          <a:p>
            <a:pPr>
              <a:spcBef>
                <a:spcPct val="50000"/>
              </a:spcBef>
            </a:pPr>
            <a:r>
              <a:rPr lang="en-US" sz="5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&amp;mZ0if tusOf;csKyf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22313" y="1557338"/>
            <a:ext cx="7696200" cy="2454275"/>
            <a:chOff x="0" y="0"/>
            <a:chExt cx="4848" cy="1546"/>
          </a:xfrm>
        </p:grpSpPr>
        <p:sp>
          <p:nvSpPr>
            <p:cNvPr id="15375" name="Text Box 10"/>
            <p:cNvSpPr txBox="1">
              <a:spLocks noChangeArrowheads="1"/>
            </p:cNvSpPr>
            <p:nvPr/>
          </p:nvSpPr>
          <p:spPr bwMode="auto">
            <a:xfrm>
              <a:off x="4596" y="92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FC1E"/>
                  </a:solidFill>
                  <a:effectLst/>
                  <a:latin typeface="WwinBurmese" charset="0"/>
                </a:rPr>
                <a:t>®</a:t>
              </a:r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4848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2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tajccHusus</a:t>
              </a:r>
            </a:p>
            <a:p>
              <a:pPr>
                <a:spcBef>
                  <a:spcPct val="50000"/>
                </a:spcBef>
              </a:pPr>
              <a:r>
                <a:rPr lang="en-US" sz="62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or®musrf;pmavhvmjcif;/  </a:t>
              </a:r>
            </a:p>
          </p:txBody>
        </p:sp>
      </p:grp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60400" y="6540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76300" y="700088"/>
            <a:ext cx="73866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</a:t>
            </a:r>
            <a:r>
              <a:rPr lang="en-US" sz="4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jzpfysufcJh  aomt&amp;m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4104" grpId="0" autoUpdateAnimBg="0"/>
      <p:bldP spid="41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known Shape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3" name="Unknown Shape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4" name="Unknown Shape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5" name="Unknown Shape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16393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3" y="555625"/>
            <a:ext cx="7162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495550" y="522288"/>
            <a:ext cx="5715000" cy="55292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620000" y="6224588"/>
            <a:ext cx="1289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362200" y="2779713"/>
            <a:ext cx="7016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416550" y="2760663"/>
            <a:ext cx="7016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989763" y="2735263"/>
            <a:ext cx="7016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637588" y="6427788"/>
            <a:ext cx="339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052888" y="2455863"/>
            <a:ext cx="1241425" cy="2798762"/>
            <a:chOff x="0" y="0"/>
            <a:chExt cx="567" cy="1441"/>
          </a:xfrm>
        </p:grpSpPr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0" y="169"/>
              <a:ext cx="442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5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7</a:t>
              </a:r>
              <a:endPara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125" y="0"/>
              <a:ext cx="442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5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-</a:t>
              </a:r>
              <a:endPara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</p:grp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635250" y="914400"/>
            <a:ext cx="7270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 rot="16180514">
            <a:off x="2051050" y="2039938"/>
            <a:ext cx="1755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zefqif;jcif;/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 rot="16139429">
            <a:off x="3556795" y="1885156"/>
            <a:ext cx="2093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vl4OD;.../ jzpfpOf3&amp;yf/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 rot="16202087">
            <a:off x="5132388" y="2120900"/>
            <a:ext cx="219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qdwfNidrfumv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 rot="16200000">
            <a:off x="7055644" y="2890044"/>
            <a:ext cx="1246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a,&amp;Sk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5133" grpId="0" autoUpdateAnimBg="0"/>
      <p:bldP spid="51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52400" y="76200"/>
            <a:ext cx="1676400" cy="1600200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dist="143684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69200" y="6164263"/>
            <a:ext cx="1327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327400" y="957263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095500" y="481013"/>
            <a:ext cx="52625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4400" b="1" i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jyefvnfav.vmjcif;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rgbClr val="FAFD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</a:t>
            </a:r>
            <a:r>
              <a:rPr lang="en-US" sz="7200" b="1">
                <a:solidFill>
                  <a:srgbClr val="FF00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  <a:r>
              <a:rPr lang="en-US" sz="7200" b="1">
                <a:solidFill>
                  <a:srgbClr val="FAFD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 S J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359150" y="2039938"/>
            <a:ext cx="1406525" cy="1916112"/>
            <a:chOff x="0" y="0"/>
            <a:chExt cx="886" cy="1207"/>
          </a:xfrm>
        </p:grpSpPr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 rot="10795354">
              <a:off x="0" y="0"/>
              <a:ext cx="886" cy="120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91581" dir="337859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08" y="323"/>
              <a:ext cx="416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DFED5D"/>
                  </a:solidFill>
                  <a:effectLst/>
                  <a:latin typeface="Comic Sans MS" pitchFamily="66" charset="0"/>
                  <a:ea typeface="+mn-ea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501900" y="2971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rgbClr val="87A6FD"/>
                </a:solidFill>
                <a:effectLst/>
                <a:latin typeface="Times" charset="0"/>
              </a:rPr>
              <a:t>    4 3</a:t>
            </a:r>
            <a:endParaRPr lang="en-US" sz="7200" b="1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 rot="18445212">
            <a:off x="1585119" y="1959769"/>
            <a:ext cx="1947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zefqif;jcif;/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 rot="16047">
            <a:off x="3143250" y="3886200"/>
            <a:ext cx="31480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vl4OD;/ jzpfpOf3&amp;y/f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 rot="2625152">
            <a:off x="4570413" y="3138488"/>
            <a:ext cx="2501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qdwfNidrfumv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 rot="21551195">
            <a:off x="5691188" y="2171700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a,&amp;Sk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3" grpId="0" animBg="1"/>
      <p:bldP spid="6155" grpId="0" autoUpdateAnimBg="0"/>
      <p:bldP spid="61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05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421063" y="808038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09850" y="2971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chemeClr val="tx1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4 3 S J</a:t>
            </a:r>
          </a:p>
        </p:txBody>
      </p:sp>
      <p:grpSp>
        <p:nvGrpSpPr>
          <p:cNvPr id="18440" name="Group 10"/>
          <p:cNvGrpSpPr>
            <a:grpSpLocks/>
          </p:cNvGrpSpPr>
          <p:nvPr/>
        </p:nvGrpSpPr>
        <p:grpSpPr bwMode="auto">
          <a:xfrm>
            <a:off x="2857500" y="1879600"/>
            <a:ext cx="3225800" cy="1189038"/>
            <a:chOff x="0" y="0"/>
            <a:chExt cx="2032" cy="749"/>
          </a:xfrm>
        </p:grpSpPr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203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99190" dir="2388334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7200" b="1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C 7 S J</a:t>
              </a:r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672" y="360"/>
              <a:ext cx="2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46313" y="530225"/>
            <a:ext cx="39766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4400" b="1" i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jyefvnfav.vmjcif;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 rot="16177548">
            <a:off x="2469357" y="4377531"/>
            <a:ext cx="1811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zefqif;jcif;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 rot="16182177">
            <a:off x="3555207" y="4085431"/>
            <a:ext cx="1030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vl</a:t>
            </a: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OD;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 rot="16200000">
            <a:off x="3705225" y="4521200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jzpfpOf</a:t>
            </a: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&amp;yf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 rot="16146460">
            <a:off x="4195763" y="4943475"/>
            <a:ext cx="219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qdwfNidrfumv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911975" y="3952875"/>
            <a:ext cx="5111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 rot="16256920">
            <a:off x="5629276" y="4043362"/>
            <a:ext cx="124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a,&amp;Sk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078038" y="1182688"/>
            <a:ext cx="38655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 b="1" i="1">
                <a:solidFill>
                  <a:srgbClr val="FAFD00"/>
                </a:solidFill>
                <a:effectLst/>
                <a:latin typeface="WwinBurmese" charset="0"/>
                <a:ea typeface="+mn-ea"/>
                <a:cs typeface="Times New Roman" pitchFamily="18" charset="0"/>
              </a:rPr>
              <a:t>    </a:t>
            </a:r>
            <a:r>
              <a:rPr lang="en-US" sz="6000" b="1" i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today;jcif;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4225" y="4162425"/>
            <a:ext cx="7758113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zefqif;jcif;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    vl 4 OD;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		  jzpfpOf 3 &amp;yf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			     qdwfNidrfumv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  <a:cs typeface="Times New Roman" pitchFamily="18" charset="0"/>
              </a:rPr>
              <a:t>  						    </a:t>
            </a: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a,&amp;Sk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		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14600" y="2971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4 3 S J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7 S J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515225" y="6159500"/>
            <a:ext cx="152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Unknown Shape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Unknown Shape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0" name="Unknown Shape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1" name="Unknown Shape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20489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762000"/>
            <a:ext cx="57023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195513" y="693738"/>
            <a:ext cx="5715000" cy="55292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65338" y="715963"/>
            <a:ext cx="2935287" cy="1343025"/>
            <a:chOff x="-90" y="0"/>
            <a:chExt cx="1849" cy="846"/>
          </a:xfrm>
        </p:grpSpPr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8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>
              <a:off x="18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44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55" name="Rectangle 16"/>
            <p:cNvSpPr>
              <a:spLocks noChangeArrowheads="1"/>
            </p:cNvSpPr>
            <p:nvPr/>
          </p:nvSpPr>
          <p:spPr bwMode="auto">
            <a:xfrm>
              <a:off x="-90" y="26"/>
              <a:ext cx="1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790015"/>
                  </a:solidFill>
                  <a:effectLst/>
                </a:rPr>
                <a:t>   zefqif;jcif;/ </a:t>
              </a: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18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20950" y="1125538"/>
            <a:ext cx="2763838" cy="1343025"/>
            <a:chOff x="0" y="0"/>
            <a:chExt cx="1741" cy="846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50" name="Rectangle 22"/>
            <p:cNvSpPr>
              <a:spLocks noChangeArrowheads="1"/>
            </p:cNvSpPr>
            <p:nvPr/>
          </p:nvSpPr>
          <p:spPr bwMode="auto">
            <a:xfrm>
              <a:off x="149" y="26"/>
              <a:ext cx="60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790015"/>
                  </a:solidFill>
                  <a:effectLst/>
                </a:rPr>
                <a:t> tmNA[H/</a:t>
              </a:r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867025" y="1441450"/>
            <a:ext cx="2763838" cy="1343025"/>
            <a:chOff x="0" y="0"/>
            <a:chExt cx="1741" cy="846"/>
          </a:xfrm>
        </p:grpSpPr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2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74" y="26"/>
              <a:ext cx="7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a,moyf/ </a:t>
              </a:r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87700" y="1793875"/>
            <a:ext cx="2763838" cy="1343025"/>
            <a:chOff x="0" y="0"/>
            <a:chExt cx="1741" cy="846"/>
          </a:xfrm>
        </p:grpSpPr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8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138" y="26"/>
              <a:ext cx="6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arma&amp;S/ </a:t>
              </a:r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495675" y="2290763"/>
            <a:ext cx="2763838" cy="1343025"/>
            <a:chOff x="0" y="0"/>
            <a:chExt cx="1741" cy="846"/>
          </a:xfrm>
        </p:grpSpPr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4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6" name="Rectangle 40"/>
            <p:cNvSpPr>
              <a:spLocks noChangeArrowheads="1"/>
            </p:cNvSpPr>
            <p:nvPr/>
          </p:nvSpPr>
          <p:spPr bwMode="auto">
            <a:xfrm>
              <a:off x="267" y="26"/>
              <a:ext cx="3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a,m&amp;Sl</a:t>
              </a:r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784600" y="2787650"/>
            <a:ext cx="2763838" cy="1343025"/>
            <a:chOff x="0" y="0"/>
            <a:chExt cx="1741" cy="846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0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225" y="26"/>
              <a:ext cx="45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rif;rJh/ </a:t>
              </a:r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156075" y="3244850"/>
            <a:ext cx="2763838" cy="1343025"/>
            <a:chOff x="0" y="0"/>
            <a:chExt cx="1741" cy="846"/>
          </a:xfrm>
        </p:grpSpPr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6" name="AutoShape 5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227" y="26"/>
              <a:ext cx="4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rif;pH/ </a:t>
              </a:r>
            </a:p>
          </p:txBody>
        </p:sp>
        <p:sp>
          <p:nvSpPr>
            <p:cNvPr id="9269" name="Line 5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543425" y="3643313"/>
            <a:ext cx="2763838" cy="1343025"/>
            <a:chOff x="0" y="0"/>
            <a:chExt cx="1741" cy="846"/>
          </a:xfrm>
        </p:grpSpPr>
        <p:sp>
          <p:nvSpPr>
            <p:cNvPr id="9271" name="Rectangle 5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2" name="AutoShape 5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3" name="Rectangle 5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4" name="Rectangle 58"/>
            <p:cNvSpPr>
              <a:spLocks noChangeArrowheads="1"/>
            </p:cNvSpPr>
            <p:nvPr/>
          </p:nvSpPr>
          <p:spPr bwMode="auto">
            <a:xfrm>
              <a:off x="102" y="26"/>
              <a:ext cx="70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zrf;qD;/</a:t>
              </a:r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9275" name="Line 5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881563" y="4083050"/>
            <a:ext cx="2760662" cy="1333500"/>
            <a:chOff x="0" y="0"/>
            <a:chExt cx="1739" cy="840"/>
          </a:xfrm>
        </p:grpSpPr>
        <p:sp>
          <p:nvSpPr>
            <p:cNvPr id="9277" name="Rectangle 61"/>
            <p:cNvSpPr>
              <a:spLocks noChangeArrowheads="1"/>
            </p:cNvSpPr>
            <p:nvPr/>
          </p:nvSpPr>
          <p:spPr bwMode="auto">
            <a:xfrm>
              <a:off x="0" y="288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8" name="AutoShape 62"/>
            <p:cNvSpPr>
              <a:spLocks noChangeArrowheads="1"/>
            </p:cNvSpPr>
            <p:nvPr/>
          </p:nvSpPr>
          <p:spPr bwMode="auto">
            <a:xfrm>
              <a:off x="0" y="0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9" name="Rectangle 63"/>
            <p:cNvSpPr>
              <a:spLocks noChangeArrowheads="1"/>
            </p:cNvSpPr>
            <p:nvPr/>
          </p:nvSpPr>
          <p:spPr bwMode="auto">
            <a:xfrm>
              <a:off x="26" y="314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0" name="Rectangle 64"/>
            <p:cNvSpPr>
              <a:spLocks noChangeArrowheads="1"/>
            </p:cNvSpPr>
            <p:nvPr/>
          </p:nvSpPr>
          <p:spPr bwMode="auto">
            <a:xfrm>
              <a:off x="161" y="27"/>
              <a:ext cx="6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qdwfNidrf/ 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5270500" y="4581525"/>
            <a:ext cx="2762250" cy="1479550"/>
            <a:chOff x="0" y="0"/>
            <a:chExt cx="1740" cy="932"/>
          </a:xfrm>
        </p:grpSpPr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0" y="365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3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4" name="Rectangle 68"/>
            <p:cNvSpPr>
              <a:spLocks noChangeArrowheads="1"/>
            </p:cNvSpPr>
            <p:nvPr/>
          </p:nvSpPr>
          <p:spPr bwMode="auto">
            <a:xfrm>
              <a:off x="5" y="365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0508" name="Group 69"/>
            <p:cNvGrpSpPr>
              <a:grpSpLocks/>
            </p:cNvGrpSpPr>
            <p:nvPr/>
          </p:nvGrpSpPr>
          <p:grpSpPr bwMode="auto">
            <a:xfrm>
              <a:off x="111" y="23"/>
              <a:ext cx="676" cy="346"/>
              <a:chOff x="0" y="0"/>
              <a:chExt cx="529" cy="288"/>
            </a:xfrm>
          </p:grpSpPr>
          <p:sp>
            <p:nvSpPr>
              <p:cNvPr id="9286" name="Rectangle 70"/>
              <p:cNvSpPr>
                <a:spLocks noChangeArrowheads="1"/>
              </p:cNvSpPr>
              <p:nvPr/>
            </p:nvSpPr>
            <p:spPr bwMode="auto">
              <a:xfrm>
                <a:off x="0" y="12"/>
                <a:ext cx="14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790015"/>
                    </a:solidFill>
                    <a:effectLst/>
                    <a:latin typeface="WwinBurmese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/>
            </p:nvSpPr>
            <p:spPr bwMode="auto">
              <a:xfrm>
                <a:off x="57" y="0"/>
                <a:ext cx="4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a,&amp;Sk</a:t>
                </a:r>
              </a:p>
            </p:txBody>
          </p:sp>
        </p:grpSp>
        <p:sp>
          <p:nvSpPr>
            <p:cNvPr id="9288" name="Line 72"/>
            <p:cNvSpPr>
              <a:spLocks noChangeShapeType="1"/>
            </p:cNvSpPr>
            <p:nvPr/>
          </p:nvSpPr>
          <p:spPr bwMode="auto">
            <a:xfrm>
              <a:off x="0" y="305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9" name="Line 73"/>
            <p:cNvSpPr>
              <a:spLocks noChangeShapeType="1"/>
            </p:cNvSpPr>
            <p:nvPr/>
          </p:nvSpPr>
          <p:spPr bwMode="auto">
            <a:xfrm>
              <a:off x="997" y="365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502" name="Text Box 7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9291" name="Text Box 75"/>
          <p:cNvSpPr txBox="1">
            <a:spLocks noChangeArrowheads="1"/>
          </p:cNvSpPr>
          <p:nvPr/>
        </p:nvSpPr>
        <p:spPr bwMode="auto">
          <a:xfrm>
            <a:off x="8483600" y="1590675"/>
            <a:ext cx="660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07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6175" y="1014413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3" name="Unknown Shape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/>
            <a:ahLst/>
            <a:cxnLst>
              <a:cxn ang="0">
                <a:pos x="984" y="24"/>
              </a:cxn>
              <a:cxn ang="0">
                <a:pos x="996" y="72"/>
              </a:cxn>
              <a:cxn ang="0">
                <a:pos x="1008" y="120"/>
              </a:cxn>
              <a:cxn ang="0">
                <a:pos x="1020" y="180"/>
              </a:cxn>
              <a:cxn ang="0">
                <a:pos x="1020" y="240"/>
              </a:cxn>
              <a:cxn ang="0">
                <a:pos x="1020" y="300"/>
              </a:cxn>
              <a:cxn ang="0">
                <a:pos x="1020" y="348"/>
              </a:cxn>
              <a:cxn ang="0">
                <a:pos x="1020" y="396"/>
              </a:cxn>
              <a:cxn ang="0">
                <a:pos x="1008" y="456"/>
              </a:cxn>
              <a:cxn ang="0">
                <a:pos x="996" y="516"/>
              </a:cxn>
              <a:cxn ang="0">
                <a:pos x="996" y="564"/>
              </a:cxn>
              <a:cxn ang="0">
                <a:pos x="972" y="636"/>
              </a:cxn>
              <a:cxn ang="0">
                <a:pos x="972" y="696"/>
              </a:cxn>
              <a:cxn ang="0">
                <a:pos x="948" y="744"/>
              </a:cxn>
              <a:cxn ang="0">
                <a:pos x="936" y="792"/>
              </a:cxn>
              <a:cxn ang="0">
                <a:pos x="924" y="864"/>
              </a:cxn>
              <a:cxn ang="0">
                <a:pos x="900" y="912"/>
              </a:cxn>
              <a:cxn ang="0">
                <a:pos x="888" y="960"/>
              </a:cxn>
              <a:cxn ang="0">
                <a:pos x="864" y="1020"/>
              </a:cxn>
              <a:cxn ang="0">
                <a:pos x="840" y="1068"/>
              </a:cxn>
              <a:cxn ang="0">
                <a:pos x="828" y="1116"/>
              </a:cxn>
              <a:cxn ang="0">
                <a:pos x="792" y="1176"/>
              </a:cxn>
              <a:cxn ang="0">
                <a:pos x="768" y="1224"/>
              </a:cxn>
              <a:cxn ang="0">
                <a:pos x="732" y="1284"/>
              </a:cxn>
              <a:cxn ang="0">
                <a:pos x="696" y="1332"/>
              </a:cxn>
              <a:cxn ang="0">
                <a:pos x="660" y="1380"/>
              </a:cxn>
              <a:cxn ang="0">
                <a:pos x="636" y="1428"/>
              </a:cxn>
              <a:cxn ang="0">
                <a:pos x="600" y="1476"/>
              </a:cxn>
              <a:cxn ang="0">
                <a:pos x="564" y="1524"/>
              </a:cxn>
              <a:cxn ang="0">
                <a:pos x="540" y="1560"/>
              </a:cxn>
              <a:cxn ang="0">
                <a:pos x="516" y="1608"/>
              </a:cxn>
              <a:cxn ang="0">
                <a:pos x="480" y="1644"/>
              </a:cxn>
              <a:cxn ang="0">
                <a:pos x="432" y="1692"/>
              </a:cxn>
              <a:cxn ang="0">
                <a:pos x="396" y="1728"/>
              </a:cxn>
              <a:cxn ang="0">
                <a:pos x="336" y="1764"/>
              </a:cxn>
              <a:cxn ang="0">
                <a:pos x="288" y="1800"/>
              </a:cxn>
              <a:cxn ang="0">
                <a:pos x="228" y="1836"/>
              </a:cxn>
              <a:cxn ang="0">
                <a:pos x="168" y="1860"/>
              </a:cxn>
              <a:cxn ang="0">
                <a:pos x="96" y="1884"/>
              </a:cxn>
              <a:cxn ang="0">
                <a:pos x="48" y="1908"/>
              </a:cxn>
              <a:cxn ang="0">
                <a:pos x="0" y="1920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6" name="Unknown Shape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/>
            <a:ahLst/>
            <a:cxnLst>
              <a:cxn ang="0">
                <a:pos x="900" y="0"/>
              </a:cxn>
              <a:cxn ang="0">
                <a:pos x="876" y="12"/>
              </a:cxn>
              <a:cxn ang="0">
                <a:pos x="852" y="24"/>
              </a:cxn>
              <a:cxn ang="0">
                <a:pos x="828" y="36"/>
              </a:cxn>
              <a:cxn ang="0">
                <a:pos x="804" y="48"/>
              </a:cxn>
              <a:cxn ang="0">
                <a:pos x="780" y="60"/>
              </a:cxn>
              <a:cxn ang="0">
                <a:pos x="768" y="84"/>
              </a:cxn>
              <a:cxn ang="0">
                <a:pos x="744" y="96"/>
              </a:cxn>
              <a:cxn ang="0">
                <a:pos x="720" y="120"/>
              </a:cxn>
              <a:cxn ang="0">
                <a:pos x="696" y="132"/>
              </a:cxn>
              <a:cxn ang="0">
                <a:pos x="684" y="156"/>
              </a:cxn>
              <a:cxn ang="0">
                <a:pos x="660" y="168"/>
              </a:cxn>
              <a:cxn ang="0">
                <a:pos x="648" y="192"/>
              </a:cxn>
              <a:cxn ang="0">
                <a:pos x="624" y="216"/>
              </a:cxn>
              <a:cxn ang="0">
                <a:pos x="612" y="240"/>
              </a:cxn>
              <a:cxn ang="0">
                <a:pos x="588" y="252"/>
              </a:cxn>
              <a:cxn ang="0">
                <a:pos x="576" y="276"/>
              </a:cxn>
              <a:cxn ang="0">
                <a:pos x="552" y="288"/>
              </a:cxn>
              <a:cxn ang="0">
                <a:pos x="528" y="312"/>
              </a:cxn>
              <a:cxn ang="0">
                <a:pos x="516" y="336"/>
              </a:cxn>
              <a:cxn ang="0">
                <a:pos x="492" y="360"/>
              </a:cxn>
              <a:cxn ang="0">
                <a:pos x="468" y="372"/>
              </a:cxn>
              <a:cxn ang="0">
                <a:pos x="456" y="396"/>
              </a:cxn>
              <a:cxn ang="0">
                <a:pos x="432" y="420"/>
              </a:cxn>
              <a:cxn ang="0">
                <a:pos x="408" y="444"/>
              </a:cxn>
              <a:cxn ang="0">
                <a:pos x="396" y="468"/>
              </a:cxn>
              <a:cxn ang="0">
                <a:pos x="372" y="492"/>
              </a:cxn>
              <a:cxn ang="0">
                <a:pos x="360" y="516"/>
              </a:cxn>
              <a:cxn ang="0">
                <a:pos x="336" y="540"/>
              </a:cxn>
              <a:cxn ang="0">
                <a:pos x="324" y="564"/>
              </a:cxn>
              <a:cxn ang="0">
                <a:pos x="312" y="588"/>
              </a:cxn>
              <a:cxn ang="0">
                <a:pos x="288" y="624"/>
              </a:cxn>
              <a:cxn ang="0">
                <a:pos x="276" y="648"/>
              </a:cxn>
              <a:cxn ang="0">
                <a:pos x="264" y="684"/>
              </a:cxn>
              <a:cxn ang="0">
                <a:pos x="240" y="708"/>
              </a:cxn>
              <a:cxn ang="0">
                <a:pos x="228" y="732"/>
              </a:cxn>
              <a:cxn ang="0">
                <a:pos x="216" y="756"/>
              </a:cxn>
              <a:cxn ang="0">
                <a:pos x="204" y="780"/>
              </a:cxn>
              <a:cxn ang="0">
                <a:pos x="192" y="804"/>
              </a:cxn>
              <a:cxn ang="0">
                <a:pos x="180" y="828"/>
              </a:cxn>
              <a:cxn ang="0">
                <a:pos x="168" y="852"/>
              </a:cxn>
              <a:cxn ang="0">
                <a:pos x="156" y="876"/>
              </a:cxn>
              <a:cxn ang="0">
                <a:pos x="144" y="900"/>
              </a:cxn>
              <a:cxn ang="0">
                <a:pos x="132" y="924"/>
              </a:cxn>
              <a:cxn ang="0">
                <a:pos x="120" y="948"/>
              </a:cxn>
              <a:cxn ang="0">
                <a:pos x="120" y="972"/>
              </a:cxn>
              <a:cxn ang="0">
                <a:pos x="108" y="996"/>
              </a:cxn>
              <a:cxn ang="0">
                <a:pos x="96" y="1020"/>
              </a:cxn>
              <a:cxn ang="0">
                <a:pos x="96" y="1044"/>
              </a:cxn>
              <a:cxn ang="0">
                <a:pos x="84" y="1068"/>
              </a:cxn>
              <a:cxn ang="0">
                <a:pos x="72" y="1092"/>
              </a:cxn>
              <a:cxn ang="0">
                <a:pos x="60" y="1116"/>
              </a:cxn>
              <a:cxn ang="0">
                <a:pos x="60" y="1140"/>
              </a:cxn>
              <a:cxn ang="0">
                <a:pos x="48" y="1164"/>
              </a:cxn>
              <a:cxn ang="0">
                <a:pos x="36" y="1188"/>
              </a:cxn>
              <a:cxn ang="0">
                <a:pos x="36" y="1212"/>
              </a:cxn>
              <a:cxn ang="0">
                <a:pos x="24" y="1236"/>
              </a:cxn>
              <a:cxn ang="0">
                <a:pos x="12" y="1260"/>
              </a:cxn>
              <a:cxn ang="0">
                <a:pos x="12" y="1296"/>
              </a:cxn>
              <a:cxn ang="0">
                <a:pos x="0" y="1320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7" name="Unknown Shape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/>
            <a:ahLst/>
            <a:cxnLst>
              <a:cxn ang="0">
                <a:pos x="2555" y="1824"/>
              </a:cxn>
              <a:cxn ang="0">
                <a:pos x="2494" y="1800"/>
              </a:cxn>
              <a:cxn ang="0">
                <a:pos x="2444" y="1787"/>
              </a:cxn>
              <a:cxn ang="0">
                <a:pos x="2395" y="1763"/>
              </a:cxn>
              <a:cxn ang="0">
                <a:pos x="2345" y="1727"/>
              </a:cxn>
              <a:cxn ang="0">
                <a:pos x="2296" y="1702"/>
              </a:cxn>
              <a:cxn ang="0">
                <a:pos x="2247" y="1678"/>
              </a:cxn>
              <a:cxn ang="0">
                <a:pos x="2185" y="1641"/>
              </a:cxn>
              <a:cxn ang="0">
                <a:pos x="2123" y="1605"/>
              </a:cxn>
              <a:cxn ang="0">
                <a:pos x="2074" y="1581"/>
              </a:cxn>
              <a:cxn ang="0">
                <a:pos x="2024" y="1556"/>
              </a:cxn>
              <a:cxn ang="0">
                <a:pos x="1975" y="1520"/>
              </a:cxn>
              <a:cxn ang="0">
                <a:pos x="1926" y="1496"/>
              </a:cxn>
              <a:cxn ang="0">
                <a:pos x="1889" y="1471"/>
              </a:cxn>
              <a:cxn ang="0">
                <a:pos x="1827" y="1423"/>
              </a:cxn>
              <a:cxn ang="0">
                <a:pos x="1778" y="1410"/>
              </a:cxn>
              <a:cxn ang="0">
                <a:pos x="1728" y="1362"/>
              </a:cxn>
              <a:cxn ang="0">
                <a:pos x="1679" y="1337"/>
              </a:cxn>
              <a:cxn ang="0">
                <a:pos x="1629" y="1301"/>
              </a:cxn>
              <a:cxn ang="0">
                <a:pos x="1555" y="1240"/>
              </a:cxn>
              <a:cxn ang="0">
                <a:pos x="1506" y="1216"/>
              </a:cxn>
              <a:cxn ang="0">
                <a:pos x="1457" y="1167"/>
              </a:cxn>
              <a:cxn ang="0">
                <a:pos x="1395" y="1106"/>
              </a:cxn>
              <a:cxn ang="0">
                <a:pos x="1358" y="1058"/>
              </a:cxn>
              <a:cxn ang="0">
                <a:pos x="1333" y="1009"/>
              </a:cxn>
              <a:cxn ang="0">
                <a:pos x="1296" y="961"/>
              </a:cxn>
              <a:cxn ang="0">
                <a:pos x="1234" y="912"/>
              </a:cxn>
              <a:cxn ang="0">
                <a:pos x="1173" y="851"/>
              </a:cxn>
              <a:cxn ang="0">
                <a:pos x="1136" y="815"/>
              </a:cxn>
              <a:cxn ang="0">
                <a:pos x="1099" y="766"/>
              </a:cxn>
              <a:cxn ang="0">
                <a:pos x="1062" y="730"/>
              </a:cxn>
              <a:cxn ang="0">
                <a:pos x="1012" y="681"/>
              </a:cxn>
              <a:cxn ang="0">
                <a:pos x="963" y="644"/>
              </a:cxn>
              <a:cxn ang="0">
                <a:pos x="938" y="596"/>
              </a:cxn>
              <a:cxn ang="0">
                <a:pos x="901" y="559"/>
              </a:cxn>
              <a:cxn ang="0">
                <a:pos x="876" y="511"/>
              </a:cxn>
              <a:cxn ang="0">
                <a:pos x="852" y="462"/>
              </a:cxn>
              <a:cxn ang="0">
                <a:pos x="815" y="413"/>
              </a:cxn>
              <a:cxn ang="0">
                <a:pos x="790" y="365"/>
              </a:cxn>
              <a:cxn ang="0">
                <a:pos x="753" y="328"/>
              </a:cxn>
              <a:cxn ang="0">
                <a:pos x="704" y="267"/>
              </a:cxn>
              <a:cxn ang="0">
                <a:pos x="667" y="219"/>
              </a:cxn>
              <a:cxn ang="0">
                <a:pos x="630" y="182"/>
              </a:cxn>
              <a:cxn ang="0">
                <a:pos x="580" y="146"/>
              </a:cxn>
              <a:cxn ang="0">
                <a:pos x="543" y="122"/>
              </a:cxn>
              <a:cxn ang="0">
                <a:pos x="494" y="73"/>
              </a:cxn>
              <a:cxn ang="0">
                <a:pos x="444" y="61"/>
              </a:cxn>
              <a:cxn ang="0">
                <a:pos x="383" y="36"/>
              </a:cxn>
              <a:cxn ang="0">
                <a:pos x="321" y="24"/>
              </a:cxn>
              <a:cxn ang="0">
                <a:pos x="272" y="12"/>
              </a:cxn>
              <a:cxn ang="0">
                <a:pos x="222" y="0"/>
              </a:cxn>
              <a:cxn ang="0">
                <a:pos x="173" y="0"/>
              </a:cxn>
              <a:cxn ang="0">
                <a:pos x="123" y="12"/>
              </a:cxn>
              <a:cxn ang="0">
                <a:pos x="74" y="24"/>
              </a:cxn>
              <a:cxn ang="0">
                <a:pos x="25" y="49"/>
              </a:cxn>
              <a:cxn ang="0">
                <a:pos x="0" y="97"/>
              </a:cxn>
              <a:cxn ang="0">
                <a:pos x="0" y="146"/>
              </a:cxn>
              <a:cxn ang="0">
                <a:pos x="12" y="195"/>
              </a:cxn>
              <a:cxn ang="0">
                <a:pos x="37" y="243"/>
              </a:cxn>
              <a:cxn ang="0">
                <a:pos x="74" y="280"/>
              </a:cxn>
              <a:cxn ang="0">
                <a:pos x="136" y="304"/>
              </a:cxn>
              <a:cxn ang="0">
                <a:pos x="185" y="316"/>
              </a:cxn>
              <a:cxn ang="0">
                <a:pos x="235" y="328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 rot="1780385">
            <a:off x="4629150" y="2647950"/>
            <a:ext cx="1520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? ,lza&amp;;wD;/</a:t>
            </a:r>
          </a:p>
        </p:txBody>
      </p:sp>
      <p:sp>
        <p:nvSpPr>
          <p:cNvPr id="10249" name="Unknown Shape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/>
            <a:ahLst/>
            <a:cxnLst>
              <a:cxn ang="0">
                <a:pos x="276" y="888"/>
              </a:cxn>
              <a:cxn ang="0">
                <a:pos x="276" y="816"/>
              </a:cxn>
              <a:cxn ang="0">
                <a:pos x="264" y="744"/>
              </a:cxn>
              <a:cxn ang="0">
                <a:pos x="240" y="672"/>
              </a:cxn>
              <a:cxn ang="0">
                <a:pos x="204" y="612"/>
              </a:cxn>
              <a:cxn ang="0">
                <a:pos x="168" y="540"/>
              </a:cxn>
              <a:cxn ang="0">
                <a:pos x="132" y="468"/>
              </a:cxn>
              <a:cxn ang="0">
                <a:pos x="84" y="384"/>
              </a:cxn>
              <a:cxn ang="0">
                <a:pos x="24" y="312"/>
              </a:cxn>
              <a:cxn ang="0">
                <a:pos x="0" y="240"/>
              </a:cxn>
              <a:cxn ang="0">
                <a:pos x="0" y="168"/>
              </a:cxn>
              <a:cxn ang="0">
                <a:pos x="24" y="96"/>
              </a:cxn>
              <a:cxn ang="0">
                <a:pos x="84" y="36"/>
              </a:cxn>
              <a:cxn ang="0">
                <a:pos x="144" y="12"/>
              </a:cxn>
              <a:cxn ang="0">
                <a:pos x="228" y="24"/>
              </a:cxn>
              <a:cxn ang="0">
                <a:pos x="300" y="60"/>
              </a:cxn>
              <a:cxn ang="0">
                <a:pos x="348" y="132"/>
              </a:cxn>
              <a:cxn ang="0">
                <a:pos x="384" y="204"/>
              </a:cxn>
              <a:cxn ang="0">
                <a:pos x="408" y="276"/>
              </a:cxn>
              <a:cxn ang="0">
                <a:pos x="432" y="348"/>
              </a:cxn>
              <a:cxn ang="0">
                <a:pos x="444" y="420"/>
              </a:cxn>
              <a:cxn ang="0">
                <a:pos x="456" y="492"/>
              </a:cxn>
              <a:cxn ang="0">
                <a:pos x="480" y="564"/>
              </a:cxn>
              <a:cxn ang="0">
                <a:pos x="516" y="636"/>
              </a:cxn>
              <a:cxn ang="0">
                <a:pos x="600" y="672"/>
              </a:cxn>
              <a:cxn ang="0">
                <a:pos x="672" y="684"/>
              </a:cxn>
              <a:cxn ang="0">
                <a:pos x="744" y="660"/>
              </a:cxn>
              <a:cxn ang="0">
                <a:pos x="804" y="588"/>
              </a:cxn>
              <a:cxn ang="0">
                <a:pos x="828" y="504"/>
              </a:cxn>
              <a:cxn ang="0">
                <a:pos x="840" y="432"/>
              </a:cxn>
              <a:cxn ang="0">
                <a:pos x="876" y="360"/>
              </a:cxn>
              <a:cxn ang="0">
                <a:pos x="924" y="288"/>
              </a:cxn>
              <a:cxn ang="0">
                <a:pos x="984" y="252"/>
              </a:cxn>
              <a:cxn ang="0">
                <a:pos x="1056" y="240"/>
              </a:cxn>
              <a:cxn ang="0">
                <a:pos x="1128" y="264"/>
              </a:cxn>
              <a:cxn ang="0">
                <a:pos x="1176" y="324"/>
              </a:cxn>
              <a:cxn ang="0">
                <a:pos x="1188" y="396"/>
              </a:cxn>
              <a:cxn ang="0">
                <a:pos x="1164" y="468"/>
              </a:cxn>
              <a:cxn ang="0">
                <a:pos x="1128" y="540"/>
              </a:cxn>
              <a:cxn ang="0">
                <a:pos x="1080" y="612"/>
              </a:cxn>
              <a:cxn ang="0">
                <a:pos x="1020" y="672"/>
              </a:cxn>
              <a:cxn ang="0">
                <a:pos x="984" y="744"/>
              </a:cxn>
              <a:cxn ang="0">
                <a:pos x="936" y="816"/>
              </a:cxn>
              <a:cxn ang="0">
                <a:pos x="900" y="888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126163" y="5680075"/>
            <a:ext cx="20240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yg;&amp;Sm;yifv,fauGh</a:t>
            </a:r>
          </a:p>
        </p:txBody>
      </p:sp>
      <p:sp>
        <p:nvSpPr>
          <p:cNvPr id="10251" name="Unknown Shape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/>
            <a:ahLst/>
            <a:cxnLst>
              <a:cxn ang="0">
                <a:pos x="108" y="12"/>
              </a:cxn>
              <a:cxn ang="0">
                <a:pos x="84" y="24"/>
              </a:cxn>
              <a:cxn ang="0">
                <a:pos x="60" y="36"/>
              </a:cxn>
              <a:cxn ang="0">
                <a:pos x="36" y="48"/>
              </a:cxn>
              <a:cxn ang="0">
                <a:pos x="24" y="72"/>
              </a:cxn>
              <a:cxn ang="0">
                <a:pos x="0" y="96"/>
              </a:cxn>
              <a:cxn ang="0">
                <a:pos x="0" y="120"/>
              </a:cxn>
              <a:cxn ang="0">
                <a:pos x="0" y="144"/>
              </a:cxn>
              <a:cxn ang="0">
                <a:pos x="24" y="156"/>
              </a:cxn>
              <a:cxn ang="0">
                <a:pos x="36" y="180"/>
              </a:cxn>
              <a:cxn ang="0">
                <a:pos x="60" y="192"/>
              </a:cxn>
              <a:cxn ang="0">
                <a:pos x="84" y="192"/>
              </a:cxn>
              <a:cxn ang="0">
                <a:pos x="108" y="192"/>
              </a:cxn>
              <a:cxn ang="0">
                <a:pos x="132" y="180"/>
              </a:cxn>
              <a:cxn ang="0">
                <a:pos x="144" y="156"/>
              </a:cxn>
              <a:cxn ang="0">
                <a:pos x="156" y="132"/>
              </a:cxn>
              <a:cxn ang="0">
                <a:pos x="168" y="108"/>
              </a:cxn>
              <a:cxn ang="0">
                <a:pos x="168" y="84"/>
              </a:cxn>
              <a:cxn ang="0">
                <a:pos x="168" y="60"/>
              </a:cxn>
              <a:cxn ang="0">
                <a:pos x="156" y="36"/>
              </a:cxn>
              <a:cxn ang="0">
                <a:pos x="144" y="12"/>
              </a:cxn>
              <a:cxn ang="0">
                <a:pos x="120" y="0"/>
              </a:cxn>
              <a:cxn ang="0">
                <a:pos x="108" y="12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2" name="Unknown Shape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204" y="24"/>
              </a:cxn>
              <a:cxn ang="0">
                <a:pos x="228" y="36"/>
              </a:cxn>
              <a:cxn ang="0">
                <a:pos x="240" y="60"/>
              </a:cxn>
              <a:cxn ang="0">
                <a:pos x="264" y="84"/>
              </a:cxn>
              <a:cxn ang="0">
                <a:pos x="276" y="108"/>
              </a:cxn>
              <a:cxn ang="0">
                <a:pos x="276" y="132"/>
              </a:cxn>
              <a:cxn ang="0">
                <a:pos x="276" y="156"/>
              </a:cxn>
              <a:cxn ang="0">
                <a:pos x="276" y="180"/>
              </a:cxn>
              <a:cxn ang="0">
                <a:pos x="276" y="204"/>
              </a:cxn>
              <a:cxn ang="0">
                <a:pos x="276" y="228"/>
              </a:cxn>
              <a:cxn ang="0">
                <a:pos x="276" y="252"/>
              </a:cxn>
              <a:cxn ang="0">
                <a:pos x="276" y="276"/>
              </a:cxn>
              <a:cxn ang="0">
                <a:pos x="276" y="300"/>
              </a:cxn>
              <a:cxn ang="0">
                <a:pos x="264" y="324"/>
              </a:cxn>
              <a:cxn ang="0">
                <a:pos x="264" y="348"/>
              </a:cxn>
              <a:cxn ang="0">
                <a:pos x="252" y="372"/>
              </a:cxn>
              <a:cxn ang="0">
                <a:pos x="240" y="396"/>
              </a:cxn>
              <a:cxn ang="0">
                <a:pos x="216" y="420"/>
              </a:cxn>
              <a:cxn ang="0">
                <a:pos x="204" y="444"/>
              </a:cxn>
              <a:cxn ang="0">
                <a:pos x="192" y="468"/>
              </a:cxn>
              <a:cxn ang="0">
                <a:pos x="168" y="480"/>
              </a:cxn>
              <a:cxn ang="0">
                <a:pos x="168" y="504"/>
              </a:cxn>
              <a:cxn ang="0">
                <a:pos x="144" y="516"/>
              </a:cxn>
              <a:cxn ang="0">
                <a:pos x="132" y="540"/>
              </a:cxn>
              <a:cxn ang="0">
                <a:pos x="108" y="552"/>
              </a:cxn>
              <a:cxn ang="0">
                <a:pos x="96" y="576"/>
              </a:cxn>
              <a:cxn ang="0">
                <a:pos x="72" y="576"/>
              </a:cxn>
              <a:cxn ang="0">
                <a:pos x="48" y="576"/>
              </a:cxn>
              <a:cxn ang="0">
                <a:pos x="12" y="552"/>
              </a:cxn>
              <a:cxn ang="0">
                <a:pos x="12" y="528"/>
              </a:cxn>
              <a:cxn ang="0">
                <a:pos x="0" y="504"/>
              </a:cxn>
              <a:cxn ang="0">
                <a:pos x="12" y="480"/>
              </a:cxn>
              <a:cxn ang="0">
                <a:pos x="24" y="456"/>
              </a:cxn>
              <a:cxn ang="0">
                <a:pos x="24" y="432"/>
              </a:cxn>
              <a:cxn ang="0">
                <a:pos x="48" y="420"/>
              </a:cxn>
              <a:cxn ang="0">
                <a:pos x="60" y="396"/>
              </a:cxn>
              <a:cxn ang="0">
                <a:pos x="72" y="372"/>
              </a:cxn>
              <a:cxn ang="0">
                <a:pos x="96" y="360"/>
              </a:cxn>
              <a:cxn ang="0">
                <a:pos x="96" y="336"/>
              </a:cxn>
              <a:cxn ang="0">
                <a:pos x="120" y="312"/>
              </a:cxn>
              <a:cxn ang="0">
                <a:pos x="132" y="276"/>
              </a:cxn>
              <a:cxn ang="0">
                <a:pos x="144" y="252"/>
              </a:cxn>
              <a:cxn ang="0">
                <a:pos x="156" y="228"/>
              </a:cxn>
              <a:cxn ang="0">
                <a:pos x="168" y="204"/>
              </a:cxn>
              <a:cxn ang="0">
                <a:pos x="180" y="180"/>
              </a:cxn>
              <a:cxn ang="0">
                <a:pos x="180" y="156"/>
              </a:cxn>
              <a:cxn ang="0">
                <a:pos x="180" y="132"/>
              </a:cxn>
              <a:cxn ang="0">
                <a:pos x="180" y="108"/>
              </a:cxn>
              <a:cxn ang="0">
                <a:pos x="180" y="84"/>
              </a:cxn>
              <a:cxn ang="0">
                <a:pos x="180" y="60"/>
              </a:cxn>
              <a:cxn ang="0">
                <a:pos x="180" y="36"/>
              </a:cxn>
              <a:cxn ang="0">
                <a:pos x="180" y="12"/>
              </a:cxn>
              <a:cxn ang="0">
                <a:pos x="204" y="0"/>
              </a:cxn>
              <a:cxn ang="0">
                <a:pos x="180" y="0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3" name="Unknown Shape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36" y="0"/>
              </a:cxn>
              <a:cxn ang="0">
                <a:pos x="36" y="24"/>
              </a:cxn>
              <a:cxn ang="0">
                <a:pos x="36" y="48"/>
              </a:cxn>
              <a:cxn ang="0">
                <a:pos x="36" y="72"/>
              </a:cxn>
              <a:cxn ang="0">
                <a:pos x="36" y="96"/>
              </a:cxn>
              <a:cxn ang="0">
                <a:pos x="24" y="120"/>
              </a:cxn>
              <a:cxn ang="0">
                <a:pos x="12" y="144"/>
              </a:cxn>
              <a:cxn ang="0">
                <a:pos x="0" y="168"/>
              </a:cxn>
              <a:cxn ang="0">
                <a:pos x="0" y="192"/>
              </a:cxn>
              <a:cxn ang="0">
                <a:pos x="0" y="216"/>
              </a:cxn>
              <a:cxn ang="0">
                <a:pos x="0" y="240"/>
              </a:cxn>
              <a:cxn ang="0">
                <a:pos x="12" y="264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413125" y="2400300"/>
            <a:ext cx="12731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*gvdvJtdkif</a:t>
            </a:r>
            <a:r>
              <a:rPr lang="en-US" sz="1800" b="1">
                <a:solidFill>
                  <a:schemeClr val="folHlink"/>
                </a:solidFill>
                <a:effectLst/>
                <a:latin typeface="WwinBurmese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460625" y="5659438"/>
            <a:ext cx="1066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yifv,feD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635125" y="1244600"/>
            <a:ext cx="24812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ajrxJyifv,f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287338"/>
            <a:ext cx="32210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b="1">
                <a:solidFill>
                  <a:srgbClr val="FFFF66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tqifhqifhydkif;</a:t>
            </a:r>
          </a:p>
          <a:p>
            <a:pPr algn="l">
              <a:defRPr/>
            </a:pPr>
            <a:r>
              <a:rPr lang="en-US" sz="3200" b="1">
                <a:solidFill>
                  <a:srgbClr val="FFFF66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jcm;avhvmjcif</a:t>
            </a:r>
            <a:r>
              <a:rPr lang="en-US" sz="2400" b="1">
                <a:solidFill>
                  <a:srgbClr val="FFFF66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;/ 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52763" y="3705225"/>
            <a:ext cx="17303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yifv,fao/</a:t>
            </a:r>
            <a:r>
              <a:rPr lang="en-US" sz="16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4000" b="1">
                <a:solidFill>
                  <a:schemeClr val="tx1"/>
                </a:solidFill>
                <a:effectLst/>
              </a:rPr>
              <a:t>O&amp;</a:t>
            </a:r>
            <a:endParaRPr lang="en-US" sz="4000" b="1">
              <a:solidFill>
                <a:schemeClr val="tx1"/>
              </a:solidFill>
              <a:effectLst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976938" y="2846388"/>
            <a:ext cx="1320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effectLst/>
                <a:latin typeface="WinInnwa" pitchFamily="2" charset="0"/>
                <a:ea typeface="Gulim" pitchFamily="34" charset="-127"/>
                <a:cs typeface="Times New Roman" pitchFamily="18" charset="0"/>
              </a:rPr>
              <a:t>AmAkvkefNrdKU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5487988" y="1866900"/>
            <a:ext cx="1533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cg&amp;efjrdKU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23038" y="1304925"/>
            <a:ext cx="1549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edea0jrdKU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tmqD;&amp;D;,m</a:t>
            </a:r>
            <a:r>
              <a:rPr lang="en-US" sz="16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; </a:t>
            </a: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785938" y="2570163"/>
            <a:ext cx="11239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*</a:t>
            </a:r>
            <a:r>
              <a:rPr lang="en-US" sz="20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aeFo&amp;uf</a:t>
            </a: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1825625" y="3041650"/>
            <a:ext cx="12573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a,&amp;dacgNrdKU</a:t>
            </a:r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722563" y="4249738"/>
            <a:ext cx="202247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uma'&amp;S 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527175" y="4081463"/>
            <a:ext cx="13525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tJ*kwWKjynf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3554413" y="3206750"/>
            <a:ext cx="1520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aeaAmawmif </a:t>
            </a:r>
          </a:p>
        </p:txBody>
      </p:sp>
      <p:sp>
        <p:nvSpPr>
          <p:cNvPr id="10277" name="Unknown Shape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/>
            <a:ahLst/>
            <a:cxnLst>
              <a:cxn ang="0">
                <a:pos x="592" y="896"/>
              </a:cxn>
              <a:cxn ang="0">
                <a:pos x="328" y="760"/>
              </a:cxn>
              <a:cxn ang="0">
                <a:pos x="192" y="576"/>
              </a:cxn>
              <a:cxn ang="0">
                <a:pos x="40" y="160"/>
              </a:cxn>
              <a:cxn ang="0">
                <a:pos x="24" y="80"/>
              </a:cxn>
              <a:cxn ang="0">
                <a:pos x="0" y="0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8" name="Unknown Shape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/>
            <a:ahLst/>
            <a:cxnLst>
              <a:cxn ang="0">
                <a:pos x="1816" y="793"/>
              </a:cxn>
              <a:cxn ang="0">
                <a:pos x="1784" y="713"/>
              </a:cxn>
              <a:cxn ang="0">
                <a:pos x="1640" y="273"/>
              </a:cxn>
              <a:cxn ang="0">
                <a:pos x="1560" y="129"/>
              </a:cxn>
              <a:cxn ang="0">
                <a:pos x="1160" y="17"/>
              </a:cxn>
              <a:cxn ang="0">
                <a:pos x="560" y="65"/>
              </a:cxn>
              <a:cxn ang="0">
                <a:pos x="472" y="113"/>
              </a:cxn>
              <a:cxn ang="0">
                <a:pos x="424" y="129"/>
              </a:cxn>
              <a:cxn ang="0">
                <a:pos x="224" y="241"/>
              </a:cxn>
              <a:cxn ang="0">
                <a:pos x="120" y="345"/>
              </a:cxn>
              <a:cxn ang="0">
                <a:pos x="104" y="377"/>
              </a:cxn>
              <a:cxn ang="0">
                <a:pos x="72" y="409"/>
              </a:cxn>
              <a:cxn ang="0">
                <a:pos x="0" y="609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9" name="Unknown Shape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/>
            <a:ahLst/>
            <a:cxnLst>
              <a:cxn ang="0">
                <a:pos x="744" y="0"/>
              </a:cxn>
              <a:cxn ang="0">
                <a:pos x="688" y="344"/>
              </a:cxn>
              <a:cxn ang="0">
                <a:pos x="632" y="616"/>
              </a:cxn>
              <a:cxn ang="0">
                <a:pos x="456" y="752"/>
              </a:cxn>
              <a:cxn ang="0">
                <a:pos x="176" y="824"/>
              </a:cxn>
              <a:cxn ang="0">
                <a:pos x="0" y="888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2849563" y="4981575"/>
            <a:ext cx="26225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odemawmif </a:t>
            </a:r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8728075" y="90488"/>
            <a:ext cx="246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A27C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8091488" y="6523038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08</a:t>
            </a:r>
          </a:p>
        </p:txBody>
      </p:sp>
      <p:grpSp>
        <p:nvGrpSpPr>
          <p:cNvPr id="21553" name="Group 49"/>
          <p:cNvGrpSpPr>
            <a:grpSpLocks/>
          </p:cNvGrpSpPr>
          <p:nvPr/>
        </p:nvGrpSpPr>
        <p:grpSpPr bwMode="auto">
          <a:xfrm>
            <a:off x="1336675" y="2055813"/>
            <a:ext cx="2660650" cy="2770187"/>
            <a:chOff x="0" y="-33"/>
            <a:chExt cx="1676" cy="1745"/>
          </a:xfrm>
        </p:grpSpPr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 rot="18000000">
              <a:off x="-353" y="320"/>
              <a:ext cx="11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00FF00"/>
                  </a:solidFill>
                  <a:effectLst/>
                  <a:latin typeface="WinInnwa" pitchFamily="2" charset="0"/>
                  <a:ea typeface="+mn-ea"/>
                  <a:cs typeface="Times New Roman" pitchFamily="18" charset="0"/>
                </a:rPr>
                <a:t> e,fajr/ </a:t>
              </a:r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>
              <a:off x="40" y="1192"/>
              <a:ext cx="784" cy="52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>
              <a:off x="724" y="16"/>
              <a:ext cx="952" cy="28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3032125" y="604838"/>
            <a:ext cx="2935288" cy="1343025"/>
            <a:chOff x="-90" y="0"/>
            <a:chExt cx="1849" cy="846"/>
          </a:xfrm>
        </p:grpSpPr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18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95" name="AutoShape 55"/>
            <p:cNvSpPr>
              <a:spLocks noChangeArrowheads="1"/>
            </p:cNvSpPr>
            <p:nvPr/>
          </p:nvSpPr>
          <p:spPr bwMode="auto">
            <a:xfrm>
              <a:off x="18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96" name="Rectangle 56"/>
            <p:cNvSpPr>
              <a:spLocks noChangeArrowheads="1"/>
            </p:cNvSpPr>
            <p:nvPr/>
          </p:nvSpPr>
          <p:spPr bwMode="auto">
            <a:xfrm>
              <a:off x="44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621" name="Rectangle 57"/>
            <p:cNvSpPr>
              <a:spLocks noChangeArrowheads="1"/>
            </p:cNvSpPr>
            <p:nvPr/>
          </p:nvSpPr>
          <p:spPr bwMode="auto">
            <a:xfrm>
              <a:off x="-90" y="26"/>
              <a:ext cx="1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790015"/>
                  </a:solidFill>
                  <a:effectLst/>
                </a:rPr>
                <a:t>   zefqif;jcif;/ </a:t>
              </a: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>
              <a:off x="18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3200400" y="1011238"/>
            <a:ext cx="2763838" cy="1343025"/>
            <a:chOff x="0" y="0"/>
            <a:chExt cx="1741" cy="846"/>
          </a:xfrm>
        </p:grpSpPr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1" name="AutoShape 61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616" name="Rectangle 63"/>
            <p:cNvSpPr>
              <a:spLocks noChangeArrowheads="1"/>
            </p:cNvSpPr>
            <p:nvPr/>
          </p:nvSpPr>
          <p:spPr bwMode="auto">
            <a:xfrm>
              <a:off x="151" y="26"/>
              <a:ext cx="60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790015"/>
                  </a:solidFill>
                  <a:effectLst/>
                </a:rPr>
                <a:t> tmNA[H/</a:t>
              </a:r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3195638" y="1416050"/>
            <a:ext cx="2763837" cy="1343025"/>
            <a:chOff x="0" y="0"/>
            <a:chExt cx="1741" cy="846"/>
          </a:xfrm>
        </p:grpSpPr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7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9" name="Rectangle 69"/>
            <p:cNvSpPr>
              <a:spLocks noChangeArrowheads="1"/>
            </p:cNvSpPr>
            <p:nvPr/>
          </p:nvSpPr>
          <p:spPr bwMode="auto">
            <a:xfrm>
              <a:off x="45" y="26"/>
              <a:ext cx="82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a,moyf/ </a:t>
              </a:r>
            </a:p>
          </p:txBody>
        </p:sp>
        <p:sp>
          <p:nvSpPr>
            <p:cNvPr id="14" name="Line 70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213100" y="1844675"/>
            <a:ext cx="2763838" cy="1343025"/>
            <a:chOff x="0" y="0"/>
            <a:chExt cx="1741" cy="846"/>
          </a:xfrm>
        </p:grpSpPr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3" name="AutoShape 73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4" name="Rectangle 74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5" name="Rectangle 75"/>
            <p:cNvSpPr>
              <a:spLocks noChangeArrowheads="1"/>
            </p:cNvSpPr>
            <p:nvPr/>
          </p:nvSpPr>
          <p:spPr bwMode="auto">
            <a:xfrm>
              <a:off x="109" y="26"/>
              <a:ext cx="68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arma&amp;S/ </a:t>
              </a:r>
            </a:p>
          </p:txBody>
        </p:sp>
        <p:sp>
          <p:nvSpPr>
            <p:cNvPr id="10316" name="Line 76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3219450" y="2263775"/>
            <a:ext cx="2763838" cy="1343025"/>
            <a:chOff x="0" y="0"/>
            <a:chExt cx="1741" cy="846"/>
          </a:xfrm>
        </p:grpSpPr>
        <p:sp>
          <p:nvSpPr>
            <p:cNvPr id="10318" name="Rectangle 78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9" name="AutoShape 79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0" name="Rectangle 80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1" name="Rectangle 81"/>
            <p:cNvSpPr>
              <a:spLocks noChangeArrowheads="1"/>
            </p:cNvSpPr>
            <p:nvPr/>
          </p:nvSpPr>
          <p:spPr bwMode="auto">
            <a:xfrm>
              <a:off x="146" y="26"/>
              <a:ext cx="611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a,m&amp;Sk</a:t>
              </a:r>
            </a:p>
            <a:p>
              <a:r>
                <a:rPr lang="en-US" sz="280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3235325" y="2673350"/>
            <a:ext cx="2763838" cy="1343025"/>
            <a:chOff x="0" y="0"/>
            <a:chExt cx="1741" cy="846"/>
          </a:xfrm>
        </p:grpSpPr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5" name="AutoShape 85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6" name="Rectangle 86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7" name="Rectangle 87"/>
            <p:cNvSpPr>
              <a:spLocks noChangeArrowheads="1"/>
            </p:cNvSpPr>
            <p:nvPr/>
          </p:nvSpPr>
          <p:spPr bwMode="auto">
            <a:xfrm>
              <a:off x="148" y="26"/>
              <a:ext cx="61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rif;rJh/ </a:t>
              </a:r>
            </a:p>
          </p:txBody>
        </p:sp>
        <p:sp>
          <p:nvSpPr>
            <p:cNvPr id="10328" name="Line 88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089650" y="254000"/>
            <a:ext cx="23669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ae&amp;m 10 ck/ </a:t>
            </a:r>
          </a:p>
        </p:txBody>
      </p: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3252788" y="3128963"/>
            <a:ext cx="2763837" cy="1343025"/>
            <a:chOff x="0" y="0"/>
            <a:chExt cx="1741" cy="846"/>
          </a:xfrm>
        </p:grpSpPr>
        <p:sp>
          <p:nvSpPr>
            <p:cNvPr id="10331" name="Rectangle 91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2" name="AutoShape 92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3" name="Rectangle 93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4" name="Rectangle 94"/>
            <p:cNvSpPr>
              <a:spLocks noChangeArrowheads="1"/>
            </p:cNvSpPr>
            <p:nvPr/>
          </p:nvSpPr>
          <p:spPr bwMode="auto">
            <a:xfrm>
              <a:off x="189" y="26"/>
              <a:ext cx="5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rif;pH/ </a:t>
              </a:r>
            </a:p>
          </p:txBody>
        </p:sp>
        <p:sp>
          <p:nvSpPr>
            <p:cNvPr id="10335" name="Line 95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3232150" y="3557588"/>
            <a:ext cx="2797175" cy="1343025"/>
            <a:chOff x="-21" y="0"/>
            <a:chExt cx="1762" cy="846"/>
          </a:xfrm>
        </p:grpSpPr>
        <p:sp>
          <p:nvSpPr>
            <p:cNvPr id="10337" name="Rectangle 97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8" name="AutoShape 98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9" name="Rectangle 99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0" name="Rectangle 100"/>
            <p:cNvSpPr>
              <a:spLocks noChangeArrowheads="1"/>
            </p:cNvSpPr>
            <p:nvPr/>
          </p:nvSpPr>
          <p:spPr bwMode="auto">
            <a:xfrm>
              <a:off x="-21" y="26"/>
              <a:ext cx="94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zrf;qD;/ </a:t>
              </a:r>
            </a:p>
          </p:txBody>
        </p:sp>
        <p:sp>
          <p:nvSpPr>
            <p:cNvPr id="10341" name="Line 101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3292475" y="4005263"/>
            <a:ext cx="2760663" cy="1333500"/>
            <a:chOff x="0" y="0"/>
            <a:chExt cx="1739" cy="840"/>
          </a:xfrm>
        </p:grpSpPr>
        <p:sp>
          <p:nvSpPr>
            <p:cNvPr id="10343" name="Rectangle 103"/>
            <p:cNvSpPr>
              <a:spLocks noChangeArrowheads="1"/>
            </p:cNvSpPr>
            <p:nvPr/>
          </p:nvSpPr>
          <p:spPr bwMode="auto">
            <a:xfrm>
              <a:off x="0" y="288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4" name="AutoShape 104"/>
            <p:cNvSpPr>
              <a:spLocks noChangeArrowheads="1"/>
            </p:cNvSpPr>
            <p:nvPr/>
          </p:nvSpPr>
          <p:spPr bwMode="auto">
            <a:xfrm>
              <a:off x="0" y="0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5" name="Rectangle 105"/>
            <p:cNvSpPr>
              <a:spLocks noChangeArrowheads="1"/>
            </p:cNvSpPr>
            <p:nvPr/>
          </p:nvSpPr>
          <p:spPr bwMode="auto">
            <a:xfrm>
              <a:off x="26" y="314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6" name="Rectangle 106"/>
            <p:cNvSpPr>
              <a:spLocks noChangeArrowheads="1"/>
            </p:cNvSpPr>
            <p:nvPr/>
          </p:nvSpPr>
          <p:spPr bwMode="auto">
            <a:xfrm>
              <a:off x="133" y="27"/>
              <a:ext cx="70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qdwfNidrf/</a:t>
              </a:r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</p:grp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3294063" y="4416425"/>
            <a:ext cx="2762250" cy="1479550"/>
            <a:chOff x="0" y="0"/>
            <a:chExt cx="1740" cy="932"/>
          </a:xfrm>
        </p:grpSpPr>
        <p:sp>
          <p:nvSpPr>
            <p:cNvPr id="10348" name="Rectangle 108"/>
            <p:cNvSpPr>
              <a:spLocks noChangeArrowheads="1"/>
            </p:cNvSpPr>
            <p:nvPr/>
          </p:nvSpPr>
          <p:spPr bwMode="auto">
            <a:xfrm>
              <a:off x="0" y="365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9" name="AutoShape 109"/>
            <p:cNvSpPr>
              <a:spLocks noChangeArrowheads="1"/>
            </p:cNvSpPr>
            <p:nvPr/>
          </p:nvSpPr>
          <p:spPr bwMode="auto">
            <a:xfrm>
              <a:off x="0" y="0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50" name="Rectangle 110"/>
            <p:cNvSpPr>
              <a:spLocks noChangeArrowheads="1"/>
            </p:cNvSpPr>
            <p:nvPr/>
          </p:nvSpPr>
          <p:spPr bwMode="auto">
            <a:xfrm>
              <a:off x="5" y="365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1574" name="Group 111"/>
            <p:cNvGrpSpPr>
              <a:grpSpLocks/>
            </p:cNvGrpSpPr>
            <p:nvPr/>
          </p:nvGrpSpPr>
          <p:grpSpPr bwMode="auto">
            <a:xfrm>
              <a:off x="111" y="23"/>
              <a:ext cx="676" cy="346"/>
              <a:chOff x="0" y="0"/>
              <a:chExt cx="529" cy="288"/>
            </a:xfrm>
          </p:grpSpPr>
          <p:sp>
            <p:nvSpPr>
              <p:cNvPr id="10352" name="Rectangle 112"/>
              <p:cNvSpPr>
                <a:spLocks noChangeArrowheads="1"/>
              </p:cNvSpPr>
              <p:nvPr/>
            </p:nvSpPr>
            <p:spPr bwMode="auto">
              <a:xfrm>
                <a:off x="0" y="12"/>
                <a:ext cx="14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790015"/>
                    </a:solidFill>
                    <a:effectLst/>
                    <a:latin typeface="WwinBurmese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0353" name="Rectangle 113"/>
              <p:cNvSpPr>
                <a:spLocks noChangeArrowheads="1"/>
              </p:cNvSpPr>
              <p:nvPr/>
            </p:nvSpPr>
            <p:spPr bwMode="auto">
              <a:xfrm>
                <a:off x="57" y="0"/>
                <a:ext cx="4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a,&amp;Sk</a:t>
                </a:r>
              </a:p>
            </p:txBody>
          </p:sp>
        </p:grpSp>
        <p:sp>
          <p:nvSpPr>
            <p:cNvPr id="10354" name="Line 114"/>
            <p:cNvSpPr>
              <a:spLocks noChangeShapeType="1"/>
            </p:cNvSpPr>
            <p:nvPr/>
          </p:nvSpPr>
          <p:spPr bwMode="auto">
            <a:xfrm>
              <a:off x="0" y="305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55" name="Line 115"/>
            <p:cNvSpPr>
              <a:spLocks noChangeShapeType="1"/>
            </p:cNvSpPr>
            <p:nvPr/>
          </p:nvSpPr>
          <p:spPr bwMode="auto">
            <a:xfrm>
              <a:off x="997" y="365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356" name="Line 116"/>
          <p:cNvSpPr>
            <a:spLocks noChangeShapeType="1"/>
          </p:cNvSpPr>
          <p:nvPr/>
        </p:nvSpPr>
        <p:spPr bwMode="auto">
          <a:xfrm>
            <a:off x="2895600" y="3498850"/>
            <a:ext cx="68453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357" name="AutoShape 117"/>
          <p:cNvSpPr>
            <a:spLocks noChangeArrowheads="1"/>
          </p:cNvSpPr>
          <p:nvPr/>
        </p:nvSpPr>
        <p:spPr bwMode="auto">
          <a:xfrm>
            <a:off x="4519613" y="314325"/>
            <a:ext cx="615950" cy="295275"/>
          </a:xfrm>
          <a:prstGeom prst="rightArrow">
            <a:avLst>
              <a:gd name="adj1" fmla="val 50000"/>
              <a:gd name="adj2" fmla="val 52151"/>
            </a:avLst>
          </a:prstGeom>
          <a:solidFill>
            <a:srgbClr val="F640DC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358" name="Rectangle 118"/>
          <p:cNvSpPr>
            <a:spLocks noChangeArrowheads="1"/>
          </p:cNvSpPr>
          <p:nvPr/>
        </p:nvSpPr>
        <p:spPr bwMode="auto">
          <a:xfrm>
            <a:off x="3568700" y="152400"/>
            <a:ext cx="12080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b="1">
                <a:solidFill>
                  <a:srgbClr val="F3E80D"/>
                </a:solidFill>
                <a:effectLst/>
                <a:latin typeface="WwinBurmese" charset="0"/>
                <a:ea typeface="+mn-ea"/>
                <a:cs typeface="Times New Roman" pitchFamily="18" charset="0"/>
              </a:rPr>
              <a:t>6   4</a:t>
            </a:r>
          </a:p>
        </p:txBody>
      </p:sp>
      <p:sp>
        <p:nvSpPr>
          <p:cNvPr id="10359" name="Line 119"/>
          <p:cNvSpPr>
            <a:spLocks noChangeShapeType="1"/>
          </p:cNvSpPr>
          <p:nvPr/>
        </p:nvSpPr>
        <p:spPr bwMode="auto">
          <a:xfrm>
            <a:off x="5003800" y="887413"/>
            <a:ext cx="0" cy="50927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360" name="AutoShape 120"/>
          <p:cNvSpPr>
            <a:spLocks noChangeArrowheads="1"/>
          </p:cNvSpPr>
          <p:nvPr/>
        </p:nvSpPr>
        <p:spPr bwMode="auto">
          <a:xfrm rot="10740000">
            <a:off x="3087688" y="322263"/>
            <a:ext cx="531812" cy="274637"/>
          </a:xfrm>
          <a:prstGeom prst="rightArrow">
            <a:avLst>
              <a:gd name="adj1" fmla="val 50000"/>
              <a:gd name="adj2" fmla="val 48410"/>
            </a:avLst>
          </a:prstGeom>
          <a:solidFill>
            <a:srgbClr val="F640DC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my-MM" sz="4000">
              <a:solidFill>
                <a:srgbClr val="01E51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winBurmese" charset="0"/>
              <a:ea typeface="+mn-ea"/>
              <a:cs typeface="Times New Roman" pitchFamily="18" charset="0"/>
            </a:endParaRPr>
          </a:p>
        </p:txBody>
      </p:sp>
      <p:sp>
        <p:nvSpPr>
          <p:cNvPr id="10361" name="Text Box 121"/>
          <p:cNvSpPr txBox="1">
            <a:spLocks noChangeArrowheads="1"/>
          </p:cNvSpPr>
          <p:nvPr/>
        </p:nvSpPr>
        <p:spPr bwMode="auto">
          <a:xfrm>
            <a:off x="2378075" y="3721100"/>
            <a:ext cx="4435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charset="0"/>
                <a:cs typeface="Gulim" charset="0"/>
              </a:rPr>
              <a:t>jzpfysufyHktqifhqifh</a:t>
            </a:r>
            <a:endParaRPr lang="my-MM" sz="44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Innwa" pitchFamily="2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Innwa" pitchFamily="2" charset="0"/>
            <a:cs typeface="Times New Roman" pitchFamily="1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312</TotalTime>
  <Pages>52</Pages>
  <Words>1197</Words>
  <Characters>0</Characters>
  <Application>Microsoft Macintosh PowerPoint</Application>
  <DocSecurity>0</DocSecurity>
  <PresentationFormat>On-screen Show (4:3)</PresentationFormat>
  <Lines>0</Lines>
  <Paragraphs>316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Arial Unicode MS</vt:lpstr>
      <vt:lpstr>B VAG Rounded Bold</vt:lpstr>
      <vt:lpstr>Gulim</vt:lpstr>
      <vt:lpstr>Kosher-Normal</vt:lpstr>
      <vt:lpstr>ＭＳ Ｐゴシック</vt:lpstr>
      <vt:lpstr>Times</vt:lpstr>
      <vt:lpstr>Wwin_Burmese1</vt:lpstr>
      <vt:lpstr>Arial</vt:lpstr>
      <vt:lpstr>Comic Sans MS</vt:lpstr>
      <vt:lpstr>Cordia New</vt:lpstr>
      <vt:lpstr>Helvetica</vt:lpstr>
      <vt:lpstr>Monotype Sorts</vt:lpstr>
      <vt:lpstr>Times New Roman</vt:lpstr>
      <vt:lpstr>Win Innwa</vt:lpstr>
      <vt:lpstr>Wingdings</vt:lpstr>
      <vt:lpstr>WinInnwa</vt:lpstr>
      <vt:lpstr>WwinBurmese</vt:lpstr>
      <vt:lpstr>Zawgyi-One</vt:lpstr>
      <vt:lpstr>untitled 3</vt:lpstr>
      <vt:lpstr>untitled 1</vt:lpstr>
      <vt:lpstr>Orbit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တရားေဟာျခင္းအ တတ္ပညာ • BibleStudyDownloads.org</vt:lpstr>
      <vt:lpstr>Black</vt:lpstr>
    </vt:vector>
  </TitlesOfParts>
  <Manager/>
  <Company>NoPE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slide show seminar presentation</dc:subject>
  <dc:creator>JOHN FRYMAN</dc:creator>
  <cp:keywords/>
  <dc:description/>
  <cp:lastModifiedBy>Rick Griffith</cp:lastModifiedBy>
  <cp:revision>535</cp:revision>
  <cp:lastPrinted>1997-02-12T13:49:34Z</cp:lastPrinted>
  <dcterms:created xsi:type="dcterms:W3CDTF">1999-07-29T18:12:04Z</dcterms:created>
  <dcterms:modified xsi:type="dcterms:W3CDTF">2025-01-26T13:23:17Z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1033-6.3.0.1733</vt:lpwstr>
  </property>
</Properties>
</file>