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0"/>
  </p:notesMasterIdLst>
  <p:sldIdLst>
    <p:sldId id="371" r:id="rId6"/>
    <p:sldId id="787" r:id="rId7"/>
    <p:sldId id="257" r:id="rId8"/>
    <p:sldId id="258" r:id="rId9"/>
    <p:sldId id="312" r:id="rId10"/>
    <p:sldId id="339" r:id="rId11"/>
    <p:sldId id="336" r:id="rId12"/>
    <p:sldId id="276" r:id="rId13"/>
    <p:sldId id="354" r:id="rId14"/>
    <p:sldId id="355" r:id="rId15"/>
    <p:sldId id="310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56" r:id="rId27"/>
    <p:sldId id="311" r:id="rId28"/>
    <p:sldId id="337" r:id="rId29"/>
    <p:sldId id="366" r:id="rId30"/>
    <p:sldId id="349" r:id="rId31"/>
    <p:sldId id="347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80" r:id="rId44"/>
    <p:sldId id="279" r:id="rId45"/>
    <p:sldId id="788" r:id="rId46"/>
    <p:sldId id="368" r:id="rId47"/>
    <p:sldId id="369" r:id="rId48"/>
    <p:sldId id="370" r:id="rId4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C0C0C0"/>
    <a:srgbClr val="000000"/>
    <a:srgbClr val="101010"/>
    <a:srgbClr val="3BE3C7"/>
    <a:srgbClr val="FFEA18"/>
    <a:srgbClr val="8CBC1C"/>
    <a:srgbClr val="BE4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76" autoAdjust="0"/>
  </p:normalViewPr>
  <p:slideViewPr>
    <p:cSldViewPr snapToGrid="0">
      <p:cViewPr varScale="1">
        <p:scale>
          <a:sx n="94" d="100"/>
          <a:sy n="94" d="100"/>
        </p:scale>
        <p:origin x="200" y="1440"/>
      </p:cViewPr>
      <p:guideLst>
        <p:guide orient="horz" pos="2161"/>
        <p:guide pos="2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7DD01-05D9-AC4A-A6DD-B0225B346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4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9675" y="685800"/>
            <a:ext cx="443865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B60BD1D-4514-664B-AF88-33E2B3FECA43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6139308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1729848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0048089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416088"/>
      </p:ext>
    </p:extLst>
  </p:cSld>
  <p:clrMapOvr>
    <a:masterClrMapping/>
  </p:clrMapOvr>
  <p:transition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177588"/>
      </p:ext>
    </p:extLst>
  </p:cSld>
  <p:clrMapOvr>
    <a:masterClrMapping/>
  </p:clrMapOvr>
  <p:transition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18" tIns="45709" rIns="91418" bIns="45709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743868"/>
      </p:ext>
    </p:extLst>
  </p:cSld>
  <p:clrMapOvr>
    <a:masterClrMapping/>
  </p:clrMapOvr>
  <p:transition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579265"/>
      </p:ext>
    </p:extLst>
  </p:cSld>
  <p:clrMapOvr>
    <a:masterClrMapping/>
  </p:clrMapOvr>
  <p:transition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966588"/>
      </p:ext>
    </p:extLst>
  </p:cSld>
  <p:clrMapOvr>
    <a:masterClrMapping/>
  </p:clrMapOvr>
  <p:transition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583747"/>
      </p:ext>
    </p:extLst>
  </p:cSld>
  <p:clrMapOvr>
    <a:masterClrMapping/>
  </p:clrMapOvr>
  <p:transition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8503"/>
      </p:ext>
    </p:extLst>
  </p:cSld>
  <p:clrMapOvr>
    <a:masterClrMapping/>
  </p:clrMapOvr>
  <p:transition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979973"/>
      </p:ext>
    </p:extLst>
  </p:cSld>
  <p:clrMapOvr>
    <a:masterClrMapping/>
  </p:clrMapOvr>
  <p:transition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0486394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45727"/>
      </p:ext>
    </p:extLst>
  </p:cSld>
  <p:clrMapOvr>
    <a:masterClrMapping/>
  </p:clrMapOvr>
  <p:transition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035190"/>
      </p:ext>
    </p:extLst>
  </p:cSld>
  <p:clrMapOvr>
    <a:masterClrMapping/>
  </p:clrMapOvr>
  <p:transition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80189"/>
      </p:ext>
    </p:extLst>
  </p:cSld>
  <p:clrMapOvr>
    <a:masterClrMapping/>
  </p:clrMapOvr>
  <p:transition spd="slow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914228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 algn="ctr">
              <a:buNone/>
              <a:defRPr/>
            </a:lvl1pPr>
            <a:lvl2pPr marL="449452" indent="0" algn="ctr">
              <a:buNone/>
              <a:defRPr/>
            </a:lvl2pPr>
            <a:lvl3pPr marL="898905" indent="0" algn="ctr">
              <a:buNone/>
              <a:defRPr/>
            </a:lvl3pPr>
            <a:lvl4pPr marL="1348358" indent="0" algn="ctr">
              <a:buNone/>
              <a:defRPr/>
            </a:lvl4pPr>
            <a:lvl5pPr marL="1797811" indent="0" algn="ctr">
              <a:buNone/>
              <a:defRPr/>
            </a:lvl5pPr>
            <a:lvl6pPr marL="2247265" indent="0" algn="ctr">
              <a:buNone/>
              <a:defRPr/>
            </a:lvl6pPr>
            <a:lvl7pPr marL="2696717" indent="0" algn="ctr">
              <a:buNone/>
              <a:defRPr/>
            </a:lvl7pPr>
            <a:lvl8pPr marL="3146170" indent="0" algn="ctr">
              <a:buNone/>
              <a:defRPr/>
            </a:lvl8pPr>
            <a:lvl9pPr marL="35956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868859"/>
      </p:ext>
    </p:extLst>
  </p:cSld>
  <p:clrMapOvr>
    <a:masterClrMapping/>
  </p:clrMapOvr>
  <p:transition spd="slow">
    <p:wheel spokes="0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127811"/>
      </p:ext>
    </p:extLst>
  </p:cSld>
  <p:clrMapOvr>
    <a:masterClrMapping/>
  </p:clrMapOvr>
  <p:transition spd="slow">
    <p:wheel spokes="0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101870" tIns="50935" rIns="101870" bIns="50935"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1941"/>
            </a:lvl1pPr>
            <a:lvl2pPr marL="449452" indent="0">
              <a:buNone/>
              <a:defRPr sz="1765"/>
            </a:lvl2pPr>
            <a:lvl3pPr marL="898905" indent="0">
              <a:buNone/>
              <a:defRPr sz="1588"/>
            </a:lvl3pPr>
            <a:lvl4pPr marL="1348358" indent="0">
              <a:buNone/>
              <a:defRPr sz="1412"/>
            </a:lvl4pPr>
            <a:lvl5pPr marL="1797811" indent="0">
              <a:buNone/>
              <a:defRPr sz="1412"/>
            </a:lvl5pPr>
            <a:lvl6pPr marL="2247265" indent="0">
              <a:buNone/>
              <a:defRPr sz="1412"/>
            </a:lvl6pPr>
            <a:lvl7pPr marL="2696717" indent="0">
              <a:buNone/>
              <a:defRPr sz="1412"/>
            </a:lvl7pPr>
            <a:lvl8pPr marL="3146170" indent="0">
              <a:buNone/>
              <a:defRPr sz="1412"/>
            </a:lvl8pPr>
            <a:lvl9pPr marL="3595622" indent="0">
              <a:buNone/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931799"/>
      </p:ext>
    </p:extLst>
  </p:cSld>
  <p:clrMapOvr>
    <a:masterClrMapping/>
  </p:clrMapOvr>
  <p:transition spd="slow">
    <p:wheel spokes="0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911465"/>
      </p:ext>
    </p:extLst>
  </p:cSld>
  <p:clrMapOvr>
    <a:masterClrMapping/>
  </p:clrMapOvr>
  <p:transition spd="slow">
    <p:wheel spokes="0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382" b="1"/>
            </a:lvl1pPr>
            <a:lvl2pPr marL="449452" indent="0">
              <a:buNone/>
              <a:defRPr sz="1941" b="1"/>
            </a:lvl2pPr>
            <a:lvl3pPr marL="898905" indent="0">
              <a:buNone/>
              <a:defRPr sz="1765" b="1"/>
            </a:lvl3pPr>
            <a:lvl4pPr marL="1348358" indent="0">
              <a:buNone/>
              <a:defRPr sz="1588" b="1"/>
            </a:lvl4pPr>
            <a:lvl5pPr marL="1797811" indent="0">
              <a:buNone/>
              <a:defRPr sz="1588" b="1"/>
            </a:lvl5pPr>
            <a:lvl6pPr marL="2247265" indent="0">
              <a:buNone/>
              <a:defRPr sz="1588" b="1"/>
            </a:lvl6pPr>
            <a:lvl7pPr marL="2696717" indent="0">
              <a:buNone/>
              <a:defRPr sz="1588" b="1"/>
            </a:lvl7pPr>
            <a:lvl8pPr marL="3146170" indent="0">
              <a:buNone/>
              <a:defRPr sz="1588" b="1"/>
            </a:lvl8pPr>
            <a:lvl9pPr marL="3595622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101870" tIns="50935" rIns="101870" bIns="50935" anchor="b"/>
          <a:lstStyle>
            <a:lvl1pPr marL="0" indent="0">
              <a:buNone/>
              <a:defRPr sz="2382" b="1"/>
            </a:lvl1pPr>
            <a:lvl2pPr marL="449452" indent="0">
              <a:buNone/>
              <a:defRPr sz="1941" b="1"/>
            </a:lvl2pPr>
            <a:lvl3pPr marL="898905" indent="0">
              <a:buNone/>
              <a:defRPr sz="1765" b="1"/>
            </a:lvl3pPr>
            <a:lvl4pPr marL="1348358" indent="0">
              <a:buNone/>
              <a:defRPr sz="1588" b="1"/>
            </a:lvl4pPr>
            <a:lvl5pPr marL="1797811" indent="0">
              <a:buNone/>
              <a:defRPr sz="1588" b="1"/>
            </a:lvl5pPr>
            <a:lvl6pPr marL="2247265" indent="0">
              <a:buNone/>
              <a:defRPr sz="1588" b="1"/>
            </a:lvl6pPr>
            <a:lvl7pPr marL="2696717" indent="0">
              <a:buNone/>
              <a:defRPr sz="1588" b="1"/>
            </a:lvl7pPr>
            <a:lvl8pPr marL="3146170" indent="0">
              <a:buNone/>
              <a:defRPr sz="1588" b="1"/>
            </a:lvl8pPr>
            <a:lvl9pPr marL="3595622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576614"/>
      </p:ext>
    </p:extLst>
  </p:cSld>
  <p:clrMapOvr>
    <a:masterClrMapping/>
  </p:clrMapOvr>
  <p:transition spd="slow">
    <p:wheel spokes="0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162094"/>
      </p:ext>
    </p:extLst>
  </p:cSld>
  <p:clrMapOvr>
    <a:masterClrMapping/>
  </p:clrMapOvr>
  <p:transition spd="slow">
    <p:wheel spokes="0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8390571"/>
      </p:ext>
    </p:extLst>
  </p:cSld>
  <p:clrMapOvr>
    <a:masterClrMapping/>
  </p:clrMapOvr>
  <p:transition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777305"/>
      </p:ext>
    </p:extLst>
  </p:cSld>
  <p:clrMapOvr>
    <a:masterClrMapping/>
  </p:clrMapOvr>
  <p:transition spd="slow">
    <p:wheel spokes="0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101870" tIns="50935" rIns="101870" bIns="50935"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101870" tIns="50935" rIns="101870" bIns="50935"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1412"/>
            </a:lvl1pPr>
            <a:lvl2pPr marL="449452" indent="0">
              <a:buNone/>
              <a:defRPr sz="1147"/>
            </a:lvl2pPr>
            <a:lvl3pPr marL="898905" indent="0">
              <a:buNone/>
              <a:defRPr sz="971"/>
            </a:lvl3pPr>
            <a:lvl4pPr marL="1348358" indent="0">
              <a:buNone/>
              <a:defRPr sz="882"/>
            </a:lvl4pPr>
            <a:lvl5pPr marL="1797811" indent="0">
              <a:buNone/>
              <a:defRPr sz="882"/>
            </a:lvl5pPr>
            <a:lvl6pPr marL="2247265" indent="0">
              <a:buNone/>
              <a:defRPr sz="882"/>
            </a:lvl6pPr>
            <a:lvl7pPr marL="2696717" indent="0">
              <a:buNone/>
              <a:defRPr sz="882"/>
            </a:lvl7pPr>
            <a:lvl8pPr marL="3146170" indent="0">
              <a:buNone/>
              <a:defRPr sz="882"/>
            </a:lvl8pPr>
            <a:lvl9pPr marL="3595622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734491"/>
      </p:ext>
    </p:extLst>
  </p:cSld>
  <p:clrMapOvr>
    <a:masterClrMapping/>
  </p:clrMapOvr>
  <p:transition spd="slow">
    <p:wheel spokes="0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101870" tIns="50935" rIns="101870" bIns="50935"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3177"/>
            </a:lvl1pPr>
            <a:lvl2pPr marL="449452" indent="0">
              <a:buNone/>
              <a:defRPr sz="2735"/>
            </a:lvl2pPr>
            <a:lvl3pPr marL="898905" indent="0">
              <a:buNone/>
              <a:defRPr sz="2382"/>
            </a:lvl3pPr>
            <a:lvl4pPr marL="1348358" indent="0">
              <a:buNone/>
              <a:defRPr sz="1941"/>
            </a:lvl4pPr>
            <a:lvl5pPr marL="1797811" indent="0">
              <a:buNone/>
              <a:defRPr sz="1941"/>
            </a:lvl5pPr>
            <a:lvl6pPr marL="2247265" indent="0">
              <a:buNone/>
              <a:defRPr sz="1941"/>
            </a:lvl6pPr>
            <a:lvl7pPr marL="2696717" indent="0">
              <a:buNone/>
              <a:defRPr sz="1941"/>
            </a:lvl7pPr>
            <a:lvl8pPr marL="3146170" indent="0">
              <a:buNone/>
              <a:defRPr sz="1941"/>
            </a:lvl8pPr>
            <a:lvl9pPr marL="3595622" indent="0">
              <a:buNone/>
              <a:defRPr sz="194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101870" tIns="50935" rIns="101870" bIns="50935"/>
          <a:lstStyle>
            <a:lvl1pPr marL="0" indent="0">
              <a:buNone/>
              <a:defRPr sz="1412"/>
            </a:lvl1pPr>
            <a:lvl2pPr marL="449452" indent="0">
              <a:buNone/>
              <a:defRPr sz="1147"/>
            </a:lvl2pPr>
            <a:lvl3pPr marL="898905" indent="0">
              <a:buNone/>
              <a:defRPr sz="971"/>
            </a:lvl3pPr>
            <a:lvl4pPr marL="1348358" indent="0">
              <a:buNone/>
              <a:defRPr sz="882"/>
            </a:lvl4pPr>
            <a:lvl5pPr marL="1797811" indent="0">
              <a:buNone/>
              <a:defRPr sz="882"/>
            </a:lvl5pPr>
            <a:lvl6pPr marL="2247265" indent="0">
              <a:buNone/>
              <a:defRPr sz="882"/>
            </a:lvl6pPr>
            <a:lvl7pPr marL="2696717" indent="0">
              <a:buNone/>
              <a:defRPr sz="882"/>
            </a:lvl7pPr>
            <a:lvl8pPr marL="3146170" indent="0">
              <a:buNone/>
              <a:defRPr sz="882"/>
            </a:lvl8pPr>
            <a:lvl9pPr marL="3595622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689163"/>
      </p:ext>
    </p:extLst>
  </p:cSld>
  <p:clrMapOvr>
    <a:masterClrMapping/>
  </p:clrMapOvr>
  <p:transition spd="slow">
    <p:wheel spokes="0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55332"/>
      </p:ext>
    </p:extLst>
  </p:cSld>
  <p:clrMapOvr>
    <a:masterClrMapping/>
  </p:clrMapOvr>
  <p:transition spd="slow">
    <p:wheel spokes="0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101870" tIns="50935" rIns="101870" bIns="509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719451"/>
      </p:ext>
    </p:extLst>
  </p:cSld>
  <p:clrMapOvr>
    <a:masterClrMapping/>
  </p:clrMapOvr>
  <p:transition spd="slow">
    <p:wheel spokes="0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756440"/>
      </p:ext>
    </p:extLst>
  </p:cSld>
  <p:clrMapOvr>
    <a:masterClrMapping/>
  </p:clrMapOvr>
  <p:transition>
    <p:wheel spokes="0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755749"/>
      </p:ext>
    </p:extLst>
  </p:cSld>
  <p:clrMapOvr>
    <a:masterClrMapping/>
  </p:clrMapOvr>
  <p:transition>
    <p:wheel spokes="0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041572"/>
      </p:ext>
    </p:extLst>
  </p:cSld>
  <p:clrMapOvr>
    <a:masterClrMapping/>
  </p:clrMapOvr>
  <p:transition>
    <p:wheel spokes="0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853265"/>
      </p:ext>
    </p:extLst>
  </p:cSld>
  <p:clrMapOvr>
    <a:masterClrMapping/>
  </p:clrMapOvr>
  <p:transition>
    <p:wheel spokes="0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128681"/>
      </p:ext>
    </p:extLst>
  </p:cSld>
  <p:clrMapOvr>
    <a:masterClrMapping/>
  </p:clrMapOvr>
  <p:transition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7090156"/>
      </p:ext>
    </p:extLst>
  </p:cSld>
  <p:clrMapOvr>
    <a:masterClrMapping/>
  </p:clrMapOvr>
  <p:transition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8769250"/>
      </p:ext>
    </p:extLst>
  </p:cSld>
  <p:clrMapOvr>
    <a:masterClrMapping/>
  </p:clrMapOvr>
  <p:transition>
    <p:wheel spokes="0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674946"/>
      </p:ext>
    </p:extLst>
  </p:cSld>
  <p:clrMapOvr>
    <a:masterClrMapping/>
  </p:clrMapOvr>
  <p:transition>
    <p:wheel spokes="0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960828"/>
      </p:ext>
    </p:extLst>
  </p:cSld>
  <p:clrMapOvr>
    <a:masterClrMapping/>
  </p:clrMapOvr>
  <p:transition>
    <p:wheel spokes="0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228023"/>
      </p:ext>
    </p:extLst>
  </p:cSld>
  <p:clrMapOvr>
    <a:masterClrMapping/>
  </p:clrMapOvr>
  <p:transition>
    <p:wheel spokes="0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36333"/>
      </p:ext>
    </p:extLst>
  </p:cSld>
  <p:clrMapOvr>
    <a:masterClrMapping/>
  </p:clrMapOvr>
  <p:transition>
    <p:wheel spokes="0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483671"/>
      </p:ext>
    </p:extLst>
  </p:cSld>
  <p:clrMapOvr>
    <a:masterClrMapping/>
  </p:clrMapOvr>
  <p:transition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9081105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75943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311603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61517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>
              <a:solidFill>
                <a:schemeClr val="accent2"/>
              </a:solidFill>
              <a:latin typeface="Times"/>
              <a:ea typeface="+mn-ea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SG">
              <a:latin typeface="Times"/>
              <a:ea typeface="+mn-ea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 </a:t>
            </a:r>
            <a:r>
              <a:rPr lang="en-US" sz="1000" b="1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900" b="1">
                <a:solidFill>
                  <a:schemeClr val="bg1"/>
                </a:solidFill>
                <a:latin typeface="Arial" charset="0"/>
              </a:rPr>
              <a:t> TBBMI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40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8" tIns="45709" rIns="91418" bIns="45709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2" y="5580065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my-MM" sz="3600">
                <a:solidFill>
                  <a:srgbClr val="FFFFFF"/>
                </a:solidFill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4"/>
            <a:ext cx="8704262" cy="458788"/>
            <a:chOff x="149" y="3969"/>
            <a:chExt cx="5483" cy="289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 </a:t>
              </a:r>
              <a:r>
                <a:rPr lang="en-US" b="1">
                  <a:solidFill>
                    <a:srgbClr val="618FFD"/>
                  </a:solidFill>
                </a:rPr>
                <a:t>The </a:t>
              </a:r>
              <a:r>
                <a:rPr lang="ja-JP" altLang="en-US" b="1">
                  <a:solidFill>
                    <a:srgbClr val="618FFD"/>
                  </a:solidFill>
                </a:rPr>
                <a:t>“</a:t>
              </a:r>
              <a:r>
                <a:rPr lang="en-US" b="1">
                  <a:solidFill>
                    <a:srgbClr val="618FFD"/>
                  </a:solidFill>
                </a:rPr>
                <a:t>Opened</a:t>
              </a:r>
              <a:r>
                <a:rPr lang="ja-JP" altLang="en-US" b="1">
                  <a:solidFill>
                    <a:srgbClr val="618FFD"/>
                  </a:solidFill>
                </a:rPr>
                <a:t>”</a:t>
              </a:r>
              <a:r>
                <a:rPr lang="en-US" b="1">
                  <a:solidFill>
                    <a:srgbClr val="618FFD"/>
                  </a:solidFill>
                </a:rPr>
                <a:t> Bible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7" y="311151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2" y="4084640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5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2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2" y="2803527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7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2" y="3997327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1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7" y="3402015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5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40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2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2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5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2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7" y="4938715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90" y="4754565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7" y="4033840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2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7" y="2824164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7" y="2770190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7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1" y="2438402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7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7" y="3373440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7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5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2" y="2733677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2" y="3221040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7" y="3108327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8" tIns="45709" rIns="91418" bIns="45709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45165" y="6444385"/>
            <a:ext cx="984511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7137" y="6438829"/>
            <a:ext cx="664543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8" tIns="45709" rIns="91418" bIns="45709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8.0.06.</a:t>
            </a: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09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18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27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37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012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106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8198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5292" indent="-22854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293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293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293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293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293" eaLnBrk="1" hangingPunct="1"/>
              <a:endParaRPr lang="en-US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293" eaLnBrk="1" hangingPunct="1"/>
              <a:endParaRPr lang="en-US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293" eaLnBrk="1" hangingPunct="1"/>
              <a:endParaRPr lang="en-US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defTabSz="914293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293"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293" eaLnBrk="1" hangingPunct="1">
              <a:defRPr/>
            </a:pPr>
            <a:fld id="{61F442D0-A11F-2640-8129-5D1BEF7A3C1E}" type="slidenum">
              <a:rPr lang="en-US" smtClean="0"/>
              <a:pPr defTabSz="914293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40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885" tIns="44943" rIns="89885" bIns="44943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2" y="5580065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my-MM" sz="3530">
                <a:solidFill>
                  <a:srgbClr val="FFFFFF"/>
                </a:solidFill>
                <a:latin typeface="Times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7"/>
            <a:ext cx="8704262" cy="455614"/>
            <a:chOff x="149" y="3969"/>
            <a:chExt cx="5483" cy="287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/>
              <a:r>
                <a:rPr lang="en-US" sz="2382" b="1">
                  <a:solidFill>
                    <a:srgbClr val="000000"/>
                  </a:solidFill>
                  <a:latin typeface="Times" charset="0"/>
                </a:rPr>
                <a:t> </a:t>
              </a:r>
              <a:r>
                <a:rPr lang="en-US" sz="2382" b="1">
                  <a:solidFill>
                    <a:srgbClr val="618FFD"/>
                  </a:solidFill>
                  <a:latin typeface="Times" charset="0"/>
                </a:rPr>
                <a:t>The </a:t>
              </a:r>
              <a:r>
                <a:rPr lang="ja-JP" altLang="en-US" sz="2382" b="1">
                  <a:solidFill>
                    <a:srgbClr val="618FFD"/>
                  </a:solidFill>
                  <a:latin typeface="Times" charset="0"/>
                </a:rPr>
                <a:t>“</a:t>
              </a:r>
              <a:r>
                <a:rPr lang="en-US" sz="2382" b="1">
                  <a:solidFill>
                    <a:srgbClr val="618FFD"/>
                  </a:solidFill>
                  <a:latin typeface="Times" charset="0"/>
                </a:rPr>
                <a:t>Opened</a:t>
              </a:r>
              <a:r>
                <a:rPr lang="ja-JP" altLang="en-US" sz="2382" b="1">
                  <a:solidFill>
                    <a:srgbClr val="618FFD"/>
                  </a:solidFill>
                  <a:latin typeface="Times" charset="0"/>
                </a:rPr>
                <a:t>”</a:t>
              </a:r>
              <a:r>
                <a:rPr lang="en-US" sz="2382" b="1">
                  <a:solidFill>
                    <a:srgbClr val="618FFD"/>
                  </a:solidFill>
                  <a:latin typeface="Times" charset="0"/>
                </a:rPr>
                <a:t> Bible</a:t>
              </a:r>
              <a:endParaRPr lang="en-US" sz="2382" b="1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7" y="311151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2" y="4084640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5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2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2" y="2803527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7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2" y="3997327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1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7" y="3402015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5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40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2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2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5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2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7" y="4938715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90" y="4754565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588" b="1">
                <a:solidFill>
                  <a:srgbClr val="FFFF00"/>
                </a:solidFill>
                <a:latin typeface="Wwin_Burmese1" pitchFamily="2" charset="0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7" y="4033840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2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7" y="2824164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7" y="2770190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7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1" y="2438402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7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7" y="3373440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7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5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2" y="2733677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2" y="3221040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7" y="3108327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9885" tIns="44943" rIns="89885" bIns="44943" anchor="ctr"/>
          <a:lstStyle/>
          <a:p>
            <a:pPr algn="l">
              <a:spcBef>
                <a:spcPct val="50000"/>
              </a:spcBef>
              <a:defRPr/>
            </a:pPr>
            <a:endParaRPr lang="en-US" sz="1588" b="1">
              <a:solidFill>
                <a:srgbClr val="FFFF00"/>
              </a:solidFill>
              <a:latin typeface="Wwin_Burmese1" pitchFamily="2" charset="0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55525" y="6447408"/>
            <a:ext cx="963791" cy="240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885" tIns="44943" rIns="89885" bIns="44943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2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971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882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51055" y="6441852"/>
            <a:ext cx="596704" cy="240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885" tIns="44943" rIns="89885" bIns="44943" anchor="ctr">
            <a:spAutoFit/>
          </a:bodyPr>
          <a:lstStyle/>
          <a:p>
            <a:pPr algn="ctr">
              <a:defRPr/>
            </a:pPr>
            <a:r>
              <a:rPr lang="en-US" sz="971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8.0.06.</a:t>
            </a:r>
            <a:endParaRPr lang="en-US" sz="971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  <a:ea typeface="ＭＳ Ｐゴシック" charset="0"/>
        </a:defRPr>
      </a:lvl5pPr>
      <a:lvl6pPr marL="449452"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</a:defRPr>
      </a:lvl6pPr>
      <a:lvl7pPr marL="898905"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</a:defRPr>
      </a:lvl7pPr>
      <a:lvl8pPr marL="1348358"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</a:defRPr>
      </a:lvl8pPr>
      <a:lvl9pPr marL="1797811" algn="ctr" rtl="0" eaLnBrk="0" fontAlgn="base" hangingPunct="0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imes" charset="0"/>
        </a:defRPr>
      </a:lvl9pPr>
    </p:titleStyle>
    <p:bodyStyle>
      <a:lvl1pPr marL="337090" indent="-3370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177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30361" indent="-28090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735">
          <a:solidFill>
            <a:schemeClr val="tx1"/>
          </a:solidFill>
          <a:latin typeface="+mn-lt"/>
          <a:ea typeface="ＭＳ Ｐゴシック" charset="0"/>
        </a:defRPr>
      </a:lvl2pPr>
      <a:lvl3pPr marL="1123632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382">
          <a:solidFill>
            <a:schemeClr val="tx1"/>
          </a:solidFill>
          <a:latin typeface="+mn-lt"/>
          <a:ea typeface="ＭＳ Ｐゴシック" charset="0"/>
        </a:defRPr>
      </a:lvl3pPr>
      <a:lvl4pPr marL="1573084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1941">
          <a:solidFill>
            <a:schemeClr val="tx1"/>
          </a:solidFill>
          <a:latin typeface="+mn-lt"/>
          <a:ea typeface="ＭＳ Ｐゴシック" charset="0"/>
        </a:defRPr>
      </a:lvl4pPr>
      <a:lvl5pPr marL="2022538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  <a:ea typeface="ＭＳ Ｐゴシック" charset="0"/>
        </a:defRPr>
      </a:lvl5pPr>
      <a:lvl6pPr marL="2471991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</a:defRPr>
      </a:lvl6pPr>
      <a:lvl7pPr marL="2921444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</a:defRPr>
      </a:lvl7pPr>
      <a:lvl8pPr marL="3370896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</a:defRPr>
      </a:lvl8pPr>
      <a:lvl9pPr marL="3820349" indent="-22472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94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452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905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358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811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265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717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170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622" algn="l" defTabSz="8989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  <p:extLst>
      <p:ext uri="{BB962C8B-B14F-4D97-AF65-F5344CB8AC3E}">
        <p14:creationId xmlns:p14="http://schemas.microsoft.com/office/powerpoint/2010/main" val="3387466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04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1809750" y="3160713"/>
            <a:ext cx="379413" cy="379412"/>
            <a:chOff x="3461" y="3471"/>
            <a:chExt cx="239" cy="239"/>
          </a:xfrm>
        </p:grpSpPr>
        <p:pic>
          <p:nvPicPr>
            <p:cNvPr id="5287" name="Picture 1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8" name="Picture 1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1897063" y="2897188"/>
            <a:ext cx="379412" cy="379412"/>
            <a:chOff x="3461" y="3471"/>
            <a:chExt cx="239" cy="239"/>
          </a:xfrm>
        </p:grpSpPr>
        <p:pic>
          <p:nvPicPr>
            <p:cNvPr id="5285" name="Picture 1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6" name="Picture 1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2027238" y="2655888"/>
            <a:ext cx="379412" cy="379412"/>
            <a:chOff x="3461" y="3471"/>
            <a:chExt cx="239" cy="239"/>
          </a:xfrm>
        </p:grpSpPr>
        <p:pic>
          <p:nvPicPr>
            <p:cNvPr id="5283" name="Picture 1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4" name="Picture 1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2197100" y="2441575"/>
            <a:ext cx="379413" cy="379413"/>
            <a:chOff x="3461" y="3471"/>
            <a:chExt cx="239" cy="239"/>
          </a:xfrm>
        </p:grpSpPr>
        <p:pic>
          <p:nvPicPr>
            <p:cNvPr id="5281" name="Picture 1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2" name="Picture 1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2370138" y="2212975"/>
            <a:ext cx="379412" cy="379413"/>
            <a:chOff x="3461" y="3471"/>
            <a:chExt cx="239" cy="239"/>
          </a:xfrm>
        </p:grpSpPr>
        <p:pic>
          <p:nvPicPr>
            <p:cNvPr id="5279" name="Picture 1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0" name="Picture 1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59"/>
          <p:cNvGrpSpPr>
            <a:grpSpLocks/>
          </p:cNvGrpSpPr>
          <p:nvPr/>
        </p:nvGrpSpPr>
        <p:grpSpPr bwMode="auto">
          <a:xfrm>
            <a:off x="2568575" y="2019300"/>
            <a:ext cx="379413" cy="379413"/>
            <a:chOff x="3461" y="3471"/>
            <a:chExt cx="239" cy="239"/>
          </a:xfrm>
        </p:grpSpPr>
        <p:pic>
          <p:nvPicPr>
            <p:cNvPr id="5277" name="Picture 1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8" name="Picture 1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2"/>
          <p:cNvGrpSpPr>
            <a:grpSpLocks/>
          </p:cNvGrpSpPr>
          <p:nvPr/>
        </p:nvGrpSpPr>
        <p:grpSpPr bwMode="auto">
          <a:xfrm>
            <a:off x="2779713" y="1847850"/>
            <a:ext cx="379412" cy="379413"/>
            <a:chOff x="3461" y="3471"/>
            <a:chExt cx="239" cy="239"/>
          </a:xfrm>
        </p:grpSpPr>
        <p:pic>
          <p:nvPicPr>
            <p:cNvPr id="5275" name="Picture 1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6" name="Picture 1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3022600" y="1708150"/>
            <a:ext cx="379413" cy="379413"/>
            <a:chOff x="3461" y="3471"/>
            <a:chExt cx="239" cy="239"/>
          </a:xfrm>
        </p:grpSpPr>
        <p:pic>
          <p:nvPicPr>
            <p:cNvPr id="5273" name="Picture 1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4" name="Picture 1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68"/>
          <p:cNvGrpSpPr>
            <a:grpSpLocks/>
          </p:cNvGrpSpPr>
          <p:nvPr/>
        </p:nvGrpSpPr>
        <p:grpSpPr bwMode="auto">
          <a:xfrm>
            <a:off x="3290888" y="1617663"/>
            <a:ext cx="379412" cy="379412"/>
            <a:chOff x="3461" y="3471"/>
            <a:chExt cx="239" cy="239"/>
          </a:xfrm>
        </p:grpSpPr>
        <p:pic>
          <p:nvPicPr>
            <p:cNvPr id="5271" name="Picture 1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2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71"/>
          <p:cNvGrpSpPr>
            <a:grpSpLocks/>
          </p:cNvGrpSpPr>
          <p:nvPr/>
        </p:nvGrpSpPr>
        <p:grpSpPr bwMode="auto">
          <a:xfrm>
            <a:off x="3584575" y="1660525"/>
            <a:ext cx="379413" cy="379413"/>
            <a:chOff x="3461" y="3471"/>
            <a:chExt cx="239" cy="239"/>
          </a:xfrm>
        </p:grpSpPr>
        <p:pic>
          <p:nvPicPr>
            <p:cNvPr id="5269" name="Picture 1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0" name="Picture 1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74"/>
          <p:cNvGrpSpPr>
            <a:grpSpLocks/>
          </p:cNvGrpSpPr>
          <p:nvPr/>
        </p:nvGrpSpPr>
        <p:grpSpPr bwMode="auto">
          <a:xfrm>
            <a:off x="3835400" y="1820863"/>
            <a:ext cx="379413" cy="379412"/>
            <a:chOff x="3461" y="3471"/>
            <a:chExt cx="239" cy="239"/>
          </a:xfrm>
        </p:grpSpPr>
        <p:pic>
          <p:nvPicPr>
            <p:cNvPr id="5267" name="Picture 1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8" name="Picture 1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7"/>
          <p:cNvGrpSpPr>
            <a:grpSpLocks/>
          </p:cNvGrpSpPr>
          <p:nvPr/>
        </p:nvGrpSpPr>
        <p:grpSpPr bwMode="auto">
          <a:xfrm>
            <a:off x="4081463" y="1973263"/>
            <a:ext cx="379412" cy="379412"/>
            <a:chOff x="3461" y="3471"/>
            <a:chExt cx="239" cy="239"/>
          </a:xfrm>
        </p:grpSpPr>
        <p:pic>
          <p:nvPicPr>
            <p:cNvPr id="5265" name="Picture 1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6" name="Picture 1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80"/>
          <p:cNvGrpSpPr>
            <a:grpSpLocks/>
          </p:cNvGrpSpPr>
          <p:nvPr/>
        </p:nvGrpSpPr>
        <p:grpSpPr bwMode="auto">
          <a:xfrm>
            <a:off x="4360863" y="2085975"/>
            <a:ext cx="379412" cy="379413"/>
            <a:chOff x="3461" y="3471"/>
            <a:chExt cx="239" cy="239"/>
          </a:xfrm>
        </p:grpSpPr>
        <p:pic>
          <p:nvPicPr>
            <p:cNvPr id="5263" name="Picture 1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4" name="Picture 1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83"/>
          <p:cNvGrpSpPr>
            <a:grpSpLocks/>
          </p:cNvGrpSpPr>
          <p:nvPr/>
        </p:nvGrpSpPr>
        <p:grpSpPr bwMode="auto">
          <a:xfrm>
            <a:off x="4656138" y="2074863"/>
            <a:ext cx="379412" cy="379412"/>
            <a:chOff x="3461" y="3471"/>
            <a:chExt cx="239" cy="239"/>
          </a:xfrm>
        </p:grpSpPr>
        <p:pic>
          <p:nvPicPr>
            <p:cNvPr id="5261" name="Picture 1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2" name="Picture 1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4905375" y="1936750"/>
            <a:ext cx="379413" cy="379413"/>
            <a:chOff x="3461" y="3471"/>
            <a:chExt cx="239" cy="239"/>
          </a:xfrm>
        </p:grpSpPr>
        <p:pic>
          <p:nvPicPr>
            <p:cNvPr id="5259" name="Picture 1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0" name="Picture 1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89"/>
          <p:cNvGrpSpPr>
            <a:grpSpLocks/>
          </p:cNvGrpSpPr>
          <p:nvPr/>
        </p:nvGrpSpPr>
        <p:grpSpPr bwMode="auto">
          <a:xfrm>
            <a:off x="5130800" y="1781175"/>
            <a:ext cx="379413" cy="379413"/>
            <a:chOff x="3461" y="3471"/>
            <a:chExt cx="239" cy="239"/>
          </a:xfrm>
        </p:grpSpPr>
        <p:pic>
          <p:nvPicPr>
            <p:cNvPr id="5257" name="Picture 1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8" name="Picture 1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92"/>
          <p:cNvGrpSpPr>
            <a:grpSpLocks/>
          </p:cNvGrpSpPr>
          <p:nvPr/>
        </p:nvGrpSpPr>
        <p:grpSpPr bwMode="auto">
          <a:xfrm>
            <a:off x="5378450" y="1657350"/>
            <a:ext cx="379413" cy="379413"/>
            <a:chOff x="3461" y="3471"/>
            <a:chExt cx="239" cy="239"/>
          </a:xfrm>
        </p:grpSpPr>
        <p:pic>
          <p:nvPicPr>
            <p:cNvPr id="5255" name="Picture 1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6" name="Picture 1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95"/>
          <p:cNvGrpSpPr>
            <a:grpSpLocks/>
          </p:cNvGrpSpPr>
          <p:nvPr/>
        </p:nvGrpSpPr>
        <p:grpSpPr bwMode="auto">
          <a:xfrm>
            <a:off x="5670550" y="1631950"/>
            <a:ext cx="379413" cy="379413"/>
            <a:chOff x="3461" y="3471"/>
            <a:chExt cx="239" cy="239"/>
          </a:xfrm>
        </p:grpSpPr>
        <p:pic>
          <p:nvPicPr>
            <p:cNvPr id="5253" name="Picture 1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4" name="Picture 1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8"/>
          <p:cNvGrpSpPr>
            <a:grpSpLocks/>
          </p:cNvGrpSpPr>
          <p:nvPr/>
        </p:nvGrpSpPr>
        <p:grpSpPr bwMode="auto">
          <a:xfrm>
            <a:off x="7237413" y="3792538"/>
            <a:ext cx="379412" cy="379412"/>
            <a:chOff x="3461" y="3471"/>
            <a:chExt cx="239" cy="239"/>
          </a:xfrm>
        </p:grpSpPr>
        <p:pic>
          <p:nvPicPr>
            <p:cNvPr id="5251" name="Picture 1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2" name="Picture 2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1"/>
          <p:cNvGrpSpPr>
            <a:grpSpLocks/>
          </p:cNvGrpSpPr>
          <p:nvPr/>
        </p:nvGrpSpPr>
        <p:grpSpPr bwMode="auto">
          <a:xfrm>
            <a:off x="7080250" y="3973513"/>
            <a:ext cx="379413" cy="379412"/>
            <a:chOff x="3461" y="3471"/>
            <a:chExt cx="239" cy="239"/>
          </a:xfrm>
        </p:grpSpPr>
        <p:pic>
          <p:nvPicPr>
            <p:cNvPr id="5249" name="Picture 2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0" name="Picture 2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04"/>
          <p:cNvGrpSpPr>
            <a:grpSpLocks/>
          </p:cNvGrpSpPr>
          <p:nvPr/>
        </p:nvGrpSpPr>
        <p:grpSpPr bwMode="auto">
          <a:xfrm>
            <a:off x="6905625" y="4165600"/>
            <a:ext cx="379413" cy="379413"/>
            <a:chOff x="3461" y="3471"/>
            <a:chExt cx="239" cy="239"/>
          </a:xfrm>
        </p:grpSpPr>
        <p:pic>
          <p:nvPicPr>
            <p:cNvPr id="5247" name="Picture 2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8" name="Picture 2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07"/>
          <p:cNvGrpSpPr>
            <a:grpSpLocks/>
          </p:cNvGrpSpPr>
          <p:nvPr/>
        </p:nvGrpSpPr>
        <p:grpSpPr bwMode="auto">
          <a:xfrm>
            <a:off x="4424363" y="3841750"/>
            <a:ext cx="379412" cy="379413"/>
            <a:chOff x="3461" y="3471"/>
            <a:chExt cx="239" cy="239"/>
          </a:xfrm>
        </p:grpSpPr>
        <p:pic>
          <p:nvPicPr>
            <p:cNvPr id="5245" name="Picture 2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6" name="Picture 2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10"/>
          <p:cNvGrpSpPr>
            <a:grpSpLocks/>
          </p:cNvGrpSpPr>
          <p:nvPr/>
        </p:nvGrpSpPr>
        <p:grpSpPr bwMode="auto">
          <a:xfrm>
            <a:off x="3908425" y="3997325"/>
            <a:ext cx="379413" cy="379413"/>
            <a:chOff x="3461" y="3471"/>
            <a:chExt cx="239" cy="239"/>
          </a:xfrm>
        </p:grpSpPr>
        <p:pic>
          <p:nvPicPr>
            <p:cNvPr id="5243" name="Picture 2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4" name="Picture 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13"/>
          <p:cNvGrpSpPr>
            <a:grpSpLocks/>
          </p:cNvGrpSpPr>
          <p:nvPr/>
        </p:nvGrpSpPr>
        <p:grpSpPr bwMode="auto">
          <a:xfrm>
            <a:off x="3502025" y="4367213"/>
            <a:ext cx="379413" cy="379412"/>
            <a:chOff x="3461" y="3471"/>
            <a:chExt cx="239" cy="239"/>
          </a:xfrm>
        </p:grpSpPr>
        <p:pic>
          <p:nvPicPr>
            <p:cNvPr id="5241" name="Picture 2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2" name="Picture 2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16"/>
          <p:cNvGrpSpPr>
            <a:grpSpLocks/>
          </p:cNvGrpSpPr>
          <p:nvPr/>
        </p:nvGrpSpPr>
        <p:grpSpPr bwMode="auto">
          <a:xfrm rot="-805157">
            <a:off x="1930400" y="3573463"/>
            <a:ext cx="104775" cy="223837"/>
            <a:chOff x="3461" y="3471"/>
            <a:chExt cx="239" cy="239"/>
          </a:xfrm>
        </p:grpSpPr>
        <p:pic>
          <p:nvPicPr>
            <p:cNvPr id="5239" name="Picture 2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0" name="Picture 2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19"/>
          <p:cNvGrpSpPr>
            <a:grpSpLocks/>
          </p:cNvGrpSpPr>
          <p:nvPr/>
        </p:nvGrpSpPr>
        <p:grpSpPr bwMode="auto">
          <a:xfrm>
            <a:off x="2017713" y="3959225"/>
            <a:ext cx="379412" cy="379413"/>
            <a:chOff x="3461" y="3471"/>
            <a:chExt cx="239" cy="239"/>
          </a:xfrm>
        </p:grpSpPr>
        <p:pic>
          <p:nvPicPr>
            <p:cNvPr id="5237" name="Picture 2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8" name="Picture 2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22"/>
          <p:cNvGrpSpPr>
            <a:grpSpLocks/>
          </p:cNvGrpSpPr>
          <p:nvPr/>
        </p:nvGrpSpPr>
        <p:grpSpPr bwMode="auto">
          <a:xfrm>
            <a:off x="5949950" y="1681163"/>
            <a:ext cx="379413" cy="379412"/>
            <a:chOff x="3461" y="3471"/>
            <a:chExt cx="239" cy="239"/>
          </a:xfrm>
        </p:grpSpPr>
        <p:pic>
          <p:nvPicPr>
            <p:cNvPr id="5235" name="Picture 2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6" name="Picture 2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25"/>
          <p:cNvGrpSpPr>
            <a:grpSpLocks/>
          </p:cNvGrpSpPr>
          <p:nvPr/>
        </p:nvGrpSpPr>
        <p:grpSpPr bwMode="auto">
          <a:xfrm>
            <a:off x="6224588" y="1774825"/>
            <a:ext cx="379412" cy="379413"/>
            <a:chOff x="3461" y="3471"/>
            <a:chExt cx="239" cy="239"/>
          </a:xfrm>
        </p:grpSpPr>
        <p:pic>
          <p:nvPicPr>
            <p:cNvPr id="5233" name="Picture 2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4" name="Picture 2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28"/>
          <p:cNvGrpSpPr>
            <a:grpSpLocks/>
          </p:cNvGrpSpPr>
          <p:nvPr/>
        </p:nvGrpSpPr>
        <p:grpSpPr bwMode="auto">
          <a:xfrm>
            <a:off x="6518275" y="1868488"/>
            <a:ext cx="379413" cy="379412"/>
            <a:chOff x="3461" y="3471"/>
            <a:chExt cx="239" cy="239"/>
          </a:xfrm>
        </p:grpSpPr>
        <p:pic>
          <p:nvPicPr>
            <p:cNvPr id="5231" name="Picture 2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2" name="Picture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31"/>
          <p:cNvGrpSpPr>
            <a:grpSpLocks/>
          </p:cNvGrpSpPr>
          <p:nvPr/>
        </p:nvGrpSpPr>
        <p:grpSpPr bwMode="auto">
          <a:xfrm>
            <a:off x="6786563" y="2036763"/>
            <a:ext cx="379412" cy="379412"/>
            <a:chOff x="3461" y="3471"/>
            <a:chExt cx="239" cy="239"/>
          </a:xfrm>
        </p:grpSpPr>
        <p:pic>
          <p:nvPicPr>
            <p:cNvPr id="5229" name="Picture 2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0" name="Picture 2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2" name="Group 234"/>
          <p:cNvGrpSpPr>
            <a:grpSpLocks/>
          </p:cNvGrpSpPr>
          <p:nvPr/>
        </p:nvGrpSpPr>
        <p:grpSpPr bwMode="auto">
          <a:xfrm>
            <a:off x="7018338" y="2233613"/>
            <a:ext cx="379412" cy="379412"/>
            <a:chOff x="3461" y="3471"/>
            <a:chExt cx="239" cy="239"/>
          </a:xfrm>
        </p:grpSpPr>
        <p:pic>
          <p:nvPicPr>
            <p:cNvPr id="5227" name="Picture 2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8" name="Picture 2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3" name="Group 237"/>
          <p:cNvGrpSpPr>
            <a:grpSpLocks/>
          </p:cNvGrpSpPr>
          <p:nvPr/>
        </p:nvGrpSpPr>
        <p:grpSpPr bwMode="auto">
          <a:xfrm>
            <a:off x="7210425" y="2457450"/>
            <a:ext cx="379413" cy="379413"/>
            <a:chOff x="3461" y="3471"/>
            <a:chExt cx="239" cy="239"/>
          </a:xfrm>
        </p:grpSpPr>
        <p:pic>
          <p:nvPicPr>
            <p:cNvPr id="5225" name="Picture 2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" name="Picture 2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4" name="Group 240"/>
          <p:cNvGrpSpPr>
            <a:grpSpLocks/>
          </p:cNvGrpSpPr>
          <p:nvPr/>
        </p:nvGrpSpPr>
        <p:grpSpPr bwMode="auto">
          <a:xfrm>
            <a:off x="7346950" y="2724150"/>
            <a:ext cx="379413" cy="379413"/>
            <a:chOff x="3461" y="3471"/>
            <a:chExt cx="239" cy="239"/>
          </a:xfrm>
        </p:grpSpPr>
        <p:pic>
          <p:nvPicPr>
            <p:cNvPr id="5223" name="Picture 2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" name="Picture 2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5" name="Group 243"/>
          <p:cNvGrpSpPr>
            <a:grpSpLocks/>
          </p:cNvGrpSpPr>
          <p:nvPr/>
        </p:nvGrpSpPr>
        <p:grpSpPr bwMode="auto">
          <a:xfrm>
            <a:off x="7424738" y="3009900"/>
            <a:ext cx="379412" cy="379413"/>
            <a:chOff x="3461" y="3471"/>
            <a:chExt cx="239" cy="239"/>
          </a:xfrm>
        </p:grpSpPr>
        <p:pic>
          <p:nvPicPr>
            <p:cNvPr id="5221" name="Picture 2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" name="Picture 2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6" name="Group 246"/>
          <p:cNvGrpSpPr>
            <a:grpSpLocks/>
          </p:cNvGrpSpPr>
          <p:nvPr/>
        </p:nvGrpSpPr>
        <p:grpSpPr bwMode="auto">
          <a:xfrm>
            <a:off x="7440613" y="3305175"/>
            <a:ext cx="379412" cy="379413"/>
            <a:chOff x="3461" y="3471"/>
            <a:chExt cx="239" cy="239"/>
          </a:xfrm>
        </p:grpSpPr>
        <p:pic>
          <p:nvPicPr>
            <p:cNvPr id="5219" name="Picture 2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0" name="Picture 2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7" name="Group 249"/>
          <p:cNvGrpSpPr>
            <a:grpSpLocks/>
          </p:cNvGrpSpPr>
          <p:nvPr/>
        </p:nvGrpSpPr>
        <p:grpSpPr bwMode="auto">
          <a:xfrm>
            <a:off x="7367588" y="3554413"/>
            <a:ext cx="379412" cy="379412"/>
            <a:chOff x="3461" y="3471"/>
            <a:chExt cx="239" cy="239"/>
          </a:xfrm>
        </p:grpSpPr>
        <p:pic>
          <p:nvPicPr>
            <p:cNvPr id="5217" name="Picture 25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8" name="Picture 2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8" name="Group 252"/>
          <p:cNvGrpSpPr>
            <a:grpSpLocks/>
          </p:cNvGrpSpPr>
          <p:nvPr/>
        </p:nvGrpSpPr>
        <p:grpSpPr bwMode="auto">
          <a:xfrm>
            <a:off x="6688138" y="4319588"/>
            <a:ext cx="379412" cy="379412"/>
            <a:chOff x="3461" y="3471"/>
            <a:chExt cx="239" cy="239"/>
          </a:xfrm>
        </p:grpSpPr>
        <p:pic>
          <p:nvPicPr>
            <p:cNvPr id="5215" name="Picture 25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6" name="Picture 2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9" name="Group 255"/>
          <p:cNvGrpSpPr>
            <a:grpSpLocks/>
          </p:cNvGrpSpPr>
          <p:nvPr/>
        </p:nvGrpSpPr>
        <p:grpSpPr bwMode="auto">
          <a:xfrm>
            <a:off x="6442075" y="4465638"/>
            <a:ext cx="379413" cy="379412"/>
            <a:chOff x="3461" y="3471"/>
            <a:chExt cx="239" cy="239"/>
          </a:xfrm>
        </p:grpSpPr>
        <p:pic>
          <p:nvPicPr>
            <p:cNvPr id="5213" name="Picture 25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4" name="Picture 25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0" name="Group 258"/>
          <p:cNvGrpSpPr>
            <a:grpSpLocks/>
          </p:cNvGrpSpPr>
          <p:nvPr/>
        </p:nvGrpSpPr>
        <p:grpSpPr bwMode="auto">
          <a:xfrm>
            <a:off x="2205038" y="4198938"/>
            <a:ext cx="379412" cy="379412"/>
            <a:chOff x="3461" y="3471"/>
            <a:chExt cx="239" cy="239"/>
          </a:xfrm>
        </p:grpSpPr>
        <p:pic>
          <p:nvPicPr>
            <p:cNvPr id="5211" name="Picture 25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2" name="Picture 2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1" name="Group 261"/>
          <p:cNvGrpSpPr>
            <a:grpSpLocks/>
          </p:cNvGrpSpPr>
          <p:nvPr/>
        </p:nvGrpSpPr>
        <p:grpSpPr bwMode="auto">
          <a:xfrm>
            <a:off x="2451100" y="4379913"/>
            <a:ext cx="379413" cy="379412"/>
            <a:chOff x="3461" y="3471"/>
            <a:chExt cx="239" cy="239"/>
          </a:xfrm>
        </p:grpSpPr>
        <p:pic>
          <p:nvPicPr>
            <p:cNvPr id="5209" name="Picture 26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0" name="Picture 2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2" name="Group 264"/>
          <p:cNvGrpSpPr>
            <a:grpSpLocks/>
          </p:cNvGrpSpPr>
          <p:nvPr/>
        </p:nvGrpSpPr>
        <p:grpSpPr bwMode="auto">
          <a:xfrm>
            <a:off x="2713038" y="4513263"/>
            <a:ext cx="379412" cy="379412"/>
            <a:chOff x="3461" y="3471"/>
            <a:chExt cx="239" cy="239"/>
          </a:xfrm>
        </p:grpSpPr>
        <p:pic>
          <p:nvPicPr>
            <p:cNvPr id="5207" name="Picture 26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8" name="Picture 26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3" name="Group 267"/>
          <p:cNvGrpSpPr>
            <a:grpSpLocks/>
          </p:cNvGrpSpPr>
          <p:nvPr/>
        </p:nvGrpSpPr>
        <p:grpSpPr bwMode="auto">
          <a:xfrm>
            <a:off x="2976563" y="4556125"/>
            <a:ext cx="379412" cy="379413"/>
            <a:chOff x="3461" y="3471"/>
            <a:chExt cx="239" cy="239"/>
          </a:xfrm>
        </p:grpSpPr>
        <p:pic>
          <p:nvPicPr>
            <p:cNvPr id="5205" name="Picture 26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6" name="Picture 2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4" name="Group 270"/>
          <p:cNvGrpSpPr>
            <a:grpSpLocks/>
          </p:cNvGrpSpPr>
          <p:nvPr/>
        </p:nvGrpSpPr>
        <p:grpSpPr bwMode="auto">
          <a:xfrm>
            <a:off x="3265488" y="4513263"/>
            <a:ext cx="379412" cy="379412"/>
            <a:chOff x="3461" y="3471"/>
            <a:chExt cx="239" cy="239"/>
          </a:xfrm>
        </p:grpSpPr>
        <p:pic>
          <p:nvPicPr>
            <p:cNvPr id="5203" name="Picture 27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4" name="Picture 2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5" name="Group 273"/>
          <p:cNvGrpSpPr>
            <a:grpSpLocks/>
          </p:cNvGrpSpPr>
          <p:nvPr/>
        </p:nvGrpSpPr>
        <p:grpSpPr bwMode="auto">
          <a:xfrm>
            <a:off x="3692525" y="4154488"/>
            <a:ext cx="379413" cy="379412"/>
            <a:chOff x="3461" y="3471"/>
            <a:chExt cx="239" cy="239"/>
          </a:xfrm>
        </p:grpSpPr>
        <p:pic>
          <p:nvPicPr>
            <p:cNvPr id="5201" name="Picture 27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2" name="Picture 2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6" name="Group 276"/>
          <p:cNvGrpSpPr>
            <a:grpSpLocks/>
          </p:cNvGrpSpPr>
          <p:nvPr/>
        </p:nvGrpSpPr>
        <p:grpSpPr bwMode="auto">
          <a:xfrm>
            <a:off x="4149725" y="3862388"/>
            <a:ext cx="379413" cy="379412"/>
            <a:chOff x="3461" y="3471"/>
            <a:chExt cx="239" cy="239"/>
          </a:xfrm>
        </p:grpSpPr>
        <p:pic>
          <p:nvPicPr>
            <p:cNvPr id="5199" name="Picture 27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0" name="Picture 2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7" name="Group 279"/>
          <p:cNvGrpSpPr>
            <a:grpSpLocks/>
          </p:cNvGrpSpPr>
          <p:nvPr/>
        </p:nvGrpSpPr>
        <p:grpSpPr bwMode="auto">
          <a:xfrm>
            <a:off x="4713288" y="3978275"/>
            <a:ext cx="379412" cy="379413"/>
            <a:chOff x="3461" y="3471"/>
            <a:chExt cx="239" cy="239"/>
          </a:xfrm>
        </p:grpSpPr>
        <p:pic>
          <p:nvPicPr>
            <p:cNvPr id="5197" name="Picture 28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8" name="Picture 2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8" name="Group 282"/>
          <p:cNvGrpSpPr>
            <a:grpSpLocks/>
          </p:cNvGrpSpPr>
          <p:nvPr/>
        </p:nvGrpSpPr>
        <p:grpSpPr bwMode="auto">
          <a:xfrm>
            <a:off x="4972050" y="4175125"/>
            <a:ext cx="379413" cy="379413"/>
            <a:chOff x="3461" y="3471"/>
            <a:chExt cx="239" cy="239"/>
          </a:xfrm>
        </p:grpSpPr>
        <p:pic>
          <p:nvPicPr>
            <p:cNvPr id="5195" name="Picture 28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6" name="Picture 28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9" name="Group 285"/>
          <p:cNvGrpSpPr>
            <a:grpSpLocks/>
          </p:cNvGrpSpPr>
          <p:nvPr/>
        </p:nvGrpSpPr>
        <p:grpSpPr bwMode="auto">
          <a:xfrm>
            <a:off x="5197475" y="4389438"/>
            <a:ext cx="379413" cy="379412"/>
            <a:chOff x="3461" y="3471"/>
            <a:chExt cx="239" cy="239"/>
          </a:xfrm>
        </p:grpSpPr>
        <p:pic>
          <p:nvPicPr>
            <p:cNvPr id="5193" name="Picture 28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4" name="Picture 2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0" name="Group 288"/>
          <p:cNvGrpSpPr>
            <a:grpSpLocks/>
          </p:cNvGrpSpPr>
          <p:nvPr/>
        </p:nvGrpSpPr>
        <p:grpSpPr bwMode="auto">
          <a:xfrm>
            <a:off x="5462588" y="4516438"/>
            <a:ext cx="379412" cy="379412"/>
            <a:chOff x="3461" y="3471"/>
            <a:chExt cx="239" cy="239"/>
          </a:xfrm>
        </p:grpSpPr>
        <p:pic>
          <p:nvPicPr>
            <p:cNvPr id="5191" name="Picture 28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2" name="Picture 2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1" name="Group 291"/>
          <p:cNvGrpSpPr>
            <a:grpSpLocks/>
          </p:cNvGrpSpPr>
          <p:nvPr/>
        </p:nvGrpSpPr>
        <p:grpSpPr bwMode="auto">
          <a:xfrm>
            <a:off x="5718175" y="4635500"/>
            <a:ext cx="379413" cy="379413"/>
            <a:chOff x="3461" y="3471"/>
            <a:chExt cx="239" cy="239"/>
          </a:xfrm>
        </p:grpSpPr>
        <p:pic>
          <p:nvPicPr>
            <p:cNvPr id="5189" name="Picture 29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0" name="Picture 2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2" name="Group 294"/>
          <p:cNvGrpSpPr>
            <a:grpSpLocks/>
          </p:cNvGrpSpPr>
          <p:nvPr/>
        </p:nvGrpSpPr>
        <p:grpSpPr bwMode="auto">
          <a:xfrm>
            <a:off x="5997575" y="4678363"/>
            <a:ext cx="379413" cy="379412"/>
            <a:chOff x="3461" y="3471"/>
            <a:chExt cx="239" cy="239"/>
          </a:xfrm>
        </p:grpSpPr>
        <p:pic>
          <p:nvPicPr>
            <p:cNvPr id="5187" name="Picture 29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8" name="Picture 2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3" name="Group 297"/>
          <p:cNvGrpSpPr>
            <a:grpSpLocks/>
          </p:cNvGrpSpPr>
          <p:nvPr/>
        </p:nvGrpSpPr>
        <p:grpSpPr bwMode="auto">
          <a:xfrm>
            <a:off x="6226175" y="4594225"/>
            <a:ext cx="379413" cy="379413"/>
            <a:chOff x="3461" y="3471"/>
            <a:chExt cx="239" cy="239"/>
          </a:xfrm>
        </p:grpSpPr>
        <p:pic>
          <p:nvPicPr>
            <p:cNvPr id="5185" name="Picture 29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6" name="Picture 2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4" name="Group 300"/>
          <p:cNvGrpSpPr>
            <a:grpSpLocks/>
          </p:cNvGrpSpPr>
          <p:nvPr/>
        </p:nvGrpSpPr>
        <p:grpSpPr bwMode="auto">
          <a:xfrm>
            <a:off x="1884363" y="3408363"/>
            <a:ext cx="104775" cy="223837"/>
            <a:chOff x="3461" y="3471"/>
            <a:chExt cx="239" cy="239"/>
          </a:xfrm>
        </p:grpSpPr>
        <p:pic>
          <p:nvPicPr>
            <p:cNvPr id="5183" name="Picture 30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4" name="Picture 3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5" name="Group 303"/>
          <p:cNvGrpSpPr>
            <a:grpSpLocks/>
          </p:cNvGrpSpPr>
          <p:nvPr/>
        </p:nvGrpSpPr>
        <p:grpSpPr bwMode="auto">
          <a:xfrm>
            <a:off x="1858963" y="3705225"/>
            <a:ext cx="379412" cy="379413"/>
            <a:chOff x="3461" y="3471"/>
            <a:chExt cx="239" cy="239"/>
          </a:xfrm>
        </p:grpSpPr>
        <p:pic>
          <p:nvPicPr>
            <p:cNvPr id="5181" name="Picture 30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2" name="Picture 3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186" name="Text Box 306"/>
          <p:cNvSpPr txBox="1">
            <a:spLocks noChangeArrowheads="1"/>
          </p:cNvSpPr>
          <p:nvPr/>
        </p:nvSpPr>
        <p:spPr bwMode="auto">
          <a:xfrm>
            <a:off x="214313" y="165100"/>
            <a:ext cx="8715375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tabLst>
                <a:tab pos="4967288" algn="l"/>
              </a:tabLst>
              <a:defRPr/>
            </a:pPr>
            <a:r>
              <a:rPr lang="en-US" sz="2900" b="1" i="1" dirty="0" err="1">
                <a:solidFill>
                  <a:srgbClr val="FFFF00"/>
                </a:solidFill>
                <a:latin typeface="WinInnwa" pitchFamily="2" charset="0"/>
                <a:ea typeface="+mn-ea"/>
              </a:rPr>
              <a:t>þykvJqGJBudK;udkoDukef;Ncif;wGif</a:t>
            </a:r>
            <a:r>
              <a:rPr lang="en-US" sz="2900" b="1" i="1" dirty="0">
                <a:solidFill>
                  <a:srgbClr val="FFFF00"/>
                </a:solidFill>
                <a:latin typeface="WinInnwa" pitchFamily="2" charset="0"/>
                <a:ea typeface="+mn-ea"/>
              </a:rPr>
              <a:t> </a:t>
            </a:r>
            <a:r>
              <a:rPr lang="en-US" sz="2900" b="1" i="1" dirty="0" err="1">
                <a:solidFill>
                  <a:srgbClr val="FFFF00"/>
                </a:solidFill>
                <a:latin typeface="WinInnwa" pitchFamily="2" charset="0"/>
                <a:ea typeface="+mn-ea"/>
              </a:rPr>
              <a:t>tcsdefrsm;pGmtokH;NyKcJhNyD</a:t>
            </a:r>
            <a:r>
              <a:rPr lang="en-US" sz="2900" b="1" i="1" dirty="0">
                <a:solidFill>
                  <a:srgbClr val="FFFF00"/>
                </a:solidFill>
                <a:latin typeface="WinInnwa" pitchFamily="2" charset="0"/>
                <a:ea typeface="+mn-ea"/>
              </a:rPr>
              <a:t>..</a:t>
            </a:r>
          </a:p>
        </p:txBody>
      </p:sp>
      <p:sp>
        <p:nvSpPr>
          <p:cNvPr id="32" name="Text Box 113">
            <a:extLst>
              <a:ext uri="{FF2B5EF4-FFF2-40B4-BE49-F238E27FC236}">
                <a16:creationId xmlns:a16="http://schemas.microsoft.com/office/drawing/2014/main" id="{AE7257E5-4A8C-8C76-4843-9257AD27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" y="2378075"/>
            <a:ext cx="782637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ja-JP" sz="11500" b="1" i="1" dirty="0">
                <a:solidFill>
                  <a:srgbClr val="FFFF00"/>
                </a:solidFill>
                <a:effectLst>
                  <a:glow rad="228600">
                    <a:srgbClr val="1A0004">
                      <a:alpha val="40000"/>
                    </a:srgbClr>
                  </a:glow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End</a:t>
            </a:r>
            <a:endParaRPr lang="en-US" sz="9600" b="1" i="1" dirty="0">
              <a:solidFill>
                <a:srgbClr val="FFFF00"/>
              </a:solidFill>
              <a:effectLst>
                <a:glow rad="228600">
                  <a:srgbClr val="1A0004">
                    <a:alpha val="40000"/>
                  </a:srgbClr>
                </a:glow>
                <a:outerShdw blurRad="50800" dist="88900" dir="2700000" algn="tl" rotWithShape="0">
                  <a:srgbClr val="000000"/>
                </a:outerShdw>
              </a:effectLst>
              <a:latin typeface="Kosher-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18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3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6"/>
          <a:stretch>
            <a:fillRect/>
          </a:stretch>
        </p:blipFill>
        <p:spPr bwMode="auto">
          <a:xfrm>
            <a:off x="163513" y="203200"/>
            <a:ext cx="883285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461375" y="6289675"/>
            <a:ext cx="165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7926388" y="6423025"/>
            <a:ext cx="339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08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334963" y="6478588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7464425" y="6424613"/>
            <a:ext cx="6619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995363" y="1400175"/>
            <a:ext cx="7061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500" b="1" dirty="0" err="1">
                <a:solidFill>
                  <a:srgbClr val="3BE3C7"/>
                </a:solidFill>
                <a:latin typeface="WinInnwa" pitchFamily="2" charset="0"/>
                <a:ea typeface="+mn-ea"/>
              </a:rPr>
              <a:t>aemifwESifhqdkifaom&amp;dk;pif;aom</a:t>
            </a:r>
            <a:r>
              <a:rPr lang="en-US" sz="4500" b="1" dirty="0">
                <a:solidFill>
                  <a:srgbClr val="3BE3C7"/>
                </a:solidFill>
                <a:latin typeface="WinInnwa" pitchFamily="2" charset="0"/>
                <a:ea typeface="+mn-ea"/>
              </a:rPr>
              <a:t>       </a:t>
            </a:r>
            <a:r>
              <a:rPr lang="en-US" sz="4500" b="1" dirty="0" err="1">
                <a:solidFill>
                  <a:srgbClr val="3BE3C7"/>
                </a:solidFill>
                <a:latin typeface="WinInnwa" pitchFamily="2" charset="0"/>
                <a:ea typeface="+mn-ea"/>
              </a:rPr>
              <a:t>qkawmif;csufonf</a:t>
            </a:r>
            <a:r>
              <a:rPr lang="en-US" sz="4500" b="1" dirty="0">
                <a:solidFill>
                  <a:srgbClr val="3BE3C7"/>
                </a:solidFill>
                <a:latin typeface="WinInnwa" pitchFamily="2" charset="0"/>
                <a:ea typeface="+mn-ea"/>
              </a:rPr>
              <a:t> oifhtwGufxm0&amp;touf&amp;bdkYvrf;p </a:t>
            </a:r>
            <a:r>
              <a:rPr lang="en-US" sz="4500" b="1" dirty="0" err="1">
                <a:solidFill>
                  <a:srgbClr val="3BE3C7"/>
                </a:solidFill>
                <a:latin typeface="WinInnwa" pitchFamily="2" charset="0"/>
                <a:ea typeface="+mn-ea"/>
              </a:rPr>
              <a:t>NzpfEdkifygonf</a:t>
            </a:r>
            <a:r>
              <a:rPr lang="en-US" sz="4500" b="1" dirty="0">
                <a:solidFill>
                  <a:srgbClr val="3BE3C7"/>
                </a:solidFill>
                <a:latin typeface="WinInnwa" pitchFamily="2" charset="0"/>
                <a:ea typeface="+mn-ea"/>
              </a:rPr>
              <a:t>/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90129" name="Picture 1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93675" y="411163"/>
            <a:ext cx="87979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ja-JP" altLang="en-US" sz="2000" b="1">
                <a:solidFill>
                  <a:srgbClr val="1822CD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822CD"/>
                </a:solidFill>
                <a:latin typeface="WinInnwa" charset="0"/>
              </a:rPr>
              <a:t>em;vnfEdkifap&amp;ef? þor®musrf;pmudkay;awmfrlaomaBumifh aus;Zl;txl;wifvSyg\/ 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09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78864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0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FFEA18"/>
                </a:solidFill>
                <a:latin typeface="WinInnwa" charset="0"/>
              </a:rPr>
              <a:t>ocifa,&amp;I?, uRefKyftwGufudk,fawmfvkyfaqmifay;cJhaomt&amp;mrsm;tm;</a:t>
            </a: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em;vnfedKifap&amp;ef? þor®musrf;pmudkay;awmfrlaomaBumifh aus;Zl;txl;wifvSyg\/ 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usL;vGefcJhaomtNypfrsm;tm;vkH;udk 0efcHvsuf ,ckyif udk,fawmfhxHodkYwdk;0ifcsOf;uyfyg\/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10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79888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0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FFEA18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em;vnfedKifap&amp;ef? þor®musrf;pmudkay;awmfrlaomaBumifh aus;Zl;txl;wifvSyg\/ usL;vGefcJhaomtNypfrsm;tm;vkH;udk 0efcHvsuf ,ckyif udk,fawmhxHodkYwdk;0ifcsOf;uyfyg\/</a:t>
            </a:r>
            <a:r>
              <a:rPr lang="en-US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 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uRefKyfonf rpkHvifaomolNzpfyg\/</a:t>
            </a:r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11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091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0912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0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FFEA18"/>
                </a:solidFill>
                <a:latin typeface="WinInnwa" charset="0"/>
              </a:rPr>
              <a:t>ocifa,&amp;I?uRefKyftwGufudk,fawmfvkyfaqmifay;cJhaomt&amp;mrsm;tm;</a:t>
            </a: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em;vnfedKifap&amp;ef? þor®musrf;pmudkay;awmfrlaomaBumif. aus;Zl;txl;wifvSyg\/ usL;vGefcJhaomtNypfrsm;tm;vkH;udk 0efcHvQuf ,ckyif udk,fawmhfxHodkYwdk;0ifcsOf;uyfyg\/</a:t>
            </a:r>
            <a:r>
              <a:rPr lang="en-US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2058" tIns="41029" rIns="82058" bIns="41029" anchor="ctr">
            <a:spAutoFit/>
          </a:bodyPr>
          <a:lstStyle/>
          <a:p>
            <a:pPr defTabSz="820738">
              <a:spcBef>
                <a:spcPct val="50000"/>
              </a:spcBef>
              <a:defRPr/>
            </a:pPr>
            <a:endParaRPr lang="en-US" sz="1100" b="1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12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3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1936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0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FFEA18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em;vnfedKifap&amp;ef? þor®musrf;pmudkay;awmfrlaomaBumifh aus;Zl;txl;wifvSyg\/ usL;vGefcJhaomtNypfrsm;tm;vkH;udk 0efcHvsuf ,ckyif udk,fawmfhxHodkYwdk;0ifcsOf;uyfyg\/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udk,fawmf\cGifhvTwfNcif;? vrf;nTefcsufESifh xm0&amp;toufudkawmif;cHyg\/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2058" tIns="41029" rIns="82058" bIns="41029" anchor="ctr">
            <a:spAutoFit/>
          </a:bodyPr>
          <a:lstStyle/>
          <a:p>
            <a:pPr defTabSz="820738">
              <a:spcBef>
                <a:spcPct val="50000"/>
              </a:spcBef>
              <a:defRPr/>
            </a:pPr>
            <a:endParaRPr lang="en-US" sz="1100" b="1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13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2960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000" b="1">
                <a:solidFill>
                  <a:srgbClr val="150AA6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150AA6"/>
                </a:solidFill>
                <a:latin typeface="WinInnwa" charset="0"/>
              </a:rPr>
              <a:t>em;vnfedKifap&amp;ef? þor®musrf;pmudkay;awmfrlaomaBumif. aus;Zl;txl;wifvSyg\/ usL;vGefcJhaomtNypfrsm;tm;vkH;udk 0efcHvsuf ,ckyif udk,fawmhfxHodkYwdk;0ifcsOf;uyfyg\/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udk,fawmf\cGif.vTwfNcif;? vrf;nTefcsufESifh xm0&amp;toufudkawmif;cHyg\/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,ckyif udk,fawmfhxHodkYcsOf;uyfvsuf xm0&amp;toufudkt&amp;,lyg\/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14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3987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3988" name="Picture 2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800" b="1">
                <a:solidFill>
                  <a:srgbClr val="150AA6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150AA6"/>
                </a:solidFill>
                <a:latin typeface="WinInnwa" charset="0"/>
              </a:rPr>
              <a:t>em;vnfedKifap&amp;ef? þor®musrf;pmudkay;awmfrlaomaBumif. aus;Zl;txl;wifvSyg\/ usL;vGefcJhaomtNypfrsm;tm;vkH;udk 0efcHvsuf ,ckyif udk,fawmhfxHodkYwdk;0ifcsOf;uyfyg\/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udk,fawmf\cGif.vTwfNcif;? vrf;nTefcsufESifh xm0&amp;toufudkawmif;cHyg\/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,ckyif udk,fawmfhxHodkYcsOf;uyfvsuf xm0&amp;toufudkt&amp;,lyg\/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 uRefKyfpdwfxJwGif0ifa&amp;mufusdef;0yfNyD; tkyfpdk;vrf;Nyawmfrlyg/</a:t>
            </a:r>
            <a:endParaRPr lang="en-US" sz="2800" b="1">
              <a:solidFill>
                <a:schemeClr val="accent1"/>
              </a:solidFill>
              <a:latin typeface="WinInnwa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15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5008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800" b="1">
                <a:solidFill>
                  <a:srgbClr val="150AA6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150AA6"/>
                </a:solidFill>
                <a:latin typeface="WinInnwa" charset="0"/>
              </a:rPr>
              <a:t>em;vnfedKifap&amp;ef? þor®musrf;pmudkay;awmfrlaomaBumif. aus;Zl;txl;wifvSyg\/ usL;vGefcJhaomtNypfrsm;tm;vkH;udk 0efcHvsuf ,ckyif udk,fawmhfxHodkYwdk;0ifcsOf;uyfyg\/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udk,fawmf\cGif.vTwfNcif;? vrf;nTefcsufESifh xm0&amp;toufudkawmif;cHyg\/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,ckyif udk,fawmfhxHodkYcsOf;uyfvsuf xm0&amp;toufudkt&amp;,lyg\/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 uRefKyfpdwfxJwGif0ifa&amp;mufusdef;0yfNyD; tkyfpdk;vrf;Nyawmfrlyg/</a:t>
            </a:r>
            <a:endParaRPr lang="en-US" sz="2800" b="1">
              <a:solidFill>
                <a:schemeClr val="accent1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tvdkawmfESifhtnD touf&amp;SifwwfygrnfhtaBumif; oGefoifvrf;Nyawmfrlyg/ </a:t>
            </a: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16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603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6032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800" b="1">
                <a:solidFill>
                  <a:srgbClr val="150AA6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150AA6"/>
                </a:solidFill>
                <a:latin typeface="WinInnwa" charset="0"/>
              </a:rPr>
              <a:t>em;vnfedKifap&amp;ef? þor®musrf;pmudkay;awmfrlaomaBumif. aus;Zl;txl;wifvSyg\/ usL;vGefcJhaomtNypfrsm;tm;vkH;udk 0efcHvsuf ,ckyif udk,fawmhfxHodkYwdk;0ifcsOf;uyfyg\/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udk,fawmf\cGif.vTwfNcif;? vrf;nTefcsufESifh xm0&amp;toufudkawmif;cHyg\/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,ckyif udk,fawmfhxHodkYcsOf;uyfvsuf xm0&amp;toufudkt&amp;,lyg\/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 uRefKyfpdwfxJwGif0ifa&amp;mufusdef;0yfNyD; tkyfpdk;vrf;Nyawmfrlyg/</a:t>
            </a:r>
            <a:endParaRPr lang="en-US" sz="2800" b="1">
              <a:solidFill>
                <a:schemeClr val="accent1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tvdkawmfESifhtnD touf&amp;SifwwfygrnfhtaBumif; oGefoifvrf;Nyawmfrlyg/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tdrfawmfodkYydkYaqmifawmfrlyg/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1"/>
                </a:solidFill>
                <a:latin typeface="Comic Sans MS" pitchFamily="66" charset="0"/>
                <a:ea typeface="+mn-ea"/>
              </a:rPr>
              <a:t>17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875" tIns="44937" rIns="89875" bIns="44937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875" tIns="44937" rIns="89875" bIns="44937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71" y="-33338"/>
            <a:ext cx="8875059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258839" y="-579434"/>
            <a:ext cx="2848955" cy="57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75" tIns="44937" rIns="89875" bIns="44937">
            <a:spAutoFit/>
          </a:bodyPr>
          <a:lstStyle/>
          <a:p>
            <a:pPr defTabSz="806867">
              <a:defRPr/>
            </a:pPr>
            <a:r>
              <a:rPr lang="en-US" sz="3177" dirty="0">
                <a:solidFill>
                  <a:srgbClr val="FFFF00"/>
                </a:solidFill>
                <a:latin typeface="Times"/>
              </a:rPr>
              <a:t>Burmese</a:t>
            </a:r>
            <a:endParaRPr lang="my-MM" sz="3177" dirty="0">
              <a:solidFill>
                <a:srgbClr val="FFFF00"/>
              </a:solidFill>
              <a:latin typeface="Wwin_Burmese1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07020" y="412979"/>
            <a:ext cx="7113915" cy="35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75" tIns="44937" rIns="89875" bIns="44937">
            <a:spAutoFit/>
          </a:bodyPr>
          <a:lstStyle/>
          <a:p>
            <a:pPr algn="l" defTabSz="806867"/>
            <a:r>
              <a:rPr lang="en-US" sz="11295" b="1" dirty="0" err="1">
                <a:solidFill>
                  <a:srgbClr val="FFFF00"/>
                </a:solidFill>
                <a:latin typeface="WinInnwa" charset="0"/>
              </a:rPr>
              <a:t>or®musrf;pm</a:t>
            </a:r>
            <a:endParaRPr lang="en-US" sz="11295" b="1" dirty="0">
              <a:solidFill>
                <a:srgbClr val="FFFF00"/>
              </a:solidFill>
              <a:latin typeface="WinInnwa" charset="0"/>
            </a:endParaRPr>
          </a:p>
          <a:p>
            <a:pPr algn="l" defTabSz="806867"/>
            <a:r>
              <a:rPr lang="en-US" sz="11295" b="1" dirty="0" err="1">
                <a:solidFill>
                  <a:srgbClr val="FFFF00"/>
                </a:solidFill>
                <a:latin typeface="WinInnwa" charset="0"/>
              </a:rPr>
              <a:t>tkwfNrpf</a:t>
            </a:r>
            <a:endParaRPr lang="en-US" sz="11295" b="1" dirty="0">
              <a:solidFill>
                <a:srgbClr val="FFFF00"/>
              </a:solidFill>
              <a:latin typeface="WinInnwa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208432" y="5211481"/>
            <a:ext cx="8343480" cy="1343023"/>
            <a:chOff x="48" y="3424"/>
            <a:chExt cx="5415" cy="846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101"/>
              <a:ext cx="1017" cy="1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defTabSz="806867">
                <a:spcBef>
                  <a:spcPct val="50000"/>
                </a:spcBef>
                <a:defRPr/>
              </a:pPr>
              <a:endParaRPr lang="ko-KR" altLang="en-US" sz="1147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defTabSz="806867">
                <a:spcBef>
                  <a:spcPct val="50000"/>
                </a:spcBef>
                <a:defRPr/>
              </a:pPr>
              <a:endParaRPr lang="en-US" altLang="ko-KR" sz="1765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96716" y="5071786"/>
            <a:ext cx="7949033" cy="63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75" tIns="44937" rIns="89875" bIns="44937">
            <a:spAutoFit/>
          </a:bodyPr>
          <a:lstStyle/>
          <a:p>
            <a:pPr defTabSz="806867">
              <a:spcBef>
                <a:spcPct val="50000"/>
              </a:spcBef>
            </a:pPr>
            <a:r>
              <a:rPr lang="en-US" altLang="ko-KR" sz="1765" b="1" i="1" dirty="0">
                <a:solidFill>
                  <a:srgbClr val="FAFD00"/>
                </a:solidFill>
                <a:latin typeface="Arial Unicode MS" charset="0"/>
                <a:cs typeface="Arial Unicode MS" charset="0"/>
              </a:rPr>
              <a:t>Texas</a:t>
            </a:r>
            <a:r>
              <a:rPr lang="en-US" altLang="ko-KR" sz="1765" b="1" i="1" dirty="0">
                <a:solidFill>
                  <a:srgbClr val="FAFD00"/>
                </a:solidFill>
                <a:latin typeface="Win Innwa" charset="0"/>
              </a:rPr>
              <a:t> </a:t>
            </a:r>
            <a:r>
              <a:rPr lang="en-US" altLang="ko-KR" sz="1765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jrdk.rS</a:t>
            </a:r>
            <a:r>
              <a:rPr lang="en-US" altLang="ko-KR" sz="1765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</a:t>
            </a:r>
            <a:r>
              <a:rPr lang="en-US" altLang="ko-KR" sz="1765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o</a:t>
            </a:r>
            <a:r>
              <a:rPr lang="en-US" sz="1765" b="1" dirty="0" err="1">
                <a:solidFill>
                  <a:srgbClr val="EEE30C"/>
                </a:solidFill>
                <a:latin typeface="WinInnwa" charset="0"/>
                <a:cs typeface="WinInnwa" charset="0"/>
              </a:rPr>
              <a:t>r®m</a:t>
            </a:r>
            <a:r>
              <a:rPr lang="en-US" altLang="ko-KR" sz="1765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usrf;pm-tkwfjrpf</a:t>
            </a:r>
            <a:r>
              <a:rPr lang="en-US" altLang="ko-KR" sz="1765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(</a:t>
            </a:r>
            <a:r>
              <a:rPr lang="en-US" altLang="ko-KR" sz="1765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edkifiHwumtrSkawmfaqmifvkyfief</a:t>
            </a:r>
            <a:r>
              <a:rPr lang="en-US" altLang="ko-KR" sz="1765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;) </a:t>
            </a:r>
            <a:br>
              <a:rPr lang="en-US" altLang="ko-KR" sz="1765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</a:br>
            <a:r>
              <a:rPr lang="en-US" altLang="ko-KR" sz="1765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\ </a:t>
            </a:r>
            <a:r>
              <a:rPr lang="en-US" altLang="ko-KR" sz="1765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wifjycsuf</a:t>
            </a:r>
            <a:endParaRPr lang="en-US" altLang="ko-KR" sz="1765" b="1" i="1" dirty="0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6224"/>
      </p:ext>
    </p:extLst>
  </p:cSld>
  <p:clrMapOvr>
    <a:masterClrMapping/>
  </p:clrMapOvr>
  <p:transition spd="slow">
    <p:wheel spokes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7056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800" b="1">
                <a:solidFill>
                  <a:srgbClr val="150AA6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150AA6"/>
                </a:solidFill>
                <a:latin typeface="WinInnwa" charset="0"/>
              </a:rPr>
              <a:t>em;vnfedKifap&amp;ef? þor®musrf;pmudkay;awmfrlaomaBumif. aus;Zl;txl;wifvSyg\/ usL;vGefcJhaomtNypfrsm;tm;vkH;udk 0efcHvsuf ,ckyif udk,fawmhfxHodkYwdk;0ifcsOf;uyfyg\/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udk,fawmf\cGif.vTwfNcif;? vrf;nTefcsufESifh xm0&amp;toufudkawmif;cHyg\/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,ckyif udk,fawmfhxHodkYcsOf;uyfvsuf xm0&amp;toufudkt&amp;,lyg\/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 uRefKyfpdwfxJwGif0ifa&amp;mufusdef;0yfNyD; tkyfpdk;vrf;Nyawmfrlyg/</a:t>
            </a:r>
            <a:endParaRPr lang="en-US" sz="2800" b="1">
              <a:solidFill>
                <a:schemeClr val="accent1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tvdkawmfESifhtnD touf&amp;SifwwfygrnfhtaBumif; oGefoifvrf;Nyawmfrlyg/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tdrfawmfodkYydkYaqmifawmfrlyg/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emrawmfNrwfüqkawmif;yg\/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18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807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88080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latin typeface="Times"/>
              <a:ea typeface="+mn-ea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93675" y="411163"/>
            <a:ext cx="87979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800" b="1">
                <a:solidFill>
                  <a:srgbClr val="150AA6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150AA6"/>
                </a:solidFill>
                <a:latin typeface="WinInnwa" charset="0"/>
              </a:rPr>
              <a:t>em;vnfedKifap&amp;ef? þor®musrf;pmudkay;awmfrlaomaBumif. aus;Zl;txl;wifvSyg\/ usL;vGefcJhaomtNypfrsm;tm;vkH;udk 0efcHvsuf ,ckyif udk,fawmhfxHodkYwdk;0ifcsOf;uyfyg\/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udk,fawmf\cGif.vTwfNcif;? vrf;nTefcsufESifh xm0&amp;toufudkawmif;cHyg\/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,ckyif udk,fawmfhxHodkYcsOf;uyfvsuf xm0&amp;toufudkt&amp;,lyg\/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 uRefKyfpdwfxJwGif0ifa&amp;mufusdef;0yfNyD; tkyfpdk;vrf;Nyawmfrlyg/</a:t>
            </a:r>
            <a:endParaRPr lang="en-US" sz="2800" b="1">
              <a:solidFill>
                <a:schemeClr val="accent1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tvdkawmfESifhtnD touf&amp;SifwwfygrnfhtaBumif; oGefoifvrf;Nyawmfrlyg/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tdrfawmfodkYydkYaqmifawmfrlyg/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emrawmfNrwfüqkawmif;yg\/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uRefKyftwGufNyKawmfrlcJhaomtrIrsm;twGufaus;Zl;awmfudkcsD;rGrf;yg\/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19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1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SG">
                <a:latin typeface="Times"/>
                <a:ea typeface="+mn-ea"/>
              </a:endParaRPr>
            </a:p>
          </p:txBody>
        </p:sp>
        <p:pic>
          <p:nvPicPr>
            <p:cNvPr id="141316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</p:pic>
      </p:grp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  <a:latin typeface="Times"/>
              <a:ea typeface="+mn-ea"/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93675" y="411163"/>
            <a:ext cx="87979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ja-JP" altLang="en-US" sz="2800" b="1">
                <a:solidFill>
                  <a:srgbClr val="150AA6"/>
                </a:solidFill>
                <a:latin typeface="WinInnwa" charset="0"/>
              </a:rPr>
              <a:t>“</a:t>
            </a:r>
            <a:r>
              <a:rPr lang="en-US" sz="2800" b="1">
                <a:solidFill>
                  <a:srgbClr val="150AA6"/>
                </a:solidFill>
                <a:latin typeface="WinInnwa" charset="0"/>
              </a:rPr>
              <a:t>ocifa,&amp;I? uRefKyftwGufudk,fawmfvkyfaqmifay;cJhaomt&amp;mrsm;tm;</a:t>
            </a:r>
          </a:p>
          <a:p>
            <a:pPr algn="l"/>
            <a:r>
              <a:rPr lang="en-US" sz="2800" b="1">
                <a:solidFill>
                  <a:srgbClr val="150AA6"/>
                </a:solidFill>
                <a:latin typeface="WinInnwa" charset="0"/>
              </a:rPr>
              <a:t>em;vnfedKifap&amp;ef? þor®musrf;pmudkay;awmfrlaomaBumif. aus;Zl;txl;wifvSyg\/ usL;vGefcJhaomtNypfrsm;tm;vkH;udk 0efcHvsuf ,ckyif udk,fawmhfxHodkYwdk;0ifcsOf;uyfyg\/</a:t>
            </a:r>
            <a:r>
              <a:rPr lang="en-US" sz="2800" b="1">
                <a:solidFill>
                  <a:srgbClr val="1822CD"/>
                </a:solidFill>
                <a:latin typeface="WinInnwa" charset="0"/>
              </a:rPr>
              <a:t> </a:t>
            </a:r>
          </a:p>
          <a:p>
            <a:pPr algn="l"/>
            <a:r>
              <a:rPr lang="en-US" sz="2800" b="1">
                <a:solidFill>
                  <a:srgbClr val="1822CD"/>
                </a:solidFill>
                <a:latin typeface="WinInnwa" charset="0"/>
              </a:rPr>
              <a:t>   udk,fawmfhtvdkawmfESifha0;uGmaomolNzpfyg\/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udk,fawmf\cGif.vTwfNcif;? vrf;nTefcsufESifh xm0&amp;toufudkawmif;cHyg\/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,ckyif udk,fawmfhxHodkYcsOf;uyfvsuf xm0&amp;toufudkt&amp;,lyg\/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rgbClr val="FFEA18"/>
                </a:solidFill>
                <a:latin typeface="WinInnwa" charset="0"/>
              </a:rPr>
              <a:t> uRefKyfpdwfxJwGif0ifa&amp;mufusdef;0yfNyD; tkyfpdk;vrf;Nyawmfrlyg/</a:t>
            </a:r>
            <a:endParaRPr lang="en-US" sz="2800" b="1">
              <a:solidFill>
                <a:schemeClr val="accent1"/>
              </a:solidFill>
              <a:latin typeface="WinInnwa" charset="0"/>
            </a:endParaRP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tvdkawmfESifhtnD touf&amp;SifwwfygrnfhtaBumif; oGefoifvrf;Nyawmfrlyg/ </a:t>
            </a:r>
          </a:p>
          <a:p>
            <a:pPr algn="l"/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tdrfawmfodkYydkYaqmifawmfrlyg/</a:t>
            </a: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 emrawmfNrwfüqkawmif;yg\/</a:t>
            </a:r>
            <a:endParaRPr lang="en-US" sz="2800" b="1">
              <a:solidFill>
                <a:srgbClr val="FFEA18"/>
              </a:solidFill>
              <a:latin typeface="WinInnwa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WinInnwa" charset="0"/>
              </a:rPr>
              <a:t>uRefKyftwGufNyKawmfrlcJhaomtrIrsm;twGufaus;Zl;awmfudkcsD;rGrf;yg\/ tmrif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20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4"/>
          <p:cNvGrpSpPr>
            <a:grpSpLocks/>
          </p:cNvGrpSpPr>
          <p:nvPr/>
        </p:nvGrpSpPr>
        <p:grpSpPr bwMode="auto">
          <a:xfrm>
            <a:off x="-41275" y="0"/>
            <a:ext cx="9144000" cy="6858000"/>
            <a:chOff x="0" y="0"/>
            <a:chExt cx="5760" cy="4320"/>
          </a:xfrm>
        </p:grpSpPr>
        <p:sp>
          <p:nvSpPr>
            <p:cNvPr id="2254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41" name="Picture 16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77800" y="323850"/>
            <a:ext cx="86741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accent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þqkawmif;csufrsm;udk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 &amp;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dk;om;pGm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? 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pdwfESvHk;t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&lt;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uif;rJh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ESifh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vdkcsif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         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awmifhwaompdwfESifhtrSefwu,fawmif;cHvQif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                                             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u,fwifNcif;pdwfcsrIonf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 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oifhtwGufyifNzpfygonf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/</a:t>
            </a:r>
            <a:endParaRPr lang="en-US" sz="3600" b="1" dirty="0">
              <a:solidFill>
                <a:srgbClr val="1822C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21</a:t>
            </a:r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192088" y="4403725"/>
            <a:ext cx="869791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,</a:t>
            </a:r>
            <a:r>
              <a:rPr lang="en-US" sz="32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ckyif</a:t>
            </a:r>
            <a:r>
              <a:rPr lang="en-US" sz="32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- </a:t>
            </a:r>
            <a:r>
              <a:rPr lang="en-US" sz="3200" b="1" u="sng" dirty="0">
                <a:solidFill>
                  <a:srgbClr val="FFEA18"/>
                </a:solidFill>
                <a:latin typeface="WinInnwa" pitchFamily="2" charset="0"/>
                <a:ea typeface="+mn-ea"/>
              </a:rPr>
              <a:t>oif.0dnmOfwdk;wufNcif;?</a:t>
            </a:r>
            <a:r>
              <a:rPr lang="en-US" sz="32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</a:t>
            </a:r>
            <a:r>
              <a:rPr lang="en-US" sz="3200" b="1" u="sng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oefY&amp;Sif;Ncif</a:t>
            </a:r>
            <a:r>
              <a:rPr lang="en-US" sz="3200" b="1" u="sng" dirty="0">
                <a:solidFill>
                  <a:srgbClr val="FFEA18"/>
                </a:solidFill>
                <a:latin typeface="WinInnwa" pitchFamily="2" charset="0"/>
                <a:ea typeface="+mn-ea"/>
              </a:rPr>
              <a:t>;</a:t>
            </a:r>
            <a:r>
              <a:rPr lang="en-US" sz="32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</a:t>
            </a:r>
            <a:r>
              <a:rPr lang="en-US" sz="32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onf</a:t>
            </a:r>
            <a:r>
              <a:rPr lang="en-US" sz="32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</a:t>
            </a:r>
            <a:r>
              <a:rPr lang="en-US" sz="32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a,&amp;Ic&amp;pfawmftm;Nzifh</a:t>
            </a:r>
            <a:endParaRPr lang="en-US" sz="3200" b="1" dirty="0">
              <a:solidFill>
                <a:srgbClr val="FFEA18"/>
              </a:solidFill>
              <a:latin typeface="WinInnwa" pitchFamily="2" charset="0"/>
              <a:ea typeface="+mn-ea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tpNyKcJhNyDNzpfygonf</a:t>
            </a:r>
            <a:r>
              <a:rPr lang="en-US" sz="32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/</a:t>
            </a:r>
            <a:endParaRPr lang="en-US" sz="3600" dirty="0">
              <a:solidFill>
                <a:srgbClr val="FFEA18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50800" y="1925638"/>
            <a:ext cx="8974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,ckwGifyifoefY&amp;Sif;aom0dnmOfawmfonf oifhpdwfESvkH;xJwGifusdef;0yfNyDNzpfoNzifh </a:t>
            </a:r>
            <a:r>
              <a:rPr lang="en-US" sz="28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oif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&amp;&amp;Sdaomxm0&amp;toufonf </a:t>
            </a:r>
            <a:r>
              <a:rPr lang="en-US" sz="2800" b="1" u="sng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tvGefpdwfcs&amp;NyDygonf</a:t>
            </a:r>
            <a:r>
              <a:rPr lang="en-US" sz="2800" b="1" u="sng" dirty="0">
                <a:solidFill>
                  <a:srgbClr val="1822CD"/>
                </a:solidFill>
                <a:latin typeface="WinInnwa" pitchFamily="2" charset="0"/>
                <a:ea typeface="+mn-ea"/>
              </a:rPr>
              <a:t>/</a:t>
            </a:r>
            <a:r>
              <a:rPr lang="en-US" sz="28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 </a:t>
            </a:r>
            <a:endParaRPr lang="en-US" sz="2800" b="1" i="1" u="sng" dirty="0">
              <a:solidFill>
                <a:srgbClr val="1822C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212725" y="3205163"/>
            <a:ext cx="8685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3BE3C7"/>
                </a:solidFill>
                <a:latin typeface="WinInnwa" charset="0"/>
              </a:rPr>
              <a:t>   </a:t>
            </a:r>
            <a:r>
              <a:rPr lang="en-US" sz="4400" b="1" i="1">
                <a:solidFill>
                  <a:srgbClr val="3BE3C7"/>
                </a:solidFill>
                <a:latin typeface="WinInnwa" charset="0"/>
              </a:rPr>
              <a:t>aNzmifhrwfNcif;&amp;&amp;SdNyD;Nzpfygonf/</a:t>
            </a:r>
            <a:endParaRPr lang="en-US" sz="4400" b="1" i="1" u="sng">
              <a:solidFill>
                <a:srgbClr val="3BE3C7"/>
              </a:solidFill>
              <a:latin typeface="WinInnwa" charset="0"/>
            </a:endParaRPr>
          </a:p>
        </p:txBody>
      </p:sp>
      <p:sp>
        <p:nvSpPr>
          <p:cNvPr id="22539" name="Text Box 20"/>
          <p:cNvSpPr txBox="1">
            <a:spLocks noChangeArrowheads="1"/>
          </p:cNvSpPr>
          <p:nvPr/>
        </p:nvSpPr>
        <p:spPr bwMode="auto">
          <a:xfrm>
            <a:off x="8382000" y="6437313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3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53" grpId="0" autoUpdateAnimBg="0"/>
      <p:bldP spid="91154" grpId="0" autoUpdateAnimBg="0"/>
      <p:bldP spid="911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</p:pic>
      <p:grpSp>
        <p:nvGrpSpPr>
          <p:cNvPr id="23556" name="Group 311"/>
          <p:cNvGrpSpPr>
            <a:grpSpLocks/>
          </p:cNvGrpSpPr>
          <p:nvPr/>
        </p:nvGrpSpPr>
        <p:grpSpPr bwMode="auto">
          <a:xfrm>
            <a:off x="1809750" y="1617663"/>
            <a:ext cx="6010275" cy="3440112"/>
            <a:chOff x="1140" y="1019"/>
            <a:chExt cx="3786" cy="2167"/>
          </a:xfrm>
        </p:grpSpPr>
        <p:grpSp>
          <p:nvGrpSpPr>
            <p:cNvPr id="23563" name="Group 312"/>
            <p:cNvGrpSpPr>
              <a:grpSpLocks/>
            </p:cNvGrpSpPr>
            <p:nvPr/>
          </p:nvGrpSpPr>
          <p:grpSpPr bwMode="auto">
            <a:xfrm>
              <a:off x="1140" y="1991"/>
              <a:ext cx="239" cy="239"/>
              <a:chOff x="3461" y="3471"/>
              <a:chExt cx="239" cy="239"/>
            </a:xfrm>
          </p:grpSpPr>
          <p:pic>
            <p:nvPicPr>
              <p:cNvPr id="23723" name="Picture 31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4" name="Picture 3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4" name="Group 315"/>
            <p:cNvGrpSpPr>
              <a:grpSpLocks/>
            </p:cNvGrpSpPr>
            <p:nvPr/>
          </p:nvGrpSpPr>
          <p:grpSpPr bwMode="auto">
            <a:xfrm>
              <a:off x="1195" y="1825"/>
              <a:ext cx="239" cy="239"/>
              <a:chOff x="3461" y="3471"/>
              <a:chExt cx="239" cy="239"/>
            </a:xfrm>
          </p:grpSpPr>
          <p:pic>
            <p:nvPicPr>
              <p:cNvPr id="23721" name="Picture 31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2" name="Picture 3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5" name="Group 318"/>
            <p:cNvGrpSpPr>
              <a:grpSpLocks/>
            </p:cNvGrpSpPr>
            <p:nvPr/>
          </p:nvGrpSpPr>
          <p:grpSpPr bwMode="auto">
            <a:xfrm>
              <a:off x="1277" y="1673"/>
              <a:ext cx="239" cy="239"/>
              <a:chOff x="3461" y="3471"/>
              <a:chExt cx="239" cy="239"/>
            </a:xfrm>
          </p:grpSpPr>
          <p:pic>
            <p:nvPicPr>
              <p:cNvPr id="23719" name="Picture 31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20" name="Picture 3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6" name="Group 321"/>
            <p:cNvGrpSpPr>
              <a:grpSpLocks/>
            </p:cNvGrpSpPr>
            <p:nvPr/>
          </p:nvGrpSpPr>
          <p:grpSpPr bwMode="auto">
            <a:xfrm>
              <a:off x="1384" y="1538"/>
              <a:ext cx="239" cy="239"/>
              <a:chOff x="3461" y="3471"/>
              <a:chExt cx="239" cy="239"/>
            </a:xfrm>
          </p:grpSpPr>
          <p:pic>
            <p:nvPicPr>
              <p:cNvPr id="23717" name="Picture 32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8" name="Picture 3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7" name="Group 324"/>
            <p:cNvGrpSpPr>
              <a:grpSpLocks/>
            </p:cNvGrpSpPr>
            <p:nvPr/>
          </p:nvGrpSpPr>
          <p:grpSpPr bwMode="auto">
            <a:xfrm>
              <a:off x="1493" y="1394"/>
              <a:ext cx="239" cy="239"/>
              <a:chOff x="3461" y="3471"/>
              <a:chExt cx="239" cy="239"/>
            </a:xfrm>
          </p:grpSpPr>
          <p:pic>
            <p:nvPicPr>
              <p:cNvPr id="23715" name="Picture 32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6" name="Picture 3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8" name="Group 327"/>
            <p:cNvGrpSpPr>
              <a:grpSpLocks/>
            </p:cNvGrpSpPr>
            <p:nvPr/>
          </p:nvGrpSpPr>
          <p:grpSpPr bwMode="auto">
            <a:xfrm>
              <a:off x="1618" y="1272"/>
              <a:ext cx="239" cy="239"/>
              <a:chOff x="3461" y="3471"/>
              <a:chExt cx="239" cy="239"/>
            </a:xfrm>
          </p:grpSpPr>
          <p:pic>
            <p:nvPicPr>
              <p:cNvPr id="23713" name="Picture 32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4" name="Picture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9" name="Group 330"/>
            <p:cNvGrpSpPr>
              <a:grpSpLocks/>
            </p:cNvGrpSpPr>
            <p:nvPr/>
          </p:nvGrpSpPr>
          <p:grpSpPr bwMode="auto">
            <a:xfrm>
              <a:off x="1751" y="1164"/>
              <a:ext cx="239" cy="239"/>
              <a:chOff x="3461" y="3471"/>
              <a:chExt cx="239" cy="239"/>
            </a:xfrm>
          </p:grpSpPr>
          <p:pic>
            <p:nvPicPr>
              <p:cNvPr id="23711" name="Picture 33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2" name="Picture 3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0" name="Group 333"/>
            <p:cNvGrpSpPr>
              <a:grpSpLocks/>
            </p:cNvGrpSpPr>
            <p:nvPr/>
          </p:nvGrpSpPr>
          <p:grpSpPr bwMode="auto">
            <a:xfrm>
              <a:off x="1904" y="1076"/>
              <a:ext cx="239" cy="239"/>
              <a:chOff x="3461" y="3471"/>
              <a:chExt cx="239" cy="239"/>
            </a:xfrm>
          </p:grpSpPr>
          <p:pic>
            <p:nvPicPr>
              <p:cNvPr id="23709" name="Picture 33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10" name="Picture 3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1" name="Group 336"/>
            <p:cNvGrpSpPr>
              <a:grpSpLocks/>
            </p:cNvGrpSpPr>
            <p:nvPr/>
          </p:nvGrpSpPr>
          <p:grpSpPr bwMode="auto">
            <a:xfrm>
              <a:off x="2073" y="1019"/>
              <a:ext cx="239" cy="239"/>
              <a:chOff x="3461" y="3471"/>
              <a:chExt cx="239" cy="239"/>
            </a:xfrm>
          </p:grpSpPr>
          <p:pic>
            <p:nvPicPr>
              <p:cNvPr id="23707" name="Picture 33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8" name="Picture 33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2" name="Group 339"/>
            <p:cNvGrpSpPr>
              <a:grpSpLocks/>
            </p:cNvGrpSpPr>
            <p:nvPr/>
          </p:nvGrpSpPr>
          <p:grpSpPr bwMode="auto">
            <a:xfrm>
              <a:off x="2258" y="1046"/>
              <a:ext cx="239" cy="239"/>
              <a:chOff x="3461" y="3471"/>
              <a:chExt cx="239" cy="239"/>
            </a:xfrm>
          </p:grpSpPr>
          <p:pic>
            <p:nvPicPr>
              <p:cNvPr id="23705" name="Picture 34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6" name="Picture 34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3" name="Group 342"/>
            <p:cNvGrpSpPr>
              <a:grpSpLocks/>
            </p:cNvGrpSpPr>
            <p:nvPr/>
          </p:nvGrpSpPr>
          <p:grpSpPr bwMode="auto">
            <a:xfrm>
              <a:off x="2416" y="1147"/>
              <a:ext cx="239" cy="239"/>
              <a:chOff x="3461" y="3471"/>
              <a:chExt cx="239" cy="239"/>
            </a:xfrm>
          </p:grpSpPr>
          <p:pic>
            <p:nvPicPr>
              <p:cNvPr id="23703" name="Picture 34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4" name="Picture 34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4" name="Group 345"/>
            <p:cNvGrpSpPr>
              <a:grpSpLocks/>
            </p:cNvGrpSpPr>
            <p:nvPr/>
          </p:nvGrpSpPr>
          <p:grpSpPr bwMode="auto">
            <a:xfrm>
              <a:off x="2571" y="1243"/>
              <a:ext cx="239" cy="239"/>
              <a:chOff x="3461" y="3471"/>
              <a:chExt cx="239" cy="239"/>
            </a:xfrm>
          </p:grpSpPr>
          <p:pic>
            <p:nvPicPr>
              <p:cNvPr id="23701" name="Picture 34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2" name="Picture 34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5" name="Group 348"/>
            <p:cNvGrpSpPr>
              <a:grpSpLocks/>
            </p:cNvGrpSpPr>
            <p:nvPr/>
          </p:nvGrpSpPr>
          <p:grpSpPr bwMode="auto">
            <a:xfrm>
              <a:off x="2747" y="1314"/>
              <a:ext cx="239" cy="239"/>
              <a:chOff x="3461" y="3471"/>
              <a:chExt cx="239" cy="239"/>
            </a:xfrm>
          </p:grpSpPr>
          <p:pic>
            <p:nvPicPr>
              <p:cNvPr id="23699" name="Picture 34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00" name="Picture 3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6" name="Group 351"/>
            <p:cNvGrpSpPr>
              <a:grpSpLocks/>
            </p:cNvGrpSpPr>
            <p:nvPr/>
          </p:nvGrpSpPr>
          <p:grpSpPr bwMode="auto">
            <a:xfrm>
              <a:off x="2933" y="1307"/>
              <a:ext cx="239" cy="239"/>
              <a:chOff x="3461" y="3471"/>
              <a:chExt cx="239" cy="239"/>
            </a:xfrm>
          </p:grpSpPr>
          <p:pic>
            <p:nvPicPr>
              <p:cNvPr id="23697" name="Picture 35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8" name="Picture 35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7" name="Group 354"/>
            <p:cNvGrpSpPr>
              <a:grpSpLocks/>
            </p:cNvGrpSpPr>
            <p:nvPr/>
          </p:nvGrpSpPr>
          <p:grpSpPr bwMode="auto">
            <a:xfrm>
              <a:off x="3090" y="1220"/>
              <a:ext cx="239" cy="239"/>
              <a:chOff x="3461" y="3471"/>
              <a:chExt cx="239" cy="239"/>
            </a:xfrm>
          </p:grpSpPr>
          <p:pic>
            <p:nvPicPr>
              <p:cNvPr id="23695" name="Picture 35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6" name="Picture 35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8" name="Group 357"/>
            <p:cNvGrpSpPr>
              <a:grpSpLocks/>
            </p:cNvGrpSpPr>
            <p:nvPr/>
          </p:nvGrpSpPr>
          <p:grpSpPr bwMode="auto">
            <a:xfrm>
              <a:off x="3232" y="1122"/>
              <a:ext cx="239" cy="239"/>
              <a:chOff x="3461" y="3471"/>
              <a:chExt cx="239" cy="239"/>
            </a:xfrm>
          </p:grpSpPr>
          <p:pic>
            <p:nvPicPr>
              <p:cNvPr id="23693" name="Picture 35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4" name="Picture 35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9" name="Group 360"/>
            <p:cNvGrpSpPr>
              <a:grpSpLocks/>
            </p:cNvGrpSpPr>
            <p:nvPr/>
          </p:nvGrpSpPr>
          <p:grpSpPr bwMode="auto">
            <a:xfrm>
              <a:off x="3388" y="1044"/>
              <a:ext cx="239" cy="239"/>
              <a:chOff x="3461" y="3471"/>
              <a:chExt cx="239" cy="239"/>
            </a:xfrm>
          </p:grpSpPr>
          <p:pic>
            <p:nvPicPr>
              <p:cNvPr id="23691" name="Picture 36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2" name="Picture 3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0" name="Group 363"/>
            <p:cNvGrpSpPr>
              <a:grpSpLocks/>
            </p:cNvGrpSpPr>
            <p:nvPr/>
          </p:nvGrpSpPr>
          <p:grpSpPr bwMode="auto">
            <a:xfrm>
              <a:off x="3572" y="1028"/>
              <a:ext cx="239" cy="239"/>
              <a:chOff x="3461" y="3471"/>
              <a:chExt cx="239" cy="239"/>
            </a:xfrm>
          </p:grpSpPr>
          <p:pic>
            <p:nvPicPr>
              <p:cNvPr id="23689" name="Picture 36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90" name="Picture 3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1" name="Group 366"/>
            <p:cNvGrpSpPr>
              <a:grpSpLocks/>
            </p:cNvGrpSpPr>
            <p:nvPr/>
          </p:nvGrpSpPr>
          <p:grpSpPr bwMode="auto">
            <a:xfrm>
              <a:off x="4559" y="2389"/>
              <a:ext cx="239" cy="239"/>
              <a:chOff x="3461" y="3471"/>
              <a:chExt cx="239" cy="239"/>
            </a:xfrm>
          </p:grpSpPr>
          <p:pic>
            <p:nvPicPr>
              <p:cNvPr id="23687" name="Picture 36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8" name="Picture 36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2" name="Group 369"/>
            <p:cNvGrpSpPr>
              <a:grpSpLocks/>
            </p:cNvGrpSpPr>
            <p:nvPr/>
          </p:nvGrpSpPr>
          <p:grpSpPr bwMode="auto">
            <a:xfrm>
              <a:off x="4460" y="2503"/>
              <a:ext cx="239" cy="239"/>
              <a:chOff x="3461" y="3471"/>
              <a:chExt cx="239" cy="239"/>
            </a:xfrm>
          </p:grpSpPr>
          <p:pic>
            <p:nvPicPr>
              <p:cNvPr id="23685" name="Picture 37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6" name="Picture 3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3" name="Group 372"/>
            <p:cNvGrpSpPr>
              <a:grpSpLocks/>
            </p:cNvGrpSpPr>
            <p:nvPr/>
          </p:nvGrpSpPr>
          <p:grpSpPr bwMode="auto">
            <a:xfrm>
              <a:off x="4350" y="2624"/>
              <a:ext cx="239" cy="239"/>
              <a:chOff x="3461" y="3471"/>
              <a:chExt cx="239" cy="239"/>
            </a:xfrm>
          </p:grpSpPr>
          <p:pic>
            <p:nvPicPr>
              <p:cNvPr id="23683" name="Picture 37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4" name="Picture 37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4" name="Group 375"/>
            <p:cNvGrpSpPr>
              <a:grpSpLocks/>
            </p:cNvGrpSpPr>
            <p:nvPr/>
          </p:nvGrpSpPr>
          <p:grpSpPr bwMode="auto">
            <a:xfrm>
              <a:off x="2787" y="2420"/>
              <a:ext cx="239" cy="239"/>
              <a:chOff x="3461" y="3471"/>
              <a:chExt cx="239" cy="239"/>
            </a:xfrm>
          </p:grpSpPr>
          <p:pic>
            <p:nvPicPr>
              <p:cNvPr id="23681" name="Picture 37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2" name="Picture 37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5" name="Group 378"/>
            <p:cNvGrpSpPr>
              <a:grpSpLocks/>
            </p:cNvGrpSpPr>
            <p:nvPr/>
          </p:nvGrpSpPr>
          <p:grpSpPr bwMode="auto">
            <a:xfrm>
              <a:off x="2462" y="2518"/>
              <a:ext cx="239" cy="239"/>
              <a:chOff x="3461" y="3471"/>
              <a:chExt cx="239" cy="239"/>
            </a:xfrm>
          </p:grpSpPr>
          <p:pic>
            <p:nvPicPr>
              <p:cNvPr id="23679" name="Picture 37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80" name="Picture 38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6" name="Group 381"/>
            <p:cNvGrpSpPr>
              <a:grpSpLocks/>
            </p:cNvGrpSpPr>
            <p:nvPr/>
          </p:nvGrpSpPr>
          <p:grpSpPr bwMode="auto">
            <a:xfrm>
              <a:off x="2206" y="2751"/>
              <a:ext cx="239" cy="239"/>
              <a:chOff x="3461" y="3471"/>
              <a:chExt cx="239" cy="239"/>
            </a:xfrm>
          </p:grpSpPr>
          <p:pic>
            <p:nvPicPr>
              <p:cNvPr id="23677" name="Picture 38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8" name="Picture 3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7" name="Group 384"/>
            <p:cNvGrpSpPr>
              <a:grpSpLocks/>
            </p:cNvGrpSpPr>
            <p:nvPr/>
          </p:nvGrpSpPr>
          <p:grpSpPr bwMode="auto">
            <a:xfrm rot="-805157">
              <a:off x="1216" y="2251"/>
              <a:ext cx="66" cy="141"/>
              <a:chOff x="3461" y="3471"/>
              <a:chExt cx="239" cy="239"/>
            </a:xfrm>
          </p:grpSpPr>
          <p:pic>
            <p:nvPicPr>
              <p:cNvPr id="23675" name="Picture 38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6" name="Picture 38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8" name="Group 387"/>
            <p:cNvGrpSpPr>
              <a:grpSpLocks/>
            </p:cNvGrpSpPr>
            <p:nvPr/>
          </p:nvGrpSpPr>
          <p:grpSpPr bwMode="auto">
            <a:xfrm>
              <a:off x="1271" y="2494"/>
              <a:ext cx="239" cy="239"/>
              <a:chOff x="3461" y="3471"/>
              <a:chExt cx="239" cy="239"/>
            </a:xfrm>
          </p:grpSpPr>
          <p:pic>
            <p:nvPicPr>
              <p:cNvPr id="23673" name="Picture 38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4" name="Picture 38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89" name="Group 390"/>
            <p:cNvGrpSpPr>
              <a:grpSpLocks/>
            </p:cNvGrpSpPr>
            <p:nvPr/>
          </p:nvGrpSpPr>
          <p:grpSpPr bwMode="auto">
            <a:xfrm>
              <a:off x="3748" y="1059"/>
              <a:ext cx="239" cy="239"/>
              <a:chOff x="3461" y="3471"/>
              <a:chExt cx="239" cy="239"/>
            </a:xfrm>
          </p:grpSpPr>
          <p:pic>
            <p:nvPicPr>
              <p:cNvPr id="23671" name="Picture 39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2" name="Picture 39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0" name="Group 393"/>
            <p:cNvGrpSpPr>
              <a:grpSpLocks/>
            </p:cNvGrpSpPr>
            <p:nvPr/>
          </p:nvGrpSpPr>
          <p:grpSpPr bwMode="auto">
            <a:xfrm>
              <a:off x="3921" y="1118"/>
              <a:ext cx="239" cy="239"/>
              <a:chOff x="3461" y="3471"/>
              <a:chExt cx="239" cy="239"/>
            </a:xfrm>
          </p:grpSpPr>
          <p:pic>
            <p:nvPicPr>
              <p:cNvPr id="23669" name="Picture 39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70" name="Picture 39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1" name="Group 396"/>
            <p:cNvGrpSpPr>
              <a:grpSpLocks/>
            </p:cNvGrpSpPr>
            <p:nvPr/>
          </p:nvGrpSpPr>
          <p:grpSpPr bwMode="auto">
            <a:xfrm>
              <a:off x="4106" y="1177"/>
              <a:ext cx="239" cy="239"/>
              <a:chOff x="3461" y="3471"/>
              <a:chExt cx="239" cy="239"/>
            </a:xfrm>
          </p:grpSpPr>
          <p:pic>
            <p:nvPicPr>
              <p:cNvPr id="23667" name="Picture 39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8" name="Picture 39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2" name="Group 399"/>
            <p:cNvGrpSpPr>
              <a:grpSpLocks/>
            </p:cNvGrpSpPr>
            <p:nvPr/>
          </p:nvGrpSpPr>
          <p:grpSpPr bwMode="auto">
            <a:xfrm>
              <a:off x="4275" y="1283"/>
              <a:ext cx="239" cy="239"/>
              <a:chOff x="3461" y="3471"/>
              <a:chExt cx="239" cy="239"/>
            </a:xfrm>
          </p:grpSpPr>
          <p:pic>
            <p:nvPicPr>
              <p:cNvPr id="23665" name="Picture 40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6" name="Picture 4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3" name="Group 402"/>
            <p:cNvGrpSpPr>
              <a:grpSpLocks/>
            </p:cNvGrpSpPr>
            <p:nvPr/>
          </p:nvGrpSpPr>
          <p:grpSpPr bwMode="auto">
            <a:xfrm>
              <a:off x="4421" y="1407"/>
              <a:ext cx="239" cy="239"/>
              <a:chOff x="3461" y="3471"/>
              <a:chExt cx="239" cy="239"/>
            </a:xfrm>
          </p:grpSpPr>
          <p:pic>
            <p:nvPicPr>
              <p:cNvPr id="23663" name="Picture 40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4" name="Picture 4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4" name="Group 405"/>
            <p:cNvGrpSpPr>
              <a:grpSpLocks/>
            </p:cNvGrpSpPr>
            <p:nvPr/>
          </p:nvGrpSpPr>
          <p:grpSpPr bwMode="auto">
            <a:xfrm>
              <a:off x="4542" y="1548"/>
              <a:ext cx="239" cy="239"/>
              <a:chOff x="3461" y="3471"/>
              <a:chExt cx="239" cy="239"/>
            </a:xfrm>
          </p:grpSpPr>
          <p:pic>
            <p:nvPicPr>
              <p:cNvPr id="23661" name="Picture 40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2" name="Picture 4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5" name="Group 408"/>
            <p:cNvGrpSpPr>
              <a:grpSpLocks/>
            </p:cNvGrpSpPr>
            <p:nvPr/>
          </p:nvGrpSpPr>
          <p:grpSpPr bwMode="auto">
            <a:xfrm>
              <a:off x="4628" y="1716"/>
              <a:ext cx="239" cy="239"/>
              <a:chOff x="3461" y="3471"/>
              <a:chExt cx="239" cy="239"/>
            </a:xfrm>
          </p:grpSpPr>
          <p:pic>
            <p:nvPicPr>
              <p:cNvPr id="23659" name="Picture 40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60" name="Picture 4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6" name="Group 411"/>
            <p:cNvGrpSpPr>
              <a:grpSpLocks/>
            </p:cNvGrpSpPr>
            <p:nvPr/>
          </p:nvGrpSpPr>
          <p:grpSpPr bwMode="auto">
            <a:xfrm>
              <a:off x="4677" y="1896"/>
              <a:ext cx="239" cy="239"/>
              <a:chOff x="3461" y="3471"/>
              <a:chExt cx="239" cy="239"/>
            </a:xfrm>
          </p:grpSpPr>
          <p:pic>
            <p:nvPicPr>
              <p:cNvPr id="23657" name="Picture 41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8" name="Picture 4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7" name="Group 414"/>
            <p:cNvGrpSpPr>
              <a:grpSpLocks/>
            </p:cNvGrpSpPr>
            <p:nvPr/>
          </p:nvGrpSpPr>
          <p:grpSpPr bwMode="auto">
            <a:xfrm>
              <a:off x="4687" y="2082"/>
              <a:ext cx="239" cy="239"/>
              <a:chOff x="3461" y="3471"/>
              <a:chExt cx="239" cy="239"/>
            </a:xfrm>
          </p:grpSpPr>
          <p:pic>
            <p:nvPicPr>
              <p:cNvPr id="23655" name="Picture 41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6" name="Picture 4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8" name="Group 417"/>
            <p:cNvGrpSpPr>
              <a:grpSpLocks/>
            </p:cNvGrpSpPr>
            <p:nvPr/>
          </p:nvGrpSpPr>
          <p:grpSpPr bwMode="auto">
            <a:xfrm>
              <a:off x="4641" y="2239"/>
              <a:ext cx="239" cy="239"/>
              <a:chOff x="3461" y="3471"/>
              <a:chExt cx="239" cy="239"/>
            </a:xfrm>
          </p:grpSpPr>
          <p:pic>
            <p:nvPicPr>
              <p:cNvPr id="23653" name="Picture 41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4" name="Picture 4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99" name="Group 420"/>
            <p:cNvGrpSpPr>
              <a:grpSpLocks/>
            </p:cNvGrpSpPr>
            <p:nvPr/>
          </p:nvGrpSpPr>
          <p:grpSpPr bwMode="auto">
            <a:xfrm>
              <a:off x="4213" y="2721"/>
              <a:ext cx="239" cy="239"/>
              <a:chOff x="3461" y="3471"/>
              <a:chExt cx="239" cy="239"/>
            </a:xfrm>
          </p:grpSpPr>
          <p:pic>
            <p:nvPicPr>
              <p:cNvPr id="23651" name="Picture 42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2" name="Picture 4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0" name="Group 423"/>
            <p:cNvGrpSpPr>
              <a:grpSpLocks/>
            </p:cNvGrpSpPr>
            <p:nvPr/>
          </p:nvGrpSpPr>
          <p:grpSpPr bwMode="auto">
            <a:xfrm>
              <a:off x="4058" y="2813"/>
              <a:ext cx="239" cy="239"/>
              <a:chOff x="3461" y="3471"/>
              <a:chExt cx="239" cy="239"/>
            </a:xfrm>
          </p:grpSpPr>
          <p:pic>
            <p:nvPicPr>
              <p:cNvPr id="23649" name="Picture 42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50" name="Picture 4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1" name="Group 426"/>
            <p:cNvGrpSpPr>
              <a:grpSpLocks/>
            </p:cNvGrpSpPr>
            <p:nvPr/>
          </p:nvGrpSpPr>
          <p:grpSpPr bwMode="auto">
            <a:xfrm>
              <a:off x="1389" y="2645"/>
              <a:ext cx="239" cy="239"/>
              <a:chOff x="3461" y="3471"/>
              <a:chExt cx="239" cy="239"/>
            </a:xfrm>
          </p:grpSpPr>
          <p:pic>
            <p:nvPicPr>
              <p:cNvPr id="23647" name="Picture 42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8" name="Picture 4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2" name="Group 429"/>
            <p:cNvGrpSpPr>
              <a:grpSpLocks/>
            </p:cNvGrpSpPr>
            <p:nvPr/>
          </p:nvGrpSpPr>
          <p:grpSpPr bwMode="auto">
            <a:xfrm>
              <a:off x="1544" y="2759"/>
              <a:ext cx="239" cy="239"/>
              <a:chOff x="3461" y="3471"/>
              <a:chExt cx="239" cy="239"/>
            </a:xfrm>
          </p:grpSpPr>
          <p:pic>
            <p:nvPicPr>
              <p:cNvPr id="23645" name="Picture 43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6" name="Picture 4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3" name="Group 432"/>
            <p:cNvGrpSpPr>
              <a:grpSpLocks/>
            </p:cNvGrpSpPr>
            <p:nvPr/>
          </p:nvGrpSpPr>
          <p:grpSpPr bwMode="auto">
            <a:xfrm>
              <a:off x="1709" y="2843"/>
              <a:ext cx="239" cy="239"/>
              <a:chOff x="3461" y="3471"/>
              <a:chExt cx="239" cy="239"/>
            </a:xfrm>
          </p:grpSpPr>
          <p:pic>
            <p:nvPicPr>
              <p:cNvPr id="23643" name="Picture 43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4" name="Picture 4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4" name="Group 435"/>
            <p:cNvGrpSpPr>
              <a:grpSpLocks/>
            </p:cNvGrpSpPr>
            <p:nvPr/>
          </p:nvGrpSpPr>
          <p:grpSpPr bwMode="auto">
            <a:xfrm>
              <a:off x="1875" y="2870"/>
              <a:ext cx="239" cy="239"/>
              <a:chOff x="3461" y="3471"/>
              <a:chExt cx="239" cy="239"/>
            </a:xfrm>
          </p:grpSpPr>
          <p:pic>
            <p:nvPicPr>
              <p:cNvPr id="23641" name="Picture 43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2" name="Picture 43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5" name="Group 438"/>
            <p:cNvGrpSpPr>
              <a:grpSpLocks/>
            </p:cNvGrpSpPr>
            <p:nvPr/>
          </p:nvGrpSpPr>
          <p:grpSpPr bwMode="auto">
            <a:xfrm>
              <a:off x="2057" y="2843"/>
              <a:ext cx="239" cy="239"/>
              <a:chOff x="3461" y="3471"/>
              <a:chExt cx="239" cy="239"/>
            </a:xfrm>
          </p:grpSpPr>
          <p:pic>
            <p:nvPicPr>
              <p:cNvPr id="23639" name="Picture 43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40" name="Picture 44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6" name="Group 441"/>
            <p:cNvGrpSpPr>
              <a:grpSpLocks/>
            </p:cNvGrpSpPr>
            <p:nvPr/>
          </p:nvGrpSpPr>
          <p:grpSpPr bwMode="auto">
            <a:xfrm>
              <a:off x="2326" y="2617"/>
              <a:ext cx="239" cy="239"/>
              <a:chOff x="3461" y="3471"/>
              <a:chExt cx="239" cy="239"/>
            </a:xfrm>
          </p:grpSpPr>
          <p:pic>
            <p:nvPicPr>
              <p:cNvPr id="23637" name="Picture 44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8" name="Picture 4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7" name="Group 444"/>
            <p:cNvGrpSpPr>
              <a:grpSpLocks/>
            </p:cNvGrpSpPr>
            <p:nvPr/>
          </p:nvGrpSpPr>
          <p:grpSpPr bwMode="auto">
            <a:xfrm>
              <a:off x="2614" y="2433"/>
              <a:ext cx="239" cy="239"/>
              <a:chOff x="3461" y="3471"/>
              <a:chExt cx="239" cy="239"/>
            </a:xfrm>
          </p:grpSpPr>
          <p:pic>
            <p:nvPicPr>
              <p:cNvPr id="23635" name="Picture 44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6" name="Picture 44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8" name="Group 447"/>
            <p:cNvGrpSpPr>
              <a:grpSpLocks/>
            </p:cNvGrpSpPr>
            <p:nvPr/>
          </p:nvGrpSpPr>
          <p:grpSpPr bwMode="auto">
            <a:xfrm>
              <a:off x="2969" y="2506"/>
              <a:ext cx="239" cy="239"/>
              <a:chOff x="3461" y="3471"/>
              <a:chExt cx="239" cy="239"/>
            </a:xfrm>
          </p:grpSpPr>
          <p:pic>
            <p:nvPicPr>
              <p:cNvPr id="23633" name="Picture 44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4" name="Picture 44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09" name="Group 450"/>
            <p:cNvGrpSpPr>
              <a:grpSpLocks/>
            </p:cNvGrpSpPr>
            <p:nvPr/>
          </p:nvGrpSpPr>
          <p:grpSpPr bwMode="auto">
            <a:xfrm>
              <a:off x="3132" y="2630"/>
              <a:ext cx="239" cy="239"/>
              <a:chOff x="3461" y="3471"/>
              <a:chExt cx="239" cy="239"/>
            </a:xfrm>
          </p:grpSpPr>
          <p:pic>
            <p:nvPicPr>
              <p:cNvPr id="23631" name="Picture 45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2" name="Picture 45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0" name="Group 453"/>
            <p:cNvGrpSpPr>
              <a:grpSpLocks/>
            </p:cNvGrpSpPr>
            <p:nvPr/>
          </p:nvGrpSpPr>
          <p:grpSpPr bwMode="auto">
            <a:xfrm>
              <a:off x="3274" y="2765"/>
              <a:ext cx="239" cy="239"/>
              <a:chOff x="3461" y="3471"/>
              <a:chExt cx="239" cy="239"/>
            </a:xfrm>
          </p:grpSpPr>
          <p:pic>
            <p:nvPicPr>
              <p:cNvPr id="23629" name="Picture 45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30" name="Picture 45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1" name="Group 456"/>
            <p:cNvGrpSpPr>
              <a:grpSpLocks/>
            </p:cNvGrpSpPr>
            <p:nvPr/>
          </p:nvGrpSpPr>
          <p:grpSpPr bwMode="auto">
            <a:xfrm>
              <a:off x="3441" y="2845"/>
              <a:ext cx="239" cy="239"/>
              <a:chOff x="3461" y="3471"/>
              <a:chExt cx="239" cy="239"/>
            </a:xfrm>
          </p:grpSpPr>
          <p:pic>
            <p:nvPicPr>
              <p:cNvPr id="23627" name="Picture 45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8" name="Picture 45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2" name="Group 459"/>
            <p:cNvGrpSpPr>
              <a:grpSpLocks/>
            </p:cNvGrpSpPr>
            <p:nvPr/>
          </p:nvGrpSpPr>
          <p:grpSpPr bwMode="auto">
            <a:xfrm>
              <a:off x="3602" y="2920"/>
              <a:ext cx="239" cy="239"/>
              <a:chOff x="3461" y="3471"/>
              <a:chExt cx="239" cy="239"/>
            </a:xfrm>
          </p:grpSpPr>
          <p:pic>
            <p:nvPicPr>
              <p:cNvPr id="23625" name="Picture 46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6" name="Picture 46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3" name="Group 462"/>
            <p:cNvGrpSpPr>
              <a:grpSpLocks/>
            </p:cNvGrpSpPr>
            <p:nvPr/>
          </p:nvGrpSpPr>
          <p:grpSpPr bwMode="auto">
            <a:xfrm>
              <a:off x="3778" y="2947"/>
              <a:ext cx="239" cy="239"/>
              <a:chOff x="3461" y="3471"/>
              <a:chExt cx="239" cy="239"/>
            </a:xfrm>
          </p:grpSpPr>
          <p:pic>
            <p:nvPicPr>
              <p:cNvPr id="23623" name="Picture 46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4" name="Picture 4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4" name="Group 465"/>
            <p:cNvGrpSpPr>
              <a:grpSpLocks/>
            </p:cNvGrpSpPr>
            <p:nvPr/>
          </p:nvGrpSpPr>
          <p:grpSpPr bwMode="auto">
            <a:xfrm>
              <a:off x="3922" y="2894"/>
              <a:ext cx="239" cy="239"/>
              <a:chOff x="3461" y="3471"/>
              <a:chExt cx="239" cy="239"/>
            </a:xfrm>
          </p:grpSpPr>
          <p:pic>
            <p:nvPicPr>
              <p:cNvPr id="23621" name="Picture 46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2" name="Picture 46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5" name="Group 468"/>
            <p:cNvGrpSpPr>
              <a:grpSpLocks/>
            </p:cNvGrpSpPr>
            <p:nvPr/>
          </p:nvGrpSpPr>
          <p:grpSpPr bwMode="auto">
            <a:xfrm>
              <a:off x="1187" y="2147"/>
              <a:ext cx="66" cy="141"/>
              <a:chOff x="3461" y="3471"/>
              <a:chExt cx="239" cy="239"/>
            </a:xfrm>
          </p:grpSpPr>
          <p:pic>
            <p:nvPicPr>
              <p:cNvPr id="23619" name="Picture 46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20" name="Picture 47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16" name="Group 471"/>
            <p:cNvGrpSpPr>
              <a:grpSpLocks/>
            </p:cNvGrpSpPr>
            <p:nvPr/>
          </p:nvGrpSpPr>
          <p:grpSpPr bwMode="auto">
            <a:xfrm>
              <a:off x="1171" y="2334"/>
              <a:ext cx="239" cy="239"/>
              <a:chOff x="3461" y="3471"/>
              <a:chExt cx="239" cy="239"/>
            </a:xfrm>
          </p:grpSpPr>
          <p:pic>
            <p:nvPicPr>
              <p:cNvPr id="23617" name="Picture 47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18" name="Picture 47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557" name="Rectangle 147"/>
          <p:cNvSpPr>
            <a:spLocks noChangeArrowheads="1"/>
          </p:cNvSpPr>
          <p:nvPr/>
        </p:nvSpPr>
        <p:spPr bwMode="auto">
          <a:xfrm>
            <a:off x="966788" y="1014413"/>
            <a:ext cx="7329487" cy="48831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76" name="Text Box 144"/>
          <p:cNvSpPr txBox="1">
            <a:spLocks noChangeArrowheads="1"/>
          </p:cNvSpPr>
          <p:nvPr/>
        </p:nvSpPr>
        <p:spPr bwMode="auto">
          <a:xfrm>
            <a:off x="442913" y="2681288"/>
            <a:ext cx="8377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þusrf;pmoifcef;pmudkavhvmNyD;aemuf</a:t>
            </a:r>
            <a:r>
              <a:rPr lang="en-US" sz="40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..</a:t>
            </a:r>
          </a:p>
        </p:txBody>
      </p:sp>
      <p:sp>
        <p:nvSpPr>
          <p:cNvPr id="120977" name="Text Box 145"/>
          <p:cNvSpPr txBox="1">
            <a:spLocks noChangeArrowheads="1"/>
          </p:cNvSpPr>
          <p:nvPr/>
        </p:nvSpPr>
        <p:spPr bwMode="auto">
          <a:xfrm>
            <a:off x="227013" y="3789363"/>
            <a:ext cx="8667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þoifcef;pmESif</a:t>
            </a:r>
            <a:r>
              <a:rPr lang="en-US" sz="36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. </a:t>
            </a:r>
            <a:r>
              <a:rPr lang="en-US" sz="36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oifcef;pmygtaBumif;t&amp;m</a:t>
            </a:r>
            <a:r>
              <a:rPr lang="en-US" sz="36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</a:t>
            </a:r>
            <a:r>
              <a:rPr lang="en-US" sz="36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rsm;ESifhqufpyfrI</a:t>
            </a:r>
            <a:r>
              <a:rPr lang="en-US" sz="36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</a:t>
            </a:r>
            <a:r>
              <a:rPr lang="en-US" sz="36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rnfonfhtwdkif;twmxd</a:t>
            </a:r>
            <a:r>
              <a:rPr lang="en-US" sz="36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</a:t>
            </a:r>
            <a:r>
              <a:rPr lang="en-US" sz="36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a&amp;muf&amp;Sdaeygoenf</a:t>
            </a:r>
            <a:r>
              <a:rPr lang="en-US" sz="36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;/</a:t>
            </a:r>
          </a:p>
        </p:txBody>
      </p:sp>
      <p:sp>
        <p:nvSpPr>
          <p:cNvPr id="120978" name="Text Box 146"/>
          <p:cNvSpPr txBox="1">
            <a:spLocks noChangeArrowheads="1"/>
          </p:cNvSpPr>
          <p:nvPr/>
        </p:nvSpPr>
        <p:spPr bwMode="auto">
          <a:xfrm>
            <a:off x="490538" y="242888"/>
            <a:ext cx="8134350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66FFFF"/>
                </a:solidFill>
                <a:latin typeface="WinInnwa" pitchFamily="2" charset="0"/>
                <a:ea typeface="+mn-ea"/>
              </a:rPr>
              <a:t>ar;cGef</a:t>
            </a:r>
            <a:r>
              <a:rPr lang="en-US" sz="6000" b="1" i="1" dirty="0">
                <a:solidFill>
                  <a:srgbClr val="66FFFF"/>
                </a:solidFill>
                <a:latin typeface="WinInnwa" pitchFamily="2" charset="0"/>
                <a:ea typeface="+mn-ea"/>
              </a:rPr>
              <a:t>; 2</a:t>
            </a:r>
          </a:p>
        </p:txBody>
      </p:sp>
      <p:sp>
        <p:nvSpPr>
          <p:cNvPr id="121306" name="Rectangle 47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22</a:t>
            </a:r>
          </a:p>
        </p:txBody>
      </p:sp>
      <p:sp>
        <p:nvSpPr>
          <p:cNvPr id="23562" name="Text Box 475"/>
          <p:cNvSpPr txBox="1">
            <a:spLocks noChangeArrowheads="1"/>
          </p:cNvSpPr>
          <p:nvPr/>
        </p:nvSpPr>
        <p:spPr bwMode="auto">
          <a:xfrm>
            <a:off x="8382000" y="6450013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2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76" grpId="0" autoUpdateAnimBg="0"/>
      <p:bldP spid="1209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Times" charset="0"/>
              </a:rPr>
              <a:t>Mt Tabor aerial from northwest</a:t>
            </a:r>
            <a:endParaRPr lang="en-US">
              <a:latin typeface="Times" charset="0"/>
            </a:endParaRPr>
          </a:p>
        </p:txBody>
      </p:sp>
      <p:pic>
        <p:nvPicPr>
          <p:cNvPr id="24579" name="Picture 3" descr="Mt Tabor aerial from northwest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0375" y="3294063"/>
            <a:ext cx="8366125" cy="2862262"/>
            <a:chOff x="190" y="1855"/>
            <a:chExt cx="5270" cy="1803"/>
          </a:xfrm>
        </p:grpSpPr>
        <p:sp>
          <p:nvSpPr>
            <p:cNvPr id="24588" name="Rectangle 7"/>
            <p:cNvSpPr>
              <a:spLocks noChangeArrowheads="1"/>
            </p:cNvSpPr>
            <p:nvPr/>
          </p:nvSpPr>
          <p:spPr bwMode="auto">
            <a:xfrm>
              <a:off x="198" y="1871"/>
              <a:ext cx="5262" cy="146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3" name="Text Box 5"/>
            <p:cNvSpPr txBox="1">
              <a:spLocks noChangeArrowheads="1"/>
            </p:cNvSpPr>
            <p:nvPr/>
          </p:nvSpPr>
          <p:spPr bwMode="auto">
            <a:xfrm>
              <a:off x="190" y="1855"/>
              <a:ext cx="5232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91429" tIns="45714" rIns="91429" bIns="45714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b="1">
                  <a:solidFill>
                    <a:srgbClr val="FFEA18"/>
                  </a:solidFill>
                  <a:latin typeface="WinInnwa" charset="0"/>
                </a:rPr>
                <a:t>“</a:t>
              </a: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aumif;uifbkHü¤if;? aNrBuD;ay:ü¤if;? pD&amp;ifydkifaomtcGif.wefckd;&amp;SdorQwdkYudkigcH&amp;NyD/ oifwdkYoGm;ívlrsKd;wumwdkYudk ig.wynfYNzpfapvQuf? crnf;awmf? om;awmf? oefY&amp;Sif;aom0dnmOfawmf\emrawmfNrwfü AwÅdZHudkay;Buavm./ igonfoifwdkYtm;ay;orQaom ydnmwfwdkYudkapmif.a&amp;SmufapNcif;iSg qkH;rBo0g'</a:t>
              </a:r>
              <a:r>
                <a:rPr lang="ja-JP" altLang="en-US" b="1">
                  <a:solidFill>
                    <a:srgbClr val="FFEA18"/>
                  </a:solidFill>
                  <a:latin typeface="WinInnwa" charset="0"/>
                </a:rPr>
                <a:t>‘</a:t>
              </a: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ay;Buavm./ igonfvnf;uyfurÇmukefonfYwdkifatmif oifwdkYESif.twltpOfrNywf&amp;Sdonf[kwynfYawmfwdkYtm;rdefYawmfrl\/</a:t>
              </a:r>
              <a:r>
                <a:rPr lang="ja-JP" altLang="en-US" b="1">
                  <a:solidFill>
                    <a:srgbClr val="FFEA18"/>
                  </a:solidFill>
                  <a:latin typeface="WinInnwa" charset="0"/>
                </a:rPr>
                <a:t>”</a:t>
              </a: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EA18"/>
                  </a:solidFill>
                  <a:latin typeface="WinInnwa" charset="0"/>
                </a:rPr>
                <a:t>róJ 28;18-20</a:t>
              </a:r>
              <a:endParaRPr lang="en-US" sz="1800" b="1">
                <a:solidFill>
                  <a:srgbClr val="FFEA18"/>
                </a:solidFill>
                <a:latin typeface="WinInnwa" charset="0"/>
              </a:endParaRPr>
            </a:p>
          </p:txBody>
        </p:sp>
      </p:grp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584200" y="88900"/>
            <a:ext cx="7886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CBC1C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b="1">
                <a:solidFill>
                  <a:schemeClr val="accent2"/>
                </a:solidFill>
                <a:latin typeface="WinInnwa" charset="0"/>
              </a:rPr>
              <a:t>“</a:t>
            </a:r>
            <a:r>
              <a:rPr lang="en-US" b="1">
                <a:solidFill>
                  <a:schemeClr val="accent2"/>
                </a:solidFill>
                <a:latin typeface="WinInnwa" charset="0"/>
              </a:rPr>
              <a:t>wusdyfwyg;aomwynf.awmfwdkYonf *gvdvJNynfodkYoGm;ía,&amp;IrSmxm;awmfrlaom awmifay:odkYwufBuvQif? udk,fawmfudkawGYNrifí Nyyf0yfudk;uG,fBu\/</a:t>
            </a:r>
            <a:r>
              <a:rPr lang="ja-JP" altLang="en-US" b="1">
                <a:solidFill>
                  <a:schemeClr val="accent2"/>
                </a:solidFill>
                <a:latin typeface="WinInnwa" charset="0"/>
              </a:rPr>
              <a:t>”</a:t>
            </a:r>
            <a:endParaRPr lang="en-US" b="1">
              <a:solidFill>
                <a:schemeClr val="accent2"/>
              </a:solidFill>
              <a:latin typeface="WinInnwa" charset="0"/>
            </a:endParaRP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6461125" y="1192213"/>
            <a:ext cx="194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róJ 28;16</a:t>
            </a:r>
          </a:p>
        </p:txBody>
      </p:sp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23</a:t>
            </a:r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8382000" y="6450013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5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160791" name="Text Box 23"/>
          <p:cNvSpPr txBox="1">
            <a:spLocks noChangeArrowheads="1"/>
          </p:cNvSpPr>
          <p:nvPr/>
        </p:nvSpPr>
        <p:spPr bwMode="auto">
          <a:xfrm>
            <a:off x="1504950" y="2289175"/>
            <a:ext cx="6084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  <a:latin typeface="WinInnwa" charset="0"/>
              </a:rPr>
              <a:t>a,&amp;Ic&amp;pfawmf\ r[mapcdkif;csuf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 autoUpdateAnimBg="0"/>
      <p:bldP spid="160784" grpId="0" autoUpdateAnimBg="0"/>
      <p:bldP spid="1607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175" y="-28575"/>
            <a:ext cx="9140825" cy="6886575"/>
            <a:chOff x="2" y="-18"/>
            <a:chExt cx="5758" cy="4338"/>
          </a:xfrm>
        </p:grpSpPr>
        <p:pic>
          <p:nvPicPr>
            <p:cNvPr id="256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-18"/>
              <a:ext cx="5158" cy="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2" name="Rectangle 4"/>
            <p:cNvSpPr>
              <a:spLocks noChangeArrowheads="1"/>
            </p:cNvSpPr>
            <p:nvPr/>
          </p:nvSpPr>
          <p:spPr bwMode="auto">
            <a:xfrm>
              <a:off x="2" y="-10"/>
              <a:ext cx="424" cy="433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5"/>
            <p:cNvSpPr>
              <a:spLocks noChangeArrowheads="1"/>
            </p:cNvSpPr>
            <p:nvPr/>
          </p:nvSpPr>
          <p:spPr bwMode="auto">
            <a:xfrm>
              <a:off x="5336" y="0"/>
              <a:ext cx="424" cy="432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50825" y="250825"/>
            <a:ext cx="8650288" cy="6607175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50" y="366713"/>
            <a:ext cx="4084638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527050" y="365125"/>
            <a:ext cx="813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oifonf</a:t>
            </a:r>
            <a:r>
              <a:rPr lang="en-US" sz="40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,</a:t>
            </a:r>
            <a:r>
              <a:rPr lang="en-US" sz="40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kHBunfolNzpfvQif</a:t>
            </a:r>
            <a:r>
              <a:rPr lang="en-US" sz="40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..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873125" y="1655763"/>
            <a:ext cx="7677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0" dir="3187806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chemeClr val="accent1"/>
                </a:solidFill>
                <a:latin typeface="WinInnwa" pitchFamily="2" charset="0"/>
                <a:ea typeface="+mn-ea"/>
              </a:rPr>
              <a:t>&amp;</a:t>
            </a:r>
            <a:r>
              <a:rPr lang="en-US" sz="5400" b="1" dirty="0" err="1">
                <a:solidFill>
                  <a:schemeClr val="accent1"/>
                </a:solidFill>
                <a:latin typeface="WinInnwa" pitchFamily="2" charset="0"/>
                <a:ea typeface="+mn-ea"/>
              </a:rPr>
              <a:t>Sifay&amp;ku</a:t>
            </a:r>
            <a:r>
              <a:rPr lang="en-US" sz="5400" b="1" dirty="0">
                <a:solidFill>
                  <a:schemeClr val="accent1"/>
                </a:solidFill>
                <a:latin typeface="WinInnwa" pitchFamily="2" charset="0"/>
                <a:ea typeface="+mn-ea"/>
              </a:rPr>
              <a:t>          </a:t>
            </a:r>
            <a:r>
              <a:rPr lang="en-US" sz="88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       </a:t>
            </a:r>
            <a:r>
              <a:rPr lang="en-US" sz="66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1ay 1;3-15 </a:t>
            </a:r>
            <a:r>
              <a:rPr lang="en-US" sz="66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xJwGif</a:t>
            </a:r>
            <a:endParaRPr lang="en-US" sz="6600" b="1" dirty="0">
              <a:solidFill>
                <a:srgbClr val="FFEA18"/>
              </a:solidFill>
              <a:latin typeface="WinInnwa" pitchFamily="2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sz="5400" b="1" dirty="0" err="1">
                <a:solidFill>
                  <a:schemeClr val="accent1"/>
                </a:solidFill>
                <a:latin typeface="WinInnwa" pitchFamily="2" charset="0"/>
                <a:ea typeface="+mn-ea"/>
              </a:rPr>
              <a:t>vkyfaqmif&amp;rnfYt&amp;m?enf;vrf</a:t>
            </a:r>
            <a:r>
              <a:rPr lang="en-US" sz="5400" b="1" dirty="0">
                <a:solidFill>
                  <a:schemeClr val="accent1"/>
                </a:solidFill>
                <a:latin typeface="WinInnwa" pitchFamily="2" charset="0"/>
                <a:ea typeface="+mn-ea"/>
              </a:rPr>
              <a:t>; </a:t>
            </a:r>
            <a:r>
              <a:rPr lang="en-US" sz="5400" b="1" dirty="0" err="1">
                <a:solidFill>
                  <a:schemeClr val="accent1"/>
                </a:solidFill>
                <a:latin typeface="WinInnwa" pitchFamily="2" charset="0"/>
                <a:ea typeface="+mn-ea"/>
              </a:rPr>
              <a:t>rsm;az:Nyay;xm;ygonf</a:t>
            </a:r>
            <a:endParaRPr lang="en-US" sz="8800" b="1" dirty="0">
              <a:solidFill>
                <a:srgbClr val="FFEA18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24</a:t>
            </a: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8396288" y="6450013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1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EA18"/>
                </a:solidFill>
                <a:latin typeface="WinInnwa" charset="0"/>
              </a:rPr>
              <a:t>1ay 3;15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4000" b="1">
                <a:solidFill>
                  <a:srgbClr val="FFEA18"/>
                </a:solidFill>
                <a:latin typeface="WinInnwa" charset="0"/>
              </a:rPr>
              <a:t>pdwfESvHk;xJüxm07t7Sifbk&amp;m;ocifudk &amp;kdaoNcif;7SdBuavmh/ oifwdkYaNrSmfvif.Ncif;\taBumif;udk ar;Nref;aomol&amp;dSorQwdkYtm;? El;nYHaomoabm? aBumuf&amp;GUHaomoabmESif. NyefaNymNcif;iSg umvtpOfrNywf toifh&amp;dSaeBuavm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./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25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58775"/>
            <a:ext cx="716280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938" y="-33338"/>
            <a:ext cx="9144000" cy="6858001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EA18"/>
                </a:solidFill>
                <a:latin typeface="WinInnwa" charset="0"/>
              </a:rPr>
              <a:t>1ay 3;15</a:t>
            </a:r>
            <a:r>
              <a:rPr lang="en-US">
                <a:latin typeface="WinInnwa" charset="0"/>
              </a:rPr>
              <a:t> 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4000" b="1">
                <a:solidFill>
                  <a:srgbClr val="FFEA18"/>
                </a:solidFill>
                <a:latin typeface="WinInnwa" charset="0"/>
              </a:rPr>
              <a:t>pdwfESvHk;xJüxm07t&amp;Sifbk7m;ocifudk &amp;kdaoNcif;&amp;SdBuavmh/ oifwdkYaNrSmfvif.Ncif;\taBumif;udk ar;Nref;aomol&amp;SdorQwdkYtm;? El;nYHaomoabm? aBumuf&amp;GUHaomoabmESifh NyefaNymNcif;iSg umvtpOfrNywf toif.&amp;SdaeBuavm</a:t>
            </a:r>
            <a:r>
              <a:rPr lang="en-US" b="1">
                <a:solidFill>
                  <a:srgbClr val="FFEA18"/>
                </a:solidFill>
                <a:latin typeface="WinInnwa" charset="0"/>
              </a:rPr>
              <a:t>h/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.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26</a:t>
            </a: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752475"/>
            <a:ext cx="63246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EA18"/>
                </a:solidFill>
                <a:latin typeface="WinInnwa" charset="0"/>
              </a:rPr>
              <a:t>1ay 3;15</a:t>
            </a:r>
            <a:r>
              <a:rPr lang="en-US">
                <a:latin typeface="WinInnwa" charset="0"/>
              </a:rPr>
              <a:t> 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4400" b="1">
                <a:solidFill>
                  <a:srgbClr val="FFEA18"/>
                </a:solidFill>
                <a:latin typeface="WinInnwa" charset="0"/>
              </a:rPr>
              <a:t>pdwfESvHk;xJüxm07t7Sifbk7m;ocifudk 7kdaoNcif;7SdBuavm./ oifwdkYaNrSmfvif.Ncif;\taBumif;udk ar;Nref;aomol7SdorQwdkYtm;? El;nYHaomoabm? aBumuf&amp;GUHaomoabmESif. NyefaNymNcif;iSg umvtpOfrNywf toif.7SdaeBuavm</a:t>
            </a:r>
            <a:r>
              <a:rPr lang="en-US" b="1">
                <a:solidFill>
                  <a:srgbClr val="FFEA18"/>
                </a:solidFill>
                <a:latin typeface="WinInnwa" charset="0"/>
              </a:rPr>
              <a:t>./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.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27</a:t>
            </a:r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endParaRPr lang="en-US" sz="1600">
              <a:latin typeface="Comic Sans MS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52488" y="788988"/>
            <a:ext cx="7808912" cy="5030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defRPr/>
            </a:pPr>
            <a:r>
              <a:rPr lang="en-US" sz="7700" b="1" dirty="0">
                <a:solidFill>
                  <a:schemeClr val="bg1"/>
                </a:solidFill>
                <a:latin typeface="WinInnwa" pitchFamily="2" charset="0"/>
                <a:ea typeface="+mn-ea"/>
              </a:rPr>
              <a:t>,ck </a:t>
            </a:r>
          </a:p>
          <a:p>
            <a:pPr defTabSz="820738">
              <a:spcBef>
                <a:spcPct val="50000"/>
              </a:spcBef>
              <a:defRPr/>
            </a:pPr>
            <a:r>
              <a:rPr lang="en-US" sz="7700" b="1" dirty="0" err="1">
                <a:solidFill>
                  <a:schemeClr val="bg1"/>
                </a:solidFill>
                <a:latin typeface="WinInnwa" pitchFamily="2" charset="0"/>
                <a:ea typeface="+mn-ea"/>
              </a:rPr>
              <a:t>BuD;rm;aom</a:t>
            </a:r>
            <a:endParaRPr lang="en-US" sz="7700" b="1" dirty="0">
              <a:solidFill>
                <a:schemeClr val="bg1"/>
              </a:solidFill>
              <a:latin typeface="WinInnwa" pitchFamily="2" charset="0"/>
              <a:ea typeface="+mn-ea"/>
            </a:endParaRPr>
          </a:p>
          <a:p>
            <a:pPr defTabSz="820738">
              <a:spcBef>
                <a:spcPct val="50000"/>
              </a:spcBef>
              <a:defRPr/>
            </a:pPr>
            <a:r>
              <a:rPr lang="en-US" sz="7700" b="1" dirty="0" err="1">
                <a:solidFill>
                  <a:schemeClr val="bg1"/>
                </a:solidFill>
                <a:latin typeface="WinInnwa" pitchFamily="2" charset="0"/>
                <a:ea typeface="+mn-ea"/>
              </a:rPr>
              <a:t>ar;p&amp;mar;cGef</a:t>
            </a:r>
            <a:r>
              <a:rPr lang="en-US" sz="7700" b="1" dirty="0">
                <a:solidFill>
                  <a:schemeClr val="bg1"/>
                </a:solidFill>
                <a:latin typeface="WinInnwa" pitchFamily="2" charset="0"/>
                <a:ea typeface="+mn-ea"/>
              </a:rPr>
              <a:t>;&amp;</a:t>
            </a:r>
            <a:r>
              <a:rPr lang="en-US" sz="7700" b="1" dirty="0" err="1">
                <a:solidFill>
                  <a:schemeClr val="bg1"/>
                </a:solidFill>
                <a:latin typeface="WinInnwa" pitchFamily="2" charset="0"/>
                <a:ea typeface="+mn-ea"/>
              </a:rPr>
              <a:t>SdvmNyD</a:t>
            </a:r>
            <a:r>
              <a:rPr lang="en-US" sz="8600" b="1" dirty="0">
                <a:solidFill>
                  <a:schemeClr val="bg1"/>
                </a:solidFill>
                <a:latin typeface="WinInnwa" pitchFamily="2" charset="0"/>
                <a:ea typeface="+mn-ea"/>
              </a:rPr>
              <a:t> </a:t>
            </a:r>
            <a:r>
              <a:rPr lang="en-US" sz="8600" b="1" i="1" dirty="0">
                <a:solidFill>
                  <a:schemeClr val="bg1"/>
                </a:solidFill>
                <a:latin typeface="Arial" charset="0"/>
                <a:ea typeface="+mn-ea"/>
              </a:rPr>
              <a:t>!</a:t>
            </a:r>
            <a:endParaRPr lang="en-US" sz="8600" b="1" dirty="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01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8562975" y="6461125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1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035050"/>
            <a:ext cx="5638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EA18"/>
                </a:solidFill>
                <a:latin typeface="WinInnwa" charset="0"/>
              </a:rPr>
              <a:t>1ay 3;15</a:t>
            </a:r>
            <a:endParaRPr lang="en-US" sz="4400" b="1">
              <a:solidFill>
                <a:srgbClr val="FFEA18"/>
              </a:solidFill>
              <a:latin typeface="WinInnw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4000" b="1">
                <a:solidFill>
                  <a:srgbClr val="FFEA18"/>
                </a:solidFill>
                <a:latin typeface="WinInnwa" charset="0"/>
              </a:rPr>
              <a:t>pdwfESvHk;xJüxm07t&amp;Sifbk&amp;m;ocifudk &amp;kdaoNcif;&amp;SdBuavm./ oifwdkYaNrSmfvif.Ncif;\taBumif;udk ar;Nref;aomol&amp;SdorQwdkYtm;? El;nYHaomoabm? aBumuf&amp;GUHaomoabmESifh NyefaNymNcif;iSg umvtpOfrNywf toifh&amp;SdaeBuavmh</a:t>
            </a:r>
            <a:r>
              <a:rPr lang="en-US" b="1">
                <a:solidFill>
                  <a:srgbClr val="FFEA18"/>
                </a:solidFill>
                <a:latin typeface="WinInnwa" charset="0"/>
              </a:rPr>
              <a:t>/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.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28</a:t>
            </a:r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492250"/>
            <a:ext cx="4572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EA18"/>
                </a:solidFill>
                <a:latin typeface="WinInnwa" charset="0"/>
              </a:rPr>
              <a:t>1ay 3;15</a:t>
            </a:r>
            <a:endParaRPr lang="en-US" sz="4800" b="1">
              <a:solidFill>
                <a:srgbClr val="FFEA18"/>
              </a:solidFill>
              <a:latin typeface="WinInnw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4000" b="1">
                <a:solidFill>
                  <a:srgbClr val="FFEA18"/>
                </a:solidFill>
                <a:latin typeface="WinInnwa" charset="0"/>
              </a:rPr>
              <a:t>pdwfESvHk;xJüxm0&amp;t&amp;Sifbk7m;ocifudk &amp;kdaoNcif;7SdBuavm./ oifwdkYaNrSmfvif.Ncif;\taBumif;udk ar;Nref;aomol&amp;SdorQwdkYtm;? El;nYHaomoabm? aBumuf&amp;GUHaomoabmESifh NyefaNymNcif;iSg umvtpOfrNywf toifh&amp;SdaeBuavmh/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  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29</a:t>
            </a: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839913"/>
            <a:ext cx="38100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EA18"/>
                </a:solidFill>
                <a:latin typeface="WinInnwa" charset="0"/>
              </a:rPr>
              <a:t>1ay 3;15</a:t>
            </a:r>
            <a:endParaRPr lang="en-US" sz="6600" b="1">
              <a:solidFill>
                <a:srgbClr val="FFEA18"/>
              </a:solidFill>
              <a:latin typeface="WinInnw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pdwfESvHk;xJüxm0&amp;t&amp;Sifbk&amp;m;ocifudk &amp;kdaoNcif;&amp;SdBuavm./ oifwdkYaNrSmfvif.Ncif;\taBumif;udk ar;Nref;aomol&amp;SdorQwdkYtm;? El;nYHaomoabm? aBumuf&amp;GUHaomoabmESifh NyefaNymNcif;iSg umvtpOfrNywf toifh&amp;SdaeBuavmh/  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30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166938"/>
            <a:ext cx="28956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EA18"/>
                </a:solidFill>
                <a:latin typeface="WinInnwa" charset="0"/>
              </a:rPr>
              <a:t>1ay 3;15</a:t>
            </a: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pdwfESvHk;xJüxm0&amp;t&amp;Sifbk&amp;m;ocifudk &amp;kdaoNcif;&amp;SdBuavmh/  oifwdkYaNrSmfvifh Ncif;\taBumif;udk ar;Nref;aomol&amp;SdorQwdkYtm;? El;nYHaomoabm? aBumuf&amp;GUHaomoabmESifh NyefaNymNcif;iSg umvtpOfrNywf toifh&amp;SdaeBuavmh/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31</a:t>
            </a:r>
          </a:p>
        </p:txBody>
      </p:sp>
      <p:sp>
        <p:nvSpPr>
          <p:cNvPr id="32776" name="Text Box 17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2777" name="Rectangle 18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EA18"/>
                </a:solidFill>
                <a:latin typeface="WinInnwa" charset="0"/>
              </a:rPr>
              <a:t>1ay 3;15</a:t>
            </a:r>
            <a:endParaRPr lang="en-US" sz="4400" b="1">
              <a:solidFill>
                <a:srgbClr val="FFEA18"/>
              </a:solidFill>
              <a:latin typeface="WinInnw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pdwfESvHk;xJüxm0&amp;t&amp;Sifbk&amp;m;ocifudk &amp;kdaoNcif;&amp;SdBuavm./ oifwdkYaNrSmfvif.Ncif;\taBumif;udk ar;Nref;aomol&amp;SdorQwdkYtm;? El;nYHaomoabm? aBumuf&amp;GUHaomoabmESif. NyefaNymNcif;iSg umvtpOfrNywf toif.&amp;SdaeBuavm./ 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32</a:t>
            </a:r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797175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EA18"/>
                </a:solidFill>
                <a:latin typeface="WinInnwa" charset="0"/>
              </a:rPr>
              <a:t>1ay 3;15</a:t>
            </a:r>
            <a:endParaRPr lang="en-US" sz="4400" b="1">
              <a:solidFill>
                <a:srgbClr val="FFEA18"/>
              </a:solidFill>
              <a:latin typeface="WinInnw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pdwfESvHk;xJüxm0&amp;t&amp;Sifbk&amp;m;ocifudk &amp;kdaoNcif;&amp;SdBuavm./ oifwdkYaNrSmfvif.Ncif;\taBumif;udk ar;Nref;aomol&amp;SdorQwdkYtm;? El;nYHaomoabm? aBumuf&amp;GUHaomoabmESif. NyefaNymNcif;iSg umvtpOfrNywf toif.&amp;SdaeBuavm./ 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33</a:t>
            </a: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146425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EA18"/>
                </a:solidFill>
                <a:latin typeface="WinInnwa" charset="0"/>
              </a:rPr>
              <a:t>1ay 3;15</a:t>
            </a:r>
            <a:endParaRPr lang="en-US" sz="4400" b="1">
              <a:solidFill>
                <a:srgbClr val="FFEA18"/>
              </a:solidFill>
              <a:latin typeface="WinInnw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pdwfESvHk;xJüxm0&amp;t&amp;Sifbk&amp;m;ocifudk &amp;kdaoNcif;&amp;SdBuavm./ oifwdkYaNrSmfvif.Ncif;\taBumif;udk ar;Nref;aomol&amp;SdorQwdkYtm;? El;nYHaomoabm? aBumuf&amp;GUHaomoabmESif. NyefaNymNcif;iSg umvtpOfrNywf toifh&amp;SdaeBuavmh/  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34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5850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321050"/>
            <a:ext cx="304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EA18"/>
                </a:solidFill>
                <a:latin typeface="WinInnwa" charset="0"/>
              </a:rPr>
              <a:t>1ay 3;15</a:t>
            </a:r>
            <a:r>
              <a:rPr lang="en-US">
                <a:latin typeface="WinInnwa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pdwfESvHk;xJüxm0&amp;t&amp;Sifbk&amp;m;ocifudk &amp;kdaoNcif;&amp;SdBuavm./ oifwdkYaNrSmfvif.Ncif;\taBumif;udk ar;Nref;aomol&amp;SdorQwdkYtm;? El;nYHaomoabm? aBumuf&amp;GUHaomoabmESif. NyefaNymNcif;iSg umvtpOfrNywf toifh&amp;SdaeBuavmh/  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35</a:t>
            </a:r>
          </a:p>
        </p:txBody>
      </p:sp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6872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 advClick="0" advTm="1000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75025"/>
            <a:ext cx="15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82613" y="682625"/>
            <a:ext cx="79422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EA18"/>
                </a:solidFill>
                <a:latin typeface="WinInnwa" charset="0"/>
              </a:rPr>
              <a:t>1ay 3;15</a:t>
            </a:r>
            <a:endParaRPr lang="en-US" sz="4000" b="1">
              <a:solidFill>
                <a:srgbClr val="FFEA18"/>
              </a:solidFill>
              <a:latin typeface="WinInnw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“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pdwfESvHk;xJüxm0&amp;t&amp;Sifbk&amp;m;ocifudk &amp;kdaoNcif;&amp;SdBuavm./ oifwdkYaNrSmfvif.Ncif;\taBumif;udk ar;Nref;aomol&amp;SdorQwdkYtm;? </a:t>
            </a:r>
            <a:r>
              <a:rPr lang="en-US" sz="3600" b="1">
                <a:solidFill>
                  <a:schemeClr val="bg1"/>
                </a:solidFill>
                <a:latin typeface="WinInnwa" charset="0"/>
              </a:rPr>
              <a:t>El;nYHaomoabm? aBumuf&amp;GUHaomoabm</a:t>
            </a:r>
            <a:r>
              <a:rPr lang="en-US" sz="3600" b="1">
                <a:solidFill>
                  <a:srgbClr val="FFEA18"/>
                </a:solidFill>
                <a:latin typeface="WinInnwa" charset="0"/>
              </a:rPr>
              <a:t>ESif. NyefaNymNcif;iSg umvtpOfrNywf toifh&amp;SdaeBuavmh/  </a:t>
            </a:r>
            <a:r>
              <a:rPr lang="ja-JP" altLang="en-US" sz="3600" b="1">
                <a:solidFill>
                  <a:srgbClr val="FFEA18"/>
                </a:solidFill>
                <a:latin typeface="WinInnwa" charset="0"/>
              </a:rPr>
              <a:t>”</a:t>
            </a:r>
            <a:endParaRPr lang="en-US" sz="3600" b="1">
              <a:solidFill>
                <a:srgbClr val="FFEA18"/>
              </a:solidFill>
              <a:latin typeface="WinInnwa" charset="0"/>
            </a:endParaRP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36</a:t>
            </a: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270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endParaRPr lang="en-US" sz="1800" b="1">
              <a:latin typeface="Comic Sans MS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96888" y="6545263"/>
            <a:ext cx="8969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37</a:t>
            </a:r>
          </a:p>
        </p:txBody>
      </p: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38918" name="Text Box 11"/>
          <p:cNvSpPr txBox="1">
            <a:spLocks noChangeArrowheads="1"/>
          </p:cNvSpPr>
          <p:nvPr/>
        </p:nvSpPr>
        <p:spPr bwMode="auto">
          <a:xfrm>
            <a:off x="1744663" y="3124200"/>
            <a:ext cx="5610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WinInnwa" charset="0"/>
              </a:rPr>
              <a:t>urÇmBuD;onf oifhtm; apmifharQmfaeygonf/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endParaRPr lang="en-US" sz="1600">
              <a:latin typeface="Comic Sans MS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028700" y="1303338"/>
            <a:ext cx="708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b="1" dirty="0" err="1">
                <a:solidFill>
                  <a:srgbClr val="FAFD00"/>
                </a:solidFill>
                <a:latin typeface="WinInnwa" pitchFamily="2" charset="0"/>
                <a:ea typeface="+mn-ea"/>
              </a:rPr>
              <a:t>taNccHtusqHk;aom</a:t>
            </a:r>
            <a:r>
              <a:rPr lang="en-US" sz="7200" b="1" dirty="0">
                <a:solidFill>
                  <a:srgbClr val="FAFD00"/>
                </a:solidFill>
                <a:latin typeface="WinInnwa" pitchFamily="2" charset="0"/>
                <a:ea typeface="+mn-ea"/>
              </a:rPr>
              <a:t> </a:t>
            </a:r>
            <a:r>
              <a:rPr lang="en-US" sz="7200" b="1" dirty="0" err="1">
                <a:solidFill>
                  <a:srgbClr val="FAFD00"/>
                </a:solidFill>
                <a:latin typeface="WinInnwa" pitchFamily="2" charset="0"/>
                <a:ea typeface="+mn-ea"/>
              </a:rPr>
              <a:t>t&amp;mrsm;udkzGifhNycJhNyD;NyD</a:t>
            </a:r>
            <a:r>
              <a:rPr lang="en-US" sz="7200" b="1" dirty="0">
                <a:solidFill>
                  <a:srgbClr val="FAFD00"/>
                </a:solidFill>
                <a:latin typeface="WinInnwa" pitchFamily="2" charset="0"/>
                <a:ea typeface="+mn-ea"/>
              </a:rPr>
              <a:t>..</a:t>
            </a:r>
          </a:p>
        </p:txBody>
      </p:sp>
      <p:sp>
        <p:nvSpPr>
          <p:cNvPr id="3077" name="Rectangle 18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02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90588" y="1338263"/>
            <a:ext cx="73152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 b="1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EA18"/>
                </a:solidFill>
              </a:rPr>
              <a:t> The Bible…Basically         Ministries International Inc.                       Fort Worth, Texas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85763" y="506413"/>
            <a:ext cx="8288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>
                <a:solidFill>
                  <a:srgbClr val="FFEA18"/>
                </a:solidFill>
                <a:latin typeface="Times"/>
                <a:ea typeface="+mn-ea"/>
              </a:rPr>
              <a:t> Thanks for your kind attention!</a:t>
            </a: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39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1787525" y="5626100"/>
            <a:ext cx="548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EA18"/>
                </a:solidFill>
              </a:rPr>
              <a:t>www.biblebasically.com</a:t>
            </a:r>
            <a:endParaRPr lang="en-US" sz="4000" b="1" i="1">
              <a:solidFill>
                <a:srgbClr val="FFEA18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FFEA18"/>
                </a:solidFill>
              </a:rPr>
              <a:t>©2004 TBBMI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265113" y="4279900"/>
            <a:ext cx="8432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EA18"/>
                </a:solidFill>
              </a:rPr>
              <a:t>Conceived and Produced by John E. Fryman, Ph.D.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FFEA18"/>
                </a:solidFill>
              </a:rPr>
              <a:t>Photo Credit Thanks to Todd Bolen, Jerusalem, Israel; BiblePlaces.Com;             Holyland Hotel, Jerusalem, Israel; and  Dr. Leen Ritmeyer, Hawthornedene, Australia</a:t>
            </a:r>
          </a:p>
        </p:txBody>
      </p:sp>
    </p:spTree>
  </p:cSld>
  <p:clrMapOvr>
    <a:masterClrMapping/>
  </p:clrMapOvr>
  <p:transition advClick="0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pic>
        <p:nvPicPr>
          <p:cNvPr id="32772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itchFamily="-107" charset="0"/>
                <a:ea typeface="MS PGothic" pitchFamily="34" charset="-128"/>
                <a:cs typeface="MS PGothic" pitchFamily="34" charset="-128"/>
              </a:rPr>
              <a:t>Our ministry is deeply indebted to Todd Bolen, creator of the </a:t>
            </a:r>
            <a:r>
              <a:rPr kumimoji="0" lang="en-US" sz="23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itchFamily="-107" charset="0"/>
                <a:ea typeface="MS PGothic" pitchFamily="34" charset="-128"/>
                <a:cs typeface="MS PGothic" pitchFamily="34" charset="-128"/>
              </a:rPr>
              <a:t>Pictorial Library of Bible Lands</a:t>
            </a: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pyrus" pitchFamily="-107" charset="0"/>
                <a:ea typeface="MS PGothic" pitchFamily="34" charset="-128"/>
                <a:cs typeface="MS PGothic" pitchFamily="34" charset="-128"/>
              </a:rPr>
              <a:t>, for his generous permission to use photo resources throughout THE BIBLE…BASICALLY®.  TBB users are urged to visit BiblePlaces.com and explore the thousands of photo resources available:  from the Holy Land, throughout the Aegean and Mediterranean Basin to Southern Europe where the Christian faith took root. BiblePlaces.com offers teachers and visual producers an incomparable array of high-resolution digital photographic resources.  Please visit!                         Thanks, Todd!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Ligurino" pitchFamily="2" charset="0"/>
                <a:ea typeface="MS PGothic" pitchFamily="34" charset="-128"/>
                <a:cs typeface="MS PGothic" pitchFamily="34" charset="-128"/>
              </a:rPr>
              <a:t>The Pictorial Library of Bible Lands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28137" y="-579435"/>
            <a:ext cx="293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latin typeface="Times"/>
              </a:rPr>
              <a:t>Burmese</a:t>
            </a:r>
            <a:endParaRPr lang="my-MM" sz="3200" dirty="0">
              <a:solidFill>
                <a:srgbClr val="FFFF00"/>
              </a:solidFill>
              <a:latin typeface="Wwin_Burmese1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05051" y="412978"/>
            <a:ext cx="732948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pPr algn="l"/>
            <a:r>
              <a:rPr lang="en-US" sz="13800" b="1" dirty="0" err="1">
                <a:solidFill>
                  <a:srgbClr val="FFFF00"/>
                </a:solidFill>
                <a:latin typeface="WinInnwa" charset="0"/>
              </a:rPr>
              <a:t>or®musrf;pm</a:t>
            </a:r>
            <a:endParaRPr lang="en-US" sz="13800" b="1" dirty="0">
              <a:solidFill>
                <a:srgbClr val="FFFF00"/>
              </a:solidFill>
              <a:latin typeface="WinInnwa" charset="0"/>
            </a:endParaRPr>
          </a:p>
          <a:p>
            <a:pPr algn="l"/>
            <a:r>
              <a:rPr lang="en-US" sz="13800" b="1" dirty="0" err="1">
                <a:solidFill>
                  <a:srgbClr val="FFFF00"/>
                </a:solidFill>
                <a:latin typeface="WinInnwa" charset="0"/>
              </a:rPr>
              <a:t>tkwfNrpf</a:t>
            </a:r>
            <a:endParaRPr lang="en-US" sz="13800" b="1" dirty="0">
              <a:solidFill>
                <a:srgbClr val="FFFF00"/>
              </a:solidFill>
              <a:latin typeface="WinInnwa" charset="0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76202" y="5211481"/>
            <a:ext cx="8596313" cy="1346198"/>
            <a:chOff x="48" y="3424"/>
            <a:chExt cx="5415" cy="84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098"/>
              <a:ext cx="101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ko-KR" alt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ko-KR" sz="2000" b="1" dirty="0">
                  <a:solidFill>
                    <a:srgbClr val="FFFB0C"/>
                  </a:solidFill>
                  <a:latin typeface="Helvetica" pitchFamily="-112" charset="0"/>
                  <a:ea typeface="Gulim" pitchFamily="34" charset="-127"/>
                  <a:cs typeface="Gulim" pitchFamily="34" charset="-127"/>
                </a:rPr>
                <a:t>www.biblebasically.org</a:t>
              </a: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76252" y="5071786"/>
            <a:ext cx="8189913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 i="1" dirty="0">
                <a:solidFill>
                  <a:srgbClr val="FAFD00"/>
                </a:solidFill>
                <a:latin typeface="Arial Unicode MS" charset="0"/>
                <a:cs typeface="Arial Unicode MS" charset="0"/>
              </a:rPr>
              <a:t>Texas</a:t>
            </a:r>
            <a:r>
              <a:rPr lang="en-US" altLang="ko-KR" sz="1800" b="1" i="1" dirty="0">
                <a:solidFill>
                  <a:srgbClr val="FAFD00"/>
                </a:solidFill>
                <a:latin typeface="Win Innwa" charset="0"/>
              </a:rPr>
              <a:t> </a:t>
            </a:r>
            <a:r>
              <a:rPr lang="en-US" altLang="ko-KR" sz="18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jrdk.rS</a:t>
            </a:r>
            <a:r>
              <a:rPr lang="en-US" altLang="ko-KR" sz="18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</a:t>
            </a:r>
            <a:r>
              <a:rPr lang="en-US" altLang="ko-KR" sz="18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o</a:t>
            </a:r>
            <a:r>
              <a:rPr lang="en-US" sz="1800" b="1" dirty="0" err="1">
                <a:solidFill>
                  <a:srgbClr val="EEE30C"/>
                </a:solidFill>
                <a:latin typeface="WinInnwa" charset="0"/>
                <a:cs typeface="WinInnwa" charset="0"/>
              </a:rPr>
              <a:t>r®m</a:t>
            </a:r>
            <a:r>
              <a:rPr lang="en-US" altLang="ko-KR" sz="18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usrf;pm-tkwfjrpf</a:t>
            </a:r>
            <a:r>
              <a:rPr lang="en-US" altLang="ko-KR" sz="18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(</a:t>
            </a:r>
            <a:r>
              <a:rPr lang="en-US" altLang="ko-KR" sz="18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edkifiHwumtrSkawmfaqmifvkyfief</a:t>
            </a:r>
            <a:r>
              <a:rPr lang="en-US" altLang="ko-KR" sz="18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;) </a:t>
            </a:r>
            <a:br>
              <a:rPr lang="en-US" altLang="ko-KR" sz="18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</a:br>
            <a:r>
              <a:rPr lang="en-US" altLang="ko-KR" sz="1800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\ </a:t>
            </a:r>
            <a:r>
              <a:rPr lang="en-US" altLang="ko-KR" sz="1800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wifjycsuf</a:t>
            </a:r>
            <a:endParaRPr lang="en-US" altLang="ko-KR" sz="1800" b="1" i="1" dirty="0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-34791" y="6381330"/>
            <a:ext cx="9252520" cy="40009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18" tIns="45709" rIns="91418" bIns="45709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Dr </a:t>
            </a:r>
            <a:r>
              <a:rPr lang="en-US" sz="2000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ရက္ခ</a:t>
            </a:r>
            <a:r>
              <a:rPr lang="en-US" sz="2000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 </a:t>
            </a:r>
            <a:r>
              <a:rPr lang="en-US" sz="2000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ဂရီဖိတ</a:t>
            </a:r>
            <a:r>
              <a:rPr lang="en-US" sz="2000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္၊ </a:t>
            </a:r>
            <a:r>
              <a:rPr lang="en-US" sz="2000" kern="0" dirty="0" err="1">
                <a:solidFill>
                  <a:srgbClr val="FFFFFF"/>
                </a:solidFill>
                <a:latin typeface="Zawgyi-One" charset="0"/>
                <a:cs typeface="Zawgyi-One" charset="0"/>
              </a:rPr>
              <a:t>စကၤပူဓမၼေကာလိပ</a:t>
            </a:r>
            <a:r>
              <a:rPr lang="en-US" sz="2000" kern="0" dirty="0">
                <a:solidFill>
                  <a:srgbClr val="FFFFFF"/>
                </a:solidFill>
                <a:latin typeface="Zawgyi-One" charset="0"/>
                <a:cs typeface="Zawgyi-One" charset="0"/>
              </a:rPr>
              <a:t>္ • </a:t>
            </a:r>
            <a:r>
              <a:rPr lang="en-US" sz="2000" b="1" kern="0" dirty="0">
                <a:solidFill>
                  <a:srgbClr val="FFFFFF"/>
                </a:solidFill>
                <a:cs typeface="Arial" charset="0"/>
              </a:rPr>
              <a:t>www.BibleStudyDownloads.org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045757727"/>
      </p:ext>
    </p:extLst>
  </p:cSld>
  <p:clrMapOvr>
    <a:masterClrMapping/>
  </p:clrMapOvr>
  <p:transition spd="slow">
    <p:wheel spokes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တရားေဟာျခင္းအ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တတ္ပညာ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b="1" dirty="0">
                <a:ea typeface="ＭＳ Ｐゴシック" charset="0"/>
                <a:cs typeface="Arial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9" tIns="45714" rIns="91429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293" eaLnBrk="1" hangingPunct="1"/>
            <a:r>
              <a:rPr lang="my-MM" sz="4000" dirty="0">
                <a:solidFill>
                  <a:srgbClr val="FFFFFF"/>
                </a:solidFill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9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endParaRPr lang="en-US" sz="1600">
              <a:latin typeface="Comic Sans MS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92150" y="500063"/>
            <a:ext cx="8020050" cy="4859337"/>
            <a:chOff x="523" y="-430"/>
            <a:chExt cx="4762" cy="3062"/>
          </a:xfrm>
        </p:grpSpPr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523" y="-430"/>
              <a:ext cx="4762" cy="29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lIns="90435" tIns="44423" rIns="90435" bIns="44423">
              <a:spAutoFit/>
            </a:bodyPr>
            <a:lstStyle/>
            <a:p>
              <a:r>
                <a:rPr lang="ja-JP" altLang="en-US" sz="4800" b="1">
                  <a:solidFill>
                    <a:srgbClr val="FAFD00"/>
                  </a:solidFill>
                  <a:latin typeface="WinInnwa" charset="0"/>
                </a:rPr>
                <a:t>“</a:t>
              </a:r>
              <a:r>
                <a:rPr lang="en-US" sz="4800" b="1">
                  <a:solidFill>
                    <a:srgbClr val="FAFD00"/>
                  </a:solidFill>
                  <a:latin typeface="WinInnwa" charset="0"/>
                </a:rPr>
                <a:t>oifh,kHBunfNcif;udk </a:t>
              </a:r>
              <a:r>
                <a:rPr lang="en-US" sz="4800" b="1">
                  <a:solidFill>
                    <a:schemeClr val="hlink"/>
                  </a:solidFill>
                  <a:latin typeface="WinInnwa" charset="0"/>
                </a:rPr>
                <a:t>or®mw&amp;m;</a:t>
              </a:r>
              <a:r>
                <a:rPr lang="en-US" sz="4800" b="1">
                  <a:solidFill>
                    <a:srgbClr val="FAFD00"/>
                  </a:solidFill>
                  <a:latin typeface="WinInnwa" charset="0"/>
                </a:rPr>
                <a:t>ay:wGifrwnfaqmuf  ygu oifh,kHBunfcsufonf </a:t>
              </a:r>
              <a:r>
                <a:rPr lang="en-US" sz="4800" b="1">
                  <a:solidFill>
                    <a:schemeClr val="folHlink"/>
                  </a:solidFill>
                  <a:latin typeface="WinInnwa" charset="0"/>
                </a:rPr>
                <a:t>cefYrSef;aNc</a:t>
              </a:r>
              <a:r>
                <a:rPr lang="en-US" sz="4800" b="1">
                  <a:solidFill>
                    <a:srgbClr val="FAFD00"/>
                  </a:solidFill>
                  <a:latin typeface="WinInnwa" charset="0"/>
                </a:rPr>
                <a:t>? </a:t>
              </a:r>
              <a:r>
                <a:rPr lang="en-US" sz="4800" b="1">
                  <a:solidFill>
                    <a:schemeClr val="folHlink"/>
                  </a:solidFill>
                  <a:latin typeface="WinInnwa" charset="0"/>
                </a:rPr>
                <a:t>t,lonf;rI</a:t>
              </a:r>
              <a:r>
                <a:rPr lang="en-US" sz="4800" b="1">
                  <a:solidFill>
                    <a:srgbClr val="FAFD00"/>
                  </a:solidFill>
                  <a:latin typeface="WinInnwa" charset="0"/>
                </a:rPr>
                <a:t>ESifh</a:t>
              </a:r>
              <a:r>
                <a:rPr lang="en-US" sz="4800" b="1">
                  <a:solidFill>
                    <a:schemeClr val="folHlink"/>
                  </a:solidFill>
                  <a:latin typeface="WinInnwa" charset="0"/>
                </a:rPr>
                <a:t>xifNrifcsu</a:t>
              </a:r>
              <a:r>
                <a:rPr lang="en-US" sz="4800" b="1">
                  <a:solidFill>
                    <a:srgbClr val="FAFD00"/>
                  </a:solidFill>
                  <a:latin typeface="WinInnwa" charset="0"/>
                </a:rPr>
                <a:t>frsm;om  Nzpfygvdrfhrnf/</a:t>
              </a:r>
              <a:r>
                <a:rPr lang="ja-JP" altLang="en-US" sz="4800" b="1">
                  <a:solidFill>
                    <a:srgbClr val="FAFD00"/>
                  </a:solidFill>
                  <a:latin typeface="WinInnwa" charset="0"/>
                </a:rPr>
                <a:t>”</a:t>
              </a:r>
              <a:endParaRPr lang="en-US" sz="4800" b="1">
                <a:solidFill>
                  <a:srgbClr val="FAFD00"/>
                </a:solidFill>
                <a:latin typeface="WinInnwa" charset="0"/>
              </a:endParaRPr>
            </a:p>
            <a:p>
              <a:pPr algn="l"/>
              <a:r>
                <a:rPr lang="en-US" sz="4000" b="1">
                  <a:solidFill>
                    <a:srgbClr val="FAFD00"/>
                  </a:solidFill>
                </a:rPr>
                <a:t>                                  </a:t>
              </a:r>
              <a:r>
                <a:rPr lang="en-US" sz="3200" b="1">
                  <a:solidFill>
                    <a:srgbClr val="FAFD00"/>
                  </a:solidFill>
                </a:rPr>
                <a:t>Miles Stanford</a:t>
              </a:r>
            </a:p>
            <a:p>
              <a:pPr algn="l"/>
              <a:r>
                <a:rPr lang="en-US" sz="2000" b="1" i="1">
                  <a:solidFill>
                    <a:srgbClr val="FAFD00"/>
                  </a:solidFill>
                </a:rPr>
                <a:t>                                                                Principles of Spiritual Growth</a:t>
              </a:r>
              <a:endParaRPr lang="en-US" sz="4000" b="1">
                <a:solidFill>
                  <a:srgbClr val="FAFD00"/>
                </a:solidFill>
              </a:endParaRPr>
            </a:p>
          </p:txBody>
        </p:sp>
        <p:grpSp>
          <p:nvGrpSpPr>
            <p:cNvPr id="4104" name="Group 6"/>
            <p:cNvGrpSpPr>
              <a:grpSpLocks/>
            </p:cNvGrpSpPr>
            <p:nvPr/>
          </p:nvGrpSpPr>
          <p:grpSpPr bwMode="auto">
            <a:xfrm>
              <a:off x="1372" y="1046"/>
              <a:ext cx="3823" cy="1586"/>
              <a:chOff x="1462" y="1151"/>
              <a:chExt cx="3823" cy="1586"/>
            </a:xfrm>
          </p:grpSpPr>
          <p:sp>
            <p:nvSpPr>
              <p:cNvPr id="92167" name="Text Box 7"/>
              <p:cNvSpPr txBox="1">
                <a:spLocks noChangeArrowheads="1"/>
              </p:cNvSpPr>
              <p:nvPr/>
            </p:nvSpPr>
            <p:spPr bwMode="auto">
              <a:xfrm>
                <a:off x="3350" y="1151"/>
                <a:ext cx="1709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90435" tIns="44423" rIns="90435" bIns="44423">
                <a:spAutoFit/>
              </a:bodyPr>
              <a:lstStyle/>
              <a:p>
                <a:pPr algn="l">
                  <a:spcBef>
                    <a:spcPct val="50000"/>
                  </a:spcBef>
                  <a:defRPr/>
                </a:pPr>
                <a:endParaRPr lang="en-US" sz="5400" b="1">
                  <a:solidFill>
                    <a:srgbClr val="12780A"/>
                  </a:solidFill>
                  <a:latin typeface="Times"/>
                  <a:ea typeface="+mn-ea"/>
                </a:endParaRPr>
              </a:p>
            </p:txBody>
          </p:sp>
          <p:sp>
            <p:nvSpPr>
              <p:cNvPr id="92168" name="Text Box 8"/>
              <p:cNvSpPr txBox="1">
                <a:spLocks noChangeArrowheads="1"/>
              </p:cNvSpPr>
              <p:nvPr/>
            </p:nvSpPr>
            <p:spPr bwMode="auto">
              <a:xfrm>
                <a:off x="1462" y="2162"/>
                <a:ext cx="3055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90435" tIns="44423" rIns="90435" bIns="44423">
                <a:spAutoFit/>
              </a:bodyPr>
              <a:lstStyle/>
              <a:p>
                <a:pPr algn="l">
                  <a:spcBef>
                    <a:spcPct val="50000"/>
                  </a:spcBef>
                  <a:defRPr/>
                </a:pPr>
                <a:endParaRPr lang="en-US" sz="5400" b="1">
                  <a:solidFill>
                    <a:srgbClr val="12780A"/>
                  </a:solidFill>
                  <a:latin typeface="Times"/>
                  <a:ea typeface="+mn-ea"/>
                </a:endParaRPr>
              </a:p>
            </p:txBody>
          </p:sp>
          <p:sp>
            <p:nvSpPr>
              <p:cNvPr id="92170" name="Rectangle 10"/>
              <p:cNvSpPr>
                <a:spLocks noChangeArrowheads="1"/>
              </p:cNvSpPr>
              <p:nvPr/>
            </p:nvSpPr>
            <p:spPr bwMode="auto">
              <a:xfrm>
                <a:off x="3225" y="1632"/>
                <a:ext cx="2061" cy="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90435" tIns="44423" rIns="90435" bIns="44423">
                <a:spAutoFit/>
              </a:bodyPr>
              <a:lstStyle/>
              <a:p>
                <a:pPr algn="l">
                  <a:defRPr/>
                </a:pPr>
                <a:endParaRPr lang="en-US" sz="5400" b="1">
                  <a:solidFill>
                    <a:srgbClr val="12780A"/>
                  </a:solidFill>
                  <a:latin typeface="Times"/>
                  <a:ea typeface="+mn-ea"/>
                </a:endParaRPr>
              </a:p>
            </p:txBody>
          </p:sp>
        </p:grpSp>
      </p:grpSp>
      <p:sp>
        <p:nvSpPr>
          <p:cNvPr id="4101" name="Rectangle 1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03</a:t>
            </a:r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8548688" y="6461125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4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04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1809750" y="3160713"/>
            <a:ext cx="379413" cy="379412"/>
            <a:chOff x="3461" y="3471"/>
            <a:chExt cx="239" cy="239"/>
          </a:xfrm>
        </p:grpSpPr>
        <p:pic>
          <p:nvPicPr>
            <p:cNvPr id="5287" name="Picture 1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8" name="Picture 1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1897063" y="2897188"/>
            <a:ext cx="379412" cy="379412"/>
            <a:chOff x="3461" y="3471"/>
            <a:chExt cx="239" cy="239"/>
          </a:xfrm>
        </p:grpSpPr>
        <p:pic>
          <p:nvPicPr>
            <p:cNvPr id="5285" name="Picture 1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6" name="Picture 1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2027238" y="2655888"/>
            <a:ext cx="379412" cy="379412"/>
            <a:chOff x="3461" y="3471"/>
            <a:chExt cx="239" cy="239"/>
          </a:xfrm>
        </p:grpSpPr>
        <p:pic>
          <p:nvPicPr>
            <p:cNvPr id="5283" name="Picture 1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4" name="Picture 1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2197100" y="2441575"/>
            <a:ext cx="379413" cy="379413"/>
            <a:chOff x="3461" y="3471"/>
            <a:chExt cx="239" cy="239"/>
          </a:xfrm>
        </p:grpSpPr>
        <p:pic>
          <p:nvPicPr>
            <p:cNvPr id="5281" name="Picture 1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2" name="Picture 1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6"/>
          <p:cNvGrpSpPr>
            <a:grpSpLocks/>
          </p:cNvGrpSpPr>
          <p:nvPr/>
        </p:nvGrpSpPr>
        <p:grpSpPr bwMode="auto">
          <a:xfrm>
            <a:off x="2370138" y="2212975"/>
            <a:ext cx="379412" cy="379413"/>
            <a:chOff x="3461" y="3471"/>
            <a:chExt cx="239" cy="239"/>
          </a:xfrm>
        </p:grpSpPr>
        <p:pic>
          <p:nvPicPr>
            <p:cNvPr id="5279" name="Picture 1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0" name="Picture 1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59"/>
          <p:cNvGrpSpPr>
            <a:grpSpLocks/>
          </p:cNvGrpSpPr>
          <p:nvPr/>
        </p:nvGrpSpPr>
        <p:grpSpPr bwMode="auto">
          <a:xfrm>
            <a:off x="2568575" y="2019300"/>
            <a:ext cx="379413" cy="379413"/>
            <a:chOff x="3461" y="3471"/>
            <a:chExt cx="239" cy="239"/>
          </a:xfrm>
        </p:grpSpPr>
        <p:pic>
          <p:nvPicPr>
            <p:cNvPr id="5277" name="Picture 1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8" name="Picture 1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2"/>
          <p:cNvGrpSpPr>
            <a:grpSpLocks/>
          </p:cNvGrpSpPr>
          <p:nvPr/>
        </p:nvGrpSpPr>
        <p:grpSpPr bwMode="auto">
          <a:xfrm>
            <a:off x="2779713" y="1847850"/>
            <a:ext cx="379412" cy="379413"/>
            <a:chOff x="3461" y="3471"/>
            <a:chExt cx="239" cy="239"/>
          </a:xfrm>
        </p:grpSpPr>
        <p:pic>
          <p:nvPicPr>
            <p:cNvPr id="5275" name="Picture 1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6" name="Picture 1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3022600" y="1708150"/>
            <a:ext cx="379413" cy="379413"/>
            <a:chOff x="3461" y="3471"/>
            <a:chExt cx="239" cy="239"/>
          </a:xfrm>
        </p:grpSpPr>
        <p:pic>
          <p:nvPicPr>
            <p:cNvPr id="5273" name="Picture 1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4" name="Picture 1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68"/>
          <p:cNvGrpSpPr>
            <a:grpSpLocks/>
          </p:cNvGrpSpPr>
          <p:nvPr/>
        </p:nvGrpSpPr>
        <p:grpSpPr bwMode="auto">
          <a:xfrm>
            <a:off x="3290888" y="1617663"/>
            <a:ext cx="379412" cy="379412"/>
            <a:chOff x="3461" y="3471"/>
            <a:chExt cx="239" cy="239"/>
          </a:xfrm>
        </p:grpSpPr>
        <p:pic>
          <p:nvPicPr>
            <p:cNvPr id="5271" name="Picture 1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2" name="Picture 1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71"/>
          <p:cNvGrpSpPr>
            <a:grpSpLocks/>
          </p:cNvGrpSpPr>
          <p:nvPr/>
        </p:nvGrpSpPr>
        <p:grpSpPr bwMode="auto">
          <a:xfrm>
            <a:off x="3584575" y="1660525"/>
            <a:ext cx="379413" cy="379413"/>
            <a:chOff x="3461" y="3471"/>
            <a:chExt cx="239" cy="239"/>
          </a:xfrm>
        </p:grpSpPr>
        <p:pic>
          <p:nvPicPr>
            <p:cNvPr id="5269" name="Picture 1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0" name="Picture 1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74"/>
          <p:cNvGrpSpPr>
            <a:grpSpLocks/>
          </p:cNvGrpSpPr>
          <p:nvPr/>
        </p:nvGrpSpPr>
        <p:grpSpPr bwMode="auto">
          <a:xfrm>
            <a:off x="3835400" y="1820863"/>
            <a:ext cx="379413" cy="379412"/>
            <a:chOff x="3461" y="3471"/>
            <a:chExt cx="239" cy="239"/>
          </a:xfrm>
        </p:grpSpPr>
        <p:pic>
          <p:nvPicPr>
            <p:cNvPr id="5267" name="Picture 1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8" name="Picture 1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7"/>
          <p:cNvGrpSpPr>
            <a:grpSpLocks/>
          </p:cNvGrpSpPr>
          <p:nvPr/>
        </p:nvGrpSpPr>
        <p:grpSpPr bwMode="auto">
          <a:xfrm>
            <a:off x="4081463" y="1973263"/>
            <a:ext cx="379412" cy="379412"/>
            <a:chOff x="3461" y="3471"/>
            <a:chExt cx="239" cy="239"/>
          </a:xfrm>
        </p:grpSpPr>
        <p:pic>
          <p:nvPicPr>
            <p:cNvPr id="5265" name="Picture 1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6" name="Picture 1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80"/>
          <p:cNvGrpSpPr>
            <a:grpSpLocks/>
          </p:cNvGrpSpPr>
          <p:nvPr/>
        </p:nvGrpSpPr>
        <p:grpSpPr bwMode="auto">
          <a:xfrm>
            <a:off x="4360863" y="2085975"/>
            <a:ext cx="379412" cy="379413"/>
            <a:chOff x="3461" y="3471"/>
            <a:chExt cx="239" cy="239"/>
          </a:xfrm>
        </p:grpSpPr>
        <p:pic>
          <p:nvPicPr>
            <p:cNvPr id="5263" name="Picture 1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4" name="Picture 1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83"/>
          <p:cNvGrpSpPr>
            <a:grpSpLocks/>
          </p:cNvGrpSpPr>
          <p:nvPr/>
        </p:nvGrpSpPr>
        <p:grpSpPr bwMode="auto">
          <a:xfrm>
            <a:off x="4656138" y="2074863"/>
            <a:ext cx="379412" cy="379412"/>
            <a:chOff x="3461" y="3471"/>
            <a:chExt cx="239" cy="239"/>
          </a:xfrm>
        </p:grpSpPr>
        <p:pic>
          <p:nvPicPr>
            <p:cNvPr id="5261" name="Picture 1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2" name="Picture 1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86"/>
          <p:cNvGrpSpPr>
            <a:grpSpLocks/>
          </p:cNvGrpSpPr>
          <p:nvPr/>
        </p:nvGrpSpPr>
        <p:grpSpPr bwMode="auto">
          <a:xfrm>
            <a:off x="4905375" y="1936750"/>
            <a:ext cx="379413" cy="379413"/>
            <a:chOff x="3461" y="3471"/>
            <a:chExt cx="239" cy="239"/>
          </a:xfrm>
        </p:grpSpPr>
        <p:pic>
          <p:nvPicPr>
            <p:cNvPr id="5259" name="Picture 1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0" name="Picture 1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89"/>
          <p:cNvGrpSpPr>
            <a:grpSpLocks/>
          </p:cNvGrpSpPr>
          <p:nvPr/>
        </p:nvGrpSpPr>
        <p:grpSpPr bwMode="auto">
          <a:xfrm>
            <a:off x="5130800" y="1781175"/>
            <a:ext cx="379413" cy="379413"/>
            <a:chOff x="3461" y="3471"/>
            <a:chExt cx="239" cy="239"/>
          </a:xfrm>
        </p:grpSpPr>
        <p:pic>
          <p:nvPicPr>
            <p:cNvPr id="5257" name="Picture 1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8" name="Picture 1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92"/>
          <p:cNvGrpSpPr>
            <a:grpSpLocks/>
          </p:cNvGrpSpPr>
          <p:nvPr/>
        </p:nvGrpSpPr>
        <p:grpSpPr bwMode="auto">
          <a:xfrm>
            <a:off x="5378450" y="1657350"/>
            <a:ext cx="379413" cy="379413"/>
            <a:chOff x="3461" y="3471"/>
            <a:chExt cx="239" cy="239"/>
          </a:xfrm>
        </p:grpSpPr>
        <p:pic>
          <p:nvPicPr>
            <p:cNvPr id="5255" name="Picture 1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6" name="Picture 1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95"/>
          <p:cNvGrpSpPr>
            <a:grpSpLocks/>
          </p:cNvGrpSpPr>
          <p:nvPr/>
        </p:nvGrpSpPr>
        <p:grpSpPr bwMode="auto">
          <a:xfrm>
            <a:off x="5670550" y="1631950"/>
            <a:ext cx="379413" cy="379413"/>
            <a:chOff x="3461" y="3471"/>
            <a:chExt cx="239" cy="239"/>
          </a:xfrm>
        </p:grpSpPr>
        <p:pic>
          <p:nvPicPr>
            <p:cNvPr id="5253" name="Picture 1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4" name="Picture 1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8"/>
          <p:cNvGrpSpPr>
            <a:grpSpLocks/>
          </p:cNvGrpSpPr>
          <p:nvPr/>
        </p:nvGrpSpPr>
        <p:grpSpPr bwMode="auto">
          <a:xfrm>
            <a:off x="7237413" y="3792538"/>
            <a:ext cx="379412" cy="379412"/>
            <a:chOff x="3461" y="3471"/>
            <a:chExt cx="239" cy="239"/>
          </a:xfrm>
        </p:grpSpPr>
        <p:pic>
          <p:nvPicPr>
            <p:cNvPr id="5251" name="Picture 1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2" name="Picture 2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1"/>
          <p:cNvGrpSpPr>
            <a:grpSpLocks/>
          </p:cNvGrpSpPr>
          <p:nvPr/>
        </p:nvGrpSpPr>
        <p:grpSpPr bwMode="auto">
          <a:xfrm>
            <a:off x="7080250" y="3973513"/>
            <a:ext cx="379413" cy="379412"/>
            <a:chOff x="3461" y="3471"/>
            <a:chExt cx="239" cy="239"/>
          </a:xfrm>
        </p:grpSpPr>
        <p:pic>
          <p:nvPicPr>
            <p:cNvPr id="5249" name="Picture 2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50" name="Picture 2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04"/>
          <p:cNvGrpSpPr>
            <a:grpSpLocks/>
          </p:cNvGrpSpPr>
          <p:nvPr/>
        </p:nvGrpSpPr>
        <p:grpSpPr bwMode="auto">
          <a:xfrm>
            <a:off x="6905625" y="4165600"/>
            <a:ext cx="379413" cy="379413"/>
            <a:chOff x="3461" y="3471"/>
            <a:chExt cx="239" cy="239"/>
          </a:xfrm>
        </p:grpSpPr>
        <p:pic>
          <p:nvPicPr>
            <p:cNvPr id="5247" name="Picture 2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8" name="Picture 2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07"/>
          <p:cNvGrpSpPr>
            <a:grpSpLocks/>
          </p:cNvGrpSpPr>
          <p:nvPr/>
        </p:nvGrpSpPr>
        <p:grpSpPr bwMode="auto">
          <a:xfrm>
            <a:off x="4424363" y="3841750"/>
            <a:ext cx="379412" cy="379413"/>
            <a:chOff x="3461" y="3471"/>
            <a:chExt cx="239" cy="239"/>
          </a:xfrm>
        </p:grpSpPr>
        <p:pic>
          <p:nvPicPr>
            <p:cNvPr id="5245" name="Picture 2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6" name="Picture 2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10"/>
          <p:cNvGrpSpPr>
            <a:grpSpLocks/>
          </p:cNvGrpSpPr>
          <p:nvPr/>
        </p:nvGrpSpPr>
        <p:grpSpPr bwMode="auto">
          <a:xfrm>
            <a:off x="3908425" y="3997325"/>
            <a:ext cx="379413" cy="379413"/>
            <a:chOff x="3461" y="3471"/>
            <a:chExt cx="239" cy="239"/>
          </a:xfrm>
        </p:grpSpPr>
        <p:pic>
          <p:nvPicPr>
            <p:cNvPr id="5243" name="Picture 2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4" name="Picture 2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13"/>
          <p:cNvGrpSpPr>
            <a:grpSpLocks/>
          </p:cNvGrpSpPr>
          <p:nvPr/>
        </p:nvGrpSpPr>
        <p:grpSpPr bwMode="auto">
          <a:xfrm>
            <a:off x="3502025" y="4367213"/>
            <a:ext cx="379413" cy="379412"/>
            <a:chOff x="3461" y="3471"/>
            <a:chExt cx="239" cy="239"/>
          </a:xfrm>
        </p:grpSpPr>
        <p:pic>
          <p:nvPicPr>
            <p:cNvPr id="5241" name="Picture 2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2" name="Picture 2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16"/>
          <p:cNvGrpSpPr>
            <a:grpSpLocks/>
          </p:cNvGrpSpPr>
          <p:nvPr/>
        </p:nvGrpSpPr>
        <p:grpSpPr bwMode="auto">
          <a:xfrm rot="-805157">
            <a:off x="1930400" y="3573463"/>
            <a:ext cx="104775" cy="223837"/>
            <a:chOff x="3461" y="3471"/>
            <a:chExt cx="239" cy="239"/>
          </a:xfrm>
        </p:grpSpPr>
        <p:pic>
          <p:nvPicPr>
            <p:cNvPr id="5239" name="Picture 2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40" name="Picture 2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19"/>
          <p:cNvGrpSpPr>
            <a:grpSpLocks/>
          </p:cNvGrpSpPr>
          <p:nvPr/>
        </p:nvGrpSpPr>
        <p:grpSpPr bwMode="auto">
          <a:xfrm>
            <a:off x="2017713" y="3959225"/>
            <a:ext cx="379412" cy="379413"/>
            <a:chOff x="3461" y="3471"/>
            <a:chExt cx="239" cy="239"/>
          </a:xfrm>
        </p:grpSpPr>
        <p:pic>
          <p:nvPicPr>
            <p:cNvPr id="5237" name="Picture 2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8" name="Picture 2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22"/>
          <p:cNvGrpSpPr>
            <a:grpSpLocks/>
          </p:cNvGrpSpPr>
          <p:nvPr/>
        </p:nvGrpSpPr>
        <p:grpSpPr bwMode="auto">
          <a:xfrm>
            <a:off x="5949950" y="1681163"/>
            <a:ext cx="379413" cy="379412"/>
            <a:chOff x="3461" y="3471"/>
            <a:chExt cx="239" cy="239"/>
          </a:xfrm>
        </p:grpSpPr>
        <p:pic>
          <p:nvPicPr>
            <p:cNvPr id="5235" name="Picture 2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6" name="Picture 2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25"/>
          <p:cNvGrpSpPr>
            <a:grpSpLocks/>
          </p:cNvGrpSpPr>
          <p:nvPr/>
        </p:nvGrpSpPr>
        <p:grpSpPr bwMode="auto">
          <a:xfrm>
            <a:off x="6224588" y="1774825"/>
            <a:ext cx="379412" cy="379413"/>
            <a:chOff x="3461" y="3471"/>
            <a:chExt cx="239" cy="239"/>
          </a:xfrm>
        </p:grpSpPr>
        <p:pic>
          <p:nvPicPr>
            <p:cNvPr id="5233" name="Picture 2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4" name="Picture 2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28"/>
          <p:cNvGrpSpPr>
            <a:grpSpLocks/>
          </p:cNvGrpSpPr>
          <p:nvPr/>
        </p:nvGrpSpPr>
        <p:grpSpPr bwMode="auto">
          <a:xfrm>
            <a:off x="6518275" y="1868488"/>
            <a:ext cx="379413" cy="379412"/>
            <a:chOff x="3461" y="3471"/>
            <a:chExt cx="239" cy="239"/>
          </a:xfrm>
        </p:grpSpPr>
        <p:pic>
          <p:nvPicPr>
            <p:cNvPr id="5231" name="Picture 2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2" name="Picture 2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31"/>
          <p:cNvGrpSpPr>
            <a:grpSpLocks/>
          </p:cNvGrpSpPr>
          <p:nvPr/>
        </p:nvGrpSpPr>
        <p:grpSpPr bwMode="auto">
          <a:xfrm>
            <a:off x="6786563" y="2036763"/>
            <a:ext cx="379412" cy="379412"/>
            <a:chOff x="3461" y="3471"/>
            <a:chExt cx="239" cy="239"/>
          </a:xfrm>
        </p:grpSpPr>
        <p:pic>
          <p:nvPicPr>
            <p:cNvPr id="5229" name="Picture 2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0" name="Picture 2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2" name="Group 234"/>
          <p:cNvGrpSpPr>
            <a:grpSpLocks/>
          </p:cNvGrpSpPr>
          <p:nvPr/>
        </p:nvGrpSpPr>
        <p:grpSpPr bwMode="auto">
          <a:xfrm>
            <a:off x="7018338" y="2233613"/>
            <a:ext cx="379412" cy="379412"/>
            <a:chOff x="3461" y="3471"/>
            <a:chExt cx="239" cy="239"/>
          </a:xfrm>
        </p:grpSpPr>
        <p:pic>
          <p:nvPicPr>
            <p:cNvPr id="5227" name="Picture 2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8" name="Picture 2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3" name="Group 237"/>
          <p:cNvGrpSpPr>
            <a:grpSpLocks/>
          </p:cNvGrpSpPr>
          <p:nvPr/>
        </p:nvGrpSpPr>
        <p:grpSpPr bwMode="auto">
          <a:xfrm>
            <a:off x="7210425" y="2457450"/>
            <a:ext cx="379413" cy="379413"/>
            <a:chOff x="3461" y="3471"/>
            <a:chExt cx="239" cy="239"/>
          </a:xfrm>
        </p:grpSpPr>
        <p:pic>
          <p:nvPicPr>
            <p:cNvPr id="5225" name="Picture 2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" name="Picture 2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4" name="Group 240"/>
          <p:cNvGrpSpPr>
            <a:grpSpLocks/>
          </p:cNvGrpSpPr>
          <p:nvPr/>
        </p:nvGrpSpPr>
        <p:grpSpPr bwMode="auto">
          <a:xfrm>
            <a:off x="7346950" y="2724150"/>
            <a:ext cx="379413" cy="379413"/>
            <a:chOff x="3461" y="3471"/>
            <a:chExt cx="239" cy="239"/>
          </a:xfrm>
        </p:grpSpPr>
        <p:pic>
          <p:nvPicPr>
            <p:cNvPr id="5223" name="Picture 2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" name="Picture 2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5" name="Group 243"/>
          <p:cNvGrpSpPr>
            <a:grpSpLocks/>
          </p:cNvGrpSpPr>
          <p:nvPr/>
        </p:nvGrpSpPr>
        <p:grpSpPr bwMode="auto">
          <a:xfrm>
            <a:off x="7424738" y="3009900"/>
            <a:ext cx="379412" cy="379413"/>
            <a:chOff x="3461" y="3471"/>
            <a:chExt cx="239" cy="239"/>
          </a:xfrm>
        </p:grpSpPr>
        <p:pic>
          <p:nvPicPr>
            <p:cNvPr id="5221" name="Picture 2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" name="Picture 2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6" name="Group 246"/>
          <p:cNvGrpSpPr>
            <a:grpSpLocks/>
          </p:cNvGrpSpPr>
          <p:nvPr/>
        </p:nvGrpSpPr>
        <p:grpSpPr bwMode="auto">
          <a:xfrm>
            <a:off x="7440613" y="3305175"/>
            <a:ext cx="379412" cy="379413"/>
            <a:chOff x="3461" y="3471"/>
            <a:chExt cx="239" cy="239"/>
          </a:xfrm>
        </p:grpSpPr>
        <p:pic>
          <p:nvPicPr>
            <p:cNvPr id="5219" name="Picture 2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0" name="Picture 2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7" name="Group 249"/>
          <p:cNvGrpSpPr>
            <a:grpSpLocks/>
          </p:cNvGrpSpPr>
          <p:nvPr/>
        </p:nvGrpSpPr>
        <p:grpSpPr bwMode="auto">
          <a:xfrm>
            <a:off x="7367588" y="3554413"/>
            <a:ext cx="379412" cy="379412"/>
            <a:chOff x="3461" y="3471"/>
            <a:chExt cx="239" cy="239"/>
          </a:xfrm>
        </p:grpSpPr>
        <p:pic>
          <p:nvPicPr>
            <p:cNvPr id="5217" name="Picture 25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8" name="Picture 2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8" name="Group 252"/>
          <p:cNvGrpSpPr>
            <a:grpSpLocks/>
          </p:cNvGrpSpPr>
          <p:nvPr/>
        </p:nvGrpSpPr>
        <p:grpSpPr bwMode="auto">
          <a:xfrm>
            <a:off x="6688138" y="4319588"/>
            <a:ext cx="379412" cy="379412"/>
            <a:chOff x="3461" y="3471"/>
            <a:chExt cx="239" cy="239"/>
          </a:xfrm>
        </p:grpSpPr>
        <p:pic>
          <p:nvPicPr>
            <p:cNvPr id="5215" name="Picture 25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6" name="Picture 2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59" name="Group 255"/>
          <p:cNvGrpSpPr>
            <a:grpSpLocks/>
          </p:cNvGrpSpPr>
          <p:nvPr/>
        </p:nvGrpSpPr>
        <p:grpSpPr bwMode="auto">
          <a:xfrm>
            <a:off x="6442075" y="4465638"/>
            <a:ext cx="379413" cy="379412"/>
            <a:chOff x="3461" y="3471"/>
            <a:chExt cx="239" cy="239"/>
          </a:xfrm>
        </p:grpSpPr>
        <p:pic>
          <p:nvPicPr>
            <p:cNvPr id="5213" name="Picture 25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4" name="Picture 25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0" name="Group 258"/>
          <p:cNvGrpSpPr>
            <a:grpSpLocks/>
          </p:cNvGrpSpPr>
          <p:nvPr/>
        </p:nvGrpSpPr>
        <p:grpSpPr bwMode="auto">
          <a:xfrm>
            <a:off x="2205038" y="4198938"/>
            <a:ext cx="379412" cy="379412"/>
            <a:chOff x="3461" y="3471"/>
            <a:chExt cx="239" cy="239"/>
          </a:xfrm>
        </p:grpSpPr>
        <p:pic>
          <p:nvPicPr>
            <p:cNvPr id="5211" name="Picture 25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2" name="Picture 2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1" name="Group 261"/>
          <p:cNvGrpSpPr>
            <a:grpSpLocks/>
          </p:cNvGrpSpPr>
          <p:nvPr/>
        </p:nvGrpSpPr>
        <p:grpSpPr bwMode="auto">
          <a:xfrm>
            <a:off x="2451100" y="4379913"/>
            <a:ext cx="379413" cy="379412"/>
            <a:chOff x="3461" y="3471"/>
            <a:chExt cx="239" cy="239"/>
          </a:xfrm>
        </p:grpSpPr>
        <p:pic>
          <p:nvPicPr>
            <p:cNvPr id="5209" name="Picture 26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10" name="Picture 2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2" name="Group 264"/>
          <p:cNvGrpSpPr>
            <a:grpSpLocks/>
          </p:cNvGrpSpPr>
          <p:nvPr/>
        </p:nvGrpSpPr>
        <p:grpSpPr bwMode="auto">
          <a:xfrm>
            <a:off x="2713038" y="4513263"/>
            <a:ext cx="379412" cy="379412"/>
            <a:chOff x="3461" y="3471"/>
            <a:chExt cx="239" cy="239"/>
          </a:xfrm>
        </p:grpSpPr>
        <p:pic>
          <p:nvPicPr>
            <p:cNvPr id="5207" name="Picture 26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8" name="Picture 26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3" name="Group 267"/>
          <p:cNvGrpSpPr>
            <a:grpSpLocks/>
          </p:cNvGrpSpPr>
          <p:nvPr/>
        </p:nvGrpSpPr>
        <p:grpSpPr bwMode="auto">
          <a:xfrm>
            <a:off x="2976563" y="4556125"/>
            <a:ext cx="379412" cy="379413"/>
            <a:chOff x="3461" y="3471"/>
            <a:chExt cx="239" cy="239"/>
          </a:xfrm>
        </p:grpSpPr>
        <p:pic>
          <p:nvPicPr>
            <p:cNvPr id="5205" name="Picture 26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6" name="Picture 2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4" name="Group 270"/>
          <p:cNvGrpSpPr>
            <a:grpSpLocks/>
          </p:cNvGrpSpPr>
          <p:nvPr/>
        </p:nvGrpSpPr>
        <p:grpSpPr bwMode="auto">
          <a:xfrm>
            <a:off x="3265488" y="4513263"/>
            <a:ext cx="379412" cy="379412"/>
            <a:chOff x="3461" y="3471"/>
            <a:chExt cx="239" cy="239"/>
          </a:xfrm>
        </p:grpSpPr>
        <p:pic>
          <p:nvPicPr>
            <p:cNvPr id="5203" name="Picture 27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4" name="Picture 2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5" name="Group 273"/>
          <p:cNvGrpSpPr>
            <a:grpSpLocks/>
          </p:cNvGrpSpPr>
          <p:nvPr/>
        </p:nvGrpSpPr>
        <p:grpSpPr bwMode="auto">
          <a:xfrm>
            <a:off x="3692525" y="4154488"/>
            <a:ext cx="379413" cy="379412"/>
            <a:chOff x="3461" y="3471"/>
            <a:chExt cx="239" cy="239"/>
          </a:xfrm>
        </p:grpSpPr>
        <p:pic>
          <p:nvPicPr>
            <p:cNvPr id="5201" name="Picture 27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2" name="Picture 2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6" name="Group 276"/>
          <p:cNvGrpSpPr>
            <a:grpSpLocks/>
          </p:cNvGrpSpPr>
          <p:nvPr/>
        </p:nvGrpSpPr>
        <p:grpSpPr bwMode="auto">
          <a:xfrm>
            <a:off x="4149725" y="3862388"/>
            <a:ext cx="379413" cy="379412"/>
            <a:chOff x="3461" y="3471"/>
            <a:chExt cx="239" cy="239"/>
          </a:xfrm>
        </p:grpSpPr>
        <p:pic>
          <p:nvPicPr>
            <p:cNvPr id="5199" name="Picture 27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0" name="Picture 27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7" name="Group 279"/>
          <p:cNvGrpSpPr>
            <a:grpSpLocks/>
          </p:cNvGrpSpPr>
          <p:nvPr/>
        </p:nvGrpSpPr>
        <p:grpSpPr bwMode="auto">
          <a:xfrm>
            <a:off x="4713288" y="3978275"/>
            <a:ext cx="379412" cy="379413"/>
            <a:chOff x="3461" y="3471"/>
            <a:chExt cx="239" cy="239"/>
          </a:xfrm>
        </p:grpSpPr>
        <p:pic>
          <p:nvPicPr>
            <p:cNvPr id="5197" name="Picture 28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8" name="Picture 2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8" name="Group 282"/>
          <p:cNvGrpSpPr>
            <a:grpSpLocks/>
          </p:cNvGrpSpPr>
          <p:nvPr/>
        </p:nvGrpSpPr>
        <p:grpSpPr bwMode="auto">
          <a:xfrm>
            <a:off x="4972050" y="4175125"/>
            <a:ext cx="379413" cy="379413"/>
            <a:chOff x="3461" y="3471"/>
            <a:chExt cx="239" cy="239"/>
          </a:xfrm>
        </p:grpSpPr>
        <p:pic>
          <p:nvPicPr>
            <p:cNvPr id="5195" name="Picture 28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6" name="Picture 28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69" name="Group 285"/>
          <p:cNvGrpSpPr>
            <a:grpSpLocks/>
          </p:cNvGrpSpPr>
          <p:nvPr/>
        </p:nvGrpSpPr>
        <p:grpSpPr bwMode="auto">
          <a:xfrm>
            <a:off x="5197475" y="4389438"/>
            <a:ext cx="379413" cy="379412"/>
            <a:chOff x="3461" y="3471"/>
            <a:chExt cx="239" cy="239"/>
          </a:xfrm>
        </p:grpSpPr>
        <p:pic>
          <p:nvPicPr>
            <p:cNvPr id="5193" name="Picture 28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4" name="Picture 2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0" name="Group 288"/>
          <p:cNvGrpSpPr>
            <a:grpSpLocks/>
          </p:cNvGrpSpPr>
          <p:nvPr/>
        </p:nvGrpSpPr>
        <p:grpSpPr bwMode="auto">
          <a:xfrm>
            <a:off x="5462588" y="4516438"/>
            <a:ext cx="379412" cy="379412"/>
            <a:chOff x="3461" y="3471"/>
            <a:chExt cx="239" cy="239"/>
          </a:xfrm>
        </p:grpSpPr>
        <p:pic>
          <p:nvPicPr>
            <p:cNvPr id="5191" name="Picture 28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2" name="Picture 2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1" name="Group 291"/>
          <p:cNvGrpSpPr>
            <a:grpSpLocks/>
          </p:cNvGrpSpPr>
          <p:nvPr/>
        </p:nvGrpSpPr>
        <p:grpSpPr bwMode="auto">
          <a:xfrm>
            <a:off x="5718175" y="4635500"/>
            <a:ext cx="379413" cy="379413"/>
            <a:chOff x="3461" y="3471"/>
            <a:chExt cx="239" cy="239"/>
          </a:xfrm>
        </p:grpSpPr>
        <p:pic>
          <p:nvPicPr>
            <p:cNvPr id="5189" name="Picture 29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90" name="Picture 2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2" name="Group 294"/>
          <p:cNvGrpSpPr>
            <a:grpSpLocks/>
          </p:cNvGrpSpPr>
          <p:nvPr/>
        </p:nvGrpSpPr>
        <p:grpSpPr bwMode="auto">
          <a:xfrm>
            <a:off x="5997575" y="4678363"/>
            <a:ext cx="379413" cy="379412"/>
            <a:chOff x="3461" y="3471"/>
            <a:chExt cx="239" cy="239"/>
          </a:xfrm>
        </p:grpSpPr>
        <p:pic>
          <p:nvPicPr>
            <p:cNvPr id="5187" name="Picture 29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8" name="Picture 2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3" name="Group 297"/>
          <p:cNvGrpSpPr>
            <a:grpSpLocks/>
          </p:cNvGrpSpPr>
          <p:nvPr/>
        </p:nvGrpSpPr>
        <p:grpSpPr bwMode="auto">
          <a:xfrm>
            <a:off x="6226175" y="4594225"/>
            <a:ext cx="379413" cy="379413"/>
            <a:chOff x="3461" y="3471"/>
            <a:chExt cx="239" cy="239"/>
          </a:xfrm>
        </p:grpSpPr>
        <p:pic>
          <p:nvPicPr>
            <p:cNvPr id="5185" name="Picture 29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6" name="Picture 2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4" name="Group 300"/>
          <p:cNvGrpSpPr>
            <a:grpSpLocks/>
          </p:cNvGrpSpPr>
          <p:nvPr/>
        </p:nvGrpSpPr>
        <p:grpSpPr bwMode="auto">
          <a:xfrm>
            <a:off x="1884363" y="3408363"/>
            <a:ext cx="104775" cy="223837"/>
            <a:chOff x="3461" y="3471"/>
            <a:chExt cx="239" cy="239"/>
          </a:xfrm>
        </p:grpSpPr>
        <p:pic>
          <p:nvPicPr>
            <p:cNvPr id="5183" name="Picture 30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4" name="Picture 3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75" name="Group 303"/>
          <p:cNvGrpSpPr>
            <a:grpSpLocks/>
          </p:cNvGrpSpPr>
          <p:nvPr/>
        </p:nvGrpSpPr>
        <p:grpSpPr bwMode="auto">
          <a:xfrm>
            <a:off x="1858963" y="3705225"/>
            <a:ext cx="379412" cy="379413"/>
            <a:chOff x="3461" y="3471"/>
            <a:chExt cx="239" cy="239"/>
          </a:xfrm>
        </p:grpSpPr>
        <p:pic>
          <p:nvPicPr>
            <p:cNvPr id="5181" name="Picture 30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2" name="Picture 3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23" name="Text Box 143"/>
          <p:cNvSpPr txBox="1">
            <a:spLocks noChangeArrowheads="1"/>
          </p:cNvSpPr>
          <p:nvPr/>
        </p:nvSpPr>
        <p:spPr bwMode="auto">
          <a:xfrm>
            <a:off x="2541588" y="2587625"/>
            <a:ext cx="465296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accent2"/>
                </a:solidFill>
                <a:latin typeface="WinInnwa" pitchFamily="2" charset="0"/>
                <a:ea typeface="+mn-ea"/>
              </a:rPr>
              <a:t>,</a:t>
            </a:r>
            <a:r>
              <a:rPr lang="en-US" sz="4000" b="1" i="1" dirty="0" err="1">
                <a:solidFill>
                  <a:schemeClr val="accent2"/>
                </a:solidFill>
                <a:latin typeface="WinInnwa" pitchFamily="2" charset="0"/>
                <a:ea typeface="+mn-ea"/>
              </a:rPr>
              <a:t>kHBunfNcif;twGuft"du</a:t>
            </a:r>
            <a:r>
              <a:rPr lang="en-US" sz="4000" b="1" i="1" dirty="0">
                <a:solidFill>
                  <a:schemeClr val="accent2"/>
                </a:solidFill>
                <a:latin typeface="WinInnwa" pitchFamily="2" charset="0"/>
                <a:ea typeface="+mn-ea"/>
              </a:rPr>
              <a:t> </a:t>
            </a:r>
            <a:r>
              <a:rPr lang="en-US" sz="4000" b="1" i="1" dirty="0" err="1">
                <a:solidFill>
                  <a:schemeClr val="accent2"/>
                </a:solidFill>
                <a:latin typeface="WinInnwa" pitchFamily="2" charset="0"/>
                <a:ea typeface="+mn-ea"/>
              </a:rPr>
              <a:t>taNccHtcsuf</a:t>
            </a:r>
            <a:endParaRPr lang="en-US" sz="4000" b="1" i="1" dirty="0">
              <a:solidFill>
                <a:schemeClr val="accent2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23186" name="Text Box 306"/>
          <p:cNvSpPr txBox="1">
            <a:spLocks noChangeArrowheads="1"/>
          </p:cNvSpPr>
          <p:nvPr/>
        </p:nvSpPr>
        <p:spPr bwMode="auto">
          <a:xfrm>
            <a:off x="214313" y="165100"/>
            <a:ext cx="8715375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tabLst>
                <a:tab pos="4967288" algn="l"/>
              </a:tabLst>
              <a:defRPr/>
            </a:pPr>
            <a:r>
              <a:rPr lang="en-US" sz="2900" b="1" i="1" dirty="0" err="1">
                <a:solidFill>
                  <a:srgbClr val="FFFF00"/>
                </a:solidFill>
                <a:latin typeface="WinInnwa" pitchFamily="2" charset="0"/>
                <a:ea typeface="+mn-ea"/>
              </a:rPr>
              <a:t>þykvJqGJBudK;udkoDukef;Ncif;wGif</a:t>
            </a:r>
            <a:r>
              <a:rPr lang="en-US" sz="2900" b="1" i="1" dirty="0">
                <a:solidFill>
                  <a:srgbClr val="FFFF00"/>
                </a:solidFill>
                <a:latin typeface="WinInnwa" pitchFamily="2" charset="0"/>
                <a:ea typeface="+mn-ea"/>
              </a:rPr>
              <a:t> </a:t>
            </a:r>
            <a:r>
              <a:rPr lang="en-US" sz="2900" b="1" i="1" dirty="0" err="1">
                <a:solidFill>
                  <a:srgbClr val="FFFF00"/>
                </a:solidFill>
                <a:latin typeface="WinInnwa" pitchFamily="2" charset="0"/>
                <a:ea typeface="+mn-ea"/>
              </a:rPr>
              <a:t>tcsdefrsm;pGmtokH;NyKcJhNyD</a:t>
            </a:r>
            <a:r>
              <a:rPr lang="en-US" sz="2900" b="1" i="1" dirty="0">
                <a:solidFill>
                  <a:srgbClr val="FFFF00"/>
                </a:solidFill>
                <a:latin typeface="WinInnwa" pitchFamily="2" charset="0"/>
                <a:ea typeface="+mn-ea"/>
              </a:rPr>
              <a:t>..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12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7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8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9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0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1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1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1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5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16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16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7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18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18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19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20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20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2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2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2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23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2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25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26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1400"/>
                            </p:stCondLst>
                            <p:childTnLst>
                              <p:par>
                                <p:cTn id="2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27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28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29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30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30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3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3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32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3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3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3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7400"/>
                            </p:stCondLst>
                            <p:childTnLst>
                              <p:par>
                                <p:cTn id="35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7900"/>
                            </p:stCondLst>
                            <p:childTnLst>
                              <p:par>
                                <p:cTn id="36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37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28900"/>
                            </p:stCondLst>
                            <p:childTnLst>
                              <p:par>
                                <p:cTn id="37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29400"/>
                            </p:stCondLst>
                            <p:childTnLst>
                              <p:par>
                                <p:cTn id="38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3" grpId="0" autoUpdateAnimBg="0"/>
      <p:bldP spid="1231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</p:spPr>
      </p:pic>
      <p:grpSp>
        <p:nvGrpSpPr>
          <p:cNvPr id="6148" name="Group 311"/>
          <p:cNvGrpSpPr>
            <a:grpSpLocks/>
          </p:cNvGrpSpPr>
          <p:nvPr/>
        </p:nvGrpSpPr>
        <p:grpSpPr bwMode="auto">
          <a:xfrm>
            <a:off x="1809750" y="1617663"/>
            <a:ext cx="6010275" cy="3440112"/>
            <a:chOff x="1140" y="1019"/>
            <a:chExt cx="3786" cy="2167"/>
          </a:xfrm>
        </p:grpSpPr>
        <p:grpSp>
          <p:nvGrpSpPr>
            <p:cNvPr id="6154" name="Group 312"/>
            <p:cNvGrpSpPr>
              <a:grpSpLocks/>
            </p:cNvGrpSpPr>
            <p:nvPr/>
          </p:nvGrpSpPr>
          <p:grpSpPr bwMode="auto">
            <a:xfrm>
              <a:off x="1140" y="1991"/>
              <a:ext cx="239" cy="239"/>
              <a:chOff x="3461" y="3471"/>
              <a:chExt cx="239" cy="239"/>
            </a:xfrm>
          </p:grpSpPr>
          <p:pic>
            <p:nvPicPr>
              <p:cNvPr id="6314" name="Picture 31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5" name="Picture 3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5" name="Group 315"/>
            <p:cNvGrpSpPr>
              <a:grpSpLocks/>
            </p:cNvGrpSpPr>
            <p:nvPr/>
          </p:nvGrpSpPr>
          <p:grpSpPr bwMode="auto">
            <a:xfrm>
              <a:off x="1195" y="1825"/>
              <a:ext cx="239" cy="239"/>
              <a:chOff x="3461" y="3471"/>
              <a:chExt cx="239" cy="239"/>
            </a:xfrm>
          </p:grpSpPr>
          <p:pic>
            <p:nvPicPr>
              <p:cNvPr id="6312" name="Picture 31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3" name="Picture 3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6" name="Group 318"/>
            <p:cNvGrpSpPr>
              <a:grpSpLocks/>
            </p:cNvGrpSpPr>
            <p:nvPr/>
          </p:nvGrpSpPr>
          <p:grpSpPr bwMode="auto">
            <a:xfrm>
              <a:off x="1277" y="1673"/>
              <a:ext cx="239" cy="239"/>
              <a:chOff x="3461" y="3471"/>
              <a:chExt cx="239" cy="239"/>
            </a:xfrm>
          </p:grpSpPr>
          <p:pic>
            <p:nvPicPr>
              <p:cNvPr id="6310" name="Picture 31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1" name="Picture 3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7" name="Group 321"/>
            <p:cNvGrpSpPr>
              <a:grpSpLocks/>
            </p:cNvGrpSpPr>
            <p:nvPr/>
          </p:nvGrpSpPr>
          <p:grpSpPr bwMode="auto">
            <a:xfrm>
              <a:off x="1384" y="1538"/>
              <a:ext cx="239" cy="239"/>
              <a:chOff x="3461" y="3471"/>
              <a:chExt cx="239" cy="239"/>
            </a:xfrm>
          </p:grpSpPr>
          <p:pic>
            <p:nvPicPr>
              <p:cNvPr id="6308" name="Picture 32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9" name="Picture 32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8" name="Group 324"/>
            <p:cNvGrpSpPr>
              <a:grpSpLocks/>
            </p:cNvGrpSpPr>
            <p:nvPr/>
          </p:nvGrpSpPr>
          <p:grpSpPr bwMode="auto">
            <a:xfrm>
              <a:off x="1493" y="1394"/>
              <a:ext cx="239" cy="239"/>
              <a:chOff x="3461" y="3471"/>
              <a:chExt cx="239" cy="239"/>
            </a:xfrm>
          </p:grpSpPr>
          <p:pic>
            <p:nvPicPr>
              <p:cNvPr id="6306" name="Picture 32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7" name="Picture 32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59" name="Group 327"/>
            <p:cNvGrpSpPr>
              <a:grpSpLocks/>
            </p:cNvGrpSpPr>
            <p:nvPr/>
          </p:nvGrpSpPr>
          <p:grpSpPr bwMode="auto">
            <a:xfrm>
              <a:off x="1618" y="1272"/>
              <a:ext cx="239" cy="239"/>
              <a:chOff x="3461" y="3471"/>
              <a:chExt cx="239" cy="239"/>
            </a:xfrm>
          </p:grpSpPr>
          <p:pic>
            <p:nvPicPr>
              <p:cNvPr id="6304" name="Picture 32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5" name="Picture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0" name="Group 330"/>
            <p:cNvGrpSpPr>
              <a:grpSpLocks/>
            </p:cNvGrpSpPr>
            <p:nvPr/>
          </p:nvGrpSpPr>
          <p:grpSpPr bwMode="auto">
            <a:xfrm>
              <a:off x="1751" y="1164"/>
              <a:ext cx="239" cy="239"/>
              <a:chOff x="3461" y="3471"/>
              <a:chExt cx="239" cy="239"/>
            </a:xfrm>
          </p:grpSpPr>
          <p:pic>
            <p:nvPicPr>
              <p:cNvPr id="6302" name="Picture 33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3" name="Picture 3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1" name="Group 333"/>
            <p:cNvGrpSpPr>
              <a:grpSpLocks/>
            </p:cNvGrpSpPr>
            <p:nvPr/>
          </p:nvGrpSpPr>
          <p:grpSpPr bwMode="auto">
            <a:xfrm>
              <a:off x="1904" y="1076"/>
              <a:ext cx="239" cy="239"/>
              <a:chOff x="3461" y="3471"/>
              <a:chExt cx="239" cy="239"/>
            </a:xfrm>
          </p:grpSpPr>
          <p:pic>
            <p:nvPicPr>
              <p:cNvPr id="6300" name="Picture 33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1" name="Picture 3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2" name="Group 336"/>
            <p:cNvGrpSpPr>
              <a:grpSpLocks/>
            </p:cNvGrpSpPr>
            <p:nvPr/>
          </p:nvGrpSpPr>
          <p:grpSpPr bwMode="auto">
            <a:xfrm>
              <a:off x="2073" y="1019"/>
              <a:ext cx="239" cy="239"/>
              <a:chOff x="3461" y="3471"/>
              <a:chExt cx="239" cy="239"/>
            </a:xfrm>
          </p:grpSpPr>
          <p:pic>
            <p:nvPicPr>
              <p:cNvPr id="6298" name="Picture 33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9" name="Picture 33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339"/>
            <p:cNvGrpSpPr>
              <a:grpSpLocks/>
            </p:cNvGrpSpPr>
            <p:nvPr/>
          </p:nvGrpSpPr>
          <p:grpSpPr bwMode="auto">
            <a:xfrm>
              <a:off x="2258" y="1046"/>
              <a:ext cx="239" cy="239"/>
              <a:chOff x="3461" y="3471"/>
              <a:chExt cx="239" cy="239"/>
            </a:xfrm>
          </p:grpSpPr>
          <p:pic>
            <p:nvPicPr>
              <p:cNvPr id="6296" name="Picture 34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7" name="Picture 34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4" name="Group 342"/>
            <p:cNvGrpSpPr>
              <a:grpSpLocks/>
            </p:cNvGrpSpPr>
            <p:nvPr/>
          </p:nvGrpSpPr>
          <p:grpSpPr bwMode="auto">
            <a:xfrm>
              <a:off x="2416" y="1147"/>
              <a:ext cx="239" cy="239"/>
              <a:chOff x="3461" y="3471"/>
              <a:chExt cx="239" cy="239"/>
            </a:xfrm>
          </p:grpSpPr>
          <p:pic>
            <p:nvPicPr>
              <p:cNvPr id="6294" name="Picture 34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5" name="Picture 34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5" name="Group 345"/>
            <p:cNvGrpSpPr>
              <a:grpSpLocks/>
            </p:cNvGrpSpPr>
            <p:nvPr/>
          </p:nvGrpSpPr>
          <p:grpSpPr bwMode="auto">
            <a:xfrm>
              <a:off x="2571" y="1243"/>
              <a:ext cx="239" cy="239"/>
              <a:chOff x="3461" y="3471"/>
              <a:chExt cx="239" cy="239"/>
            </a:xfrm>
          </p:grpSpPr>
          <p:pic>
            <p:nvPicPr>
              <p:cNvPr id="6292" name="Picture 34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3" name="Picture 34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6" name="Group 348"/>
            <p:cNvGrpSpPr>
              <a:grpSpLocks/>
            </p:cNvGrpSpPr>
            <p:nvPr/>
          </p:nvGrpSpPr>
          <p:grpSpPr bwMode="auto">
            <a:xfrm>
              <a:off x="2747" y="1314"/>
              <a:ext cx="239" cy="239"/>
              <a:chOff x="3461" y="3471"/>
              <a:chExt cx="239" cy="239"/>
            </a:xfrm>
          </p:grpSpPr>
          <p:pic>
            <p:nvPicPr>
              <p:cNvPr id="6290" name="Picture 34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1" name="Picture 3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7" name="Group 351"/>
            <p:cNvGrpSpPr>
              <a:grpSpLocks/>
            </p:cNvGrpSpPr>
            <p:nvPr/>
          </p:nvGrpSpPr>
          <p:grpSpPr bwMode="auto">
            <a:xfrm>
              <a:off x="2933" y="1307"/>
              <a:ext cx="239" cy="239"/>
              <a:chOff x="3461" y="3471"/>
              <a:chExt cx="239" cy="239"/>
            </a:xfrm>
          </p:grpSpPr>
          <p:pic>
            <p:nvPicPr>
              <p:cNvPr id="6288" name="Picture 35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9" name="Picture 35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8" name="Group 354"/>
            <p:cNvGrpSpPr>
              <a:grpSpLocks/>
            </p:cNvGrpSpPr>
            <p:nvPr/>
          </p:nvGrpSpPr>
          <p:grpSpPr bwMode="auto">
            <a:xfrm>
              <a:off x="3090" y="1220"/>
              <a:ext cx="239" cy="239"/>
              <a:chOff x="3461" y="3471"/>
              <a:chExt cx="239" cy="239"/>
            </a:xfrm>
          </p:grpSpPr>
          <p:pic>
            <p:nvPicPr>
              <p:cNvPr id="6286" name="Picture 35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7" name="Picture 35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9" name="Group 357"/>
            <p:cNvGrpSpPr>
              <a:grpSpLocks/>
            </p:cNvGrpSpPr>
            <p:nvPr/>
          </p:nvGrpSpPr>
          <p:grpSpPr bwMode="auto">
            <a:xfrm>
              <a:off x="3232" y="1122"/>
              <a:ext cx="239" cy="239"/>
              <a:chOff x="3461" y="3471"/>
              <a:chExt cx="239" cy="239"/>
            </a:xfrm>
          </p:grpSpPr>
          <p:pic>
            <p:nvPicPr>
              <p:cNvPr id="6284" name="Picture 35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5" name="Picture 35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0" name="Group 360"/>
            <p:cNvGrpSpPr>
              <a:grpSpLocks/>
            </p:cNvGrpSpPr>
            <p:nvPr/>
          </p:nvGrpSpPr>
          <p:grpSpPr bwMode="auto">
            <a:xfrm>
              <a:off x="3388" y="1044"/>
              <a:ext cx="239" cy="239"/>
              <a:chOff x="3461" y="3471"/>
              <a:chExt cx="239" cy="239"/>
            </a:xfrm>
          </p:grpSpPr>
          <p:pic>
            <p:nvPicPr>
              <p:cNvPr id="6282" name="Picture 36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3" name="Picture 3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1" name="Group 363"/>
            <p:cNvGrpSpPr>
              <a:grpSpLocks/>
            </p:cNvGrpSpPr>
            <p:nvPr/>
          </p:nvGrpSpPr>
          <p:grpSpPr bwMode="auto">
            <a:xfrm>
              <a:off x="3572" y="1028"/>
              <a:ext cx="239" cy="239"/>
              <a:chOff x="3461" y="3471"/>
              <a:chExt cx="239" cy="239"/>
            </a:xfrm>
          </p:grpSpPr>
          <p:pic>
            <p:nvPicPr>
              <p:cNvPr id="6280" name="Picture 36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1" name="Picture 3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2" name="Group 366"/>
            <p:cNvGrpSpPr>
              <a:grpSpLocks/>
            </p:cNvGrpSpPr>
            <p:nvPr/>
          </p:nvGrpSpPr>
          <p:grpSpPr bwMode="auto">
            <a:xfrm>
              <a:off x="4559" y="2389"/>
              <a:ext cx="239" cy="239"/>
              <a:chOff x="3461" y="3471"/>
              <a:chExt cx="239" cy="239"/>
            </a:xfrm>
          </p:grpSpPr>
          <p:pic>
            <p:nvPicPr>
              <p:cNvPr id="6278" name="Picture 36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9" name="Picture 36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3" name="Group 369"/>
            <p:cNvGrpSpPr>
              <a:grpSpLocks/>
            </p:cNvGrpSpPr>
            <p:nvPr/>
          </p:nvGrpSpPr>
          <p:grpSpPr bwMode="auto">
            <a:xfrm>
              <a:off x="4460" y="2503"/>
              <a:ext cx="239" cy="239"/>
              <a:chOff x="3461" y="3471"/>
              <a:chExt cx="239" cy="239"/>
            </a:xfrm>
          </p:grpSpPr>
          <p:pic>
            <p:nvPicPr>
              <p:cNvPr id="6276" name="Picture 37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7" name="Picture 37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4" name="Group 372"/>
            <p:cNvGrpSpPr>
              <a:grpSpLocks/>
            </p:cNvGrpSpPr>
            <p:nvPr/>
          </p:nvGrpSpPr>
          <p:grpSpPr bwMode="auto">
            <a:xfrm>
              <a:off x="4350" y="2624"/>
              <a:ext cx="239" cy="239"/>
              <a:chOff x="3461" y="3471"/>
              <a:chExt cx="239" cy="239"/>
            </a:xfrm>
          </p:grpSpPr>
          <p:pic>
            <p:nvPicPr>
              <p:cNvPr id="6274" name="Picture 37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5" name="Picture 37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5" name="Group 375"/>
            <p:cNvGrpSpPr>
              <a:grpSpLocks/>
            </p:cNvGrpSpPr>
            <p:nvPr/>
          </p:nvGrpSpPr>
          <p:grpSpPr bwMode="auto">
            <a:xfrm>
              <a:off x="2787" y="2420"/>
              <a:ext cx="239" cy="239"/>
              <a:chOff x="3461" y="3471"/>
              <a:chExt cx="239" cy="239"/>
            </a:xfrm>
          </p:grpSpPr>
          <p:pic>
            <p:nvPicPr>
              <p:cNvPr id="6272" name="Picture 37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3" name="Picture 37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6" name="Group 378"/>
            <p:cNvGrpSpPr>
              <a:grpSpLocks/>
            </p:cNvGrpSpPr>
            <p:nvPr/>
          </p:nvGrpSpPr>
          <p:grpSpPr bwMode="auto">
            <a:xfrm>
              <a:off x="2462" y="2518"/>
              <a:ext cx="239" cy="239"/>
              <a:chOff x="3461" y="3471"/>
              <a:chExt cx="239" cy="239"/>
            </a:xfrm>
          </p:grpSpPr>
          <p:pic>
            <p:nvPicPr>
              <p:cNvPr id="6270" name="Picture 37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1" name="Picture 38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7" name="Group 381"/>
            <p:cNvGrpSpPr>
              <a:grpSpLocks/>
            </p:cNvGrpSpPr>
            <p:nvPr/>
          </p:nvGrpSpPr>
          <p:grpSpPr bwMode="auto">
            <a:xfrm>
              <a:off x="2206" y="2751"/>
              <a:ext cx="239" cy="239"/>
              <a:chOff x="3461" y="3471"/>
              <a:chExt cx="239" cy="239"/>
            </a:xfrm>
          </p:grpSpPr>
          <p:pic>
            <p:nvPicPr>
              <p:cNvPr id="6268" name="Picture 38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9" name="Picture 38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8" name="Group 384"/>
            <p:cNvGrpSpPr>
              <a:grpSpLocks/>
            </p:cNvGrpSpPr>
            <p:nvPr/>
          </p:nvGrpSpPr>
          <p:grpSpPr bwMode="auto">
            <a:xfrm rot="-805157">
              <a:off x="1216" y="2251"/>
              <a:ext cx="66" cy="141"/>
              <a:chOff x="3461" y="3471"/>
              <a:chExt cx="239" cy="239"/>
            </a:xfrm>
          </p:grpSpPr>
          <p:pic>
            <p:nvPicPr>
              <p:cNvPr id="6266" name="Picture 38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7" name="Picture 38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79" name="Group 387"/>
            <p:cNvGrpSpPr>
              <a:grpSpLocks/>
            </p:cNvGrpSpPr>
            <p:nvPr/>
          </p:nvGrpSpPr>
          <p:grpSpPr bwMode="auto">
            <a:xfrm>
              <a:off x="1271" y="2494"/>
              <a:ext cx="239" cy="239"/>
              <a:chOff x="3461" y="3471"/>
              <a:chExt cx="239" cy="239"/>
            </a:xfrm>
          </p:grpSpPr>
          <p:pic>
            <p:nvPicPr>
              <p:cNvPr id="6264" name="Picture 38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5" name="Picture 38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0" name="Group 390"/>
            <p:cNvGrpSpPr>
              <a:grpSpLocks/>
            </p:cNvGrpSpPr>
            <p:nvPr/>
          </p:nvGrpSpPr>
          <p:grpSpPr bwMode="auto">
            <a:xfrm>
              <a:off x="3748" y="1059"/>
              <a:ext cx="239" cy="239"/>
              <a:chOff x="3461" y="3471"/>
              <a:chExt cx="239" cy="239"/>
            </a:xfrm>
          </p:grpSpPr>
          <p:pic>
            <p:nvPicPr>
              <p:cNvPr id="6262" name="Picture 39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3" name="Picture 39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1" name="Group 393"/>
            <p:cNvGrpSpPr>
              <a:grpSpLocks/>
            </p:cNvGrpSpPr>
            <p:nvPr/>
          </p:nvGrpSpPr>
          <p:grpSpPr bwMode="auto">
            <a:xfrm>
              <a:off x="3921" y="1118"/>
              <a:ext cx="239" cy="239"/>
              <a:chOff x="3461" y="3471"/>
              <a:chExt cx="239" cy="239"/>
            </a:xfrm>
          </p:grpSpPr>
          <p:pic>
            <p:nvPicPr>
              <p:cNvPr id="6260" name="Picture 39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1" name="Picture 39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2" name="Group 396"/>
            <p:cNvGrpSpPr>
              <a:grpSpLocks/>
            </p:cNvGrpSpPr>
            <p:nvPr/>
          </p:nvGrpSpPr>
          <p:grpSpPr bwMode="auto">
            <a:xfrm>
              <a:off x="4106" y="1177"/>
              <a:ext cx="239" cy="239"/>
              <a:chOff x="3461" y="3471"/>
              <a:chExt cx="239" cy="239"/>
            </a:xfrm>
          </p:grpSpPr>
          <p:pic>
            <p:nvPicPr>
              <p:cNvPr id="6258" name="Picture 39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9" name="Picture 39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3" name="Group 399"/>
            <p:cNvGrpSpPr>
              <a:grpSpLocks/>
            </p:cNvGrpSpPr>
            <p:nvPr/>
          </p:nvGrpSpPr>
          <p:grpSpPr bwMode="auto">
            <a:xfrm>
              <a:off x="4275" y="1283"/>
              <a:ext cx="239" cy="239"/>
              <a:chOff x="3461" y="3471"/>
              <a:chExt cx="239" cy="239"/>
            </a:xfrm>
          </p:grpSpPr>
          <p:pic>
            <p:nvPicPr>
              <p:cNvPr id="6256" name="Picture 40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7" name="Picture 4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4" name="Group 402"/>
            <p:cNvGrpSpPr>
              <a:grpSpLocks/>
            </p:cNvGrpSpPr>
            <p:nvPr/>
          </p:nvGrpSpPr>
          <p:grpSpPr bwMode="auto">
            <a:xfrm>
              <a:off x="4421" y="1407"/>
              <a:ext cx="239" cy="239"/>
              <a:chOff x="3461" y="3471"/>
              <a:chExt cx="239" cy="239"/>
            </a:xfrm>
          </p:grpSpPr>
          <p:pic>
            <p:nvPicPr>
              <p:cNvPr id="6254" name="Picture 40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5" name="Picture 40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5" name="Group 405"/>
            <p:cNvGrpSpPr>
              <a:grpSpLocks/>
            </p:cNvGrpSpPr>
            <p:nvPr/>
          </p:nvGrpSpPr>
          <p:grpSpPr bwMode="auto">
            <a:xfrm>
              <a:off x="4542" y="1548"/>
              <a:ext cx="239" cy="239"/>
              <a:chOff x="3461" y="3471"/>
              <a:chExt cx="239" cy="239"/>
            </a:xfrm>
          </p:grpSpPr>
          <p:pic>
            <p:nvPicPr>
              <p:cNvPr id="6252" name="Picture 40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3" name="Picture 40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6" name="Group 408"/>
            <p:cNvGrpSpPr>
              <a:grpSpLocks/>
            </p:cNvGrpSpPr>
            <p:nvPr/>
          </p:nvGrpSpPr>
          <p:grpSpPr bwMode="auto">
            <a:xfrm>
              <a:off x="4628" y="1716"/>
              <a:ext cx="239" cy="239"/>
              <a:chOff x="3461" y="3471"/>
              <a:chExt cx="239" cy="239"/>
            </a:xfrm>
          </p:grpSpPr>
          <p:pic>
            <p:nvPicPr>
              <p:cNvPr id="6250" name="Picture 40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1" name="Picture 4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7" name="Group 411"/>
            <p:cNvGrpSpPr>
              <a:grpSpLocks/>
            </p:cNvGrpSpPr>
            <p:nvPr/>
          </p:nvGrpSpPr>
          <p:grpSpPr bwMode="auto">
            <a:xfrm>
              <a:off x="4677" y="1896"/>
              <a:ext cx="239" cy="239"/>
              <a:chOff x="3461" y="3471"/>
              <a:chExt cx="239" cy="239"/>
            </a:xfrm>
          </p:grpSpPr>
          <p:pic>
            <p:nvPicPr>
              <p:cNvPr id="6248" name="Picture 41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" name="Picture 4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8" name="Group 414"/>
            <p:cNvGrpSpPr>
              <a:grpSpLocks/>
            </p:cNvGrpSpPr>
            <p:nvPr/>
          </p:nvGrpSpPr>
          <p:grpSpPr bwMode="auto">
            <a:xfrm>
              <a:off x="4687" y="2082"/>
              <a:ext cx="239" cy="239"/>
              <a:chOff x="3461" y="3471"/>
              <a:chExt cx="239" cy="239"/>
            </a:xfrm>
          </p:grpSpPr>
          <p:pic>
            <p:nvPicPr>
              <p:cNvPr id="6246" name="Picture 41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7" name="Picture 4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89" name="Group 417"/>
            <p:cNvGrpSpPr>
              <a:grpSpLocks/>
            </p:cNvGrpSpPr>
            <p:nvPr/>
          </p:nvGrpSpPr>
          <p:grpSpPr bwMode="auto">
            <a:xfrm>
              <a:off x="4641" y="2239"/>
              <a:ext cx="239" cy="239"/>
              <a:chOff x="3461" y="3471"/>
              <a:chExt cx="239" cy="239"/>
            </a:xfrm>
          </p:grpSpPr>
          <p:pic>
            <p:nvPicPr>
              <p:cNvPr id="6244" name="Picture 41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5" name="Picture 4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0" name="Group 420"/>
            <p:cNvGrpSpPr>
              <a:grpSpLocks/>
            </p:cNvGrpSpPr>
            <p:nvPr/>
          </p:nvGrpSpPr>
          <p:grpSpPr bwMode="auto">
            <a:xfrm>
              <a:off x="4213" y="2721"/>
              <a:ext cx="239" cy="239"/>
              <a:chOff x="3461" y="3471"/>
              <a:chExt cx="239" cy="239"/>
            </a:xfrm>
          </p:grpSpPr>
          <p:pic>
            <p:nvPicPr>
              <p:cNvPr id="6242" name="Picture 42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3" name="Picture 4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1" name="Group 423"/>
            <p:cNvGrpSpPr>
              <a:grpSpLocks/>
            </p:cNvGrpSpPr>
            <p:nvPr/>
          </p:nvGrpSpPr>
          <p:grpSpPr bwMode="auto">
            <a:xfrm>
              <a:off x="4058" y="2813"/>
              <a:ext cx="239" cy="239"/>
              <a:chOff x="3461" y="3471"/>
              <a:chExt cx="239" cy="239"/>
            </a:xfrm>
          </p:grpSpPr>
          <p:pic>
            <p:nvPicPr>
              <p:cNvPr id="6240" name="Picture 42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1" name="Picture 4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2" name="Group 426"/>
            <p:cNvGrpSpPr>
              <a:grpSpLocks/>
            </p:cNvGrpSpPr>
            <p:nvPr/>
          </p:nvGrpSpPr>
          <p:grpSpPr bwMode="auto">
            <a:xfrm>
              <a:off x="1389" y="2645"/>
              <a:ext cx="239" cy="239"/>
              <a:chOff x="3461" y="3471"/>
              <a:chExt cx="239" cy="239"/>
            </a:xfrm>
          </p:grpSpPr>
          <p:pic>
            <p:nvPicPr>
              <p:cNvPr id="6238" name="Picture 42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9" name="Picture 4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3" name="Group 429"/>
            <p:cNvGrpSpPr>
              <a:grpSpLocks/>
            </p:cNvGrpSpPr>
            <p:nvPr/>
          </p:nvGrpSpPr>
          <p:grpSpPr bwMode="auto">
            <a:xfrm>
              <a:off x="1544" y="2759"/>
              <a:ext cx="239" cy="239"/>
              <a:chOff x="3461" y="3471"/>
              <a:chExt cx="239" cy="239"/>
            </a:xfrm>
          </p:grpSpPr>
          <p:pic>
            <p:nvPicPr>
              <p:cNvPr id="6236" name="Picture 43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7" name="Picture 4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4" name="Group 432"/>
            <p:cNvGrpSpPr>
              <a:grpSpLocks/>
            </p:cNvGrpSpPr>
            <p:nvPr/>
          </p:nvGrpSpPr>
          <p:grpSpPr bwMode="auto">
            <a:xfrm>
              <a:off x="1709" y="2843"/>
              <a:ext cx="239" cy="239"/>
              <a:chOff x="3461" y="3471"/>
              <a:chExt cx="239" cy="239"/>
            </a:xfrm>
          </p:grpSpPr>
          <p:pic>
            <p:nvPicPr>
              <p:cNvPr id="6234" name="Picture 43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5" name="Picture 4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5" name="Group 435"/>
            <p:cNvGrpSpPr>
              <a:grpSpLocks/>
            </p:cNvGrpSpPr>
            <p:nvPr/>
          </p:nvGrpSpPr>
          <p:grpSpPr bwMode="auto">
            <a:xfrm>
              <a:off x="1875" y="2870"/>
              <a:ext cx="239" cy="239"/>
              <a:chOff x="3461" y="3471"/>
              <a:chExt cx="239" cy="239"/>
            </a:xfrm>
          </p:grpSpPr>
          <p:pic>
            <p:nvPicPr>
              <p:cNvPr id="6232" name="Picture 43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3" name="Picture 43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6" name="Group 438"/>
            <p:cNvGrpSpPr>
              <a:grpSpLocks/>
            </p:cNvGrpSpPr>
            <p:nvPr/>
          </p:nvGrpSpPr>
          <p:grpSpPr bwMode="auto">
            <a:xfrm>
              <a:off x="2057" y="2843"/>
              <a:ext cx="239" cy="239"/>
              <a:chOff x="3461" y="3471"/>
              <a:chExt cx="239" cy="239"/>
            </a:xfrm>
          </p:grpSpPr>
          <p:pic>
            <p:nvPicPr>
              <p:cNvPr id="6230" name="Picture 43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1" name="Picture 44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7" name="Group 441"/>
            <p:cNvGrpSpPr>
              <a:grpSpLocks/>
            </p:cNvGrpSpPr>
            <p:nvPr/>
          </p:nvGrpSpPr>
          <p:grpSpPr bwMode="auto">
            <a:xfrm>
              <a:off x="2326" y="2617"/>
              <a:ext cx="239" cy="239"/>
              <a:chOff x="3461" y="3471"/>
              <a:chExt cx="239" cy="239"/>
            </a:xfrm>
          </p:grpSpPr>
          <p:pic>
            <p:nvPicPr>
              <p:cNvPr id="6228" name="Picture 44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9" name="Picture 4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8" name="Group 444"/>
            <p:cNvGrpSpPr>
              <a:grpSpLocks/>
            </p:cNvGrpSpPr>
            <p:nvPr/>
          </p:nvGrpSpPr>
          <p:grpSpPr bwMode="auto">
            <a:xfrm>
              <a:off x="2614" y="2433"/>
              <a:ext cx="239" cy="239"/>
              <a:chOff x="3461" y="3471"/>
              <a:chExt cx="239" cy="239"/>
            </a:xfrm>
          </p:grpSpPr>
          <p:pic>
            <p:nvPicPr>
              <p:cNvPr id="6226" name="Picture 445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7" name="Picture 44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99" name="Group 447"/>
            <p:cNvGrpSpPr>
              <a:grpSpLocks/>
            </p:cNvGrpSpPr>
            <p:nvPr/>
          </p:nvGrpSpPr>
          <p:grpSpPr bwMode="auto">
            <a:xfrm>
              <a:off x="2969" y="2506"/>
              <a:ext cx="239" cy="239"/>
              <a:chOff x="3461" y="3471"/>
              <a:chExt cx="239" cy="239"/>
            </a:xfrm>
          </p:grpSpPr>
          <p:pic>
            <p:nvPicPr>
              <p:cNvPr id="6224" name="Picture 448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5" name="Picture 44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0" name="Group 450"/>
            <p:cNvGrpSpPr>
              <a:grpSpLocks/>
            </p:cNvGrpSpPr>
            <p:nvPr/>
          </p:nvGrpSpPr>
          <p:grpSpPr bwMode="auto">
            <a:xfrm>
              <a:off x="3132" y="2630"/>
              <a:ext cx="239" cy="239"/>
              <a:chOff x="3461" y="3471"/>
              <a:chExt cx="239" cy="239"/>
            </a:xfrm>
          </p:grpSpPr>
          <p:pic>
            <p:nvPicPr>
              <p:cNvPr id="6222" name="Picture 451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3" name="Picture 45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1" name="Group 453"/>
            <p:cNvGrpSpPr>
              <a:grpSpLocks/>
            </p:cNvGrpSpPr>
            <p:nvPr/>
          </p:nvGrpSpPr>
          <p:grpSpPr bwMode="auto">
            <a:xfrm>
              <a:off x="3274" y="2765"/>
              <a:ext cx="239" cy="239"/>
              <a:chOff x="3461" y="3471"/>
              <a:chExt cx="239" cy="239"/>
            </a:xfrm>
          </p:grpSpPr>
          <p:pic>
            <p:nvPicPr>
              <p:cNvPr id="6220" name="Picture 454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1" name="Picture 45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2" name="Group 456"/>
            <p:cNvGrpSpPr>
              <a:grpSpLocks/>
            </p:cNvGrpSpPr>
            <p:nvPr/>
          </p:nvGrpSpPr>
          <p:grpSpPr bwMode="auto">
            <a:xfrm>
              <a:off x="3441" y="2845"/>
              <a:ext cx="239" cy="239"/>
              <a:chOff x="3461" y="3471"/>
              <a:chExt cx="239" cy="239"/>
            </a:xfrm>
          </p:grpSpPr>
          <p:pic>
            <p:nvPicPr>
              <p:cNvPr id="6218" name="Picture 457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9" name="Picture 45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3" name="Group 459"/>
            <p:cNvGrpSpPr>
              <a:grpSpLocks/>
            </p:cNvGrpSpPr>
            <p:nvPr/>
          </p:nvGrpSpPr>
          <p:grpSpPr bwMode="auto">
            <a:xfrm>
              <a:off x="3602" y="2920"/>
              <a:ext cx="239" cy="239"/>
              <a:chOff x="3461" y="3471"/>
              <a:chExt cx="239" cy="239"/>
            </a:xfrm>
          </p:grpSpPr>
          <p:pic>
            <p:nvPicPr>
              <p:cNvPr id="6216" name="Picture 460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7" name="Picture 46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4" name="Group 462"/>
            <p:cNvGrpSpPr>
              <a:grpSpLocks/>
            </p:cNvGrpSpPr>
            <p:nvPr/>
          </p:nvGrpSpPr>
          <p:grpSpPr bwMode="auto">
            <a:xfrm>
              <a:off x="3778" y="2947"/>
              <a:ext cx="239" cy="239"/>
              <a:chOff x="3461" y="3471"/>
              <a:chExt cx="239" cy="239"/>
            </a:xfrm>
          </p:grpSpPr>
          <p:pic>
            <p:nvPicPr>
              <p:cNvPr id="6214" name="Picture 463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5" name="Picture 4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5" name="Group 465"/>
            <p:cNvGrpSpPr>
              <a:grpSpLocks/>
            </p:cNvGrpSpPr>
            <p:nvPr/>
          </p:nvGrpSpPr>
          <p:grpSpPr bwMode="auto">
            <a:xfrm>
              <a:off x="3922" y="2894"/>
              <a:ext cx="239" cy="239"/>
              <a:chOff x="3461" y="3471"/>
              <a:chExt cx="239" cy="239"/>
            </a:xfrm>
          </p:grpSpPr>
          <p:pic>
            <p:nvPicPr>
              <p:cNvPr id="6212" name="Picture 466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3" name="Picture 46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6" name="Group 468"/>
            <p:cNvGrpSpPr>
              <a:grpSpLocks/>
            </p:cNvGrpSpPr>
            <p:nvPr/>
          </p:nvGrpSpPr>
          <p:grpSpPr bwMode="auto">
            <a:xfrm>
              <a:off x="1187" y="2147"/>
              <a:ext cx="66" cy="141"/>
              <a:chOff x="3461" y="3471"/>
              <a:chExt cx="239" cy="239"/>
            </a:xfrm>
          </p:grpSpPr>
          <p:pic>
            <p:nvPicPr>
              <p:cNvPr id="6210" name="Picture 469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1" name="Picture 47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07" name="Group 471"/>
            <p:cNvGrpSpPr>
              <a:grpSpLocks/>
            </p:cNvGrpSpPr>
            <p:nvPr/>
          </p:nvGrpSpPr>
          <p:grpSpPr bwMode="auto">
            <a:xfrm>
              <a:off x="1171" y="2334"/>
              <a:ext cx="239" cy="239"/>
              <a:chOff x="3461" y="3471"/>
              <a:chExt cx="239" cy="239"/>
            </a:xfrm>
          </p:grpSpPr>
          <p:pic>
            <p:nvPicPr>
              <p:cNvPr id="6208" name="Picture 472"/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9" name="Picture 47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49" name="Rectangle 147"/>
          <p:cNvSpPr>
            <a:spLocks noChangeArrowheads="1"/>
          </p:cNvSpPr>
          <p:nvPr/>
        </p:nvSpPr>
        <p:spPr bwMode="auto">
          <a:xfrm>
            <a:off x="966788" y="1014413"/>
            <a:ext cx="7329487" cy="48831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52" name="Text Box 144"/>
          <p:cNvSpPr txBox="1">
            <a:spLocks noChangeArrowheads="1"/>
          </p:cNvSpPr>
          <p:nvPr/>
        </p:nvSpPr>
        <p:spPr bwMode="auto">
          <a:xfrm>
            <a:off x="915988" y="1460500"/>
            <a:ext cx="7261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US" sz="4900" b="1" dirty="0">
                <a:solidFill>
                  <a:srgbClr val="66FFFF"/>
                </a:solidFill>
                <a:latin typeface="WinInnwa" pitchFamily="2" charset="0"/>
                <a:ea typeface="+mn-ea"/>
              </a:rPr>
              <a:t>,</a:t>
            </a:r>
            <a:r>
              <a:rPr lang="en-US" sz="4900" b="1" dirty="0" err="1">
                <a:solidFill>
                  <a:srgbClr val="66FFFF"/>
                </a:solidFill>
                <a:latin typeface="WinInnwa" pitchFamily="2" charset="0"/>
                <a:ea typeface="+mn-ea"/>
              </a:rPr>
              <a:t>ckpkpnf;a&amp;muf&amp;SdvmNyD</a:t>
            </a:r>
            <a:r>
              <a:rPr lang="en-US" sz="4900" b="1" dirty="0">
                <a:solidFill>
                  <a:srgbClr val="66FFFF"/>
                </a:solidFill>
                <a:latin typeface="WinInnwa" pitchFamily="2" charset="0"/>
                <a:ea typeface="+mn-ea"/>
              </a:rPr>
              <a:t>..</a:t>
            </a:r>
          </a:p>
        </p:txBody>
      </p:sp>
      <p:sp>
        <p:nvSpPr>
          <p:cNvPr id="119953" name="Text Box 145"/>
          <p:cNvSpPr txBox="1">
            <a:spLocks noChangeArrowheads="1"/>
          </p:cNvSpPr>
          <p:nvPr/>
        </p:nvSpPr>
        <p:spPr bwMode="auto">
          <a:xfrm>
            <a:off x="209550" y="3451225"/>
            <a:ext cx="8667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tvGefta</a:t>
            </a:r>
            <a:r>
              <a:rPr lang="en-US" sz="44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&amp;;</a:t>
            </a:r>
            <a:r>
              <a:rPr lang="en-US" sz="44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ygaomar;cGef;ESpfck</a:t>
            </a:r>
            <a:endParaRPr lang="en-US" sz="4400" b="1" dirty="0">
              <a:solidFill>
                <a:srgbClr val="FFEA18"/>
              </a:solidFill>
              <a:latin typeface="WinInnwa" pitchFamily="2" charset="0"/>
              <a:ea typeface="+mn-ea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&amp;</a:t>
            </a:r>
            <a:r>
              <a:rPr lang="en-US" sz="44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Sdao;onf</a:t>
            </a:r>
            <a:r>
              <a:rPr lang="en-US" sz="44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.</a:t>
            </a:r>
          </a:p>
        </p:txBody>
      </p:sp>
      <p:sp>
        <p:nvSpPr>
          <p:cNvPr id="120282" name="Rectangle 47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bg1"/>
                </a:solidFill>
                <a:latin typeface="Comic Sans MS" pitchFamily="66" charset="0"/>
                <a:ea typeface="+mn-ea"/>
              </a:rPr>
              <a:t>05</a:t>
            </a:r>
          </a:p>
        </p:txBody>
      </p:sp>
      <p:sp>
        <p:nvSpPr>
          <p:cNvPr id="6153" name="Text Box 475"/>
          <p:cNvSpPr txBox="1">
            <a:spLocks noChangeArrowheads="1"/>
          </p:cNvSpPr>
          <p:nvPr/>
        </p:nvSpPr>
        <p:spPr bwMode="auto">
          <a:xfrm>
            <a:off x="8602663" y="6426200"/>
            <a:ext cx="184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52" grpId="0" autoUpdateAnimBg="0"/>
      <p:bldP spid="1199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2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6"/>
          <a:stretch>
            <a:fillRect/>
          </a:stretch>
        </p:blipFill>
        <p:spPr bwMode="auto">
          <a:xfrm>
            <a:off x="163513" y="174625"/>
            <a:ext cx="883285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17" name="Text Box 189"/>
          <p:cNvSpPr txBox="1">
            <a:spLocks noChangeArrowheads="1"/>
          </p:cNvSpPr>
          <p:nvPr/>
        </p:nvSpPr>
        <p:spPr bwMode="auto">
          <a:xfrm>
            <a:off x="274638" y="4016375"/>
            <a:ext cx="851217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ocifa,&amp;IESifhrdó[m,zGJUrI</a:t>
            </a:r>
          </a:p>
          <a:p>
            <a:pPr>
              <a:spcBef>
                <a:spcPct val="50000"/>
              </a:spcBef>
            </a:pPr>
            <a:r>
              <a:rPr lang="en-US" sz="4300" b="1">
                <a:solidFill>
                  <a:srgbClr val="FFEA18"/>
                </a:solidFill>
                <a:latin typeface="WinInnwa" charset="0"/>
              </a:rPr>
              <a:t>rnfonfhtaNctaewGif&amp;SdygovJ/</a:t>
            </a:r>
          </a:p>
        </p:txBody>
      </p:sp>
      <p:sp>
        <p:nvSpPr>
          <p:cNvPr id="7173" name="Text Box 192"/>
          <p:cNvSpPr txBox="1">
            <a:spLocks noChangeArrowheads="1"/>
          </p:cNvSpPr>
          <p:nvPr/>
        </p:nvSpPr>
        <p:spPr bwMode="auto">
          <a:xfrm>
            <a:off x="8461375" y="6289675"/>
            <a:ext cx="1651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722" name="Text Box 194"/>
          <p:cNvSpPr txBox="1">
            <a:spLocks noChangeArrowheads="1"/>
          </p:cNvSpPr>
          <p:nvPr/>
        </p:nvSpPr>
        <p:spPr bwMode="auto">
          <a:xfrm>
            <a:off x="619125" y="2382838"/>
            <a:ext cx="7773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WinInnwa" charset="0"/>
              </a:rPr>
              <a:t>or®musrf;pmudkavhvmNyD;onhfaemufydkif;</a:t>
            </a:r>
          </a:p>
        </p:txBody>
      </p:sp>
      <p:sp>
        <p:nvSpPr>
          <p:cNvPr id="22723" name="Text Box 195"/>
          <p:cNvSpPr txBox="1">
            <a:spLocks noChangeArrowheads="1"/>
          </p:cNvSpPr>
          <p:nvPr/>
        </p:nvSpPr>
        <p:spPr bwMode="auto">
          <a:xfrm>
            <a:off x="752475" y="114300"/>
            <a:ext cx="75485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defTabSz="820738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ar;cGef</a:t>
            </a:r>
            <a:r>
              <a:rPr lang="en-US" sz="6000" b="1" i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; 1</a:t>
            </a:r>
          </a:p>
        </p:txBody>
      </p:sp>
      <p:sp>
        <p:nvSpPr>
          <p:cNvPr id="7176" name="Rectangle 196"/>
          <p:cNvSpPr>
            <a:spLocks noChangeArrowheads="1"/>
          </p:cNvSpPr>
          <p:nvPr/>
        </p:nvSpPr>
        <p:spPr bwMode="auto">
          <a:xfrm>
            <a:off x="7926388" y="6423025"/>
            <a:ext cx="339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06</a:t>
            </a:r>
          </a:p>
        </p:txBody>
      </p:sp>
      <p:sp>
        <p:nvSpPr>
          <p:cNvPr id="7177" name="Text Box 198"/>
          <p:cNvSpPr txBox="1">
            <a:spLocks noChangeArrowheads="1"/>
          </p:cNvSpPr>
          <p:nvPr/>
        </p:nvSpPr>
        <p:spPr bwMode="auto">
          <a:xfrm>
            <a:off x="8382000" y="6373813"/>
            <a:ext cx="292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2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178" name="Text Box 199"/>
          <p:cNvSpPr txBox="1">
            <a:spLocks noChangeArrowheads="1"/>
          </p:cNvSpPr>
          <p:nvPr/>
        </p:nvSpPr>
        <p:spPr bwMode="auto">
          <a:xfrm>
            <a:off x="334963" y="6478588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7179" name="Rectangle 200"/>
          <p:cNvSpPr>
            <a:spLocks noChangeArrowheads="1"/>
          </p:cNvSpPr>
          <p:nvPr/>
        </p:nvSpPr>
        <p:spPr bwMode="auto">
          <a:xfrm>
            <a:off x="7464425" y="6424613"/>
            <a:ext cx="6619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17" grpId="0" autoUpdateAnimBg="0"/>
      <p:bldP spid="22722" grpId="0" autoUpdateAnimBg="0"/>
      <p:bldP spid="227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6"/>
          <a:stretch>
            <a:fillRect/>
          </a:stretch>
        </p:blipFill>
        <p:spPr bwMode="auto">
          <a:xfrm>
            <a:off x="163513" y="174625"/>
            <a:ext cx="883285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7926388" y="6423025"/>
            <a:ext cx="3397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07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8435975" y="6338888"/>
            <a:ext cx="1841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334963" y="6478588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©2004 TBBMI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7464425" y="6424613"/>
            <a:ext cx="6619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Comic Sans MS" charset="0"/>
              </a:rPr>
              <a:t>8.0.09.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995363" y="971550"/>
            <a:ext cx="7061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5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bk&amp;m;ocif</a:t>
            </a:r>
            <a:r>
              <a:rPr lang="en-US" sz="45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\</a:t>
            </a:r>
            <a:r>
              <a:rPr lang="en-US" sz="45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vuf&amp;Hk;awmfxJwGif</a:t>
            </a:r>
            <a:r>
              <a:rPr lang="en-US" sz="45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 </a:t>
            </a:r>
            <a:r>
              <a:rPr lang="en-US" sz="45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oifhtoufwmvkHNcHKNyD;Nzpfaumif</a:t>
            </a:r>
            <a:r>
              <a:rPr lang="en-US" sz="4500" b="1" dirty="0">
                <a:solidFill>
                  <a:srgbClr val="1822CD"/>
                </a:solidFill>
                <a:latin typeface="WinInnwa" pitchFamily="2" charset="0"/>
                <a:ea typeface="+mn-ea"/>
              </a:rPr>
              <a:t>; </a:t>
            </a:r>
            <a:r>
              <a:rPr lang="en-US" sz="4500" b="1" dirty="0" err="1">
                <a:solidFill>
                  <a:srgbClr val="1822CD"/>
                </a:solidFill>
                <a:latin typeface="WinInnwa" pitchFamily="2" charset="0"/>
                <a:ea typeface="+mn-ea"/>
              </a:rPr>
              <a:t>Nzpfaeygvdrfhrnf</a:t>
            </a:r>
            <a:endParaRPr lang="en-US" sz="4500" b="1" dirty="0">
              <a:solidFill>
                <a:srgbClr val="1822CD"/>
              </a:solidFill>
              <a:latin typeface="WinInnwa" pitchFamily="2" charset="0"/>
              <a:ea typeface="+mn-ea"/>
            </a:endParaRP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1117600" y="4121150"/>
            <a:ext cx="7061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5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odkYr</a:t>
            </a:r>
            <a:r>
              <a:rPr lang="en-US" sz="45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[</a:t>
            </a:r>
            <a:r>
              <a:rPr lang="en-US" sz="45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kwfbJ</a:t>
            </a:r>
            <a:r>
              <a:rPr lang="en-US" sz="45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 </a:t>
            </a:r>
            <a:r>
              <a:rPr lang="en-US" sz="4500" b="1" dirty="0" err="1">
                <a:solidFill>
                  <a:srgbClr val="FFEA18"/>
                </a:solidFill>
                <a:latin typeface="WinInnwa" pitchFamily="2" charset="0"/>
                <a:ea typeface="+mn-ea"/>
              </a:rPr>
              <a:t>pdwfcsrIr&amp;SdcJhvQif</a:t>
            </a:r>
            <a:r>
              <a:rPr lang="en-US" sz="4500" b="1" dirty="0">
                <a:solidFill>
                  <a:srgbClr val="FFEA18"/>
                </a:solidFill>
                <a:latin typeface="WinInnwa" pitchFamily="2" charset="0"/>
                <a:ea typeface="+mn-ea"/>
              </a:rPr>
              <a:t>..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8602663" y="6426200"/>
            <a:ext cx="1841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8396288" y="6373813"/>
            <a:ext cx="263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charset="0"/>
              </a:rPr>
              <a:t>1</a:t>
            </a:r>
            <a:endParaRPr lang="en-US" sz="180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 autoUpdateAnimBg="0"/>
      <p:bldP spid="13927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1 Galilee\Aerial Galilee\Jezreel Valley\sr\Mt Tabor aerial from northwest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2702</Words>
  <Application>Microsoft Macintosh PowerPoint</Application>
  <PresentationFormat>On-screen Show (4:3)</PresentationFormat>
  <Paragraphs>271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66" baseType="lpstr">
      <vt:lpstr>Kosher-Normal</vt:lpstr>
      <vt:lpstr>Ligurino</vt:lpstr>
      <vt:lpstr>ＭＳ Ｐゴシック</vt:lpstr>
      <vt:lpstr>Arial</vt:lpstr>
      <vt:lpstr>Arial Unicode MS</vt:lpstr>
      <vt:lpstr>Comic Sans MS</vt:lpstr>
      <vt:lpstr>Cordia New</vt:lpstr>
      <vt:lpstr>Helvetica</vt:lpstr>
      <vt:lpstr>Monotype Sorts</vt:lpstr>
      <vt:lpstr>Papyrus</vt:lpstr>
      <vt:lpstr>Times</vt:lpstr>
      <vt:lpstr>Times New Roman</vt:lpstr>
      <vt:lpstr>Win Innwa</vt:lpstr>
      <vt:lpstr>Wingdings</vt:lpstr>
      <vt:lpstr>WinInnwa</vt:lpstr>
      <vt:lpstr>Wwin_Burmese1</vt:lpstr>
      <vt:lpstr>Zawgyi-One</vt:lpstr>
      <vt:lpstr>Blank</vt:lpstr>
      <vt:lpstr>untitled 1</vt:lpstr>
      <vt:lpstr>Orbit</vt:lpstr>
      <vt:lpstr>1_untitled 1</vt:lpstr>
      <vt:lpstr>2_untitled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 Tabor aerial from northwest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တရားေဟာျခင္းအ တတ္ပညာ • BibleStudyDownloads.org</vt:lpstr>
      <vt:lpstr>Black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lastModifiedBy>Rick Griffith</cp:lastModifiedBy>
  <cp:revision>171</cp:revision>
  <dcterms:created xsi:type="dcterms:W3CDTF">2003-03-24T20:02:22Z</dcterms:created>
  <dcterms:modified xsi:type="dcterms:W3CDTF">2025-01-26T14:01:10Z</dcterms:modified>
</cp:coreProperties>
</file>