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0"/>
  </p:notesMasterIdLst>
  <p:sldIdLst>
    <p:sldId id="371" r:id="rId6"/>
    <p:sldId id="787" r:id="rId7"/>
    <p:sldId id="257" r:id="rId8"/>
    <p:sldId id="258" r:id="rId9"/>
    <p:sldId id="312" r:id="rId10"/>
    <p:sldId id="339" r:id="rId11"/>
    <p:sldId id="336" r:id="rId12"/>
    <p:sldId id="276" r:id="rId13"/>
    <p:sldId id="354" r:id="rId14"/>
    <p:sldId id="355" r:id="rId15"/>
    <p:sldId id="813" r:id="rId16"/>
    <p:sldId id="812" r:id="rId17"/>
    <p:sldId id="811" r:id="rId18"/>
    <p:sldId id="810" r:id="rId19"/>
    <p:sldId id="809" r:id="rId20"/>
    <p:sldId id="808" r:id="rId21"/>
    <p:sldId id="807" r:id="rId22"/>
    <p:sldId id="806" r:id="rId23"/>
    <p:sldId id="802" r:id="rId24"/>
    <p:sldId id="803" r:id="rId25"/>
    <p:sldId id="804" r:id="rId26"/>
    <p:sldId id="805" r:id="rId27"/>
    <p:sldId id="311" r:id="rId28"/>
    <p:sldId id="337" r:id="rId29"/>
    <p:sldId id="366" r:id="rId30"/>
    <p:sldId id="349" r:id="rId31"/>
    <p:sldId id="347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80" r:id="rId44"/>
    <p:sldId id="279" r:id="rId45"/>
    <p:sldId id="788" r:id="rId46"/>
    <p:sldId id="368" r:id="rId47"/>
    <p:sldId id="369" r:id="rId48"/>
    <p:sldId id="370" r:id="rId4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E3C7"/>
    <a:srgbClr val="FFEA18"/>
    <a:srgbClr val="8CBC1C"/>
    <a:srgbClr val="040404"/>
    <a:srgbClr val="C0C0C0"/>
    <a:srgbClr val="000000"/>
    <a:srgbClr val="101010"/>
    <a:srgbClr val="BE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0" autoAdjust="0"/>
    <p:restoredTop sz="94667" autoAdjust="0"/>
  </p:normalViewPr>
  <p:slideViewPr>
    <p:cSldViewPr snapToGrid="0">
      <p:cViewPr varScale="1">
        <p:scale>
          <a:sx n="96" d="100"/>
          <a:sy n="96" d="100"/>
        </p:scale>
        <p:origin x="176" y="1240"/>
      </p:cViewPr>
      <p:guideLst>
        <p:guide orient="horz" pos="2161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7DD01-05D9-AC4A-A6DD-B0225B34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4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60BD1D-4514-664B-AF88-33E2B3FECA43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6139308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1729848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0048089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18" tIns="45709" rIns="91418" bIns="45709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0486394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914228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 algn="ctr">
              <a:buNone/>
              <a:defRPr/>
            </a:lvl1pPr>
            <a:lvl2pPr marL="449452" indent="0" algn="ctr">
              <a:buNone/>
              <a:defRPr/>
            </a:lvl2pPr>
            <a:lvl3pPr marL="898905" indent="0" algn="ctr">
              <a:buNone/>
              <a:defRPr/>
            </a:lvl3pPr>
            <a:lvl4pPr marL="1348358" indent="0" algn="ctr">
              <a:buNone/>
              <a:defRPr/>
            </a:lvl4pPr>
            <a:lvl5pPr marL="1797811" indent="0" algn="ctr">
              <a:buNone/>
              <a:defRPr/>
            </a:lvl5pPr>
            <a:lvl6pPr marL="2247265" indent="0" algn="ctr">
              <a:buNone/>
              <a:defRPr/>
            </a:lvl6pPr>
            <a:lvl7pPr marL="2696717" indent="0" algn="ctr">
              <a:buNone/>
              <a:defRPr/>
            </a:lvl7pPr>
            <a:lvl8pPr marL="3146170" indent="0" algn="ctr">
              <a:buNone/>
              <a:defRPr/>
            </a:lvl8pPr>
            <a:lvl9pPr marL="3595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868859"/>
      </p:ext>
    </p:extLst>
  </p:cSld>
  <p:clrMapOvr>
    <a:masterClrMapping/>
  </p:clrMapOvr>
  <p:transition spd="slow">
    <p:wheel spokes="0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127811"/>
      </p:ext>
    </p:extLst>
  </p:cSld>
  <p:clrMapOvr>
    <a:masterClrMapping/>
  </p:clrMapOvr>
  <p:transition spd="slow">
    <p:wheel spokes="0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101870" tIns="50935" rIns="101870" bIns="50935"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1941"/>
            </a:lvl1pPr>
            <a:lvl2pPr marL="449452" indent="0">
              <a:buNone/>
              <a:defRPr sz="1765"/>
            </a:lvl2pPr>
            <a:lvl3pPr marL="898905" indent="0">
              <a:buNone/>
              <a:defRPr sz="1588"/>
            </a:lvl3pPr>
            <a:lvl4pPr marL="1348358" indent="0">
              <a:buNone/>
              <a:defRPr sz="1412"/>
            </a:lvl4pPr>
            <a:lvl5pPr marL="1797811" indent="0">
              <a:buNone/>
              <a:defRPr sz="1412"/>
            </a:lvl5pPr>
            <a:lvl6pPr marL="2247265" indent="0">
              <a:buNone/>
              <a:defRPr sz="1412"/>
            </a:lvl6pPr>
            <a:lvl7pPr marL="2696717" indent="0">
              <a:buNone/>
              <a:defRPr sz="1412"/>
            </a:lvl7pPr>
            <a:lvl8pPr marL="3146170" indent="0">
              <a:buNone/>
              <a:defRPr sz="1412"/>
            </a:lvl8pPr>
            <a:lvl9pPr marL="3595622" indent="0">
              <a:buNone/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931799"/>
      </p:ext>
    </p:extLst>
  </p:cSld>
  <p:clrMapOvr>
    <a:masterClrMapping/>
  </p:clrMapOvr>
  <p:transition spd="slow">
    <p:wheel spokes="0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911465"/>
      </p:ext>
    </p:extLst>
  </p:cSld>
  <p:clrMapOvr>
    <a:masterClrMapping/>
  </p:clrMapOvr>
  <p:transition spd="slow">
    <p:wheel spokes="0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382" b="1"/>
            </a:lvl1pPr>
            <a:lvl2pPr marL="449452" indent="0">
              <a:buNone/>
              <a:defRPr sz="1941" b="1"/>
            </a:lvl2pPr>
            <a:lvl3pPr marL="898905" indent="0">
              <a:buNone/>
              <a:defRPr sz="1765" b="1"/>
            </a:lvl3pPr>
            <a:lvl4pPr marL="1348358" indent="0">
              <a:buNone/>
              <a:defRPr sz="1588" b="1"/>
            </a:lvl4pPr>
            <a:lvl5pPr marL="1797811" indent="0">
              <a:buNone/>
              <a:defRPr sz="1588" b="1"/>
            </a:lvl5pPr>
            <a:lvl6pPr marL="2247265" indent="0">
              <a:buNone/>
              <a:defRPr sz="1588" b="1"/>
            </a:lvl6pPr>
            <a:lvl7pPr marL="2696717" indent="0">
              <a:buNone/>
              <a:defRPr sz="1588" b="1"/>
            </a:lvl7pPr>
            <a:lvl8pPr marL="3146170" indent="0">
              <a:buNone/>
              <a:defRPr sz="1588" b="1"/>
            </a:lvl8pPr>
            <a:lvl9pPr marL="3595622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382" b="1"/>
            </a:lvl1pPr>
            <a:lvl2pPr marL="449452" indent="0">
              <a:buNone/>
              <a:defRPr sz="1941" b="1"/>
            </a:lvl2pPr>
            <a:lvl3pPr marL="898905" indent="0">
              <a:buNone/>
              <a:defRPr sz="1765" b="1"/>
            </a:lvl3pPr>
            <a:lvl4pPr marL="1348358" indent="0">
              <a:buNone/>
              <a:defRPr sz="1588" b="1"/>
            </a:lvl4pPr>
            <a:lvl5pPr marL="1797811" indent="0">
              <a:buNone/>
              <a:defRPr sz="1588" b="1"/>
            </a:lvl5pPr>
            <a:lvl6pPr marL="2247265" indent="0">
              <a:buNone/>
              <a:defRPr sz="1588" b="1"/>
            </a:lvl6pPr>
            <a:lvl7pPr marL="2696717" indent="0">
              <a:buNone/>
              <a:defRPr sz="1588" b="1"/>
            </a:lvl7pPr>
            <a:lvl8pPr marL="3146170" indent="0">
              <a:buNone/>
              <a:defRPr sz="1588" b="1"/>
            </a:lvl8pPr>
            <a:lvl9pPr marL="3595622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576614"/>
      </p:ext>
    </p:extLst>
  </p:cSld>
  <p:clrMapOvr>
    <a:masterClrMapping/>
  </p:clrMapOvr>
  <p:transition spd="slow">
    <p:wheel spokes="0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162094"/>
      </p:ext>
    </p:extLst>
  </p:cSld>
  <p:clrMapOvr>
    <a:masterClrMapping/>
  </p:clrMapOvr>
  <p:transition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8390571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777305"/>
      </p:ext>
    </p:extLst>
  </p:cSld>
  <p:clrMapOvr>
    <a:masterClrMapping/>
  </p:clrMapOvr>
  <p:transition spd="slow">
    <p:wheel spokes="0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412"/>
            </a:lvl1pPr>
            <a:lvl2pPr marL="449452" indent="0">
              <a:buNone/>
              <a:defRPr sz="1147"/>
            </a:lvl2pPr>
            <a:lvl3pPr marL="898905" indent="0">
              <a:buNone/>
              <a:defRPr sz="971"/>
            </a:lvl3pPr>
            <a:lvl4pPr marL="1348358" indent="0">
              <a:buNone/>
              <a:defRPr sz="882"/>
            </a:lvl4pPr>
            <a:lvl5pPr marL="1797811" indent="0">
              <a:buNone/>
              <a:defRPr sz="882"/>
            </a:lvl5pPr>
            <a:lvl6pPr marL="2247265" indent="0">
              <a:buNone/>
              <a:defRPr sz="882"/>
            </a:lvl6pPr>
            <a:lvl7pPr marL="2696717" indent="0">
              <a:buNone/>
              <a:defRPr sz="882"/>
            </a:lvl7pPr>
            <a:lvl8pPr marL="3146170" indent="0">
              <a:buNone/>
              <a:defRPr sz="882"/>
            </a:lvl8pPr>
            <a:lvl9pPr marL="359562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734491"/>
      </p:ext>
    </p:extLst>
  </p:cSld>
  <p:clrMapOvr>
    <a:masterClrMapping/>
  </p:clrMapOvr>
  <p:transition spd="slow">
    <p:wheel spokes="0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3177"/>
            </a:lvl1pPr>
            <a:lvl2pPr marL="449452" indent="0">
              <a:buNone/>
              <a:defRPr sz="2735"/>
            </a:lvl2pPr>
            <a:lvl3pPr marL="898905" indent="0">
              <a:buNone/>
              <a:defRPr sz="2382"/>
            </a:lvl3pPr>
            <a:lvl4pPr marL="1348358" indent="0">
              <a:buNone/>
              <a:defRPr sz="1941"/>
            </a:lvl4pPr>
            <a:lvl5pPr marL="1797811" indent="0">
              <a:buNone/>
              <a:defRPr sz="1941"/>
            </a:lvl5pPr>
            <a:lvl6pPr marL="2247265" indent="0">
              <a:buNone/>
              <a:defRPr sz="1941"/>
            </a:lvl6pPr>
            <a:lvl7pPr marL="2696717" indent="0">
              <a:buNone/>
              <a:defRPr sz="1941"/>
            </a:lvl7pPr>
            <a:lvl8pPr marL="3146170" indent="0">
              <a:buNone/>
              <a:defRPr sz="1941"/>
            </a:lvl8pPr>
            <a:lvl9pPr marL="3595622" indent="0">
              <a:buNone/>
              <a:defRPr sz="194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412"/>
            </a:lvl1pPr>
            <a:lvl2pPr marL="449452" indent="0">
              <a:buNone/>
              <a:defRPr sz="1147"/>
            </a:lvl2pPr>
            <a:lvl3pPr marL="898905" indent="0">
              <a:buNone/>
              <a:defRPr sz="971"/>
            </a:lvl3pPr>
            <a:lvl4pPr marL="1348358" indent="0">
              <a:buNone/>
              <a:defRPr sz="882"/>
            </a:lvl4pPr>
            <a:lvl5pPr marL="1797811" indent="0">
              <a:buNone/>
              <a:defRPr sz="882"/>
            </a:lvl5pPr>
            <a:lvl6pPr marL="2247265" indent="0">
              <a:buNone/>
              <a:defRPr sz="882"/>
            </a:lvl6pPr>
            <a:lvl7pPr marL="2696717" indent="0">
              <a:buNone/>
              <a:defRPr sz="882"/>
            </a:lvl7pPr>
            <a:lvl8pPr marL="3146170" indent="0">
              <a:buNone/>
              <a:defRPr sz="882"/>
            </a:lvl8pPr>
            <a:lvl9pPr marL="359562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689163"/>
      </p:ext>
    </p:extLst>
  </p:cSld>
  <p:clrMapOvr>
    <a:masterClrMapping/>
  </p:clrMapOvr>
  <p:transition spd="slow">
    <p:wheel spokes="0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55332"/>
      </p:ext>
    </p:extLst>
  </p:cSld>
  <p:clrMapOvr>
    <a:masterClrMapping/>
  </p:clrMapOvr>
  <p:transition spd="slow">
    <p:wheel spokes="0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719451"/>
      </p:ext>
    </p:extLst>
  </p:cSld>
  <p:clrMapOvr>
    <a:masterClrMapping/>
  </p:clrMapOvr>
  <p:transition spd="slow">
    <p:wheel spokes="0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756440"/>
      </p:ext>
    </p:extLst>
  </p:cSld>
  <p:clrMapOvr>
    <a:masterClrMapping/>
  </p:clrMapOvr>
  <p:transition>
    <p:wheel spokes="0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755749"/>
      </p:ext>
    </p:extLst>
  </p:cSld>
  <p:clrMapOvr>
    <a:masterClrMapping/>
  </p:clrMapOvr>
  <p:transition>
    <p:wheel spokes="0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041572"/>
      </p:ext>
    </p:extLst>
  </p:cSld>
  <p:clrMapOvr>
    <a:masterClrMapping/>
  </p:clrMapOvr>
  <p:transition>
    <p:wheel spokes="0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853265"/>
      </p:ext>
    </p:extLst>
  </p:cSld>
  <p:clrMapOvr>
    <a:masterClrMapping/>
  </p:clrMapOvr>
  <p:transition>
    <p:wheel spokes="0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128681"/>
      </p:ext>
    </p:extLst>
  </p:cSld>
  <p:clrMapOvr>
    <a:masterClrMapping/>
  </p:clrMapOvr>
  <p:transition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7090156"/>
      </p:ext>
    </p:extLst>
  </p:cSld>
  <p:clrMapOvr>
    <a:masterClrMapping/>
  </p:clrMapOvr>
  <p:transition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769250"/>
      </p:ext>
    </p:extLst>
  </p:cSld>
  <p:clrMapOvr>
    <a:masterClrMapping/>
  </p:clrMapOvr>
  <p:transition>
    <p:wheel spokes="0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674946"/>
      </p:ext>
    </p:extLst>
  </p:cSld>
  <p:clrMapOvr>
    <a:masterClrMapping/>
  </p:clrMapOvr>
  <p:transition>
    <p:wheel spokes="0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960828"/>
      </p:ext>
    </p:extLst>
  </p:cSld>
  <p:clrMapOvr>
    <a:masterClrMapping/>
  </p:clrMapOvr>
  <p:transition>
    <p:wheel spokes="0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228023"/>
      </p:ext>
    </p:extLst>
  </p:cSld>
  <p:clrMapOvr>
    <a:masterClrMapping/>
  </p:clrMapOvr>
  <p:transition>
    <p:wheel spokes="0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36333"/>
      </p:ext>
    </p:extLst>
  </p:cSld>
  <p:clrMapOvr>
    <a:masterClrMapping/>
  </p:clrMapOvr>
  <p:transition>
    <p:wheel spokes="0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483671"/>
      </p:ext>
    </p:extLst>
  </p:cSld>
  <p:clrMapOvr>
    <a:masterClrMapping/>
  </p:clrMapOvr>
  <p:transition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9081105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75943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311603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1517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Times"/>
              <a:ea typeface="+mn-ea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SG">
              <a:latin typeface="Times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US" sz="1000" b="1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 b="1">
                <a:solidFill>
                  <a:schemeClr val="bg1"/>
                </a:solidFill>
                <a:latin typeface="Arial" charset="0"/>
              </a:rPr>
              <a:t> TBBMI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40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8" tIns="45709" rIns="91418" bIns="45709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2" y="5580065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my-MM" sz="3600">
                <a:solidFill>
                  <a:srgbClr val="FFFFFF"/>
                </a:solidFill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4"/>
            <a:ext cx="8704262" cy="458788"/>
            <a:chOff x="149" y="3969"/>
            <a:chExt cx="5483" cy="289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618FFD"/>
                  </a:solidFill>
                </a:rPr>
                <a:t>The </a:t>
              </a:r>
              <a:r>
                <a:rPr lang="ja-JP" altLang="en-US" b="1">
                  <a:solidFill>
                    <a:srgbClr val="618FFD"/>
                  </a:solidFill>
                </a:rPr>
                <a:t>“</a:t>
              </a:r>
              <a:r>
                <a:rPr lang="en-US" b="1">
                  <a:solidFill>
                    <a:srgbClr val="618FFD"/>
                  </a:solidFill>
                </a:rPr>
                <a:t>Opened</a:t>
              </a:r>
              <a:r>
                <a:rPr lang="ja-JP" altLang="en-US" b="1">
                  <a:solidFill>
                    <a:srgbClr val="618FFD"/>
                  </a:solidFill>
                </a:rPr>
                <a:t>”</a:t>
              </a:r>
              <a:r>
                <a:rPr lang="en-US" b="1">
                  <a:solidFill>
                    <a:srgbClr val="618FFD"/>
                  </a:solidFill>
                </a:rPr>
                <a:t> Bible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7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2" y="4084640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5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2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2" y="2803527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7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2" y="3997327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7" y="3402015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5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40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2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2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5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2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7" y="4938715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90" y="4754565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7" y="4033840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2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7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7" y="2770190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7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2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7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7" y="3373440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7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5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2" y="2733677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2" y="3221040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7" y="3108327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45165" y="6444385"/>
            <a:ext cx="984511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7137" y="6438829"/>
            <a:ext cx="664543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8.0.06.</a:t>
            </a: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293" eaLnBrk="1" hangingPunct="1"/>
              <a:endParaRPr lang="en-US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293" eaLnBrk="1" hangingPunct="1"/>
              <a:endParaRPr lang="en-US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293" eaLnBrk="1" hangingPunct="1"/>
              <a:endParaRPr lang="en-US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914293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293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293" eaLnBrk="1" hangingPunct="1">
              <a:defRPr/>
            </a:pPr>
            <a:fld id="{61F442D0-A11F-2640-8129-5D1BEF7A3C1E}" type="slidenum">
              <a:rPr lang="en-US" smtClean="0"/>
              <a:pPr defTabSz="914293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40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885" tIns="44943" rIns="89885" bIns="44943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2" y="5580065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my-MM" sz="353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7"/>
            <a:ext cx="8704262" cy="455614"/>
            <a:chOff x="149" y="3969"/>
            <a:chExt cx="5483" cy="287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382" b="1">
                  <a:solidFill>
                    <a:srgbClr val="000000"/>
                  </a:solidFill>
                  <a:latin typeface="Times" charset="0"/>
                </a:rPr>
                <a:t> </a:t>
              </a:r>
              <a:r>
                <a:rPr lang="en-US" sz="2382" b="1">
                  <a:solidFill>
                    <a:srgbClr val="618FFD"/>
                  </a:solidFill>
                  <a:latin typeface="Times" charset="0"/>
                </a:rPr>
                <a:t>The </a:t>
              </a:r>
              <a:r>
                <a:rPr lang="ja-JP" altLang="en-US" sz="2382" b="1">
                  <a:solidFill>
                    <a:srgbClr val="618FFD"/>
                  </a:solidFill>
                  <a:latin typeface="Times" charset="0"/>
                </a:rPr>
                <a:t>“</a:t>
              </a:r>
              <a:r>
                <a:rPr lang="en-US" sz="2382" b="1">
                  <a:solidFill>
                    <a:srgbClr val="618FFD"/>
                  </a:solidFill>
                  <a:latin typeface="Times" charset="0"/>
                </a:rPr>
                <a:t>Opened</a:t>
              </a:r>
              <a:r>
                <a:rPr lang="ja-JP" altLang="en-US" sz="2382" b="1">
                  <a:solidFill>
                    <a:srgbClr val="618FFD"/>
                  </a:solidFill>
                  <a:latin typeface="Times" charset="0"/>
                </a:rPr>
                <a:t>”</a:t>
              </a:r>
              <a:r>
                <a:rPr lang="en-US" sz="2382" b="1">
                  <a:solidFill>
                    <a:srgbClr val="618FFD"/>
                  </a:solidFill>
                  <a:latin typeface="Times" charset="0"/>
                </a:rPr>
                <a:t> Bible</a:t>
              </a:r>
              <a:endParaRPr lang="en-US" sz="2382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7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2" y="4084640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5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2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2" y="2803527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7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2" y="3997327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7" y="3402015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5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40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2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2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5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2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7" y="4938715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90" y="4754565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7" y="4033840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2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7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7" y="2770190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7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2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7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7" y="3373440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7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5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2" y="2733677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2" y="3221040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7" y="3108327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55525" y="6447408"/>
            <a:ext cx="963791" cy="24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85" tIns="44943" rIns="89885" bIns="44943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2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971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882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51055" y="6441852"/>
            <a:ext cx="596704" cy="24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85" tIns="44943" rIns="89885" bIns="44943" anchor="ctr">
            <a:spAutoFit/>
          </a:bodyPr>
          <a:lstStyle/>
          <a:p>
            <a:pPr algn="ctr">
              <a:defRPr/>
            </a:pPr>
            <a:r>
              <a:rPr lang="en-US" sz="971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8.0.06.</a:t>
            </a:r>
            <a:endParaRPr lang="en-US" sz="971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5pPr>
      <a:lvl6pPr marL="449452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6pPr>
      <a:lvl7pPr marL="898905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7pPr>
      <a:lvl8pPr marL="1348358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8pPr>
      <a:lvl9pPr marL="1797811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9pPr>
    </p:titleStyle>
    <p:bodyStyle>
      <a:lvl1pPr marL="337090" indent="-3370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77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0361" indent="-28090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735">
          <a:solidFill>
            <a:schemeClr val="tx1"/>
          </a:solidFill>
          <a:latin typeface="+mn-lt"/>
          <a:ea typeface="ＭＳ Ｐゴシック" charset="0"/>
        </a:defRPr>
      </a:lvl2pPr>
      <a:lvl3pPr marL="1123632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82">
          <a:solidFill>
            <a:schemeClr val="tx1"/>
          </a:solidFill>
          <a:latin typeface="+mn-lt"/>
          <a:ea typeface="ＭＳ Ｐゴシック" charset="0"/>
        </a:defRPr>
      </a:lvl3pPr>
      <a:lvl4pPr marL="1573084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941">
          <a:solidFill>
            <a:schemeClr val="tx1"/>
          </a:solidFill>
          <a:latin typeface="+mn-lt"/>
          <a:ea typeface="ＭＳ Ｐゴシック" charset="0"/>
        </a:defRPr>
      </a:lvl4pPr>
      <a:lvl5pPr marL="2022538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ＭＳ Ｐゴシック" charset="0"/>
        </a:defRPr>
      </a:lvl5pPr>
      <a:lvl6pPr marL="2471991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6pPr>
      <a:lvl7pPr marL="2921444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7pPr>
      <a:lvl8pPr marL="3370896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8pPr>
      <a:lvl9pPr marL="3820349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52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905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358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811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265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717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170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622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  <p:extLst>
      <p:ext uri="{BB962C8B-B14F-4D97-AF65-F5344CB8AC3E}">
        <p14:creationId xmlns:p14="http://schemas.microsoft.com/office/powerpoint/2010/main" val="3387466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04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809750" y="3160713"/>
            <a:ext cx="379413" cy="379412"/>
            <a:chOff x="3461" y="3471"/>
            <a:chExt cx="239" cy="239"/>
          </a:xfrm>
        </p:grpSpPr>
        <p:pic>
          <p:nvPicPr>
            <p:cNvPr id="5287" name="Picture 1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8" name="Picture 1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1897063" y="2897188"/>
            <a:ext cx="379412" cy="379412"/>
            <a:chOff x="3461" y="3471"/>
            <a:chExt cx="239" cy="239"/>
          </a:xfrm>
        </p:grpSpPr>
        <p:pic>
          <p:nvPicPr>
            <p:cNvPr id="5285" name="Picture 1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6" name="Picture 1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027238" y="2655888"/>
            <a:ext cx="379412" cy="379412"/>
            <a:chOff x="3461" y="3471"/>
            <a:chExt cx="239" cy="239"/>
          </a:xfrm>
        </p:grpSpPr>
        <p:pic>
          <p:nvPicPr>
            <p:cNvPr id="5283" name="Picture 1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4" name="Picture 1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2197100" y="2441575"/>
            <a:ext cx="379413" cy="379413"/>
            <a:chOff x="3461" y="3471"/>
            <a:chExt cx="239" cy="239"/>
          </a:xfrm>
        </p:grpSpPr>
        <p:pic>
          <p:nvPicPr>
            <p:cNvPr id="5281" name="Picture 1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2" name="Picture 1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2370138" y="2212975"/>
            <a:ext cx="379412" cy="379413"/>
            <a:chOff x="3461" y="3471"/>
            <a:chExt cx="239" cy="239"/>
          </a:xfrm>
        </p:grpSpPr>
        <p:pic>
          <p:nvPicPr>
            <p:cNvPr id="5279" name="Picture 1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0" name="Picture 1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59"/>
          <p:cNvGrpSpPr>
            <a:grpSpLocks/>
          </p:cNvGrpSpPr>
          <p:nvPr/>
        </p:nvGrpSpPr>
        <p:grpSpPr bwMode="auto">
          <a:xfrm>
            <a:off x="2568575" y="2019300"/>
            <a:ext cx="379413" cy="379413"/>
            <a:chOff x="3461" y="3471"/>
            <a:chExt cx="239" cy="239"/>
          </a:xfrm>
        </p:grpSpPr>
        <p:pic>
          <p:nvPicPr>
            <p:cNvPr id="5277" name="Picture 1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8" name="Picture 1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2779713" y="1847850"/>
            <a:ext cx="379412" cy="379413"/>
            <a:chOff x="3461" y="3471"/>
            <a:chExt cx="239" cy="239"/>
          </a:xfrm>
        </p:grpSpPr>
        <p:pic>
          <p:nvPicPr>
            <p:cNvPr id="5275" name="Picture 1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6" name="Picture 1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3022600" y="1708150"/>
            <a:ext cx="379413" cy="379413"/>
            <a:chOff x="3461" y="3471"/>
            <a:chExt cx="239" cy="239"/>
          </a:xfrm>
        </p:grpSpPr>
        <p:pic>
          <p:nvPicPr>
            <p:cNvPr id="5273" name="Picture 1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4" name="Picture 1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3290888" y="1617663"/>
            <a:ext cx="379412" cy="379412"/>
            <a:chOff x="3461" y="3471"/>
            <a:chExt cx="239" cy="239"/>
          </a:xfrm>
        </p:grpSpPr>
        <p:pic>
          <p:nvPicPr>
            <p:cNvPr id="5271" name="Picture 1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2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71"/>
          <p:cNvGrpSpPr>
            <a:grpSpLocks/>
          </p:cNvGrpSpPr>
          <p:nvPr/>
        </p:nvGrpSpPr>
        <p:grpSpPr bwMode="auto">
          <a:xfrm>
            <a:off x="3584575" y="1660525"/>
            <a:ext cx="379413" cy="379413"/>
            <a:chOff x="3461" y="3471"/>
            <a:chExt cx="239" cy="239"/>
          </a:xfrm>
        </p:grpSpPr>
        <p:pic>
          <p:nvPicPr>
            <p:cNvPr id="5269" name="Picture 1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0" name="Picture 1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3835400" y="1820863"/>
            <a:ext cx="379413" cy="379412"/>
            <a:chOff x="3461" y="3471"/>
            <a:chExt cx="239" cy="239"/>
          </a:xfrm>
        </p:grpSpPr>
        <p:pic>
          <p:nvPicPr>
            <p:cNvPr id="5267" name="Picture 1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8" name="Picture 1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7"/>
          <p:cNvGrpSpPr>
            <a:grpSpLocks/>
          </p:cNvGrpSpPr>
          <p:nvPr/>
        </p:nvGrpSpPr>
        <p:grpSpPr bwMode="auto">
          <a:xfrm>
            <a:off x="4081463" y="1973263"/>
            <a:ext cx="379412" cy="379412"/>
            <a:chOff x="3461" y="3471"/>
            <a:chExt cx="239" cy="239"/>
          </a:xfrm>
        </p:grpSpPr>
        <p:pic>
          <p:nvPicPr>
            <p:cNvPr id="5265" name="Picture 1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6" name="Picture 1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80"/>
          <p:cNvGrpSpPr>
            <a:grpSpLocks/>
          </p:cNvGrpSpPr>
          <p:nvPr/>
        </p:nvGrpSpPr>
        <p:grpSpPr bwMode="auto">
          <a:xfrm>
            <a:off x="4360863" y="2085975"/>
            <a:ext cx="379412" cy="379413"/>
            <a:chOff x="3461" y="3471"/>
            <a:chExt cx="239" cy="239"/>
          </a:xfrm>
        </p:grpSpPr>
        <p:pic>
          <p:nvPicPr>
            <p:cNvPr id="5263" name="Picture 1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4" name="Picture 1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83"/>
          <p:cNvGrpSpPr>
            <a:grpSpLocks/>
          </p:cNvGrpSpPr>
          <p:nvPr/>
        </p:nvGrpSpPr>
        <p:grpSpPr bwMode="auto">
          <a:xfrm>
            <a:off x="4656138" y="2074863"/>
            <a:ext cx="379412" cy="379412"/>
            <a:chOff x="3461" y="3471"/>
            <a:chExt cx="239" cy="239"/>
          </a:xfrm>
        </p:grpSpPr>
        <p:pic>
          <p:nvPicPr>
            <p:cNvPr id="5261" name="Picture 1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2" name="Picture 1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4905375" y="1936750"/>
            <a:ext cx="379413" cy="379413"/>
            <a:chOff x="3461" y="3471"/>
            <a:chExt cx="239" cy="239"/>
          </a:xfrm>
        </p:grpSpPr>
        <p:pic>
          <p:nvPicPr>
            <p:cNvPr id="5259" name="Picture 1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0" name="Picture 1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89"/>
          <p:cNvGrpSpPr>
            <a:grpSpLocks/>
          </p:cNvGrpSpPr>
          <p:nvPr/>
        </p:nvGrpSpPr>
        <p:grpSpPr bwMode="auto">
          <a:xfrm>
            <a:off x="5130800" y="1781175"/>
            <a:ext cx="379413" cy="379413"/>
            <a:chOff x="3461" y="3471"/>
            <a:chExt cx="239" cy="239"/>
          </a:xfrm>
        </p:grpSpPr>
        <p:pic>
          <p:nvPicPr>
            <p:cNvPr id="5257" name="Picture 1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8" name="Picture 1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92"/>
          <p:cNvGrpSpPr>
            <a:grpSpLocks/>
          </p:cNvGrpSpPr>
          <p:nvPr/>
        </p:nvGrpSpPr>
        <p:grpSpPr bwMode="auto">
          <a:xfrm>
            <a:off x="5378450" y="1657350"/>
            <a:ext cx="379413" cy="379413"/>
            <a:chOff x="3461" y="3471"/>
            <a:chExt cx="239" cy="239"/>
          </a:xfrm>
        </p:grpSpPr>
        <p:pic>
          <p:nvPicPr>
            <p:cNvPr id="5255" name="Picture 1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6" name="Picture 1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95"/>
          <p:cNvGrpSpPr>
            <a:grpSpLocks/>
          </p:cNvGrpSpPr>
          <p:nvPr/>
        </p:nvGrpSpPr>
        <p:grpSpPr bwMode="auto">
          <a:xfrm>
            <a:off x="5670550" y="1631950"/>
            <a:ext cx="379413" cy="379413"/>
            <a:chOff x="3461" y="3471"/>
            <a:chExt cx="239" cy="239"/>
          </a:xfrm>
        </p:grpSpPr>
        <p:pic>
          <p:nvPicPr>
            <p:cNvPr id="5253" name="Picture 1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4" name="Picture 1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8"/>
          <p:cNvGrpSpPr>
            <a:grpSpLocks/>
          </p:cNvGrpSpPr>
          <p:nvPr/>
        </p:nvGrpSpPr>
        <p:grpSpPr bwMode="auto">
          <a:xfrm>
            <a:off x="7237413" y="3792538"/>
            <a:ext cx="379412" cy="379412"/>
            <a:chOff x="3461" y="3471"/>
            <a:chExt cx="239" cy="239"/>
          </a:xfrm>
        </p:grpSpPr>
        <p:pic>
          <p:nvPicPr>
            <p:cNvPr id="5251" name="Picture 1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2" name="Picture 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7080250" y="3973513"/>
            <a:ext cx="379413" cy="379412"/>
            <a:chOff x="3461" y="3471"/>
            <a:chExt cx="239" cy="239"/>
          </a:xfrm>
        </p:grpSpPr>
        <p:pic>
          <p:nvPicPr>
            <p:cNvPr id="5249" name="Picture 2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0" name="Picture 2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04"/>
          <p:cNvGrpSpPr>
            <a:grpSpLocks/>
          </p:cNvGrpSpPr>
          <p:nvPr/>
        </p:nvGrpSpPr>
        <p:grpSpPr bwMode="auto">
          <a:xfrm>
            <a:off x="6905625" y="4165600"/>
            <a:ext cx="379413" cy="379413"/>
            <a:chOff x="3461" y="3471"/>
            <a:chExt cx="239" cy="239"/>
          </a:xfrm>
        </p:grpSpPr>
        <p:pic>
          <p:nvPicPr>
            <p:cNvPr id="5247" name="Picture 2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8" name="Picture 2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07"/>
          <p:cNvGrpSpPr>
            <a:grpSpLocks/>
          </p:cNvGrpSpPr>
          <p:nvPr/>
        </p:nvGrpSpPr>
        <p:grpSpPr bwMode="auto">
          <a:xfrm>
            <a:off x="4424363" y="3841750"/>
            <a:ext cx="379412" cy="379413"/>
            <a:chOff x="3461" y="3471"/>
            <a:chExt cx="239" cy="239"/>
          </a:xfrm>
        </p:grpSpPr>
        <p:pic>
          <p:nvPicPr>
            <p:cNvPr id="5245" name="Picture 2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6" name="Picture 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10"/>
          <p:cNvGrpSpPr>
            <a:grpSpLocks/>
          </p:cNvGrpSpPr>
          <p:nvPr/>
        </p:nvGrpSpPr>
        <p:grpSpPr bwMode="auto">
          <a:xfrm>
            <a:off x="3908425" y="3997325"/>
            <a:ext cx="379413" cy="379413"/>
            <a:chOff x="3461" y="3471"/>
            <a:chExt cx="239" cy="239"/>
          </a:xfrm>
        </p:grpSpPr>
        <p:pic>
          <p:nvPicPr>
            <p:cNvPr id="5243" name="Picture 2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4" name="Picture 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13"/>
          <p:cNvGrpSpPr>
            <a:grpSpLocks/>
          </p:cNvGrpSpPr>
          <p:nvPr/>
        </p:nvGrpSpPr>
        <p:grpSpPr bwMode="auto">
          <a:xfrm>
            <a:off x="3502025" y="4367213"/>
            <a:ext cx="379413" cy="379412"/>
            <a:chOff x="3461" y="3471"/>
            <a:chExt cx="239" cy="239"/>
          </a:xfrm>
        </p:grpSpPr>
        <p:pic>
          <p:nvPicPr>
            <p:cNvPr id="5241" name="Picture 2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2" name="Picture 2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16"/>
          <p:cNvGrpSpPr>
            <a:grpSpLocks/>
          </p:cNvGrpSpPr>
          <p:nvPr/>
        </p:nvGrpSpPr>
        <p:grpSpPr bwMode="auto">
          <a:xfrm rot="-805157">
            <a:off x="1930400" y="3573463"/>
            <a:ext cx="104775" cy="223837"/>
            <a:chOff x="3461" y="3471"/>
            <a:chExt cx="239" cy="239"/>
          </a:xfrm>
        </p:grpSpPr>
        <p:pic>
          <p:nvPicPr>
            <p:cNvPr id="5239" name="Picture 2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0" name="Picture 2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19"/>
          <p:cNvGrpSpPr>
            <a:grpSpLocks/>
          </p:cNvGrpSpPr>
          <p:nvPr/>
        </p:nvGrpSpPr>
        <p:grpSpPr bwMode="auto">
          <a:xfrm>
            <a:off x="2017713" y="3959225"/>
            <a:ext cx="379412" cy="379413"/>
            <a:chOff x="3461" y="3471"/>
            <a:chExt cx="239" cy="239"/>
          </a:xfrm>
        </p:grpSpPr>
        <p:pic>
          <p:nvPicPr>
            <p:cNvPr id="5237" name="Picture 2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8" name="Picture 2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22"/>
          <p:cNvGrpSpPr>
            <a:grpSpLocks/>
          </p:cNvGrpSpPr>
          <p:nvPr/>
        </p:nvGrpSpPr>
        <p:grpSpPr bwMode="auto">
          <a:xfrm>
            <a:off x="5949950" y="1681163"/>
            <a:ext cx="379413" cy="379412"/>
            <a:chOff x="3461" y="3471"/>
            <a:chExt cx="239" cy="239"/>
          </a:xfrm>
        </p:grpSpPr>
        <p:pic>
          <p:nvPicPr>
            <p:cNvPr id="5235" name="Picture 2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6" name="Picture 2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25"/>
          <p:cNvGrpSpPr>
            <a:grpSpLocks/>
          </p:cNvGrpSpPr>
          <p:nvPr/>
        </p:nvGrpSpPr>
        <p:grpSpPr bwMode="auto">
          <a:xfrm>
            <a:off x="6224588" y="1774825"/>
            <a:ext cx="379412" cy="379413"/>
            <a:chOff x="3461" y="3471"/>
            <a:chExt cx="239" cy="239"/>
          </a:xfrm>
        </p:grpSpPr>
        <p:pic>
          <p:nvPicPr>
            <p:cNvPr id="5233" name="Picture 2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4" name="Picture 2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28"/>
          <p:cNvGrpSpPr>
            <a:grpSpLocks/>
          </p:cNvGrpSpPr>
          <p:nvPr/>
        </p:nvGrpSpPr>
        <p:grpSpPr bwMode="auto">
          <a:xfrm>
            <a:off x="6518275" y="1868488"/>
            <a:ext cx="379413" cy="379412"/>
            <a:chOff x="3461" y="3471"/>
            <a:chExt cx="239" cy="239"/>
          </a:xfrm>
        </p:grpSpPr>
        <p:pic>
          <p:nvPicPr>
            <p:cNvPr id="5231" name="Picture 2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2" name="Picture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31"/>
          <p:cNvGrpSpPr>
            <a:grpSpLocks/>
          </p:cNvGrpSpPr>
          <p:nvPr/>
        </p:nvGrpSpPr>
        <p:grpSpPr bwMode="auto">
          <a:xfrm>
            <a:off x="6786563" y="2036763"/>
            <a:ext cx="379412" cy="379412"/>
            <a:chOff x="3461" y="3471"/>
            <a:chExt cx="239" cy="239"/>
          </a:xfrm>
        </p:grpSpPr>
        <p:pic>
          <p:nvPicPr>
            <p:cNvPr id="5229" name="Picture 2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" name="Picture 2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2" name="Group 234"/>
          <p:cNvGrpSpPr>
            <a:grpSpLocks/>
          </p:cNvGrpSpPr>
          <p:nvPr/>
        </p:nvGrpSpPr>
        <p:grpSpPr bwMode="auto">
          <a:xfrm>
            <a:off x="7018338" y="2233613"/>
            <a:ext cx="379412" cy="379412"/>
            <a:chOff x="3461" y="3471"/>
            <a:chExt cx="239" cy="239"/>
          </a:xfrm>
        </p:grpSpPr>
        <p:pic>
          <p:nvPicPr>
            <p:cNvPr id="5227" name="Picture 2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" name="Picture 2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3" name="Group 237"/>
          <p:cNvGrpSpPr>
            <a:grpSpLocks/>
          </p:cNvGrpSpPr>
          <p:nvPr/>
        </p:nvGrpSpPr>
        <p:grpSpPr bwMode="auto">
          <a:xfrm>
            <a:off x="7210425" y="2457450"/>
            <a:ext cx="379413" cy="379413"/>
            <a:chOff x="3461" y="3471"/>
            <a:chExt cx="239" cy="239"/>
          </a:xfrm>
        </p:grpSpPr>
        <p:pic>
          <p:nvPicPr>
            <p:cNvPr id="5225" name="Picture 2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" name="Picture 2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4" name="Group 240"/>
          <p:cNvGrpSpPr>
            <a:grpSpLocks/>
          </p:cNvGrpSpPr>
          <p:nvPr/>
        </p:nvGrpSpPr>
        <p:grpSpPr bwMode="auto">
          <a:xfrm>
            <a:off x="7346950" y="2724150"/>
            <a:ext cx="379413" cy="379413"/>
            <a:chOff x="3461" y="3471"/>
            <a:chExt cx="239" cy="239"/>
          </a:xfrm>
        </p:grpSpPr>
        <p:pic>
          <p:nvPicPr>
            <p:cNvPr id="5223" name="Picture 2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" name="Picture 2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5" name="Group 243"/>
          <p:cNvGrpSpPr>
            <a:grpSpLocks/>
          </p:cNvGrpSpPr>
          <p:nvPr/>
        </p:nvGrpSpPr>
        <p:grpSpPr bwMode="auto">
          <a:xfrm>
            <a:off x="7424738" y="3009900"/>
            <a:ext cx="379412" cy="379413"/>
            <a:chOff x="3461" y="3471"/>
            <a:chExt cx="239" cy="239"/>
          </a:xfrm>
        </p:grpSpPr>
        <p:pic>
          <p:nvPicPr>
            <p:cNvPr id="5221" name="Picture 2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6" name="Group 246"/>
          <p:cNvGrpSpPr>
            <a:grpSpLocks/>
          </p:cNvGrpSpPr>
          <p:nvPr/>
        </p:nvGrpSpPr>
        <p:grpSpPr bwMode="auto">
          <a:xfrm>
            <a:off x="7440613" y="3305175"/>
            <a:ext cx="379412" cy="379413"/>
            <a:chOff x="3461" y="3471"/>
            <a:chExt cx="239" cy="239"/>
          </a:xfrm>
        </p:grpSpPr>
        <p:pic>
          <p:nvPicPr>
            <p:cNvPr id="5219" name="Picture 2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0" name="Picture 2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7" name="Group 249"/>
          <p:cNvGrpSpPr>
            <a:grpSpLocks/>
          </p:cNvGrpSpPr>
          <p:nvPr/>
        </p:nvGrpSpPr>
        <p:grpSpPr bwMode="auto">
          <a:xfrm>
            <a:off x="7367588" y="3554413"/>
            <a:ext cx="379412" cy="379412"/>
            <a:chOff x="3461" y="3471"/>
            <a:chExt cx="239" cy="239"/>
          </a:xfrm>
        </p:grpSpPr>
        <p:pic>
          <p:nvPicPr>
            <p:cNvPr id="5217" name="Picture 25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8" name="Picture 2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8" name="Group 252"/>
          <p:cNvGrpSpPr>
            <a:grpSpLocks/>
          </p:cNvGrpSpPr>
          <p:nvPr/>
        </p:nvGrpSpPr>
        <p:grpSpPr bwMode="auto">
          <a:xfrm>
            <a:off x="6688138" y="4319588"/>
            <a:ext cx="379412" cy="379412"/>
            <a:chOff x="3461" y="3471"/>
            <a:chExt cx="239" cy="239"/>
          </a:xfrm>
        </p:grpSpPr>
        <p:pic>
          <p:nvPicPr>
            <p:cNvPr id="5215" name="Picture 25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6" name="Picture 2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9" name="Group 255"/>
          <p:cNvGrpSpPr>
            <a:grpSpLocks/>
          </p:cNvGrpSpPr>
          <p:nvPr/>
        </p:nvGrpSpPr>
        <p:grpSpPr bwMode="auto">
          <a:xfrm>
            <a:off x="6442075" y="4465638"/>
            <a:ext cx="379413" cy="379412"/>
            <a:chOff x="3461" y="3471"/>
            <a:chExt cx="239" cy="239"/>
          </a:xfrm>
        </p:grpSpPr>
        <p:pic>
          <p:nvPicPr>
            <p:cNvPr id="5213" name="Picture 25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4" name="Picture 25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0" name="Group 258"/>
          <p:cNvGrpSpPr>
            <a:grpSpLocks/>
          </p:cNvGrpSpPr>
          <p:nvPr/>
        </p:nvGrpSpPr>
        <p:grpSpPr bwMode="auto">
          <a:xfrm>
            <a:off x="2205038" y="4198938"/>
            <a:ext cx="379412" cy="379412"/>
            <a:chOff x="3461" y="3471"/>
            <a:chExt cx="239" cy="239"/>
          </a:xfrm>
        </p:grpSpPr>
        <p:pic>
          <p:nvPicPr>
            <p:cNvPr id="5211" name="Picture 25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2" name="Picture 2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1" name="Group 261"/>
          <p:cNvGrpSpPr>
            <a:grpSpLocks/>
          </p:cNvGrpSpPr>
          <p:nvPr/>
        </p:nvGrpSpPr>
        <p:grpSpPr bwMode="auto">
          <a:xfrm>
            <a:off x="2451100" y="4379913"/>
            <a:ext cx="379413" cy="379412"/>
            <a:chOff x="3461" y="3471"/>
            <a:chExt cx="239" cy="239"/>
          </a:xfrm>
        </p:grpSpPr>
        <p:pic>
          <p:nvPicPr>
            <p:cNvPr id="5209" name="Picture 26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0" name="Picture 2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2" name="Group 264"/>
          <p:cNvGrpSpPr>
            <a:grpSpLocks/>
          </p:cNvGrpSpPr>
          <p:nvPr/>
        </p:nvGrpSpPr>
        <p:grpSpPr bwMode="auto">
          <a:xfrm>
            <a:off x="2713038" y="4513263"/>
            <a:ext cx="379412" cy="379412"/>
            <a:chOff x="3461" y="3471"/>
            <a:chExt cx="239" cy="239"/>
          </a:xfrm>
        </p:grpSpPr>
        <p:pic>
          <p:nvPicPr>
            <p:cNvPr id="5207" name="Picture 26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8" name="Picture 26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267"/>
          <p:cNvGrpSpPr>
            <a:grpSpLocks/>
          </p:cNvGrpSpPr>
          <p:nvPr/>
        </p:nvGrpSpPr>
        <p:grpSpPr bwMode="auto">
          <a:xfrm>
            <a:off x="2976563" y="4556125"/>
            <a:ext cx="379412" cy="379413"/>
            <a:chOff x="3461" y="3471"/>
            <a:chExt cx="239" cy="239"/>
          </a:xfrm>
        </p:grpSpPr>
        <p:pic>
          <p:nvPicPr>
            <p:cNvPr id="5205" name="Picture 26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6" name="Picture 2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4" name="Group 270"/>
          <p:cNvGrpSpPr>
            <a:grpSpLocks/>
          </p:cNvGrpSpPr>
          <p:nvPr/>
        </p:nvGrpSpPr>
        <p:grpSpPr bwMode="auto">
          <a:xfrm>
            <a:off x="3265488" y="4513263"/>
            <a:ext cx="379412" cy="379412"/>
            <a:chOff x="3461" y="3471"/>
            <a:chExt cx="239" cy="239"/>
          </a:xfrm>
        </p:grpSpPr>
        <p:pic>
          <p:nvPicPr>
            <p:cNvPr id="5203" name="Picture 27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4" name="Picture 2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5" name="Group 273"/>
          <p:cNvGrpSpPr>
            <a:grpSpLocks/>
          </p:cNvGrpSpPr>
          <p:nvPr/>
        </p:nvGrpSpPr>
        <p:grpSpPr bwMode="auto">
          <a:xfrm>
            <a:off x="3692525" y="4154488"/>
            <a:ext cx="379413" cy="379412"/>
            <a:chOff x="3461" y="3471"/>
            <a:chExt cx="239" cy="239"/>
          </a:xfrm>
        </p:grpSpPr>
        <p:pic>
          <p:nvPicPr>
            <p:cNvPr id="5201" name="Picture 27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" name="Picture 2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6" name="Group 276"/>
          <p:cNvGrpSpPr>
            <a:grpSpLocks/>
          </p:cNvGrpSpPr>
          <p:nvPr/>
        </p:nvGrpSpPr>
        <p:grpSpPr bwMode="auto">
          <a:xfrm>
            <a:off x="4149725" y="3862388"/>
            <a:ext cx="379413" cy="379412"/>
            <a:chOff x="3461" y="3471"/>
            <a:chExt cx="239" cy="239"/>
          </a:xfrm>
        </p:grpSpPr>
        <p:pic>
          <p:nvPicPr>
            <p:cNvPr id="5199" name="Picture 27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0" name="Picture 2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7" name="Group 279"/>
          <p:cNvGrpSpPr>
            <a:grpSpLocks/>
          </p:cNvGrpSpPr>
          <p:nvPr/>
        </p:nvGrpSpPr>
        <p:grpSpPr bwMode="auto">
          <a:xfrm>
            <a:off x="4713288" y="3978275"/>
            <a:ext cx="379412" cy="379413"/>
            <a:chOff x="3461" y="3471"/>
            <a:chExt cx="239" cy="239"/>
          </a:xfrm>
        </p:grpSpPr>
        <p:pic>
          <p:nvPicPr>
            <p:cNvPr id="5197" name="Picture 28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8" name="Picture 2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8" name="Group 282"/>
          <p:cNvGrpSpPr>
            <a:grpSpLocks/>
          </p:cNvGrpSpPr>
          <p:nvPr/>
        </p:nvGrpSpPr>
        <p:grpSpPr bwMode="auto">
          <a:xfrm>
            <a:off x="4972050" y="4175125"/>
            <a:ext cx="379413" cy="379413"/>
            <a:chOff x="3461" y="3471"/>
            <a:chExt cx="239" cy="239"/>
          </a:xfrm>
        </p:grpSpPr>
        <p:pic>
          <p:nvPicPr>
            <p:cNvPr id="5195" name="Picture 28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6" name="Picture 2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9" name="Group 285"/>
          <p:cNvGrpSpPr>
            <a:grpSpLocks/>
          </p:cNvGrpSpPr>
          <p:nvPr/>
        </p:nvGrpSpPr>
        <p:grpSpPr bwMode="auto">
          <a:xfrm>
            <a:off x="5197475" y="4389438"/>
            <a:ext cx="379413" cy="379412"/>
            <a:chOff x="3461" y="3471"/>
            <a:chExt cx="239" cy="239"/>
          </a:xfrm>
        </p:grpSpPr>
        <p:pic>
          <p:nvPicPr>
            <p:cNvPr id="5193" name="Picture 28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4" name="Picture 2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0" name="Group 288"/>
          <p:cNvGrpSpPr>
            <a:grpSpLocks/>
          </p:cNvGrpSpPr>
          <p:nvPr/>
        </p:nvGrpSpPr>
        <p:grpSpPr bwMode="auto">
          <a:xfrm>
            <a:off x="5462588" y="4516438"/>
            <a:ext cx="379412" cy="379412"/>
            <a:chOff x="3461" y="3471"/>
            <a:chExt cx="239" cy="239"/>
          </a:xfrm>
        </p:grpSpPr>
        <p:pic>
          <p:nvPicPr>
            <p:cNvPr id="5191" name="Picture 28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2" name="Picture 2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1" name="Group 291"/>
          <p:cNvGrpSpPr>
            <a:grpSpLocks/>
          </p:cNvGrpSpPr>
          <p:nvPr/>
        </p:nvGrpSpPr>
        <p:grpSpPr bwMode="auto">
          <a:xfrm>
            <a:off x="5718175" y="4635500"/>
            <a:ext cx="379413" cy="379413"/>
            <a:chOff x="3461" y="3471"/>
            <a:chExt cx="239" cy="239"/>
          </a:xfrm>
        </p:grpSpPr>
        <p:pic>
          <p:nvPicPr>
            <p:cNvPr id="5189" name="Picture 29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0" name="Picture 2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2" name="Group 294"/>
          <p:cNvGrpSpPr>
            <a:grpSpLocks/>
          </p:cNvGrpSpPr>
          <p:nvPr/>
        </p:nvGrpSpPr>
        <p:grpSpPr bwMode="auto">
          <a:xfrm>
            <a:off x="5997575" y="4678363"/>
            <a:ext cx="379413" cy="379412"/>
            <a:chOff x="3461" y="3471"/>
            <a:chExt cx="239" cy="239"/>
          </a:xfrm>
        </p:grpSpPr>
        <p:pic>
          <p:nvPicPr>
            <p:cNvPr id="5187" name="Picture 29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8" name="Picture 2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3" name="Group 297"/>
          <p:cNvGrpSpPr>
            <a:grpSpLocks/>
          </p:cNvGrpSpPr>
          <p:nvPr/>
        </p:nvGrpSpPr>
        <p:grpSpPr bwMode="auto">
          <a:xfrm>
            <a:off x="6226175" y="4594225"/>
            <a:ext cx="379413" cy="379413"/>
            <a:chOff x="3461" y="3471"/>
            <a:chExt cx="239" cy="239"/>
          </a:xfrm>
        </p:grpSpPr>
        <p:pic>
          <p:nvPicPr>
            <p:cNvPr id="5185" name="Picture 29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6" name="Picture 2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4" name="Group 300"/>
          <p:cNvGrpSpPr>
            <a:grpSpLocks/>
          </p:cNvGrpSpPr>
          <p:nvPr/>
        </p:nvGrpSpPr>
        <p:grpSpPr bwMode="auto">
          <a:xfrm>
            <a:off x="1884363" y="3408363"/>
            <a:ext cx="104775" cy="223837"/>
            <a:chOff x="3461" y="3471"/>
            <a:chExt cx="239" cy="239"/>
          </a:xfrm>
        </p:grpSpPr>
        <p:pic>
          <p:nvPicPr>
            <p:cNvPr id="5183" name="Picture 30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4" name="Picture 3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5" name="Group 303"/>
          <p:cNvGrpSpPr>
            <a:grpSpLocks/>
          </p:cNvGrpSpPr>
          <p:nvPr/>
        </p:nvGrpSpPr>
        <p:grpSpPr bwMode="auto">
          <a:xfrm>
            <a:off x="1858963" y="3705225"/>
            <a:ext cx="379412" cy="379413"/>
            <a:chOff x="3461" y="3471"/>
            <a:chExt cx="239" cy="239"/>
          </a:xfrm>
        </p:grpSpPr>
        <p:pic>
          <p:nvPicPr>
            <p:cNvPr id="5181" name="Picture 30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2" name="Picture 3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186" name="Text Box 306"/>
          <p:cNvSpPr txBox="1">
            <a:spLocks noChangeArrowheads="1"/>
          </p:cNvSpPr>
          <p:nvPr/>
        </p:nvSpPr>
        <p:spPr bwMode="auto">
          <a:xfrm>
            <a:off x="214313" y="165100"/>
            <a:ext cx="8715375" cy="452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tabLst>
                <a:tab pos="4967288" algn="l"/>
              </a:tabLst>
              <a:defRPr/>
            </a:pPr>
            <a:r>
              <a:rPr lang="my-MM" b="1" i="1" dirty="0">
                <a:solidFill>
                  <a:srgbClr val="FFFF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ဤပုလဲဆွဲကြိုးကိုသီကုန်းခြင်းတွင် အချိန်များစွာအသုံးပြုခဲ့ပြီ..</a:t>
            </a:r>
            <a:endParaRPr lang="en-US" b="1" i="1" dirty="0">
              <a:solidFill>
                <a:srgbClr val="FFFF00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32" name="Text Box 113">
            <a:extLst>
              <a:ext uri="{FF2B5EF4-FFF2-40B4-BE49-F238E27FC236}">
                <a16:creationId xmlns:a16="http://schemas.microsoft.com/office/drawing/2014/main" id="{AE7257E5-4A8C-8C76-4843-9257AD27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2378075"/>
            <a:ext cx="782637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ja-JP" sz="11500" b="1" i="1" dirty="0" err="1">
                <a:solidFill>
                  <a:srgbClr val="FFFF00"/>
                </a:solidFill>
                <a:effectLst>
                  <a:glow rad="228600">
                    <a:srgbClr val="1A0004">
                      <a:alpha val="40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နိဂုံး</a:t>
            </a:r>
            <a:endParaRPr lang="en-US" sz="9600" b="1" i="1" dirty="0">
              <a:solidFill>
                <a:srgbClr val="FFFF00"/>
              </a:solidFill>
              <a:effectLst>
                <a:glow rad="228600">
                  <a:srgbClr val="1A0004">
                    <a:alpha val="40000"/>
                  </a:srgbClr>
                </a:glow>
                <a:outerShdw blurRad="50800" dist="88900" dir="2700000" algn="tl" rotWithShape="0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18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>
            <a:fillRect/>
          </a:stretch>
        </p:blipFill>
        <p:spPr bwMode="auto">
          <a:xfrm>
            <a:off x="163513" y="203200"/>
            <a:ext cx="8832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461375" y="6289675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7926388" y="6423025"/>
            <a:ext cx="339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08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7464425" y="6424613"/>
            <a:ext cx="6619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938213" y="3071812"/>
            <a:ext cx="7061200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နောင်တနှင့်ဆိုင်သော</a:t>
            </a:r>
            <a:r>
              <a:rPr lang="en-US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my-MM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ရိုးစင်းသ</a:t>
            </a:r>
            <a:r>
              <a:rPr lang="en-US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ည့်</a:t>
            </a:r>
            <a:r>
              <a:rPr lang="my-MM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      ဆုတောင်းချက်သည် သင့်အတွက်ထာဝရအသက်ရ</a:t>
            </a:r>
            <a:r>
              <a:rPr lang="en-US" sz="4000" b="1" dirty="0" err="1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ဖို</a:t>
            </a:r>
            <a:r>
              <a:rPr lang="en-US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 </a:t>
            </a:r>
            <a:r>
              <a:rPr lang="my-MM" sz="4000" b="1" dirty="0">
                <a:solidFill>
                  <a:srgbClr val="3BE3C7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လမ်းစ ဖြစ်နိုင်ပါသည်။</a:t>
            </a:r>
            <a:endParaRPr lang="en-US" sz="4000" b="1" dirty="0">
              <a:solidFill>
                <a:srgbClr val="3BE3C7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750023328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3652429058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</a:t>
            </a:r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ကျေးဇူးအထူးတင်လှပါ၏။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202591419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</a:t>
            </a:r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825970798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23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100700286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30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269783428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37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  <a:p>
            <a:pPr algn="l"/>
            <a:r>
              <a:rPr lang="my-MM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ယခုပင် ကိုယ်တော့်ထံသို့ချဉ်းကပ်လျက် ထာဝရအသက်ကိုအရယူပါ၏။</a:t>
            </a:r>
            <a:r>
              <a:rPr lang="en-US" altLang="ja-JP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န်ုပ်စိတ်ထဲတွင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ဝင်ရောက်ကျိန်းဝပ်ပြီး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အုပ်စိုးလမ်းပြတော်မူပ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2670765524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45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ယခုပင် ကိုယ်တော့်ထံသို့ချဉ်းကပ်လျက် ထာဝရအသက်ကိုအရယူပါ၏။</a:t>
            </a:r>
            <a:r>
              <a:rPr lang="en-US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န်ုပ်စိတ်ထဲတွင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ဝင်ရောက်ကျိန်းဝပ်ပြီး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အုပ်စိုးလမ်းပြတော်မူပ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အလိုတော်နှင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့်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အညီ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အသက်ရှင်တတ်ပါမည်အကြောင်း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သွန်သင်လမ်းပြတော်မူပ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387017672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76FF-1F2F-853A-F7C6-D332947C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056C7970-A449-BE2E-7B19-73A6FB47F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3AC6CA0D-E845-8419-9D11-50407D7E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FF5CF255-1C94-282E-45BD-B928A75A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DC691EE7-E08D-F47D-1939-E9984299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5523C-4095-880D-30C6-B8BE0E5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45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ယခုပင် ကိုယ်တော့်ထံသို့ချဉ်းကပ်လျက် ထာဝရအသက်ကိုအရယူပါ၏။</a:t>
            </a:r>
            <a:r>
              <a:rPr lang="en-US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န်ုပ်စိတ်ထဲတွင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ဝင်ရောက်ကျိန်းဝပ်ပြီး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အုပ်စိုးလမ်းပြတော်မူပ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အလိုတော်နှင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အညီ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အသက်ရှင်တတ်ပါမည်အကြောင်း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သွန်သင်လမ်းပြတော်မူပ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အိမ်တော်သို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ပို့ဆောင်တော်မူပ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5324DB2-88DD-D2D6-04FB-A6998162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EDB977-641D-514C-2A14-2D62DF5A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B16B5E72-6CE4-FAC0-7B24-94425E2D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51850921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875" tIns="44937" rIns="89875" bIns="44937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875" tIns="44937" rIns="89875" bIns="44937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96" y="-33339"/>
            <a:ext cx="9224665" cy="71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258839" y="-579434"/>
            <a:ext cx="2848955" cy="5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5" tIns="44937" rIns="89875" bIns="44937">
            <a:spAutoFit/>
          </a:bodyPr>
          <a:lstStyle/>
          <a:p>
            <a:pPr defTabSz="806867">
              <a:defRPr/>
            </a:pPr>
            <a:r>
              <a:rPr lang="en-US" sz="3177" dirty="0">
                <a:solidFill>
                  <a:srgbClr val="FFFF00"/>
                </a:solidFill>
                <a:latin typeface="Times"/>
              </a:rPr>
              <a:t>Burmese</a:t>
            </a:r>
            <a:endParaRPr lang="my-MM" sz="3177" dirty="0">
              <a:solidFill>
                <a:srgbClr val="FFFF00"/>
              </a:solidFill>
              <a:latin typeface="Wwin_Burmese1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2808" y="1241654"/>
            <a:ext cx="7113915" cy="27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5" tIns="44937" rIns="89875" bIns="44937">
            <a:spAutoFit/>
          </a:bodyPr>
          <a:lstStyle/>
          <a:p>
            <a:pPr algn="l" defTabSz="806867"/>
            <a:r>
              <a:rPr lang="en-US" sz="88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</a:t>
            </a:r>
            <a:endParaRPr lang="en-US" sz="88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 defTabSz="806867"/>
            <a:r>
              <a:rPr lang="en-US" sz="88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အုတ်မြစ</a:t>
            </a:r>
            <a:r>
              <a:rPr lang="en-US" sz="88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208432" y="5211481"/>
            <a:ext cx="8343480" cy="1343023"/>
            <a:chOff x="48" y="3424"/>
            <a:chExt cx="5415" cy="846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101"/>
              <a:ext cx="1017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defTabSz="806867">
                <a:spcBef>
                  <a:spcPct val="50000"/>
                </a:spcBef>
                <a:defRPr/>
              </a:pPr>
              <a:endParaRPr lang="ko-KR" altLang="en-US" sz="1147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defTabSz="806867">
                <a:spcBef>
                  <a:spcPct val="50000"/>
                </a:spcBef>
                <a:defRPr/>
              </a:pPr>
              <a:endParaRPr lang="en-US" altLang="ko-KR" sz="1765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96716" y="5071786"/>
            <a:ext cx="7949033" cy="5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5" tIns="44937" rIns="89875" bIns="44937">
            <a:spAutoFit/>
          </a:bodyPr>
          <a:lstStyle/>
          <a:p>
            <a:pPr defTabSz="806867">
              <a:spcBef>
                <a:spcPct val="50000"/>
              </a:spcBef>
            </a:pPr>
            <a:r>
              <a:rPr lang="en-US" altLang="ko-KR" sz="1600" b="1" i="1" dirty="0" err="1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Texs</a:t>
            </a:r>
            <a:r>
              <a:rPr lang="en-US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မြို.မှ သမ္မာကျမ်းစာ-အုတ်မြစ် (နိုင်ငံတကာအမှုတော်ဆောင်လုပ်ငန်း) </a:t>
            </a:r>
            <a:b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16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6224"/>
      </p:ext>
    </p:extLst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DDE9-7335-E3FF-4081-1730DD2C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AFD45AF9-A94E-DA85-9CCF-F926C97FCB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7D7A22E1-5C7E-9DEE-5E29-A40BE648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86F8F518-397B-B0DA-2E65-D2D1815F5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AB79645E-4F49-D132-39CB-B58E229FE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F51CA98C-C879-7D73-7064-03ECE727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4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ယခုပင် ကိုယ်တော့်ထံသို့ချဉ်းကပ်လျက် ထာဝရအသက်ကိုအရယူပါ၏။</a:t>
            </a:r>
            <a:r>
              <a:rPr lang="en-US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န်ုပ်စိတ်ထဲတွင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ဝင်ရောက်ကျိန်းဝပ်ပြီး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အုပ်စိုးလမ်းပြတော်မူပ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အလိုတော်နှင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အညီ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အသက်ရှင်တတ်ပါမည်အကြောင်း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သွန်သင်လမ်းပြတော်မူပ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အိမ်တော်သို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ပို့ဆောင်တော်မူပ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နာမတော်မြတ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</a:t>
            </a:r>
            <a:r>
              <a:rPr lang="my-MM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၌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ဆုတောင်းပ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ါ၏။ 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B40FB1D7-0994-830B-C1D7-E22F600D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6AEDE496-2159-9F14-9B60-746E9631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6F642D8E-78F0-1671-4EF7-090559DA0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502138498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FF3E7-839C-D7D3-923E-8DDFE2F6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FA525AF0-DD89-4966-5EDF-30FAA1309C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431F46CA-513E-1138-AF3B-100803225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5516F4E7-F1A0-DE68-915A-A377410D6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86B8E0FC-1A3E-E867-9366-50F00930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9D83C551-CC7D-E61A-6658-7B0A79AA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56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ယခုပင် ကိုယ်တော့်ထံသို့ချဉ်းကပ်လျက် ထာဝရအသက်ကိုအရယူပါ၏။</a:t>
            </a:r>
            <a:r>
              <a:rPr lang="en-US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န်ုပ်စိတ်ထဲတွင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ဝင်ရောက်ကျိန်းဝပ်ပြီး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အုပ်စိုးလမ်းပြတော်မူပ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အလိုတော်နှင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အညီ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အသက်ရှင်တတ်ပါမည်အကြောင်း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သွန်သင်လမ်းပြတော်မူပ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အိမ်တော်သို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ပို့ဆောင်တော်မူပ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နာမတော်မြတ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</a:t>
            </a:r>
            <a:r>
              <a:rPr lang="my-MM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၌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ဆုတောင်းပ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ါ၏။ 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န်ုပ်အတွက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ပြုတော်မူခဲ့သော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အမှုများအတွက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ကျေးဇူးတော်ကို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ချီးမွမ်းပ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ါ၏။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87109818-A1A9-499D-DCFC-BADE7DEC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22B54A8B-5B0D-7156-1FE4-CACB7FDE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6E1B4769-C47D-E305-71FA-50443715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1614816222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3BA4-0E1E-8859-4696-21386BB3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>
            <a:extLst>
              <a:ext uri="{FF2B5EF4-FFF2-40B4-BE49-F238E27FC236}">
                <a16:creationId xmlns:a16="http://schemas.microsoft.com/office/drawing/2014/main" id="{574263D7-2C16-1408-82C6-C66B1E1E8D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7E3F2AAD-31D8-D9F4-851B-9AD43BB1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ADBD2441-A888-FD62-58F4-4E0E43394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FCCCE209-8686-D8BF-FEC8-B0ABD8A2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820BE4B5-D659-9AB6-E93A-0E7007591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56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“သခင်ယေရှု၊ ကျွန်ုပ်အတွက်ကိုယ်တော်လုပ်ဆောင်ပေးခဲ့သောအရာများအား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နားလည်နိုင်စေရန်၊ ဤသမ္မာကျမ်းစာကိုပေးတော်မူသောကြောင်. ကျေးဇူးအထူးတင်လှပါ၏။ ကျူးလွန်ခဲ့သောအပြစ်များအားလုံးကို ဝန်ခံလျက် ယခုပင် ကိုယ်တော့်ထံသို့တိုးဝင်ချဉ်းကပ်ပါ၏။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ကိုယ်တော့်အလိုတော်နှင့်ဝေးကွာသောသူဖြစ်ပါ၏။ 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ကိုယ်တော်၏ခွင်.လွှတ်ခြင်း၊ လမ်းညွှန်ချက်နှင့် ထာဝရအသက်ကိုတောင်းခံပါ၏။</a:t>
            </a:r>
          </a:p>
          <a:p>
            <a:pPr algn="l"/>
            <a:r>
              <a:rPr lang="my-MM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ယခုပင် ကိုယ်တော့်ထံသို့ချဉ်းကပ်လျက် ထာဝရအသက်ကိုအရယူပါ၏။</a:t>
            </a:r>
            <a:r>
              <a:rPr lang="en-US" altLang="ja-JP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န်ုပ်စိတ်ထဲတွင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ဝင်ရောက်ကျိန်းဝပ်ပြီး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အုပ်စိုးလမ်းပြတော်မူပ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အလိုတော်နှင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အညီ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အသက်ရှင်တတ်ပါမည်အကြောင်း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သွန်သင်လမ်းပြတော်မူပ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အိမ်တော်သို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့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ပို့ဆောင်တော်မူပ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ါ။ </a:t>
            </a:r>
          </a:p>
          <a:p>
            <a:pPr algn="l"/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နာမတော်မြတ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</a:t>
            </a:r>
            <a:r>
              <a:rPr lang="my-MM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Pyidaungsu" panose="020B0502040204020203" pitchFamily="34" charset="0"/>
              </a:rPr>
              <a:t>၌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ဆုတောင်းပ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ါ၏။ 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ကျွ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န်ုပ်အတွက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ပြုတော်မူခဲ့သော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အမှုများအတွက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ကျေးဇူးတော်ကို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ချီးမွမ်းပ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ါ၏။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အာမင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8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်။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7D0B3A94-A3AD-C0C1-FADE-31E5B261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56D56518-1526-3F3F-E9C5-863EF6A9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81F34466-3E6F-EA80-BB8D-12E11671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247613072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"/>
          <p:cNvGrpSpPr>
            <a:grpSpLocks/>
          </p:cNvGrpSpPr>
          <p:nvPr/>
        </p:nvGrpSpPr>
        <p:grpSpPr bwMode="auto">
          <a:xfrm>
            <a:off x="-41275" y="0"/>
            <a:ext cx="9144000" cy="6858000"/>
            <a:chOff x="0" y="0"/>
            <a:chExt cx="5760" cy="4320"/>
          </a:xfrm>
        </p:grpSpPr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41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77800" y="323850"/>
            <a:ext cx="867410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accent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b="1" dirty="0">
                <a:solidFill>
                  <a:srgbClr val="1822CD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ဤဆုတောင်းချက်များကို ရိုးသားစွာ၊ စိတ်နှလုံးအကြွင်းမဲ့ နှင့် လိုချင်         တောင့်တသောစိတ်နှင့်အမှန်တကယ်တောင်းခံလျှင်                                             ကယ်တင်ခြင်းစိတ်ချမှုသည် သင့်အတွက်ပင်ဖြစ်ပါသည်။</a:t>
            </a:r>
            <a:endParaRPr lang="en-US" sz="3200" b="1" dirty="0">
              <a:solidFill>
                <a:srgbClr val="1822CD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21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92088" y="4403725"/>
            <a:ext cx="8697912" cy="16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my-MM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ယခုပင်- သင်.ဝိညာဉ်တိုးတက်ခြင်း၊ သန့်ရှင်းခြင်း သည် ယေရှုခရစ်တော်အားဖြင့်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my-MM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အစပြုခဲ့ပြီဖြစ်ပါသည်။</a:t>
            </a:r>
            <a:endParaRPr lang="en-US" sz="2800" dirty="0">
              <a:solidFill>
                <a:srgbClr val="FFEA18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0800" y="1925638"/>
            <a:ext cx="897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b="1" dirty="0">
                <a:solidFill>
                  <a:srgbClr val="1822CD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ယခုတွင်ပင်သန့်ရှင်းသောဝိညာဉ်တော်သည် သင့်စိတ်နှလုံးထဲတွင်ကျိန်းဝပ်ပြီဖြစ်သဖြင့် သင်ရရှိသောထာဝရအသက်သည် အလွန်စိတ်ချရပြီပါသည်။ </a:t>
            </a:r>
            <a:endParaRPr lang="en-US" b="1" i="1" u="sng" dirty="0">
              <a:solidFill>
                <a:srgbClr val="1822CD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12725" y="3364187"/>
            <a:ext cx="86852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BE3C7"/>
                </a:solidFill>
                <a:latin typeface="WinInnwa" charset="0"/>
              </a:rPr>
              <a:t>  </a:t>
            </a:r>
            <a:r>
              <a:rPr lang="en-US" sz="4400" b="1" dirty="0" err="1">
                <a:solidFill>
                  <a:srgbClr val="3BE3C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ဖြောင</a:t>
            </a:r>
            <a:r>
              <a:rPr lang="en-US" sz="4400" b="1" dirty="0">
                <a:solidFill>
                  <a:srgbClr val="3BE3C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400" b="1" dirty="0" err="1">
                <a:solidFill>
                  <a:srgbClr val="3BE3C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မတ်ခြင်း</a:t>
            </a:r>
            <a:r>
              <a:rPr lang="en-US" sz="4400" b="1" dirty="0">
                <a:solidFill>
                  <a:srgbClr val="3BE3C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4400" b="1" dirty="0" err="1">
                <a:solidFill>
                  <a:srgbClr val="3BE3C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ရရှိပြီးဖြစ်ပါသည</a:t>
            </a:r>
            <a:r>
              <a:rPr lang="en-US" sz="4400" b="1" dirty="0">
                <a:solidFill>
                  <a:srgbClr val="3BE3C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4400" b="1" dirty="0">
                <a:solidFill>
                  <a:srgbClr val="3BE3C7"/>
                </a:solidFill>
                <a:latin typeface="WinInnwa" charset="0"/>
              </a:rPr>
              <a:t> </a:t>
            </a:r>
            <a:endParaRPr lang="en-US" sz="4400" b="1" i="1" u="sng" dirty="0">
              <a:solidFill>
                <a:srgbClr val="3BE3C7"/>
              </a:solidFill>
              <a:latin typeface="WinInnwa" charset="0"/>
            </a:endParaRP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8382000" y="64373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3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53" grpId="0" autoUpdateAnimBg="0"/>
      <p:bldP spid="91154" grpId="0" autoUpdateAnimBg="0"/>
      <p:bldP spid="911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grpSp>
        <p:nvGrpSpPr>
          <p:cNvPr id="23556" name="Group 311"/>
          <p:cNvGrpSpPr>
            <a:grpSpLocks/>
          </p:cNvGrpSpPr>
          <p:nvPr/>
        </p:nvGrpSpPr>
        <p:grpSpPr bwMode="auto">
          <a:xfrm>
            <a:off x="1809750" y="1617663"/>
            <a:ext cx="6010275" cy="3440112"/>
            <a:chOff x="1140" y="1019"/>
            <a:chExt cx="3786" cy="2167"/>
          </a:xfrm>
        </p:grpSpPr>
        <p:grpSp>
          <p:nvGrpSpPr>
            <p:cNvPr id="23563" name="Group 312"/>
            <p:cNvGrpSpPr>
              <a:grpSpLocks/>
            </p:cNvGrpSpPr>
            <p:nvPr/>
          </p:nvGrpSpPr>
          <p:grpSpPr bwMode="auto">
            <a:xfrm>
              <a:off x="1140" y="1991"/>
              <a:ext cx="239" cy="239"/>
              <a:chOff x="3461" y="3471"/>
              <a:chExt cx="239" cy="239"/>
            </a:xfrm>
          </p:grpSpPr>
          <p:pic>
            <p:nvPicPr>
              <p:cNvPr id="23723" name="Picture 31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4" name="Picture 3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315"/>
            <p:cNvGrpSpPr>
              <a:grpSpLocks/>
            </p:cNvGrpSpPr>
            <p:nvPr/>
          </p:nvGrpSpPr>
          <p:grpSpPr bwMode="auto">
            <a:xfrm>
              <a:off x="1195" y="1825"/>
              <a:ext cx="239" cy="239"/>
              <a:chOff x="3461" y="3471"/>
              <a:chExt cx="239" cy="239"/>
            </a:xfrm>
          </p:grpSpPr>
          <p:pic>
            <p:nvPicPr>
              <p:cNvPr id="23721" name="Picture 31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2" name="Picture 3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5" name="Group 318"/>
            <p:cNvGrpSpPr>
              <a:grpSpLocks/>
            </p:cNvGrpSpPr>
            <p:nvPr/>
          </p:nvGrpSpPr>
          <p:grpSpPr bwMode="auto">
            <a:xfrm>
              <a:off x="1277" y="1673"/>
              <a:ext cx="239" cy="239"/>
              <a:chOff x="3461" y="3471"/>
              <a:chExt cx="239" cy="239"/>
            </a:xfrm>
          </p:grpSpPr>
          <p:pic>
            <p:nvPicPr>
              <p:cNvPr id="23719" name="Picture 31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0" name="Picture 3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6" name="Group 321"/>
            <p:cNvGrpSpPr>
              <a:grpSpLocks/>
            </p:cNvGrpSpPr>
            <p:nvPr/>
          </p:nvGrpSpPr>
          <p:grpSpPr bwMode="auto">
            <a:xfrm>
              <a:off x="1384" y="1538"/>
              <a:ext cx="239" cy="239"/>
              <a:chOff x="3461" y="3471"/>
              <a:chExt cx="239" cy="239"/>
            </a:xfrm>
          </p:grpSpPr>
          <p:pic>
            <p:nvPicPr>
              <p:cNvPr id="23717" name="Picture 32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8" name="Picture 3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7" name="Group 324"/>
            <p:cNvGrpSpPr>
              <a:grpSpLocks/>
            </p:cNvGrpSpPr>
            <p:nvPr/>
          </p:nvGrpSpPr>
          <p:grpSpPr bwMode="auto">
            <a:xfrm>
              <a:off x="1493" y="1394"/>
              <a:ext cx="239" cy="239"/>
              <a:chOff x="3461" y="3471"/>
              <a:chExt cx="239" cy="239"/>
            </a:xfrm>
          </p:grpSpPr>
          <p:pic>
            <p:nvPicPr>
              <p:cNvPr id="23715" name="Picture 32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6" name="Picture 3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8" name="Group 327"/>
            <p:cNvGrpSpPr>
              <a:grpSpLocks/>
            </p:cNvGrpSpPr>
            <p:nvPr/>
          </p:nvGrpSpPr>
          <p:grpSpPr bwMode="auto">
            <a:xfrm>
              <a:off x="1618" y="1272"/>
              <a:ext cx="239" cy="239"/>
              <a:chOff x="3461" y="3471"/>
              <a:chExt cx="239" cy="239"/>
            </a:xfrm>
          </p:grpSpPr>
          <p:pic>
            <p:nvPicPr>
              <p:cNvPr id="23713" name="Picture 32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4" name="Picture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330"/>
            <p:cNvGrpSpPr>
              <a:grpSpLocks/>
            </p:cNvGrpSpPr>
            <p:nvPr/>
          </p:nvGrpSpPr>
          <p:grpSpPr bwMode="auto">
            <a:xfrm>
              <a:off x="1751" y="1164"/>
              <a:ext cx="239" cy="239"/>
              <a:chOff x="3461" y="3471"/>
              <a:chExt cx="239" cy="239"/>
            </a:xfrm>
          </p:grpSpPr>
          <p:pic>
            <p:nvPicPr>
              <p:cNvPr id="23711" name="Picture 33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2" name="Picture 3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0" name="Group 333"/>
            <p:cNvGrpSpPr>
              <a:grpSpLocks/>
            </p:cNvGrpSpPr>
            <p:nvPr/>
          </p:nvGrpSpPr>
          <p:grpSpPr bwMode="auto">
            <a:xfrm>
              <a:off x="1904" y="1076"/>
              <a:ext cx="239" cy="239"/>
              <a:chOff x="3461" y="3471"/>
              <a:chExt cx="239" cy="239"/>
            </a:xfrm>
          </p:grpSpPr>
          <p:pic>
            <p:nvPicPr>
              <p:cNvPr id="23709" name="Picture 33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0" name="Picture 3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1" name="Group 336"/>
            <p:cNvGrpSpPr>
              <a:grpSpLocks/>
            </p:cNvGrpSpPr>
            <p:nvPr/>
          </p:nvGrpSpPr>
          <p:grpSpPr bwMode="auto">
            <a:xfrm>
              <a:off x="2073" y="1019"/>
              <a:ext cx="239" cy="239"/>
              <a:chOff x="3461" y="3471"/>
              <a:chExt cx="239" cy="239"/>
            </a:xfrm>
          </p:grpSpPr>
          <p:pic>
            <p:nvPicPr>
              <p:cNvPr id="23707" name="Picture 33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8" name="Picture 33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2" name="Group 339"/>
            <p:cNvGrpSpPr>
              <a:grpSpLocks/>
            </p:cNvGrpSpPr>
            <p:nvPr/>
          </p:nvGrpSpPr>
          <p:grpSpPr bwMode="auto">
            <a:xfrm>
              <a:off x="2258" y="1046"/>
              <a:ext cx="239" cy="239"/>
              <a:chOff x="3461" y="3471"/>
              <a:chExt cx="239" cy="239"/>
            </a:xfrm>
          </p:grpSpPr>
          <p:pic>
            <p:nvPicPr>
              <p:cNvPr id="23705" name="Picture 34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6" name="Picture 34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3" name="Group 342"/>
            <p:cNvGrpSpPr>
              <a:grpSpLocks/>
            </p:cNvGrpSpPr>
            <p:nvPr/>
          </p:nvGrpSpPr>
          <p:grpSpPr bwMode="auto">
            <a:xfrm>
              <a:off x="2416" y="1147"/>
              <a:ext cx="239" cy="239"/>
              <a:chOff x="3461" y="3471"/>
              <a:chExt cx="239" cy="239"/>
            </a:xfrm>
          </p:grpSpPr>
          <p:pic>
            <p:nvPicPr>
              <p:cNvPr id="23703" name="Picture 34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4" name="Picture 34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4" name="Group 345"/>
            <p:cNvGrpSpPr>
              <a:grpSpLocks/>
            </p:cNvGrpSpPr>
            <p:nvPr/>
          </p:nvGrpSpPr>
          <p:grpSpPr bwMode="auto">
            <a:xfrm>
              <a:off x="2571" y="1243"/>
              <a:ext cx="239" cy="239"/>
              <a:chOff x="3461" y="3471"/>
              <a:chExt cx="239" cy="239"/>
            </a:xfrm>
          </p:grpSpPr>
          <p:pic>
            <p:nvPicPr>
              <p:cNvPr id="23701" name="Picture 34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2" name="Picture 3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5" name="Group 348"/>
            <p:cNvGrpSpPr>
              <a:grpSpLocks/>
            </p:cNvGrpSpPr>
            <p:nvPr/>
          </p:nvGrpSpPr>
          <p:grpSpPr bwMode="auto">
            <a:xfrm>
              <a:off x="2747" y="1314"/>
              <a:ext cx="239" cy="239"/>
              <a:chOff x="3461" y="3471"/>
              <a:chExt cx="239" cy="239"/>
            </a:xfrm>
          </p:grpSpPr>
          <p:pic>
            <p:nvPicPr>
              <p:cNvPr id="23699" name="Picture 34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0" name="Picture 3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6" name="Group 351"/>
            <p:cNvGrpSpPr>
              <a:grpSpLocks/>
            </p:cNvGrpSpPr>
            <p:nvPr/>
          </p:nvGrpSpPr>
          <p:grpSpPr bwMode="auto">
            <a:xfrm>
              <a:off x="2933" y="1307"/>
              <a:ext cx="239" cy="239"/>
              <a:chOff x="3461" y="3471"/>
              <a:chExt cx="239" cy="239"/>
            </a:xfrm>
          </p:grpSpPr>
          <p:pic>
            <p:nvPicPr>
              <p:cNvPr id="23697" name="Picture 35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8" name="Picture 35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7" name="Group 354"/>
            <p:cNvGrpSpPr>
              <a:grpSpLocks/>
            </p:cNvGrpSpPr>
            <p:nvPr/>
          </p:nvGrpSpPr>
          <p:grpSpPr bwMode="auto">
            <a:xfrm>
              <a:off x="3090" y="1220"/>
              <a:ext cx="239" cy="239"/>
              <a:chOff x="3461" y="3471"/>
              <a:chExt cx="239" cy="239"/>
            </a:xfrm>
          </p:grpSpPr>
          <p:pic>
            <p:nvPicPr>
              <p:cNvPr id="23695" name="Picture 35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6" name="Picture 35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8" name="Group 357"/>
            <p:cNvGrpSpPr>
              <a:grpSpLocks/>
            </p:cNvGrpSpPr>
            <p:nvPr/>
          </p:nvGrpSpPr>
          <p:grpSpPr bwMode="auto">
            <a:xfrm>
              <a:off x="3232" y="1122"/>
              <a:ext cx="239" cy="239"/>
              <a:chOff x="3461" y="3471"/>
              <a:chExt cx="239" cy="239"/>
            </a:xfrm>
          </p:grpSpPr>
          <p:pic>
            <p:nvPicPr>
              <p:cNvPr id="23693" name="Picture 35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4" name="Picture 35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9" name="Group 360"/>
            <p:cNvGrpSpPr>
              <a:grpSpLocks/>
            </p:cNvGrpSpPr>
            <p:nvPr/>
          </p:nvGrpSpPr>
          <p:grpSpPr bwMode="auto">
            <a:xfrm>
              <a:off x="3388" y="1044"/>
              <a:ext cx="239" cy="239"/>
              <a:chOff x="3461" y="3471"/>
              <a:chExt cx="239" cy="239"/>
            </a:xfrm>
          </p:grpSpPr>
          <p:pic>
            <p:nvPicPr>
              <p:cNvPr id="23691" name="Picture 36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2" name="Picture 3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0" name="Group 363"/>
            <p:cNvGrpSpPr>
              <a:grpSpLocks/>
            </p:cNvGrpSpPr>
            <p:nvPr/>
          </p:nvGrpSpPr>
          <p:grpSpPr bwMode="auto">
            <a:xfrm>
              <a:off x="3572" y="1028"/>
              <a:ext cx="239" cy="239"/>
              <a:chOff x="3461" y="3471"/>
              <a:chExt cx="239" cy="239"/>
            </a:xfrm>
          </p:grpSpPr>
          <p:pic>
            <p:nvPicPr>
              <p:cNvPr id="23689" name="Picture 36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0" name="Picture 3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1" name="Group 366"/>
            <p:cNvGrpSpPr>
              <a:grpSpLocks/>
            </p:cNvGrpSpPr>
            <p:nvPr/>
          </p:nvGrpSpPr>
          <p:grpSpPr bwMode="auto">
            <a:xfrm>
              <a:off x="4559" y="2389"/>
              <a:ext cx="239" cy="239"/>
              <a:chOff x="3461" y="3471"/>
              <a:chExt cx="239" cy="239"/>
            </a:xfrm>
          </p:grpSpPr>
          <p:pic>
            <p:nvPicPr>
              <p:cNvPr id="23687" name="Picture 36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8" name="Picture 36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2" name="Group 369"/>
            <p:cNvGrpSpPr>
              <a:grpSpLocks/>
            </p:cNvGrpSpPr>
            <p:nvPr/>
          </p:nvGrpSpPr>
          <p:grpSpPr bwMode="auto">
            <a:xfrm>
              <a:off x="4460" y="2503"/>
              <a:ext cx="239" cy="239"/>
              <a:chOff x="3461" y="3471"/>
              <a:chExt cx="239" cy="239"/>
            </a:xfrm>
          </p:grpSpPr>
          <p:pic>
            <p:nvPicPr>
              <p:cNvPr id="23685" name="Picture 37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6" name="Picture 3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3" name="Group 372"/>
            <p:cNvGrpSpPr>
              <a:grpSpLocks/>
            </p:cNvGrpSpPr>
            <p:nvPr/>
          </p:nvGrpSpPr>
          <p:grpSpPr bwMode="auto">
            <a:xfrm>
              <a:off x="4350" y="2624"/>
              <a:ext cx="239" cy="239"/>
              <a:chOff x="3461" y="3471"/>
              <a:chExt cx="239" cy="239"/>
            </a:xfrm>
          </p:grpSpPr>
          <p:pic>
            <p:nvPicPr>
              <p:cNvPr id="23683" name="Picture 37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4" name="Picture 37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4" name="Group 375"/>
            <p:cNvGrpSpPr>
              <a:grpSpLocks/>
            </p:cNvGrpSpPr>
            <p:nvPr/>
          </p:nvGrpSpPr>
          <p:grpSpPr bwMode="auto">
            <a:xfrm>
              <a:off x="2787" y="2420"/>
              <a:ext cx="239" cy="239"/>
              <a:chOff x="3461" y="3471"/>
              <a:chExt cx="239" cy="239"/>
            </a:xfrm>
          </p:grpSpPr>
          <p:pic>
            <p:nvPicPr>
              <p:cNvPr id="23681" name="Picture 37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2" name="Picture 37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5" name="Group 378"/>
            <p:cNvGrpSpPr>
              <a:grpSpLocks/>
            </p:cNvGrpSpPr>
            <p:nvPr/>
          </p:nvGrpSpPr>
          <p:grpSpPr bwMode="auto">
            <a:xfrm>
              <a:off x="2462" y="2518"/>
              <a:ext cx="239" cy="239"/>
              <a:chOff x="3461" y="3471"/>
              <a:chExt cx="239" cy="239"/>
            </a:xfrm>
          </p:grpSpPr>
          <p:pic>
            <p:nvPicPr>
              <p:cNvPr id="23679" name="Picture 37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0" name="Picture 38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6" name="Group 381"/>
            <p:cNvGrpSpPr>
              <a:grpSpLocks/>
            </p:cNvGrpSpPr>
            <p:nvPr/>
          </p:nvGrpSpPr>
          <p:grpSpPr bwMode="auto">
            <a:xfrm>
              <a:off x="2206" y="2751"/>
              <a:ext cx="239" cy="239"/>
              <a:chOff x="3461" y="3471"/>
              <a:chExt cx="239" cy="239"/>
            </a:xfrm>
          </p:grpSpPr>
          <p:pic>
            <p:nvPicPr>
              <p:cNvPr id="23677" name="Picture 38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8" name="Picture 3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7" name="Group 384"/>
            <p:cNvGrpSpPr>
              <a:grpSpLocks/>
            </p:cNvGrpSpPr>
            <p:nvPr/>
          </p:nvGrpSpPr>
          <p:grpSpPr bwMode="auto">
            <a:xfrm rot="-805157">
              <a:off x="1216" y="2251"/>
              <a:ext cx="66" cy="141"/>
              <a:chOff x="3461" y="3471"/>
              <a:chExt cx="239" cy="239"/>
            </a:xfrm>
          </p:grpSpPr>
          <p:pic>
            <p:nvPicPr>
              <p:cNvPr id="23675" name="Picture 38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6" name="Picture 38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8" name="Group 387"/>
            <p:cNvGrpSpPr>
              <a:grpSpLocks/>
            </p:cNvGrpSpPr>
            <p:nvPr/>
          </p:nvGrpSpPr>
          <p:grpSpPr bwMode="auto">
            <a:xfrm>
              <a:off x="1271" y="2494"/>
              <a:ext cx="239" cy="239"/>
              <a:chOff x="3461" y="3471"/>
              <a:chExt cx="239" cy="239"/>
            </a:xfrm>
          </p:grpSpPr>
          <p:pic>
            <p:nvPicPr>
              <p:cNvPr id="23673" name="Picture 38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4" name="Picture 38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9" name="Group 390"/>
            <p:cNvGrpSpPr>
              <a:grpSpLocks/>
            </p:cNvGrpSpPr>
            <p:nvPr/>
          </p:nvGrpSpPr>
          <p:grpSpPr bwMode="auto">
            <a:xfrm>
              <a:off x="3748" y="1059"/>
              <a:ext cx="239" cy="239"/>
              <a:chOff x="3461" y="3471"/>
              <a:chExt cx="239" cy="239"/>
            </a:xfrm>
          </p:grpSpPr>
          <p:pic>
            <p:nvPicPr>
              <p:cNvPr id="23671" name="Picture 39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2" name="Picture 39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0" name="Group 393"/>
            <p:cNvGrpSpPr>
              <a:grpSpLocks/>
            </p:cNvGrpSpPr>
            <p:nvPr/>
          </p:nvGrpSpPr>
          <p:grpSpPr bwMode="auto">
            <a:xfrm>
              <a:off x="3921" y="1118"/>
              <a:ext cx="239" cy="239"/>
              <a:chOff x="3461" y="3471"/>
              <a:chExt cx="239" cy="239"/>
            </a:xfrm>
          </p:grpSpPr>
          <p:pic>
            <p:nvPicPr>
              <p:cNvPr id="23669" name="Picture 39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0" name="Picture 39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1" name="Group 396"/>
            <p:cNvGrpSpPr>
              <a:grpSpLocks/>
            </p:cNvGrpSpPr>
            <p:nvPr/>
          </p:nvGrpSpPr>
          <p:grpSpPr bwMode="auto">
            <a:xfrm>
              <a:off x="4106" y="1177"/>
              <a:ext cx="239" cy="239"/>
              <a:chOff x="3461" y="3471"/>
              <a:chExt cx="239" cy="239"/>
            </a:xfrm>
          </p:grpSpPr>
          <p:pic>
            <p:nvPicPr>
              <p:cNvPr id="23667" name="Picture 39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8" name="Picture 39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2" name="Group 399"/>
            <p:cNvGrpSpPr>
              <a:grpSpLocks/>
            </p:cNvGrpSpPr>
            <p:nvPr/>
          </p:nvGrpSpPr>
          <p:grpSpPr bwMode="auto">
            <a:xfrm>
              <a:off x="4275" y="1283"/>
              <a:ext cx="239" cy="239"/>
              <a:chOff x="3461" y="3471"/>
              <a:chExt cx="239" cy="239"/>
            </a:xfrm>
          </p:grpSpPr>
          <p:pic>
            <p:nvPicPr>
              <p:cNvPr id="23665" name="Picture 40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6" name="Picture 4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3" name="Group 402"/>
            <p:cNvGrpSpPr>
              <a:grpSpLocks/>
            </p:cNvGrpSpPr>
            <p:nvPr/>
          </p:nvGrpSpPr>
          <p:grpSpPr bwMode="auto">
            <a:xfrm>
              <a:off x="4421" y="1407"/>
              <a:ext cx="239" cy="239"/>
              <a:chOff x="3461" y="3471"/>
              <a:chExt cx="239" cy="239"/>
            </a:xfrm>
          </p:grpSpPr>
          <p:pic>
            <p:nvPicPr>
              <p:cNvPr id="23663" name="Picture 40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4" name="Picture 4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4" name="Group 405"/>
            <p:cNvGrpSpPr>
              <a:grpSpLocks/>
            </p:cNvGrpSpPr>
            <p:nvPr/>
          </p:nvGrpSpPr>
          <p:grpSpPr bwMode="auto">
            <a:xfrm>
              <a:off x="4542" y="1548"/>
              <a:ext cx="239" cy="239"/>
              <a:chOff x="3461" y="3471"/>
              <a:chExt cx="239" cy="239"/>
            </a:xfrm>
          </p:grpSpPr>
          <p:pic>
            <p:nvPicPr>
              <p:cNvPr id="23661" name="Picture 40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2" name="Picture 4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5" name="Group 408"/>
            <p:cNvGrpSpPr>
              <a:grpSpLocks/>
            </p:cNvGrpSpPr>
            <p:nvPr/>
          </p:nvGrpSpPr>
          <p:grpSpPr bwMode="auto">
            <a:xfrm>
              <a:off x="4628" y="1716"/>
              <a:ext cx="239" cy="239"/>
              <a:chOff x="3461" y="3471"/>
              <a:chExt cx="239" cy="239"/>
            </a:xfrm>
          </p:grpSpPr>
          <p:pic>
            <p:nvPicPr>
              <p:cNvPr id="23659" name="Picture 40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0" name="Picture 4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6" name="Group 411"/>
            <p:cNvGrpSpPr>
              <a:grpSpLocks/>
            </p:cNvGrpSpPr>
            <p:nvPr/>
          </p:nvGrpSpPr>
          <p:grpSpPr bwMode="auto">
            <a:xfrm>
              <a:off x="4677" y="1896"/>
              <a:ext cx="239" cy="239"/>
              <a:chOff x="3461" y="3471"/>
              <a:chExt cx="239" cy="239"/>
            </a:xfrm>
          </p:grpSpPr>
          <p:pic>
            <p:nvPicPr>
              <p:cNvPr id="23657" name="Picture 41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8" name="Picture 4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7" name="Group 414"/>
            <p:cNvGrpSpPr>
              <a:grpSpLocks/>
            </p:cNvGrpSpPr>
            <p:nvPr/>
          </p:nvGrpSpPr>
          <p:grpSpPr bwMode="auto">
            <a:xfrm>
              <a:off x="4687" y="2082"/>
              <a:ext cx="239" cy="239"/>
              <a:chOff x="3461" y="3471"/>
              <a:chExt cx="239" cy="239"/>
            </a:xfrm>
          </p:grpSpPr>
          <p:pic>
            <p:nvPicPr>
              <p:cNvPr id="23655" name="Picture 41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6" name="Picture 4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8" name="Group 417"/>
            <p:cNvGrpSpPr>
              <a:grpSpLocks/>
            </p:cNvGrpSpPr>
            <p:nvPr/>
          </p:nvGrpSpPr>
          <p:grpSpPr bwMode="auto">
            <a:xfrm>
              <a:off x="4641" y="2239"/>
              <a:ext cx="239" cy="239"/>
              <a:chOff x="3461" y="3471"/>
              <a:chExt cx="239" cy="239"/>
            </a:xfrm>
          </p:grpSpPr>
          <p:pic>
            <p:nvPicPr>
              <p:cNvPr id="23653" name="Picture 41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4" name="Picture 4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9" name="Group 420"/>
            <p:cNvGrpSpPr>
              <a:grpSpLocks/>
            </p:cNvGrpSpPr>
            <p:nvPr/>
          </p:nvGrpSpPr>
          <p:grpSpPr bwMode="auto">
            <a:xfrm>
              <a:off x="4213" y="2721"/>
              <a:ext cx="239" cy="239"/>
              <a:chOff x="3461" y="3471"/>
              <a:chExt cx="239" cy="239"/>
            </a:xfrm>
          </p:grpSpPr>
          <p:pic>
            <p:nvPicPr>
              <p:cNvPr id="23651" name="Picture 42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2" name="Picture 4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0" name="Group 423"/>
            <p:cNvGrpSpPr>
              <a:grpSpLocks/>
            </p:cNvGrpSpPr>
            <p:nvPr/>
          </p:nvGrpSpPr>
          <p:grpSpPr bwMode="auto">
            <a:xfrm>
              <a:off x="4058" y="2813"/>
              <a:ext cx="239" cy="239"/>
              <a:chOff x="3461" y="3471"/>
              <a:chExt cx="239" cy="239"/>
            </a:xfrm>
          </p:grpSpPr>
          <p:pic>
            <p:nvPicPr>
              <p:cNvPr id="23649" name="Picture 42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0" name="Picture 4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1" name="Group 426"/>
            <p:cNvGrpSpPr>
              <a:grpSpLocks/>
            </p:cNvGrpSpPr>
            <p:nvPr/>
          </p:nvGrpSpPr>
          <p:grpSpPr bwMode="auto">
            <a:xfrm>
              <a:off x="1389" y="2645"/>
              <a:ext cx="239" cy="239"/>
              <a:chOff x="3461" y="3471"/>
              <a:chExt cx="239" cy="239"/>
            </a:xfrm>
          </p:grpSpPr>
          <p:pic>
            <p:nvPicPr>
              <p:cNvPr id="23647" name="Picture 42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8" name="Picture 4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2" name="Group 429"/>
            <p:cNvGrpSpPr>
              <a:grpSpLocks/>
            </p:cNvGrpSpPr>
            <p:nvPr/>
          </p:nvGrpSpPr>
          <p:grpSpPr bwMode="auto">
            <a:xfrm>
              <a:off x="1544" y="2759"/>
              <a:ext cx="239" cy="239"/>
              <a:chOff x="3461" y="3471"/>
              <a:chExt cx="239" cy="239"/>
            </a:xfrm>
          </p:grpSpPr>
          <p:pic>
            <p:nvPicPr>
              <p:cNvPr id="23645" name="Picture 43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6" name="Picture 4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3" name="Group 432"/>
            <p:cNvGrpSpPr>
              <a:grpSpLocks/>
            </p:cNvGrpSpPr>
            <p:nvPr/>
          </p:nvGrpSpPr>
          <p:grpSpPr bwMode="auto">
            <a:xfrm>
              <a:off x="1709" y="2843"/>
              <a:ext cx="239" cy="239"/>
              <a:chOff x="3461" y="3471"/>
              <a:chExt cx="239" cy="239"/>
            </a:xfrm>
          </p:grpSpPr>
          <p:pic>
            <p:nvPicPr>
              <p:cNvPr id="23643" name="Picture 43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4" name="Picture 4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4" name="Group 435"/>
            <p:cNvGrpSpPr>
              <a:grpSpLocks/>
            </p:cNvGrpSpPr>
            <p:nvPr/>
          </p:nvGrpSpPr>
          <p:grpSpPr bwMode="auto">
            <a:xfrm>
              <a:off x="1875" y="2870"/>
              <a:ext cx="239" cy="239"/>
              <a:chOff x="3461" y="3471"/>
              <a:chExt cx="239" cy="239"/>
            </a:xfrm>
          </p:grpSpPr>
          <p:pic>
            <p:nvPicPr>
              <p:cNvPr id="23641" name="Picture 43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2" name="Picture 43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5" name="Group 438"/>
            <p:cNvGrpSpPr>
              <a:grpSpLocks/>
            </p:cNvGrpSpPr>
            <p:nvPr/>
          </p:nvGrpSpPr>
          <p:grpSpPr bwMode="auto">
            <a:xfrm>
              <a:off x="2057" y="2843"/>
              <a:ext cx="239" cy="239"/>
              <a:chOff x="3461" y="3471"/>
              <a:chExt cx="239" cy="239"/>
            </a:xfrm>
          </p:grpSpPr>
          <p:pic>
            <p:nvPicPr>
              <p:cNvPr id="23639" name="Picture 43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0" name="Picture 44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6" name="Group 441"/>
            <p:cNvGrpSpPr>
              <a:grpSpLocks/>
            </p:cNvGrpSpPr>
            <p:nvPr/>
          </p:nvGrpSpPr>
          <p:grpSpPr bwMode="auto">
            <a:xfrm>
              <a:off x="2326" y="2617"/>
              <a:ext cx="239" cy="239"/>
              <a:chOff x="3461" y="3471"/>
              <a:chExt cx="239" cy="239"/>
            </a:xfrm>
          </p:grpSpPr>
          <p:pic>
            <p:nvPicPr>
              <p:cNvPr id="23637" name="Picture 44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8" name="Picture 4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7" name="Group 444"/>
            <p:cNvGrpSpPr>
              <a:grpSpLocks/>
            </p:cNvGrpSpPr>
            <p:nvPr/>
          </p:nvGrpSpPr>
          <p:grpSpPr bwMode="auto">
            <a:xfrm>
              <a:off x="2614" y="2433"/>
              <a:ext cx="239" cy="239"/>
              <a:chOff x="3461" y="3471"/>
              <a:chExt cx="239" cy="239"/>
            </a:xfrm>
          </p:grpSpPr>
          <p:pic>
            <p:nvPicPr>
              <p:cNvPr id="23635" name="Picture 44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6" name="Picture 44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8" name="Group 447"/>
            <p:cNvGrpSpPr>
              <a:grpSpLocks/>
            </p:cNvGrpSpPr>
            <p:nvPr/>
          </p:nvGrpSpPr>
          <p:grpSpPr bwMode="auto">
            <a:xfrm>
              <a:off x="2969" y="2506"/>
              <a:ext cx="239" cy="239"/>
              <a:chOff x="3461" y="3471"/>
              <a:chExt cx="239" cy="239"/>
            </a:xfrm>
          </p:grpSpPr>
          <p:pic>
            <p:nvPicPr>
              <p:cNvPr id="23633" name="Picture 44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4" name="Picture 44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9" name="Group 450"/>
            <p:cNvGrpSpPr>
              <a:grpSpLocks/>
            </p:cNvGrpSpPr>
            <p:nvPr/>
          </p:nvGrpSpPr>
          <p:grpSpPr bwMode="auto">
            <a:xfrm>
              <a:off x="3132" y="2630"/>
              <a:ext cx="239" cy="239"/>
              <a:chOff x="3461" y="3471"/>
              <a:chExt cx="239" cy="239"/>
            </a:xfrm>
          </p:grpSpPr>
          <p:pic>
            <p:nvPicPr>
              <p:cNvPr id="23631" name="Picture 45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2" name="Picture 4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0" name="Group 453"/>
            <p:cNvGrpSpPr>
              <a:grpSpLocks/>
            </p:cNvGrpSpPr>
            <p:nvPr/>
          </p:nvGrpSpPr>
          <p:grpSpPr bwMode="auto">
            <a:xfrm>
              <a:off x="3274" y="2765"/>
              <a:ext cx="239" cy="239"/>
              <a:chOff x="3461" y="3471"/>
              <a:chExt cx="239" cy="239"/>
            </a:xfrm>
          </p:grpSpPr>
          <p:pic>
            <p:nvPicPr>
              <p:cNvPr id="23629" name="Picture 45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0" name="Picture 4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1" name="Group 456"/>
            <p:cNvGrpSpPr>
              <a:grpSpLocks/>
            </p:cNvGrpSpPr>
            <p:nvPr/>
          </p:nvGrpSpPr>
          <p:grpSpPr bwMode="auto">
            <a:xfrm>
              <a:off x="3441" y="2845"/>
              <a:ext cx="239" cy="239"/>
              <a:chOff x="3461" y="3471"/>
              <a:chExt cx="239" cy="239"/>
            </a:xfrm>
          </p:grpSpPr>
          <p:pic>
            <p:nvPicPr>
              <p:cNvPr id="23627" name="Picture 45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8" name="Picture 45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2" name="Group 459"/>
            <p:cNvGrpSpPr>
              <a:grpSpLocks/>
            </p:cNvGrpSpPr>
            <p:nvPr/>
          </p:nvGrpSpPr>
          <p:grpSpPr bwMode="auto">
            <a:xfrm>
              <a:off x="3602" y="2920"/>
              <a:ext cx="239" cy="239"/>
              <a:chOff x="3461" y="3471"/>
              <a:chExt cx="239" cy="239"/>
            </a:xfrm>
          </p:grpSpPr>
          <p:pic>
            <p:nvPicPr>
              <p:cNvPr id="23625" name="Picture 46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6" name="Picture 46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3" name="Group 462"/>
            <p:cNvGrpSpPr>
              <a:grpSpLocks/>
            </p:cNvGrpSpPr>
            <p:nvPr/>
          </p:nvGrpSpPr>
          <p:grpSpPr bwMode="auto">
            <a:xfrm>
              <a:off x="3778" y="2947"/>
              <a:ext cx="239" cy="239"/>
              <a:chOff x="3461" y="3471"/>
              <a:chExt cx="239" cy="239"/>
            </a:xfrm>
          </p:grpSpPr>
          <p:pic>
            <p:nvPicPr>
              <p:cNvPr id="23623" name="Picture 46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4" name="Picture 4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4" name="Group 465"/>
            <p:cNvGrpSpPr>
              <a:grpSpLocks/>
            </p:cNvGrpSpPr>
            <p:nvPr/>
          </p:nvGrpSpPr>
          <p:grpSpPr bwMode="auto">
            <a:xfrm>
              <a:off x="3922" y="2894"/>
              <a:ext cx="239" cy="239"/>
              <a:chOff x="3461" y="3471"/>
              <a:chExt cx="239" cy="239"/>
            </a:xfrm>
          </p:grpSpPr>
          <p:pic>
            <p:nvPicPr>
              <p:cNvPr id="23621" name="Picture 46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2" name="Picture 4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5" name="Group 468"/>
            <p:cNvGrpSpPr>
              <a:grpSpLocks/>
            </p:cNvGrpSpPr>
            <p:nvPr/>
          </p:nvGrpSpPr>
          <p:grpSpPr bwMode="auto">
            <a:xfrm>
              <a:off x="1187" y="2147"/>
              <a:ext cx="66" cy="141"/>
              <a:chOff x="3461" y="3471"/>
              <a:chExt cx="239" cy="239"/>
            </a:xfrm>
          </p:grpSpPr>
          <p:pic>
            <p:nvPicPr>
              <p:cNvPr id="23619" name="Picture 46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0" name="Picture 47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6" name="Group 471"/>
            <p:cNvGrpSpPr>
              <a:grpSpLocks/>
            </p:cNvGrpSpPr>
            <p:nvPr/>
          </p:nvGrpSpPr>
          <p:grpSpPr bwMode="auto">
            <a:xfrm>
              <a:off x="1171" y="2334"/>
              <a:ext cx="239" cy="239"/>
              <a:chOff x="3461" y="3471"/>
              <a:chExt cx="239" cy="239"/>
            </a:xfrm>
          </p:grpSpPr>
          <p:pic>
            <p:nvPicPr>
              <p:cNvPr id="23617" name="Picture 47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18" name="Picture 47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557" name="Rectangle 147"/>
          <p:cNvSpPr>
            <a:spLocks noChangeArrowheads="1"/>
          </p:cNvSpPr>
          <p:nvPr/>
        </p:nvSpPr>
        <p:spPr bwMode="auto">
          <a:xfrm>
            <a:off x="966788" y="1014413"/>
            <a:ext cx="7329487" cy="4883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76" name="Text Box 144"/>
          <p:cNvSpPr txBox="1">
            <a:spLocks noChangeArrowheads="1"/>
          </p:cNvSpPr>
          <p:nvPr/>
        </p:nvSpPr>
        <p:spPr bwMode="auto">
          <a:xfrm>
            <a:off x="442913" y="2681288"/>
            <a:ext cx="8377237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ဤကျမ်းစာသင်ခန်းစာကိုလေ့လာပြီးနောက်..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20977" name="Text Box 145"/>
          <p:cNvSpPr txBox="1">
            <a:spLocks noChangeArrowheads="1"/>
          </p:cNvSpPr>
          <p:nvPr/>
        </p:nvSpPr>
        <p:spPr bwMode="auto">
          <a:xfrm>
            <a:off x="227013" y="3789363"/>
            <a:ext cx="8667750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sz="28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ဤသင်ခန်းစာနှင်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</a:t>
            </a:r>
            <a:r>
              <a:rPr lang="my-MM" sz="28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သင်ခန်းစာပါအကြောင်းအရာ များနှင့်ဆက်စပ်မှု မည်သည့်အတိုင်းအတာထိ ရောက်ရှိနေပါသနည်း။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20978" name="Text Box 146"/>
          <p:cNvSpPr txBox="1">
            <a:spLocks noChangeArrowheads="1"/>
          </p:cNvSpPr>
          <p:nvPr/>
        </p:nvSpPr>
        <p:spPr bwMode="auto">
          <a:xfrm>
            <a:off x="490538" y="242888"/>
            <a:ext cx="8134350" cy="821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r>
              <a:rPr lang="en-US" sz="4800" b="1" i="1" dirty="0" err="1">
                <a:solidFill>
                  <a:srgbClr val="66FFFF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မေးခွန်း</a:t>
            </a:r>
            <a:r>
              <a:rPr lang="en-US" sz="4800" b="1" i="1" dirty="0">
                <a:solidFill>
                  <a:srgbClr val="66FFFF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၂</a:t>
            </a:r>
            <a:endParaRPr lang="en-US" sz="6000" b="1" i="1" dirty="0">
              <a:solidFill>
                <a:srgbClr val="66FFFF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21306" name="Rectangle 47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22</a:t>
            </a:r>
          </a:p>
        </p:txBody>
      </p:sp>
      <p:sp>
        <p:nvSpPr>
          <p:cNvPr id="23562" name="Text Box 475"/>
          <p:cNvSpPr txBox="1">
            <a:spLocks noChangeArrowheads="1"/>
          </p:cNvSpPr>
          <p:nvPr/>
        </p:nvSpPr>
        <p:spPr bwMode="auto">
          <a:xfrm>
            <a:off x="8382000" y="64500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2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76" grpId="0" autoUpdateAnimBg="0"/>
      <p:bldP spid="1209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Times" charset="0"/>
              </a:rPr>
              <a:t>Mt Tabor aerial from northwest</a:t>
            </a:r>
            <a:endParaRPr lang="en-US">
              <a:latin typeface="Times" charset="0"/>
            </a:endParaRPr>
          </a:p>
        </p:txBody>
      </p:sp>
      <p:pic>
        <p:nvPicPr>
          <p:cNvPr id="24579" name="Picture 3" descr="Mt Tabor aerial from northwest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0375" y="3294063"/>
            <a:ext cx="8366125" cy="2357437"/>
            <a:chOff x="190" y="1855"/>
            <a:chExt cx="5270" cy="1485"/>
          </a:xfrm>
        </p:grpSpPr>
        <p:sp>
          <p:nvSpPr>
            <p:cNvPr id="24588" name="Rectangle 7"/>
            <p:cNvSpPr>
              <a:spLocks noChangeArrowheads="1"/>
            </p:cNvSpPr>
            <p:nvPr/>
          </p:nvSpPr>
          <p:spPr bwMode="auto">
            <a:xfrm>
              <a:off x="198" y="1871"/>
              <a:ext cx="5262" cy="146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3" name="Text Box 5"/>
            <p:cNvSpPr txBox="1">
              <a:spLocks noChangeArrowheads="1"/>
            </p:cNvSpPr>
            <p:nvPr/>
          </p:nvSpPr>
          <p:spPr bwMode="auto">
            <a:xfrm>
              <a:off x="190" y="1855"/>
              <a:ext cx="5232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my-MM" altLang="ja-JP" sz="18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“ကောင်းကင်ဘုံ၌၎င်း၊ မြေကြီးပေါ်၌၎င်း၊ စီရင်ပိုင်သောအခွင်.တန်ခိုးရှိသမျှတို့ကိုငါခံရပြီ။ သင်တို့သွား၍လူမျိုးတကာတို့ကို ငါ.တပည့်ဖြစ်စေလျှက်၊ ခမည်းတော်၊ သားတော်၊ သန့်ရှင်းသောဝိညာဉ်တော်၏နာမတော်မြတ်၌ ဗတ္တိဇံကိုပေးကြလော.။ ငါသည်သင်တို့အားပေးသမျှသော ပိညာတ်တို့ကိုစောင်.ရှောက်စေခြင်းငှါ ဆုံးမသြဝါဒ‘ပေးကြလော.။ ငါသည်လည်းကပ်ကမ္ဘာကုန်သည့်တိုင်အောင် သင်တို့နှင်.အတူအစဉ်မပြတ်ရှိသည်ဟုတပည့်တော်တို့အားမိန့်တော်မူ၏။” </a:t>
              </a:r>
            </a:p>
            <a:p>
              <a:pPr>
                <a:spcBef>
                  <a:spcPct val="50000"/>
                </a:spcBef>
              </a:pPr>
              <a:r>
                <a:rPr lang="my-MM" altLang="ja-JP" sz="18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မဿဲ ၂၈း၁၈-၂ဝ</a:t>
              </a:r>
              <a:endParaRPr lang="en-US" sz="14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584200" y="88900"/>
            <a:ext cx="7886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CBC1C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altLang="ja-JP" sz="20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“တကျိပ်တပါးသောတပည်.တော်တို့သည် ဂါလိလဲပြည်သို့သွား၍ယေရှုမှာထားတော်မူသော တောင်ပေါ်သို့တက်ကြလျှင်၊ ကိုယ်တော်ကိုတွေ့မြင်၍ ပြပ်ဝပ်ကိုးကွယ်ကြ၏။”</a:t>
            </a:r>
            <a:endParaRPr lang="en-US" sz="2000" b="1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6461125" y="1192213"/>
            <a:ext cx="1943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မဿဲ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 ၂၈:၁၆</a:t>
            </a:r>
          </a:p>
        </p:txBody>
      </p:sp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23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8382000" y="64500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5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1504950" y="2289175"/>
            <a:ext cx="6084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ယေရှုခရစ်တော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မဟာစေခိုင်းချက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 autoUpdateAnimBg="0"/>
      <p:bldP spid="160784" grpId="0" autoUpdateAnimBg="0"/>
      <p:bldP spid="1607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-28575"/>
            <a:ext cx="9140825" cy="6886575"/>
            <a:chOff x="2" y="-18"/>
            <a:chExt cx="5758" cy="4338"/>
          </a:xfrm>
        </p:grpSpPr>
        <p:pic>
          <p:nvPicPr>
            <p:cNvPr id="256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-18"/>
              <a:ext cx="5158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Rectangle 4"/>
            <p:cNvSpPr>
              <a:spLocks noChangeArrowheads="1"/>
            </p:cNvSpPr>
            <p:nvPr/>
          </p:nvSpPr>
          <p:spPr bwMode="auto">
            <a:xfrm>
              <a:off x="2" y="-10"/>
              <a:ext cx="424" cy="433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5"/>
            <p:cNvSpPr>
              <a:spLocks noChangeArrowheads="1"/>
            </p:cNvSpPr>
            <p:nvPr/>
          </p:nvSpPr>
          <p:spPr bwMode="auto">
            <a:xfrm>
              <a:off x="5336" y="0"/>
              <a:ext cx="424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50825" y="250825"/>
            <a:ext cx="8650288" cy="66071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50" y="366713"/>
            <a:ext cx="4084638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27050" y="365125"/>
            <a:ext cx="813435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သင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ယုံကြည်သူဖြစ်လ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ျှင်…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873125" y="1655763"/>
            <a:ext cx="7677150" cy="41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0" dir="318780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ရှင်ပေတရုက</a:t>
            </a:r>
            <a:r>
              <a:rPr lang="en-US" sz="4400" b="1" dirty="0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၁ပေ ၁: ၃-၁၅ </a:t>
            </a:r>
            <a:r>
              <a:rPr lang="en-US" sz="4400" b="1" dirty="0" err="1">
                <a:solidFill>
                  <a:srgbClr val="FFFF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ထဲတွင</a:t>
            </a:r>
            <a:r>
              <a:rPr lang="en-US" sz="4400" b="1" dirty="0">
                <a:solidFill>
                  <a:srgbClr val="FFFF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</a:p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လုပ်ဆောင်ရမည</a:t>
            </a:r>
            <a:r>
              <a:rPr lang="en-US" sz="4400" b="1" dirty="0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့်</a:t>
            </a:r>
            <a:r>
              <a:rPr lang="en-US" sz="4400" b="1" dirty="0" err="1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အရာ</a:t>
            </a:r>
            <a:r>
              <a:rPr lang="en-US" sz="4400" b="1" dirty="0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၊ </a:t>
            </a:r>
            <a:r>
              <a:rPr lang="en-US" sz="4400" b="1" dirty="0" err="1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နည်းလမ်းများ</a:t>
            </a:r>
            <a:r>
              <a:rPr lang="en-US" sz="4400" b="1" dirty="0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ဖော်ပြပေးထားပါသည</a:t>
            </a:r>
            <a:r>
              <a:rPr lang="en-US" sz="4400" b="1" dirty="0">
                <a:solidFill>
                  <a:schemeClr val="accent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်။</a:t>
            </a:r>
            <a:endParaRPr lang="en-US" sz="8800" b="1" dirty="0">
              <a:solidFill>
                <a:srgbClr val="FFEA18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24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8396288" y="6450013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1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25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C59457A-65D5-0D72-310D-2B51543F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 advClick="0" advTm="100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8775"/>
            <a:ext cx="71628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938" y="-33338"/>
            <a:ext cx="9144000" cy="6858001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26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D7F02DC-3EF3-683A-AD11-EC5B40AB7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 advClick="0" advTm="100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752475"/>
            <a:ext cx="63246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27</a:t>
            </a: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C10F1EA-DDAD-ADEA-53EF-32F72776E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 advClick="0" advTm="1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endParaRPr lang="en-US" sz="1600">
              <a:latin typeface="Comic Sans MS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5825" y="1647970"/>
            <a:ext cx="7808912" cy="3129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ယခုတွင</a:t>
            </a:r>
            <a:r>
              <a:rPr lang="en-US" sz="6600" b="1" dirty="0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</a:t>
            </a:r>
            <a:r>
              <a:rPr lang="en-US" sz="6600" b="1" dirty="0" err="1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မေးရမည</a:t>
            </a:r>
            <a:r>
              <a:rPr lang="en-US" sz="6600" b="1" dirty="0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့် </a:t>
            </a:r>
            <a:r>
              <a:rPr lang="en-US" sz="6600" b="1" dirty="0" err="1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ကြီးမားသော</a:t>
            </a:r>
            <a:r>
              <a:rPr lang="en-US" sz="6600" b="1" dirty="0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မေးခွန်းရှိသည</a:t>
            </a:r>
            <a:r>
              <a:rPr lang="en-US" sz="6600" b="1" dirty="0">
                <a:solidFill>
                  <a:schemeClr val="bg1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  <a:endParaRPr lang="en-US" sz="7200" b="1" dirty="0">
              <a:solidFill>
                <a:schemeClr val="bg1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01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8562975" y="6461125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1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035050"/>
            <a:ext cx="5638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28</a:t>
            </a:r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E766775-65CC-5219-8817-06A653461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 advClick="0" advTm="100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492250"/>
            <a:ext cx="4572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altLang="ja-JP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29</a:t>
            </a: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839913"/>
            <a:ext cx="38100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30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166938"/>
            <a:ext cx="28956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31</a:t>
            </a:r>
          </a:p>
        </p:txBody>
      </p:sp>
      <p:sp>
        <p:nvSpPr>
          <p:cNvPr id="32776" name="Text Box 17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2777" name="Rectangle 18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1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32</a:t>
            </a: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797175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33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146425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34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5850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321050"/>
            <a:ext cx="304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နူးညံ့သောသဘော၊ ကြောက်ရွံ့သောသဘောနှင်. ပြန်ပြောခြင်းငှါ ကာလအစဉ်မပြတ် အသင့်ရှိနေကြလော.။”</a:t>
            </a:r>
            <a:endParaRPr lang="en-US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35</a:t>
            </a: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6872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75025"/>
            <a:ext cx="15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2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၁ပေ ၃း၁၅ </a:t>
            </a:r>
          </a:p>
          <a:p>
            <a:pPr>
              <a:spcBef>
                <a:spcPct val="50000"/>
              </a:spcBef>
            </a:pP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“စိတ်နှလုံးထဲ၌ထာဝ၇အ၇ှင်ဘုရားသခင်ကို ရိုသေခြင်း၇ှိကြလော့။ သင်တို့မြှော်လင်.ခြင်း၏အကြောင်းကို မေးမြန်းသောသူရှိသမျှတို့အား၊ 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နူးညံ့သောသဘော၊ ကြောက်ရွံ့သောသဘော</a:t>
            </a:r>
            <a:r>
              <a:rPr lang="my-MM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နှင်. ပြန်ပြောခြင်းငှါ ကာလအစဉ်မပြတ် အသင့်ရှိနေကြလော.။”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36</a:t>
            </a: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270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 sz="1800" b="1">
              <a:latin typeface="Comic Sans MS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96888" y="6545263"/>
            <a:ext cx="8969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37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1744663" y="3124200"/>
            <a:ext cx="561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ကမ္ဘာကြီးက</a:t>
            </a:r>
            <a:r>
              <a:rPr lang="en-US" sz="32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32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2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32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စောင့်မျှ</a:t>
            </a:r>
            <a:r>
              <a:rPr lang="en-US" sz="32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ော်နေပါသည</a:t>
            </a:r>
            <a:r>
              <a:rPr lang="en-US" sz="32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endParaRPr lang="en-US" sz="1600">
              <a:latin typeface="Comic Sans MS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28700" y="1303338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 err="1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အခြေခံအကျဆုံးသော</a:t>
            </a:r>
            <a:r>
              <a:rPr lang="en-US" sz="6000" b="1" dirty="0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အရာများကို</a:t>
            </a:r>
            <a:r>
              <a:rPr lang="en-US" sz="6000" b="1" dirty="0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ဖွင</a:t>
            </a:r>
            <a:r>
              <a:rPr lang="en-US" sz="6000" b="1" dirty="0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့်</a:t>
            </a:r>
            <a:r>
              <a:rPr lang="en-US" sz="6000" b="1" dirty="0" err="1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ပြပြီးဖြစ်သည</a:t>
            </a:r>
            <a:r>
              <a:rPr lang="en-US" sz="6000" b="1" dirty="0">
                <a:solidFill>
                  <a:srgbClr val="FAFD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်။</a:t>
            </a:r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02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90588" y="1338263"/>
            <a:ext cx="7315200" cy="273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 b="1" i="1" dirty="0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EA18"/>
                </a:solidFill>
              </a:rPr>
              <a:t> </a:t>
            </a:r>
            <a:r>
              <a:rPr lang="en-US" sz="32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</a:t>
            </a:r>
            <a:r>
              <a:rPr lang="en-US" sz="32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အခြေခံကျက</a:t>
            </a:r>
            <a:r>
              <a:rPr lang="en-US" sz="32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နိုင်ငံတကာ</a:t>
            </a:r>
            <a:r>
              <a:rPr lang="en-US" sz="32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သာသနာလုပ်ငန်း</a:t>
            </a:r>
            <a:r>
              <a:rPr lang="en-US" sz="32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၊ </a:t>
            </a:r>
            <a:r>
              <a:rPr lang="en-US" sz="40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Inc.                       Fort Worth, Texas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5763" y="506413"/>
            <a:ext cx="82883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EA18"/>
                </a:solidFill>
                <a:latin typeface="Times"/>
                <a:ea typeface="+mn-ea"/>
              </a:rPr>
              <a:t> </a:t>
            </a:r>
            <a:r>
              <a:rPr lang="en-US" sz="3600" b="1" i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အာရုံစိုက်နားထောင်ပေးလို</a:t>
            </a:r>
            <a:r>
              <a:rPr lang="en-US" sz="3600" b="1" i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 </a:t>
            </a:r>
            <a:r>
              <a:rPr lang="en-US" sz="3600" b="1" i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ကျေးဇူးတင်ပါသည</a:t>
            </a:r>
            <a:r>
              <a:rPr lang="en-US" sz="3600" b="1" i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်။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39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1787525" y="5626100"/>
            <a:ext cx="54864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000" b="1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FFEA18"/>
                </a:solidFill>
              </a:rPr>
              <a:t>©2004 TBBMI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265113" y="4279900"/>
            <a:ext cx="843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1600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ဒီဇိုင်းနှင့် ထုတ်လုပ်မှု - ဂျွန် အီး ဖရိုင်မန် (</a:t>
            </a:r>
            <a:r>
              <a:rPr lang="en-US" sz="1600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Ph.D.)</a:t>
            </a:r>
          </a:p>
          <a:p>
            <a:pPr>
              <a:spcBef>
                <a:spcPct val="50000"/>
              </a:spcBef>
            </a:pPr>
            <a:r>
              <a:rPr lang="my-MM" sz="1600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ဓာတ်ပုံများ ကျေးဇူးတင်လွှာ - တော့ဒ် ဘိုလန်၊ ဂျေရုဆလမ်မြို့၊ အစ္စရေးနိုင်ငံ (</a:t>
            </a:r>
            <a:r>
              <a:rPr lang="en-US" sz="1600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BiblePlaces.Com</a:t>
            </a:r>
            <a:r>
              <a:rPr lang="en-US" sz="1600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); </a:t>
            </a:r>
            <a:r>
              <a:rPr lang="my-MM" sz="1600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ဟိုလီလန်းဟိုတယ်၊ ဂျေရုဆလမ်မြို့၊ အစ္စရေးနိုင်ငံ; နှင့် ဒေါက်တာ လီး ရစ်ချ်မေယာ၊ ဟော်သွန်းဒင်း၊ ဩစတြေးလျနိုင်ငံ</a:t>
            </a:r>
            <a:endParaRPr lang="en-US" sz="1600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 advClick="0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pic>
        <p:nvPicPr>
          <p:cNvPr id="32772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402793" y="3429000"/>
            <a:ext cx="86264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ကျွန်ုပ်တို့၏ </a:t>
            </a:r>
            <a:r>
              <a:rPr lang="en-US" sz="16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သာသနာလုပ်ငန်း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သည် </a:t>
            </a: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THE BIBLE…BASICALLY®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တွင် အသုံးပြုထားသော ဓာတ်ပုံများအတွက် </a:t>
            </a: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Pictorial Library of Bible Lands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၏ ဖန်တီးသူ </a:t>
            </a: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Todd Bolen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အား ကျေးဇူးတင်ရှိပါသည်။ သူ၏ ရက်ရောသော ခွင့်ပြုချက်ဖြင့် ဤစီမံကိန်းအား အထောက်အကူပြုနိုင်ခဲ့ပါသည်။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TBB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အသုံးပြုသူများအနေဖြင့် </a:t>
            </a: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BiblePlaces.com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သို့ ဝင်ရောက်လည်ပတ်ကာ သန့်ရှင်းမြေ (</a:t>
            </a: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Holy Land)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၊ အီဂျီယန်နှင့် မြေထဲပင်လယ်ဒေသ၊ ခရစ်ယာန်ယုံကြည်ချက် အမြစ်တွယ်ခဲ့သော တောင်ဥရောပ အထိ ထောင်ပေါင်းများစွာသော </a:t>
            </a:r>
            <a:r>
              <a:rPr lang="en-US" sz="16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လက်ရာ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မြောက်သည့် ဓာတ်ပုံအရင်းအမြစ်များကို လေ့လာနိုင်ပါသည်။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BiblePlaces.com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သည် ဆရာများ၊ မြင်ကွင်းပုံဖော်သူများအတွက် အထူးသီးသန့် အရည်အသွေးမြင့် ဒီဂျစ်တယ်ဓာတ်ပုံများ ကို ကျယ်ပြန့်စွာ ရရှိနိုင်သည့် အကောင်းဆုံးနေရာတစ်ခုဖြစ်ပါသည်။ ကျေးဇူးပြု၍ ဝင်ရောက်ကြည့်ရှုပါ!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my-MM" sz="16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Todd Bolen </a:t>
            </a:r>
            <a:r>
              <a:rPr lang="my-MM" sz="1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အား ကျေးဇူးအထူးတင်ပါသည်။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သမ္မာကျမ်းနယ်မြေများနှင</a:t>
            </a:r>
            <a:r>
              <a:rPr lang="en-US" sz="4000" b="1" dirty="0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4000" b="1" dirty="0" err="1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ဆိုင်သော</a:t>
            </a:r>
            <a:r>
              <a:rPr lang="en-US" sz="4000" b="1" dirty="0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ရုပ်ပြစာကြည</a:t>
            </a:r>
            <a:r>
              <a:rPr lang="en-US" sz="4000" b="1" dirty="0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4000" b="1" dirty="0" err="1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တိုက</a:t>
            </a:r>
            <a:r>
              <a:rPr lang="en-US" sz="4000" b="1" dirty="0">
                <a:solidFill>
                  <a:srgbClr val="00CC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8137" y="-579435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"/>
              </a:rPr>
              <a:t>Burmese</a:t>
            </a:r>
            <a:endParaRPr lang="my-MM" sz="3200" dirty="0">
              <a:solidFill>
                <a:srgbClr val="FFFF00"/>
              </a:solidFill>
              <a:latin typeface="Wwin_Burmese1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76112" y="1300874"/>
            <a:ext cx="7329488" cy="30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pPr algn="l"/>
            <a:r>
              <a:rPr lang="en-US" sz="96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</a:t>
            </a:r>
            <a:r>
              <a:rPr lang="en-US" sz="96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အုတ်မြစ</a:t>
            </a:r>
            <a:r>
              <a:rPr lang="en-US" sz="96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6202" y="5211481"/>
            <a:ext cx="8596313" cy="1346198"/>
            <a:chOff x="48" y="3424"/>
            <a:chExt cx="5415" cy="84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098"/>
              <a:ext cx="101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ko-KR" alt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6252" y="5071786"/>
            <a:ext cx="8189913" cy="5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Texas </a:t>
            </a:r>
            <a: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မြို.မှ သမ္မာကျမ်းစာ-အုတ်မြစ် (နိုင်ငံတကာအမှုတော်ဆောင်လုပ်ငန်း) </a:t>
            </a:r>
            <a:b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16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34791" y="6381330"/>
            <a:ext cx="9252520" cy="4000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18" tIns="45709" rIns="91418" bIns="45709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Dr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ရက်ခ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ဂရီဖိတ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စင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ကာပူဓမ္မကောလိပ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• </a:t>
            </a:r>
            <a:r>
              <a:rPr lang="en-US" sz="2000" b="1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045757727"/>
      </p:ext>
    </p:extLst>
  </p:cSld>
  <p:clrMapOvr>
    <a:masterClrMapping/>
  </p:clrMapOvr>
  <p:transition spd="slow">
    <p:wheel spokes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2400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အတတ်ပညာ</a:t>
            </a:r>
            <a:r>
              <a:rPr lang="en-US" sz="2400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24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293" eaLnBrk="1" hangingPunct="1"/>
            <a:r>
              <a:rPr lang="my-MM" sz="40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9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endParaRPr lang="en-US" sz="1600">
              <a:latin typeface="Comic Sans MS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705623" y="1307836"/>
            <a:ext cx="8020050" cy="4153129"/>
            <a:chOff x="531" y="79"/>
            <a:chExt cx="4762" cy="2617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531" y="79"/>
              <a:ext cx="4762" cy="26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90435" tIns="44423" rIns="90435" bIns="44423">
              <a:spAutoFit/>
            </a:bodyPr>
            <a:lstStyle/>
            <a:p>
              <a:r>
                <a:rPr lang="en-US" altLang="ja-JP" sz="48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သင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်၏ 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ယုံကြည်ခြင်းကို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3600" b="1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သမ္မာတရား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ပေ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ါ်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တွင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 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မတည်ဆောက်လ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ျှင်၊ 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သင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်၏ 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ယုံကြည်ခြင်းသည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 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ခန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့်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မှန်းခြေအားဖြင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့် </a:t>
              </a:r>
              <a:r>
                <a:rPr lang="en-US" altLang="ja-JP" sz="3600" b="1" dirty="0" err="1">
                  <a:solidFill>
                    <a:srgbClr val="8CBC1C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အယူသည်းမှု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နှင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့် </a:t>
              </a:r>
              <a:r>
                <a:rPr lang="en-US" altLang="ja-JP" sz="3600" b="1" dirty="0" err="1">
                  <a:solidFill>
                    <a:srgbClr val="8CBC1C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ထင်မြင်ချက်များ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သာ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ဖြစ်လိမ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့်</a:t>
              </a:r>
              <a:r>
                <a:rPr lang="en-US" altLang="ja-JP" sz="3600" b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မည</a:t>
              </a:r>
              <a:r>
                <a:rPr lang="en-US" altLang="ja-JP" sz="36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်။</a:t>
              </a:r>
              <a:r>
                <a:rPr lang="en-US" altLang="ja-JP" sz="48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  <a:p>
              <a:r>
                <a:rPr lang="en-US" sz="4000" b="1" dirty="0">
                  <a:solidFill>
                    <a:srgbClr val="FAFD00"/>
                  </a:solidFill>
                </a:rPr>
                <a:t> </a:t>
              </a:r>
              <a:r>
                <a:rPr lang="en-US" sz="3200" b="1" dirty="0">
                  <a:solidFill>
                    <a:srgbClr val="FAFD00"/>
                  </a:solidFill>
                </a:rPr>
                <a:t>Miles Stanford</a:t>
              </a:r>
            </a:p>
            <a:p>
              <a:pPr algn="l"/>
              <a:r>
                <a:rPr lang="en-US" sz="2000" b="1" i="1" dirty="0">
                  <a:solidFill>
                    <a:srgbClr val="FAFD00"/>
                  </a:solidFill>
                </a:rPr>
                <a:t>                                                                Principles of Spiritual Growth</a:t>
              </a:r>
              <a:endParaRPr lang="en-US" sz="4000" b="1" dirty="0">
                <a:solidFill>
                  <a:srgbClr val="FAFD00"/>
                </a:solidFill>
              </a:endParaRPr>
            </a:p>
          </p:txBody>
        </p:sp>
        <p:grpSp>
          <p:nvGrpSpPr>
            <p:cNvPr id="4104" name="Group 6"/>
            <p:cNvGrpSpPr>
              <a:grpSpLocks/>
            </p:cNvGrpSpPr>
            <p:nvPr/>
          </p:nvGrpSpPr>
          <p:grpSpPr bwMode="auto">
            <a:xfrm>
              <a:off x="1372" y="1046"/>
              <a:ext cx="3823" cy="1586"/>
              <a:chOff x="1462" y="1151"/>
              <a:chExt cx="3823" cy="1586"/>
            </a:xfrm>
          </p:grpSpPr>
          <p:sp>
            <p:nvSpPr>
              <p:cNvPr id="92167" name="Text Box 7"/>
              <p:cNvSpPr txBox="1">
                <a:spLocks noChangeArrowheads="1"/>
              </p:cNvSpPr>
              <p:nvPr/>
            </p:nvSpPr>
            <p:spPr bwMode="auto">
              <a:xfrm>
                <a:off x="3350" y="1151"/>
                <a:ext cx="1709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0435" tIns="44423" rIns="90435" bIns="44423"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endParaRPr lang="en-US" sz="5400" b="1">
                  <a:solidFill>
                    <a:srgbClr val="12780A"/>
                  </a:solidFill>
                  <a:latin typeface="Times"/>
                  <a:ea typeface="+mn-ea"/>
                </a:endParaRPr>
              </a:p>
            </p:txBody>
          </p:sp>
          <p:sp>
            <p:nvSpPr>
              <p:cNvPr id="92168" name="Text Box 8"/>
              <p:cNvSpPr txBox="1">
                <a:spLocks noChangeArrowheads="1"/>
              </p:cNvSpPr>
              <p:nvPr/>
            </p:nvSpPr>
            <p:spPr bwMode="auto">
              <a:xfrm>
                <a:off x="1462" y="2162"/>
                <a:ext cx="3055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0435" tIns="44423" rIns="90435" bIns="44423"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endParaRPr lang="en-US" sz="5400" b="1">
                  <a:solidFill>
                    <a:srgbClr val="12780A"/>
                  </a:solidFill>
                  <a:latin typeface="Times"/>
                  <a:ea typeface="+mn-ea"/>
                </a:endParaRPr>
              </a:p>
            </p:txBody>
          </p:sp>
          <p:sp>
            <p:nvSpPr>
              <p:cNvPr id="92170" name="Rectangle 10"/>
              <p:cNvSpPr>
                <a:spLocks noChangeArrowheads="1"/>
              </p:cNvSpPr>
              <p:nvPr/>
            </p:nvSpPr>
            <p:spPr bwMode="auto">
              <a:xfrm>
                <a:off x="3225" y="1632"/>
                <a:ext cx="2061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0435" tIns="44423" rIns="90435" bIns="44423">
                <a:spAutoFit/>
              </a:bodyPr>
              <a:lstStyle/>
              <a:p>
                <a:pPr algn="l">
                  <a:defRPr/>
                </a:pPr>
                <a:endParaRPr lang="en-US" sz="5400" b="1">
                  <a:solidFill>
                    <a:srgbClr val="12780A"/>
                  </a:solidFill>
                  <a:latin typeface="Times"/>
                  <a:ea typeface="+mn-ea"/>
                </a:endParaRPr>
              </a:p>
            </p:txBody>
          </p:sp>
        </p:grpSp>
      </p:grp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03</a:t>
            </a: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8548688" y="6461125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4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04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809750" y="3160713"/>
            <a:ext cx="379413" cy="379412"/>
            <a:chOff x="3461" y="3471"/>
            <a:chExt cx="239" cy="239"/>
          </a:xfrm>
        </p:grpSpPr>
        <p:pic>
          <p:nvPicPr>
            <p:cNvPr id="5287" name="Picture 1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8" name="Picture 1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1897063" y="2897188"/>
            <a:ext cx="379412" cy="379412"/>
            <a:chOff x="3461" y="3471"/>
            <a:chExt cx="239" cy="239"/>
          </a:xfrm>
        </p:grpSpPr>
        <p:pic>
          <p:nvPicPr>
            <p:cNvPr id="5285" name="Picture 1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6" name="Picture 1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027238" y="2655888"/>
            <a:ext cx="379412" cy="379412"/>
            <a:chOff x="3461" y="3471"/>
            <a:chExt cx="239" cy="239"/>
          </a:xfrm>
        </p:grpSpPr>
        <p:pic>
          <p:nvPicPr>
            <p:cNvPr id="5283" name="Picture 1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4" name="Picture 1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2197100" y="2441575"/>
            <a:ext cx="379413" cy="379413"/>
            <a:chOff x="3461" y="3471"/>
            <a:chExt cx="239" cy="239"/>
          </a:xfrm>
        </p:grpSpPr>
        <p:pic>
          <p:nvPicPr>
            <p:cNvPr id="5281" name="Picture 1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2" name="Picture 1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2370138" y="2212975"/>
            <a:ext cx="379412" cy="379413"/>
            <a:chOff x="3461" y="3471"/>
            <a:chExt cx="239" cy="239"/>
          </a:xfrm>
        </p:grpSpPr>
        <p:pic>
          <p:nvPicPr>
            <p:cNvPr id="5279" name="Picture 1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0" name="Picture 1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59"/>
          <p:cNvGrpSpPr>
            <a:grpSpLocks/>
          </p:cNvGrpSpPr>
          <p:nvPr/>
        </p:nvGrpSpPr>
        <p:grpSpPr bwMode="auto">
          <a:xfrm>
            <a:off x="2568575" y="2019300"/>
            <a:ext cx="379413" cy="379413"/>
            <a:chOff x="3461" y="3471"/>
            <a:chExt cx="239" cy="239"/>
          </a:xfrm>
        </p:grpSpPr>
        <p:pic>
          <p:nvPicPr>
            <p:cNvPr id="5277" name="Picture 1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8" name="Picture 1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2779713" y="1847850"/>
            <a:ext cx="379412" cy="379413"/>
            <a:chOff x="3461" y="3471"/>
            <a:chExt cx="239" cy="239"/>
          </a:xfrm>
        </p:grpSpPr>
        <p:pic>
          <p:nvPicPr>
            <p:cNvPr id="5275" name="Picture 1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6" name="Picture 1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3022600" y="1708150"/>
            <a:ext cx="379413" cy="379413"/>
            <a:chOff x="3461" y="3471"/>
            <a:chExt cx="239" cy="239"/>
          </a:xfrm>
        </p:grpSpPr>
        <p:pic>
          <p:nvPicPr>
            <p:cNvPr id="5273" name="Picture 1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4" name="Picture 1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3290888" y="1617663"/>
            <a:ext cx="379412" cy="379412"/>
            <a:chOff x="3461" y="3471"/>
            <a:chExt cx="239" cy="239"/>
          </a:xfrm>
        </p:grpSpPr>
        <p:pic>
          <p:nvPicPr>
            <p:cNvPr id="5271" name="Picture 1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2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71"/>
          <p:cNvGrpSpPr>
            <a:grpSpLocks/>
          </p:cNvGrpSpPr>
          <p:nvPr/>
        </p:nvGrpSpPr>
        <p:grpSpPr bwMode="auto">
          <a:xfrm>
            <a:off x="3584575" y="1660525"/>
            <a:ext cx="379413" cy="379413"/>
            <a:chOff x="3461" y="3471"/>
            <a:chExt cx="239" cy="239"/>
          </a:xfrm>
        </p:grpSpPr>
        <p:pic>
          <p:nvPicPr>
            <p:cNvPr id="5269" name="Picture 1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0" name="Picture 1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3835400" y="1820863"/>
            <a:ext cx="379413" cy="379412"/>
            <a:chOff x="3461" y="3471"/>
            <a:chExt cx="239" cy="239"/>
          </a:xfrm>
        </p:grpSpPr>
        <p:pic>
          <p:nvPicPr>
            <p:cNvPr id="5267" name="Picture 1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8" name="Picture 1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7"/>
          <p:cNvGrpSpPr>
            <a:grpSpLocks/>
          </p:cNvGrpSpPr>
          <p:nvPr/>
        </p:nvGrpSpPr>
        <p:grpSpPr bwMode="auto">
          <a:xfrm>
            <a:off x="4081463" y="1973263"/>
            <a:ext cx="379412" cy="379412"/>
            <a:chOff x="3461" y="3471"/>
            <a:chExt cx="239" cy="239"/>
          </a:xfrm>
        </p:grpSpPr>
        <p:pic>
          <p:nvPicPr>
            <p:cNvPr id="5265" name="Picture 1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6" name="Picture 1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80"/>
          <p:cNvGrpSpPr>
            <a:grpSpLocks/>
          </p:cNvGrpSpPr>
          <p:nvPr/>
        </p:nvGrpSpPr>
        <p:grpSpPr bwMode="auto">
          <a:xfrm>
            <a:off x="4360863" y="2085975"/>
            <a:ext cx="379412" cy="379413"/>
            <a:chOff x="3461" y="3471"/>
            <a:chExt cx="239" cy="239"/>
          </a:xfrm>
        </p:grpSpPr>
        <p:pic>
          <p:nvPicPr>
            <p:cNvPr id="5263" name="Picture 1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4" name="Picture 1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83"/>
          <p:cNvGrpSpPr>
            <a:grpSpLocks/>
          </p:cNvGrpSpPr>
          <p:nvPr/>
        </p:nvGrpSpPr>
        <p:grpSpPr bwMode="auto">
          <a:xfrm>
            <a:off x="4656138" y="2074863"/>
            <a:ext cx="379412" cy="379412"/>
            <a:chOff x="3461" y="3471"/>
            <a:chExt cx="239" cy="239"/>
          </a:xfrm>
        </p:grpSpPr>
        <p:pic>
          <p:nvPicPr>
            <p:cNvPr id="5261" name="Picture 1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2" name="Picture 1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4905375" y="1936750"/>
            <a:ext cx="379413" cy="379413"/>
            <a:chOff x="3461" y="3471"/>
            <a:chExt cx="239" cy="239"/>
          </a:xfrm>
        </p:grpSpPr>
        <p:pic>
          <p:nvPicPr>
            <p:cNvPr id="5259" name="Picture 1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0" name="Picture 1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89"/>
          <p:cNvGrpSpPr>
            <a:grpSpLocks/>
          </p:cNvGrpSpPr>
          <p:nvPr/>
        </p:nvGrpSpPr>
        <p:grpSpPr bwMode="auto">
          <a:xfrm>
            <a:off x="5130800" y="1781175"/>
            <a:ext cx="379413" cy="379413"/>
            <a:chOff x="3461" y="3471"/>
            <a:chExt cx="239" cy="239"/>
          </a:xfrm>
        </p:grpSpPr>
        <p:pic>
          <p:nvPicPr>
            <p:cNvPr id="5257" name="Picture 1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8" name="Picture 1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92"/>
          <p:cNvGrpSpPr>
            <a:grpSpLocks/>
          </p:cNvGrpSpPr>
          <p:nvPr/>
        </p:nvGrpSpPr>
        <p:grpSpPr bwMode="auto">
          <a:xfrm>
            <a:off x="5378450" y="1657350"/>
            <a:ext cx="379413" cy="379413"/>
            <a:chOff x="3461" y="3471"/>
            <a:chExt cx="239" cy="239"/>
          </a:xfrm>
        </p:grpSpPr>
        <p:pic>
          <p:nvPicPr>
            <p:cNvPr id="5255" name="Picture 1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6" name="Picture 1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95"/>
          <p:cNvGrpSpPr>
            <a:grpSpLocks/>
          </p:cNvGrpSpPr>
          <p:nvPr/>
        </p:nvGrpSpPr>
        <p:grpSpPr bwMode="auto">
          <a:xfrm>
            <a:off x="5670550" y="1631950"/>
            <a:ext cx="379413" cy="379413"/>
            <a:chOff x="3461" y="3471"/>
            <a:chExt cx="239" cy="239"/>
          </a:xfrm>
        </p:grpSpPr>
        <p:pic>
          <p:nvPicPr>
            <p:cNvPr id="5253" name="Picture 1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4" name="Picture 1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8"/>
          <p:cNvGrpSpPr>
            <a:grpSpLocks/>
          </p:cNvGrpSpPr>
          <p:nvPr/>
        </p:nvGrpSpPr>
        <p:grpSpPr bwMode="auto">
          <a:xfrm>
            <a:off x="7237413" y="3792538"/>
            <a:ext cx="379412" cy="379412"/>
            <a:chOff x="3461" y="3471"/>
            <a:chExt cx="239" cy="239"/>
          </a:xfrm>
        </p:grpSpPr>
        <p:pic>
          <p:nvPicPr>
            <p:cNvPr id="5251" name="Picture 1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2" name="Picture 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7080250" y="3973513"/>
            <a:ext cx="379413" cy="379412"/>
            <a:chOff x="3461" y="3471"/>
            <a:chExt cx="239" cy="239"/>
          </a:xfrm>
        </p:grpSpPr>
        <p:pic>
          <p:nvPicPr>
            <p:cNvPr id="5249" name="Picture 2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0" name="Picture 2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04"/>
          <p:cNvGrpSpPr>
            <a:grpSpLocks/>
          </p:cNvGrpSpPr>
          <p:nvPr/>
        </p:nvGrpSpPr>
        <p:grpSpPr bwMode="auto">
          <a:xfrm>
            <a:off x="6905625" y="4165600"/>
            <a:ext cx="379413" cy="379413"/>
            <a:chOff x="3461" y="3471"/>
            <a:chExt cx="239" cy="239"/>
          </a:xfrm>
        </p:grpSpPr>
        <p:pic>
          <p:nvPicPr>
            <p:cNvPr id="5247" name="Picture 2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8" name="Picture 2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07"/>
          <p:cNvGrpSpPr>
            <a:grpSpLocks/>
          </p:cNvGrpSpPr>
          <p:nvPr/>
        </p:nvGrpSpPr>
        <p:grpSpPr bwMode="auto">
          <a:xfrm>
            <a:off x="4424363" y="3841750"/>
            <a:ext cx="379412" cy="379413"/>
            <a:chOff x="3461" y="3471"/>
            <a:chExt cx="239" cy="239"/>
          </a:xfrm>
        </p:grpSpPr>
        <p:pic>
          <p:nvPicPr>
            <p:cNvPr id="5245" name="Picture 2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6" name="Picture 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10"/>
          <p:cNvGrpSpPr>
            <a:grpSpLocks/>
          </p:cNvGrpSpPr>
          <p:nvPr/>
        </p:nvGrpSpPr>
        <p:grpSpPr bwMode="auto">
          <a:xfrm>
            <a:off x="3908425" y="3997325"/>
            <a:ext cx="379413" cy="379413"/>
            <a:chOff x="3461" y="3471"/>
            <a:chExt cx="239" cy="239"/>
          </a:xfrm>
        </p:grpSpPr>
        <p:pic>
          <p:nvPicPr>
            <p:cNvPr id="5243" name="Picture 2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4" name="Picture 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13"/>
          <p:cNvGrpSpPr>
            <a:grpSpLocks/>
          </p:cNvGrpSpPr>
          <p:nvPr/>
        </p:nvGrpSpPr>
        <p:grpSpPr bwMode="auto">
          <a:xfrm>
            <a:off x="3502025" y="4367213"/>
            <a:ext cx="379413" cy="379412"/>
            <a:chOff x="3461" y="3471"/>
            <a:chExt cx="239" cy="239"/>
          </a:xfrm>
        </p:grpSpPr>
        <p:pic>
          <p:nvPicPr>
            <p:cNvPr id="5241" name="Picture 2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2" name="Picture 2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16"/>
          <p:cNvGrpSpPr>
            <a:grpSpLocks/>
          </p:cNvGrpSpPr>
          <p:nvPr/>
        </p:nvGrpSpPr>
        <p:grpSpPr bwMode="auto">
          <a:xfrm rot="-805157">
            <a:off x="1930400" y="3573463"/>
            <a:ext cx="104775" cy="223837"/>
            <a:chOff x="3461" y="3471"/>
            <a:chExt cx="239" cy="239"/>
          </a:xfrm>
        </p:grpSpPr>
        <p:pic>
          <p:nvPicPr>
            <p:cNvPr id="5239" name="Picture 2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0" name="Picture 2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19"/>
          <p:cNvGrpSpPr>
            <a:grpSpLocks/>
          </p:cNvGrpSpPr>
          <p:nvPr/>
        </p:nvGrpSpPr>
        <p:grpSpPr bwMode="auto">
          <a:xfrm>
            <a:off x="2017713" y="3959225"/>
            <a:ext cx="379412" cy="379413"/>
            <a:chOff x="3461" y="3471"/>
            <a:chExt cx="239" cy="239"/>
          </a:xfrm>
        </p:grpSpPr>
        <p:pic>
          <p:nvPicPr>
            <p:cNvPr id="5237" name="Picture 2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8" name="Picture 2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22"/>
          <p:cNvGrpSpPr>
            <a:grpSpLocks/>
          </p:cNvGrpSpPr>
          <p:nvPr/>
        </p:nvGrpSpPr>
        <p:grpSpPr bwMode="auto">
          <a:xfrm>
            <a:off x="5949950" y="1681163"/>
            <a:ext cx="379413" cy="379412"/>
            <a:chOff x="3461" y="3471"/>
            <a:chExt cx="239" cy="239"/>
          </a:xfrm>
        </p:grpSpPr>
        <p:pic>
          <p:nvPicPr>
            <p:cNvPr id="5235" name="Picture 2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6" name="Picture 2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25"/>
          <p:cNvGrpSpPr>
            <a:grpSpLocks/>
          </p:cNvGrpSpPr>
          <p:nvPr/>
        </p:nvGrpSpPr>
        <p:grpSpPr bwMode="auto">
          <a:xfrm>
            <a:off x="6224588" y="1774825"/>
            <a:ext cx="379412" cy="379413"/>
            <a:chOff x="3461" y="3471"/>
            <a:chExt cx="239" cy="239"/>
          </a:xfrm>
        </p:grpSpPr>
        <p:pic>
          <p:nvPicPr>
            <p:cNvPr id="5233" name="Picture 2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4" name="Picture 2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28"/>
          <p:cNvGrpSpPr>
            <a:grpSpLocks/>
          </p:cNvGrpSpPr>
          <p:nvPr/>
        </p:nvGrpSpPr>
        <p:grpSpPr bwMode="auto">
          <a:xfrm>
            <a:off x="6518275" y="1868488"/>
            <a:ext cx="379413" cy="379412"/>
            <a:chOff x="3461" y="3471"/>
            <a:chExt cx="239" cy="239"/>
          </a:xfrm>
        </p:grpSpPr>
        <p:pic>
          <p:nvPicPr>
            <p:cNvPr id="5231" name="Picture 2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2" name="Picture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31"/>
          <p:cNvGrpSpPr>
            <a:grpSpLocks/>
          </p:cNvGrpSpPr>
          <p:nvPr/>
        </p:nvGrpSpPr>
        <p:grpSpPr bwMode="auto">
          <a:xfrm>
            <a:off x="6786563" y="2036763"/>
            <a:ext cx="379412" cy="379412"/>
            <a:chOff x="3461" y="3471"/>
            <a:chExt cx="239" cy="239"/>
          </a:xfrm>
        </p:grpSpPr>
        <p:pic>
          <p:nvPicPr>
            <p:cNvPr id="5229" name="Picture 2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" name="Picture 2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2" name="Group 234"/>
          <p:cNvGrpSpPr>
            <a:grpSpLocks/>
          </p:cNvGrpSpPr>
          <p:nvPr/>
        </p:nvGrpSpPr>
        <p:grpSpPr bwMode="auto">
          <a:xfrm>
            <a:off x="7018338" y="2233613"/>
            <a:ext cx="379412" cy="379412"/>
            <a:chOff x="3461" y="3471"/>
            <a:chExt cx="239" cy="239"/>
          </a:xfrm>
        </p:grpSpPr>
        <p:pic>
          <p:nvPicPr>
            <p:cNvPr id="5227" name="Picture 2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" name="Picture 2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3" name="Group 237"/>
          <p:cNvGrpSpPr>
            <a:grpSpLocks/>
          </p:cNvGrpSpPr>
          <p:nvPr/>
        </p:nvGrpSpPr>
        <p:grpSpPr bwMode="auto">
          <a:xfrm>
            <a:off x="7210425" y="2457450"/>
            <a:ext cx="379413" cy="379413"/>
            <a:chOff x="3461" y="3471"/>
            <a:chExt cx="239" cy="239"/>
          </a:xfrm>
        </p:grpSpPr>
        <p:pic>
          <p:nvPicPr>
            <p:cNvPr id="5225" name="Picture 2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" name="Picture 2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4" name="Group 240"/>
          <p:cNvGrpSpPr>
            <a:grpSpLocks/>
          </p:cNvGrpSpPr>
          <p:nvPr/>
        </p:nvGrpSpPr>
        <p:grpSpPr bwMode="auto">
          <a:xfrm>
            <a:off x="7346950" y="2724150"/>
            <a:ext cx="379413" cy="379413"/>
            <a:chOff x="3461" y="3471"/>
            <a:chExt cx="239" cy="239"/>
          </a:xfrm>
        </p:grpSpPr>
        <p:pic>
          <p:nvPicPr>
            <p:cNvPr id="5223" name="Picture 2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" name="Picture 2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5" name="Group 243"/>
          <p:cNvGrpSpPr>
            <a:grpSpLocks/>
          </p:cNvGrpSpPr>
          <p:nvPr/>
        </p:nvGrpSpPr>
        <p:grpSpPr bwMode="auto">
          <a:xfrm>
            <a:off x="7424738" y="3009900"/>
            <a:ext cx="379412" cy="379413"/>
            <a:chOff x="3461" y="3471"/>
            <a:chExt cx="239" cy="239"/>
          </a:xfrm>
        </p:grpSpPr>
        <p:pic>
          <p:nvPicPr>
            <p:cNvPr id="5221" name="Picture 2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6" name="Group 246"/>
          <p:cNvGrpSpPr>
            <a:grpSpLocks/>
          </p:cNvGrpSpPr>
          <p:nvPr/>
        </p:nvGrpSpPr>
        <p:grpSpPr bwMode="auto">
          <a:xfrm>
            <a:off x="7440613" y="3305175"/>
            <a:ext cx="379412" cy="379413"/>
            <a:chOff x="3461" y="3471"/>
            <a:chExt cx="239" cy="239"/>
          </a:xfrm>
        </p:grpSpPr>
        <p:pic>
          <p:nvPicPr>
            <p:cNvPr id="5219" name="Picture 2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0" name="Picture 2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7" name="Group 249"/>
          <p:cNvGrpSpPr>
            <a:grpSpLocks/>
          </p:cNvGrpSpPr>
          <p:nvPr/>
        </p:nvGrpSpPr>
        <p:grpSpPr bwMode="auto">
          <a:xfrm>
            <a:off x="7367588" y="3554413"/>
            <a:ext cx="379412" cy="379412"/>
            <a:chOff x="3461" y="3471"/>
            <a:chExt cx="239" cy="239"/>
          </a:xfrm>
        </p:grpSpPr>
        <p:pic>
          <p:nvPicPr>
            <p:cNvPr id="5217" name="Picture 25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8" name="Picture 2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8" name="Group 252"/>
          <p:cNvGrpSpPr>
            <a:grpSpLocks/>
          </p:cNvGrpSpPr>
          <p:nvPr/>
        </p:nvGrpSpPr>
        <p:grpSpPr bwMode="auto">
          <a:xfrm>
            <a:off x="6688138" y="4319588"/>
            <a:ext cx="379412" cy="379412"/>
            <a:chOff x="3461" y="3471"/>
            <a:chExt cx="239" cy="239"/>
          </a:xfrm>
        </p:grpSpPr>
        <p:pic>
          <p:nvPicPr>
            <p:cNvPr id="5215" name="Picture 25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6" name="Picture 2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9" name="Group 255"/>
          <p:cNvGrpSpPr>
            <a:grpSpLocks/>
          </p:cNvGrpSpPr>
          <p:nvPr/>
        </p:nvGrpSpPr>
        <p:grpSpPr bwMode="auto">
          <a:xfrm>
            <a:off x="6442075" y="4465638"/>
            <a:ext cx="379413" cy="379412"/>
            <a:chOff x="3461" y="3471"/>
            <a:chExt cx="239" cy="239"/>
          </a:xfrm>
        </p:grpSpPr>
        <p:pic>
          <p:nvPicPr>
            <p:cNvPr id="5213" name="Picture 25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4" name="Picture 25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0" name="Group 258"/>
          <p:cNvGrpSpPr>
            <a:grpSpLocks/>
          </p:cNvGrpSpPr>
          <p:nvPr/>
        </p:nvGrpSpPr>
        <p:grpSpPr bwMode="auto">
          <a:xfrm>
            <a:off x="2205038" y="4198938"/>
            <a:ext cx="379412" cy="379412"/>
            <a:chOff x="3461" y="3471"/>
            <a:chExt cx="239" cy="239"/>
          </a:xfrm>
        </p:grpSpPr>
        <p:pic>
          <p:nvPicPr>
            <p:cNvPr id="5211" name="Picture 25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2" name="Picture 2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1" name="Group 261"/>
          <p:cNvGrpSpPr>
            <a:grpSpLocks/>
          </p:cNvGrpSpPr>
          <p:nvPr/>
        </p:nvGrpSpPr>
        <p:grpSpPr bwMode="auto">
          <a:xfrm>
            <a:off x="2451100" y="4379913"/>
            <a:ext cx="379413" cy="379412"/>
            <a:chOff x="3461" y="3471"/>
            <a:chExt cx="239" cy="239"/>
          </a:xfrm>
        </p:grpSpPr>
        <p:pic>
          <p:nvPicPr>
            <p:cNvPr id="5209" name="Picture 26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0" name="Picture 2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2" name="Group 264"/>
          <p:cNvGrpSpPr>
            <a:grpSpLocks/>
          </p:cNvGrpSpPr>
          <p:nvPr/>
        </p:nvGrpSpPr>
        <p:grpSpPr bwMode="auto">
          <a:xfrm>
            <a:off x="2713038" y="4513263"/>
            <a:ext cx="379412" cy="379412"/>
            <a:chOff x="3461" y="3471"/>
            <a:chExt cx="239" cy="239"/>
          </a:xfrm>
        </p:grpSpPr>
        <p:pic>
          <p:nvPicPr>
            <p:cNvPr id="5207" name="Picture 26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8" name="Picture 26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267"/>
          <p:cNvGrpSpPr>
            <a:grpSpLocks/>
          </p:cNvGrpSpPr>
          <p:nvPr/>
        </p:nvGrpSpPr>
        <p:grpSpPr bwMode="auto">
          <a:xfrm>
            <a:off x="2976563" y="4556125"/>
            <a:ext cx="379412" cy="379413"/>
            <a:chOff x="3461" y="3471"/>
            <a:chExt cx="239" cy="239"/>
          </a:xfrm>
        </p:grpSpPr>
        <p:pic>
          <p:nvPicPr>
            <p:cNvPr id="5205" name="Picture 26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6" name="Picture 2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4" name="Group 270"/>
          <p:cNvGrpSpPr>
            <a:grpSpLocks/>
          </p:cNvGrpSpPr>
          <p:nvPr/>
        </p:nvGrpSpPr>
        <p:grpSpPr bwMode="auto">
          <a:xfrm>
            <a:off x="3265488" y="4513263"/>
            <a:ext cx="379412" cy="379412"/>
            <a:chOff x="3461" y="3471"/>
            <a:chExt cx="239" cy="239"/>
          </a:xfrm>
        </p:grpSpPr>
        <p:pic>
          <p:nvPicPr>
            <p:cNvPr id="5203" name="Picture 27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4" name="Picture 2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5" name="Group 273"/>
          <p:cNvGrpSpPr>
            <a:grpSpLocks/>
          </p:cNvGrpSpPr>
          <p:nvPr/>
        </p:nvGrpSpPr>
        <p:grpSpPr bwMode="auto">
          <a:xfrm>
            <a:off x="3692525" y="4154488"/>
            <a:ext cx="379413" cy="379412"/>
            <a:chOff x="3461" y="3471"/>
            <a:chExt cx="239" cy="239"/>
          </a:xfrm>
        </p:grpSpPr>
        <p:pic>
          <p:nvPicPr>
            <p:cNvPr id="5201" name="Picture 27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" name="Picture 2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6" name="Group 276"/>
          <p:cNvGrpSpPr>
            <a:grpSpLocks/>
          </p:cNvGrpSpPr>
          <p:nvPr/>
        </p:nvGrpSpPr>
        <p:grpSpPr bwMode="auto">
          <a:xfrm>
            <a:off x="4149725" y="3862388"/>
            <a:ext cx="379413" cy="379412"/>
            <a:chOff x="3461" y="3471"/>
            <a:chExt cx="239" cy="239"/>
          </a:xfrm>
        </p:grpSpPr>
        <p:pic>
          <p:nvPicPr>
            <p:cNvPr id="5199" name="Picture 27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0" name="Picture 2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7" name="Group 279"/>
          <p:cNvGrpSpPr>
            <a:grpSpLocks/>
          </p:cNvGrpSpPr>
          <p:nvPr/>
        </p:nvGrpSpPr>
        <p:grpSpPr bwMode="auto">
          <a:xfrm>
            <a:off x="4713288" y="3978275"/>
            <a:ext cx="379412" cy="379413"/>
            <a:chOff x="3461" y="3471"/>
            <a:chExt cx="239" cy="239"/>
          </a:xfrm>
        </p:grpSpPr>
        <p:pic>
          <p:nvPicPr>
            <p:cNvPr id="5197" name="Picture 28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8" name="Picture 2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8" name="Group 282"/>
          <p:cNvGrpSpPr>
            <a:grpSpLocks/>
          </p:cNvGrpSpPr>
          <p:nvPr/>
        </p:nvGrpSpPr>
        <p:grpSpPr bwMode="auto">
          <a:xfrm>
            <a:off x="4972050" y="4175125"/>
            <a:ext cx="379413" cy="379413"/>
            <a:chOff x="3461" y="3471"/>
            <a:chExt cx="239" cy="239"/>
          </a:xfrm>
        </p:grpSpPr>
        <p:pic>
          <p:nvPicPr>
            <p:cNvPr id="5195" name="Picture 28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6" name="Picture 2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9" name="Group 285"/>
          <p:cNvGrpSpPr>
            <a:grpSpLocks/>
          </p:cNvGrpSpPr>
          <p:nvPr/>
        </p:nvGrpSpPr>
        <p:grpSpPr bwMode="auto">
          <a:xfrm>
            <a:off x="5197475" y="4389438"/>
            <a:ext cx="379413" cy="379412"/>
            <a:chOff x="3461" y="3471"/>
            <a:chExt cx="239" cy="239"/>
          </a:xfrm>
        </p:grpSpPr>
        <p:pic>
          <p:nvPicPr>
            <p:cNvPr id="5193" name="Picture 28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4" name="Picture 2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0" name="Group 288"/>
          <p:cNvGrpSpPr>
            <a:grpSpLocks/>
          </p:cNvGrpSpPr>
          <p:nvPr/>
        </p:nvGrpSpPr>
        <p:grpSpPr bwMode="auto">
          <a:xfrm>
            <a:off x="5462588" y="4516438"/>
            <a:ext cx="379412" cy="379412"/>
            <a:chOff x="3461" y="3471"/>
            <a:chExt cx="239" cy="239"/>
          </a:xfrm>
        </p:grpSpPr>
        <p:pic>
          <p:nvPicPr>
            <p:cNvPr id="5191" name="Picture 28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2" name="Picture 2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1" name="Group 291"/>
          <p:cNvGrpSpPr>
            <a:grpSpLocks/>
          </p:cNvGrpSpPr>
          <p:nvPr/>
        </p:nvGrpSpPr>
        <p:grpSpPr bwMode="auto">
          <a:xfrm>
            <a:off x="5718175" y="4635500"/>
            <a:ext cx="379413" cy="379413"/>
            <a:chOff x="3461" y="3471"/>
            <a:chExt cx="239" cy="239"/>
          </a:xfrm>
        </p:grpSpPr>
        <p:pic>
          <p:nvPicPr>
            <p:cNvPr id="5189" name="Picture 29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0" name="Picture 2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2" name="Group 294"/>
          <p:cNvGrpSpPr>
            <a:grpSpLocks/>
          </p:cNvGrpSpPr>
          <p:nvPr/>
        </p:nvGrpSpPr>
        <p:grpSpPr bwMode="auto">
          <a:xfrm>
            <a:off x="5997575" y="4678363"/>
            <a:ext cx="379413" cy="379412"/>
            <a:chOff x="3461" y="3471"/>
            <a:chExt cx="239" cy="239"/>
          </a:xfrm>
        </p:grpSpPr>
        <p:pic>
          <p:nvPicPr>
            <p:cNvPr id="5187" name="Picture 29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8" name="Picture 2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3" name="Group 297"/>
          <p:cNvGrpSpPr>
            <a:grpSpLocks/>
          </p:cNvGrpSpPr>
          <p:nvPr/>
        </p:nvGrpSpPr>
        <p:grpSpPr bwMode="auto">
          <a:xfrm>
            <a:off x="6226175" y="4594225"/>
            <a:ext cx="379413" cy="379413"/>
            <a:chOff x="3461" y="3471"/>
            <a:chExt cx="239" cy="239"/>
          </a:xfrm>
        </p:grpSpPr>
        <p:pic>
          <p:nvPicPr>
            <p:cNvPr id="5185" name="Picture 29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6" name="Picture 2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4" name="Group 300"/>
          <p:cNvGrpSpPr>
            <a:grpSpLocks/>
          </p:cNvGrpSpPr>
          <p:nvPr/>
        </p:nvGrpSpPr>
        <p:grpSpPr bwMode="auto">
          <a:xfrm>
            <a:off x="1884363" y="3408363"/>
            <a:ext cx="104775" cy="223837"/>
            <a:chOff x="3461" y="3471"/>
            <a:chExt cx="239" cy="239"/>
          </a:xfrm>
        </p:grpSpPr>
        <p:pic>
          <p:nvPicPr>
            <p:cNvPr id="5183" name="Picture 30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4" name="Picture 3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5" name="Group 303"/>
          <p:cNvGrpSpPr>
            <a:grpSpLocks/>
          </p:cNvGrpSpPr>
          <p:nvPr/>
        </p:nvGrpSpPr>
        <p:grpSpPr bwMode="auto">
          <a:xfrm>
            <a:off x="1858963" y="3705225"/>
            <a:ext cx="379412" cy="379413"/>
            <a:chOff x="3461" y="3471"/>
            <a:chExt cx="239" cy="239"/>
          </a:xfrm>
        </p:grpSpPr>
        <p:pic>
          <p:nvPicPr>
            <p:cNvPr id="5181" name="Picture 30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2" name="Picture 3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23" name="Text Box 143"/>
          <p:cNvSpPr txBox="1">
            <a:spLocks noChangeArrowheads="1"/>
          </p:cNvSpPr>
          <p:nvPr/>
        </p:nvSpPr>
        <p:spPr bwMode="auto">
          <a:xfrm>
            <a:off x="2541588" y="2587625"/>
            <a:ext cx="465296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chemeClr val="accent2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ယုံကြည်ခြင်းအတွက</a:t>
            </a:r>
            <a:r>
              <a:rPr lang="en-US" sz="2800" b="1" i="1" dirty="0">
                <a:solidFill>
                  <a:schemeClr val="accent2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</a:t>
            </a:r>
            <a:r>
              <a:rPr lang="en-US" sz="2800" b="1" i="1" dirty="0" err="1">
                <a:solidFill>
                  <a:schemeClr val="accent2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အဓိက</a:t>
            </a:r>
            <a:r>
              <a:rPr lang="en-US" sz="2800" b="1" i="1" dirty="0">
                <a:solidFill>
                  <a:schemeClr val="accent2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အခြေခံအချက</a:t>
            </a:r>
            <a:r>
              <a:rPr lang="en-US" sz="2800" b="1" i="1" dirty="0">
                <a:solidFill>
                  <a:schemeClr val="accent2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  <a:endParaRPr lang="en-US" sz="4000" b="1" i="1" dirty="0">
              <a:solidFill>
                <a:schemeClr val="accent2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23186" name="Text Box 306"/>
          <p:cNvSpPr txBox="1">
            <a:spLocks noChangeArrowheads="1"/>
          </p:cNvSpPr>
          <p:nvPr/>
        </p:nvSpPr>
        <p:spPr bwMode="auto">
          <a:xfrm>
            <a:off x="214313" y="165100"/>
            <a:ext cx="8715375" cy="452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tabLst>
                <a:tab pos="4967288" algn="l"/>
              </a:tabLst>
              <a:defRPr/>
            </a:pPr>
            <a:r>
              <a:rPr lang="my-MM" b="1" i="1" dirty="0">
                <a:solidFill>
                  <a:srgbClr val="FFFF00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ဤပုလဲဆွဲကြိုးကိုသီကုန်းခြင်းတွင် အချိန်များစွာအသုံးပြုခဲ့ပြီ..</a:t>
            </a:r>
            <a:endParaRPr lang="en-US" b="1" i="1" dirty="0">
              <a:solidFill>
                <a:srgbClr val="FFFF00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2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8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9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0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6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16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7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8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8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19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20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20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2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2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2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2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2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26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2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27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28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29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30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30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3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3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3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3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3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3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7400"/>
                            </p:stCondLst>
                            <p:childTnLst>
                              <p:par>
                                <p:cTn id="35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36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37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37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38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3" grpId="0" autoUpdateAnimBg="0"/>
      <p:bldP spid="1231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grpSp>
        <p:nvGrpSpPr>
          <p:cNvPr id="6148" name="Group 311"/>
          <p:cNvGrpSpPr>
            <a:grpSpLocks/>
          </p:cNvGrpSpPr>
          <p:nvPr/>
        </p:nvGrpSpPr>
        <p:grpSpPr bwMode="auto">
          <a:xfrm>
            <a:off x="1809750" y="1617663"/>
            <a:ext cx="6010275" cy="3440112"/>
            <a:chOff x="1140" y="1019"/>
            <a:chExt cx="3786" cy="2167"/>
          </a:xfrm>
        </p:grpSpPr>
        <p:grpSp>
          <p:nvGrpSpPr>
            <p:cNvPr id="6154" name="Group 312"/>
            <p:cNvGrpSpPr>
              <a:grpSpLocks/>
            </p:cNvGrpSpPr>
            <p:nvPr/>
          </p:nvGrpSpPr>
          <p:grpSpPr bwMode="auto">
            <a:xfrm>
              <a:off x="1140" y="1991"/>
              <a:ext cx="239" cy="239"/>
              <a:chOff x="3461" y="3471"/>
              <a:chExt cx="239" cy="239"/>
            </a:xfrm>
          </p:grpSpPr>
          <p:pic>
            <p:nvPicPr>
              <p:cNvPr id="6314" name="Picture 31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5" name="Picture 3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5" name="Group 315"/>
            <p:cNvGrpSpPr>
              <a:grpSpLocks/>
            </p:cNvGrpSpPr>
            <p:nvPr/>
          </p:nvGrpSpPr>
          <p:grpSpPr bwMode="auto">
            <a:xfrm>
              <a:off x="1195" y="1825"/>
              <a:ext cx="239" cy="239"/>
              <a:chOff x="3461" y="3471"/>
              <a:chExt cx="239" cy="239"/>
            </a:xfrm>
          </p:grpSpPr>
          <p:pic>
            <p:nvPicPr>
              <p:cNvPr id="6312" name="Picture 31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3" name="Picture 3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6" name="Group 318"/>
            <p:cNvGrpSpPr>
              <a:grpSpLocks/>
            </p:cNvGrpSpPr>
            <p:nvPr/>
          </p:nvGrpSpPr>
          <p:grpSpPr bwMode="auto">
            <a:xfrm>
              <a:off x="1277" y="1673"/>
              <a:ext cx="239" cy="239"/>
              <a:chOff x="3461" y="3471"/>
              <a:chExt cx="239" cy="239"/>
            </a:xfrm>
          </p:grpSpPr>
          <p:pic>
            <p:nvPicPr>
              <p:cNvPr id="6310" name="Picture 31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1" name="Picture 3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7" name="Group 321"/>
            <p:cNvGrpSpPr>
              <a:grpSpLocks/>
            </p:cNvGrpSpPr>
            <p:nvPr/>
          </p:nvGrpSpPr>
          <p:grpSpPr bwMode="auto">
            <a:xfrm>
              <a:off x="1384" y="1538"/>
              <a:ext cx="239" cy="239"/>
              <a:chOff x="3461" y="3471"/>
              <a:chExt cx="239" cy="239"/>
            </a:xfrm>
          </p:grpSpPr>
          <p:pic>
            <p:nvPicPr>
              <p:cNvPr id="6308" name="Picture 32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9" name="Picture 3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8" name="Group 324"/>
            <p:cNvGrpSpPr>
              <a:grpSpLocks/>
            </p:cNvGrpSpPr>
            <p:nvPr/>
          </p:nvGrpSpPr>
          <p:grpSpPr bwMode="auto">
            <a:xfrm>
              <a:off x="1493" y="1394"/>
              <a:ext cx="239" cy="239"/>
              <a:chOff x="3461" y="3471"/>
              <a:chExt cx="239" cy="239"/>
            </a:xfrm>
          </p:grpSpPr>
          <p:pic>
            <p:nvPicPr>
              <p:cNvPr id="6306" name="Picture 32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7" name="Picture 3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9" name="Group 327"/>
            <p:cNvGrpSpPr>
              <a:grpSpLocks/>
            </p:cNvGrpSpPr>
            <p:nvPr/>
          </p:nvGrpSpPr>
          <p:grpSpPr bwMode="auto">
            <a:xfrm>
              <a:off x="1618" y="1272"/>
              <a:ext cx="239" cy="239"/>
              <a:chOff x="3461" y="3471"/>
              <a:chExt cx="239" cy="239"/>
            </a:xfrm>
          </p:grpSpPr>
          <p:pic>
            <p:nvPicPr>
              <p:cNvPr id="6304" name="Picture 32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5" name="Picture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0" name="Group 330"/>
            <p:cNvGrpSpPr>
              <a:grpSpLocks/>
            </p:cNvGrpSpPr>
            <p:nvPr/>
          </p:nvGrpSpPr>
          <p:grpSpPr bwMode="auto">
            <a:xfrm>
              <a:off x="1751" y="1164"/>
              <a:ext cx="239" cy="239"/>
              <a:chOff x="3461" y="3471"/>
              <a:chExt cx="239" cy="239"/>
            </a:xfrm>
          </p:grpSpPr>
          <p:pic>
            <p:nvPicPr>
              <p:cNvPr id="6302" name="Picture 33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3" name="Picture 3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1" name="Group 333"/>
            <p:cNvGrpSpPr>
              <a:grpSpLocks/>
            </p:cNvGrpSpPr>
            <p:nvPr/>
          </p:nvGrpSpPr>
          <p:grpSpPr bwMode="auto">
            <a:xfrm>
              <a:off x="1904" y="1076"/>
              <a:ext cx="239" cy="239"/>
              <a:chOff x="3461" y="3471"/>
              <a:chExt cx="239" cy="239"/>
            </a:xfrm>
          </p:grpSpPr>
          <p:pic>
            <p:nvPicPr>
              <p:cNvPr id="6300" name="Picture 33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1" name="Picture 3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336"/>
            <p:cNvGrpSpPr>
              <a:grpSpLocks/>
            </p:cNvGrpSpPr>
            <p:nvPr/>
          </p:nvGrpSpPr>
          <p:grpSpPr bwMode="auto">
            <a:xfrm>
              <a:off x="2073" y="1019"/>
              <a:ext cx="239" cy="239"/>
              <a:chOff x="3461" y="3471"/>
              <a:chExt cx="239" cy="239"/>
            </a:xfrm>
          </p:grpSpPr>
          <p:pic>
            <p:nvPicPr>
              <p:cNvPr id="6298" name="Picture 33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9" name="Picture 33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339"/>
            <p:cNvGrpSpPr>
              <a:grpSpLocks/>
            </p:cNvGrpSpPr>
            <p:nvPr/>
          </p:nvGrpSpPr>
          <p:grpSpPr bwMode="auto">
            <a:xfrm>
              <a:off x="2258" y="1046"/>
              <a:ext cx="239" cy="239"/>
              <a:chOff x="3461" y="3471"/>
              <a:chExt cx="239" cy="239"/>
            </a:xfrm>
          </p:grpSpPr>
          <p:pic>
            <p:nvPicPr>
              <p:cNvPr id="6296" name="Picture 34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7" name="Picture 34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4" name="Group 342"/>
            <p:cNvGrpSpPr>
              <a:grpSpLocks/>
            </p:cNvGrpSpPr>
            <p:nvPr/>
          </p:nvGrpSpPr>
          <p:grpSpPr bwMode="auto">
            <a:xfrm>
              <a:off x="2416" y="1147"/>
              <a:ext cx="239" cy="239"/>
              <a:chOff x="3461" y="3471"/>
              <a:chExt cx="239" cy="239"/>
            </a:xfrm>
          </p:grpSpPr>
          <p:pic>
            <p:nvPicPr>
              <p:cNvPr id="6294" name="Picture 34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5" name="Picture 34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5" name="Group 345"/>
            <p:cNvGrpSpPr>
              <a:grpSpLocks/>
            </p:cNvGrpSpPr>
            <p:nvPr/>
          </p:nvGrpSpPr>
          <p:grpSpPr bwMode="auto">
            <a:xfrm>
              <a:off x="2571" y="1243"/>
              <a:ext cx="239" cy="239"/>
              <a:chOff x="3461" y="3471"/>
              <a:chExt cx="239" cy="239"/>
            </a:xfrm>
          </p:grpSpPr>
          <p:pic>
            <p:nvPicPr>
              <p:cNvPr id="6292" name="Picture 34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3" name="Picture 3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6" name="Group 348"/>
            <p:cNvGrpSpPr>
              <a:grpSpLocks/>
            </p:cNvGrpSpPr>
            <p:nvPr/>
          </p:nvGrpSpPr>
          <p:grpSpPr bwMode="auto">
            <a:xfrm>
              <a:off x="2747" y="1314"/>
              <a:ext cx="239" cy="239"/>
              <a:chOff x="3461" y="3471"/>
              <a:chExt cx="239" cy="239"/>
            </a:xfrm>
          </p:grpSpPr>
          <p:pic>
            <p:nvPicPr>
              <p:cNvPr id="6290" name="Picture 34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1" name="Picture 3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7" name="Group 351"/>
            <p:cNvGrpSpPr>
              <a:grpSpLocks/>
            </p:cNvGrpSpPr>
            <p:nvPr/>
          </p:nvGrpSpPr>
          <p:grpSpPr bwMode="auto">
            <a:xfrm>
              <a:off x="2933" y="1307"/>
              <a:ext cx="239" cy="239"/>
              <a:chOff x="3461" y="3471"/>
              <a:chExt cx="239" cy="239"/>
            </a:xfrm>
          </p:grpSpPr>
          <p:pic>
            <p:nvPicPr>
              <p:cNvPr id="6288" name="Picture 35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9" name="Picture 35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8" name="Group 354"/>
            <p:cNvGrpSpPr>
              <a:grpSpLocks/>
            </p:cNvGrpSpPr>
            <p:nvPr/>
          </p:nvGrpSpPr>
          <p:grpSpPr bwMode="auto">
            <a:xfrm>
              <a:off x="3090" y="1220"/>
              <a:ext cx="239" cy="239"/>
              <a:chOff x="3461" y="3471"/>
              <a:chExt cx="239" cy="239"/>
            </a:xfrm>
          </p:grpSpPr>
          <p:pic>
            <p:nvPicPr>
              <p:cNvPr id="6286" name="Picture 35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7" name="Picture 35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9" name="Group 357"/>
            <p:cNvGrpSpPr>
              <a:grpSpLocks/>
            </p:cNvGrpSpPr>
            <p:nvPr/>
          </p:nvGrpSpPr>
          <p:grpSpPr bwMode="auto">
            <a:xfrm>
              <a:off x="3232" y="1122"/>
              <a:ext cx="239" cy="239"/>
              <a:chOff x="3461" y="3471"/>
              <a:chExt cx="239" cy="239"/>
            </a:xfrm>
          </p:grpSpPr>
          <p:pic>
            <p:nvPicPr>
              <p:cNvPr id="6284" name="Picture 35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5" name="Picture 35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0" name="Group 360"/>
            <p:cNvGrpSpPr>
              <a:grpSpLocks/>
            </p:cNvGrpSpPr>
            <p:nvPr/>
          </p:nvGrpSpPr>
          <p:grpSpPr bwMode="auto">
            <a:xfrm>
              <a:off x="3388" y="1044"/>
              <a:ext cx="239" cy="239"/>
              <a:chOff x="3461" y="3471"/>
              <a:chExt cx="239" cy="239"/>
            </a:xfrm>
          </p:grpSpPr>
          <p:pic>
            <p:nvPicPr>
              <p:cNvPr id="6282" name="Picture 36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3" name="Picture 3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1" name="Group 363"/>
            <p:cNvGrpSpPr>
              <a:grpSpLocks/>
            </p:cNvGrpSpPr>
            <p:nvPr/>
          </p:nvGrpSpPr>
          <p:grpSpPr bwMode="auto">
            <a:xfrm>
              <a:off x="3572" y="1028"/>
              <a:ext cx="239" cy="239"/>
              <a:chOff x="3461" y="3471"/>
              <a:chExt cx="239" cy="239"/>
            </a:xfrm>
          </p:grpSpPr>
          <p:pic>
            <p:nvPicPr>
              <p:cNvPr id="6280" name="Picture 36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1" name="Picture 3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2" name="Group 366"/>
            <p:cNvGrpSpPr>
              <a:grpSpLocks/>
            </p:cNvGrpSpPr>
            <p:nvPr/>
          </p:nvGrpSpPr>
          <p:grpSpPr bwMode="auto">
            <a:xfrm>
              <a:off x="4559" y="2389"/>
              <a:ext cx="239" cy="239"/>
              <a:chOff x="3461" y="3471"/>
              <a:chExt cx="239" cy="239"/>
            </a:xfrm>
          </p:grpSpPr>
          <p:pic>
            <p:nvPicPr>
              <p:cNvPr id="6278" name="Picture 36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9" name="Picture 36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3" name="Group 369"/>
            <p:cNvGrpSpPr>
              <a:grpSpLocks/>
            </p:cNvGrpSpPr>
            <p:nvPr/>
          </p:nvGrpSpPr>
          <p:grpSpPr bwMode="auto">
            <a:xfrm>
              <a:off x="4460" y="2503"/>
              <a:ext cx="239" cy="239"/>
              <a:chOff x="3461" y="3471"/>
              <a:chExt cx="239" cy="239"/>
            </a:xfrm>
          </p:grpSpPr>
          <p:pic>
            <p:nvPicPr>
              <p:cNvPr id="6276" name="Picture 37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7" name="Picture 3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4" name="Group 372"/>
            <p:cNvGrpSpPr>
              <a:grpSpLocks/>
            </p:cNvGrpSpPr>
            <p:nvPr/>
          </p:nvGrpSpPr>
          <p:grpSpPr bwMode="auto">
            <a:xfrm>
              <a:off x="4350" y="2624"/>
              <a:ext cx="239" cy="239"/>
              <a:chOff x="3461" y="3471"/>
              <a:chExt cx="239" cy="239"/>
            </a:xfrm>
          </p:grpSpPr>
          <p:pic>
            <p:nvPicPr>
              <p:cNvPr id="6274" name="Picture 37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5" name="Picture 37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5" name="Group 375"/>
            <p:cNvGrpSpPr>
              <a:grpSpLocks/>
            </p:cNvGrpSpPr>
            <p:nvPr/>
          </p:nvGrpSpPr>
          <p:grpSpPr bwMode="auto">
            <a:xfrm>
              <a:off x="2787" y="2420"/>
              <a:ext cx="239" cy="239"/>
              <a:chOff x="3461" y="3471"/>
              <a:chExt cx="239" cy="239"/>
            </a:xfrm>
          </p:grpSpPr>
          <p:pic>
            <p:nvPicPr>
              <p:cNvPr id="6272" name="Picture 37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3" name="Picture 37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6" name="Group 378"/>
            <p:cNvGrpSpPr>
              <a:grpSpLocks/>
            </p:cNvGrpSpPr>
            <p:nvPr/>
          </p:nvGrpSpPr>
          <p:grpSpPr bwMode="auto">
            <a:xfrm>
              <a:off x="2462" y="2518"/>
              <a:ext cx="239" cy="239"/>
              <a:chOff x="3461" y="3471"/>
              <a:chExt cx="239" cy="239"/>
            </a:xfrm>
          </p:grpSpPr>
          <p:pic>
            <p:nvPicPr>
              <p:cNvPr id="6270" name="Picture 37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1" name="Picture 38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7" name="Group 381"/>
            <p:cNvGrpSpPr>
              <a:grpSpLocks/>
            </p:cNvGrpSpPr>
            <p:nvPr/>
          </p:nvGrpSpPr>
          <p:grpSpPr bwMode="auto">
            <a:xfrm>
              <a:off x="2206" y="2751"/>
              <a:ext cx="239" cy="239"/>
              <a:chOff x="3461" y="3471"/>
              <a:chExt cx="239" cy="239"/>
            </a:xfrm>
          </p:grpSpPr>
          <p:pic>
            <p:nvPicPr>
              <p:cNvPr id="6268" name="Picture 38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9" name="Picture 3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8" name="Group 384"/>
            <p:cNvGrpSpPr>
              <a:grpSpLocks/>
            </p:cNvGrpSpPr>
            <p:nvPr/>
          </p:nvGrpSpPr>
          <p:grpSpPr bwMode="auto">
            <a:xfrm rot="-805157">
              <a:off x="1216" y="2251"/>
              <a:ext cx="66" cy="141"/>
              <a:chOff x="3461" y="3471"/>
              <a:chExt cx="239" cy="239"/>
            </a:xfrm>
          </p:grpSpPr>
          <p:pic>
            <p:nvPicPr>
              <p:cNvPr id="6266" name="Picture 38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7" name="Picture 38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9" name="Group 387"/>
            <p:cNvGrpSpPr>
              <a:grpSpLocks/>
            </p:cNvGrpSpPr>
            <p:nvPr/>
          </p:nvGrpSpPr>
          <p:grpSpPr bwMode="auto">
            <a:xfrm>
              <a:off x="1271" y="2494"/>
              <a:ext cx="239" cy="239"/>
              <a:chOff x="3461" y="3471"/>
              <a:chExt cx="239" cy="239"/>
            </a:xfrm>
          </p:grpSpPr>
          <p:pic>
            <p:nvPicPr>
              <p:cNvPr id="6264" name="Picture 38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5" name="Picture 38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0" name="Group 390"/>
            <p:cNvGrpSpPr>
              <a:grpSpLocks/>
            </p:cNvGrpSpPr>
            <p:nvPr/>
          </p:nvGrpSpPr>
          <p:grpSpPr bwMode="auto">
            <a:xfrm>
              <a:off x="3748" y="1059"/>
              <a:ext cx="239" cy="239"/>
              <a:chOff x="3461" y="3471"/>
              <a:chExt cx="239" cy="239"/>
            </a:xfrm>
          </p:grpSpPr>
          <p:pic>
            <p:nvPicPr>
              <p:cNvPr id="6262" name="Picture 39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3" name="Picture 39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1" name="Group 393"/>
            <p:cNvGrpSpPr>
              <a:grpSpLocks/>
            </p:cNvGrpSpPr>
            <p:nvPr/>
          </p:nvGrpSpPr>
          <p:grpSpPr bwMode="auto">
            <a:xfrm>
              <a:off x="3921" y="1118"/>
              <a:ext cx="239" cy="239"/>
              <a:chOff x="3461" y="3471"/>
              <a:chExt cx="239" cy="239"/>
            </a:xfrm>
          </p:grpSpPr>
          <p:pic>
            <p:nvPicPr>
              <p:cNvPr id="6260" name="Picture 39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1" name="Picture 39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2" name="Group 396"/>
            <p:cNvGrpSpPr>
              <a:grpSpLocks/>
            </p:cNvGrpSpPr>
            <p:nvPr/>
          </p:nvGrpSpPr>
          <p:grpSpPr bwMode="auto">
            <a:xfrm>
              <a:off x="4106" y="1177"/>
              <a:ext cx="239" cy="239"/>
              <a:chOff x="3461" y="3471"/>
              <a:chExt cx="239" cy="239"/>
            </a:xfrm>
          </p:grpSpPr>
          <p:pic>
            <p:nvPicPr>
              <p:cNvPr id="6258" name="Picture 39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9" name="Picture 39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3" name="Group 399"/>
            <p:cNvGrpSpPr>
              <a:grpSpLocks/>
            </p:cNvGrpSpPr>
            <p:nvPr/>
          </p:nvGrpSpPr>
          <p:grpSpPr bwMode="auto">
            <a:xfrm>
              <a:off x="4275" y="1283"/>
              <a:ext cx="239" cy="239"/>
              <a:chOff x="3461" y="3471"/>
              <a:chExt cx="239" cy="239"/>
            </a:xfrm>
          </p:grpSpPr>
          <p:pic>
            <p:nvPicPr>
              <p:cNvPr id="6256" name="Picture 40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7" name="Picture 4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4" name="Group 402"/>
            <p:cNvGrpSpPr>
              <a:grpSpLocks/>
            </p:cNvGrpSpPr>
            <p:nvPr/>
          </p:nvGrpSpPr>
          <p:grpSpPr bwMode="auto">
            <a:xfrm>
              <a:off x="4421" y="1407"/>
              <a:ext cx="239" cy="239"/>
              <a:chOff x="3461" y="3471"/>
              <a:chExt cx="239" cy="239"/>
            </a:xfrm>
          </p:grpSpPr>
          <p:pic>
            <p:nvPicPr>
              <p:cNvPr id="6254" name="Picture 40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5" name="Picture 4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5" name="Group 405"/>
            <p:cNvGrpSpPr>
              <a:grpSpLocks/>
            </p:cNvGrpSpPr>
            <p:nvPr/>
          </p:nvGrpSpPr>
          <p:grpSpPr bwMode="auto">
            <a:xfrm>
              <a:off x="4542" y="1548"/>
              <a:ext cx="239" cy="239"/>
              <a:chOff x="3461" y="3471"/>
              <a:chExt cx="239" cy="239"/>
            </a:xfrm>
          </p:grpSpPr>
          <p:pic>
            <p:nvPicPr>
              <p:cNvPr id="6252" name="Picture 40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3" name="Picture 4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6" name="Group 408"/>
            <p:cNvGrpSpPr>
              <a:grpSpLocks/>
            </p:cNvGrpSpPr>
            <p:nvPr/>
          </p:nvGrpSpPr>
          <p:grpSpPr bwMode="auto">
            <a:xfrm>
              <a:off x="4628" y="1716"/>
              <a:ext cx="239" cy="239"/>
              <a:chOff x="3461" y="3471"/>
              <a:chExt cx="239" cy="239"/>
            </a:xfrm>
          </p:grpSpPr>
          <p:pic>
            <p:nvPicPr>
              <p:cNvPr id="6250" name="Picture 40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1" name="Picture 4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7" name="Group 411"/>
            <p:cNvGrpSpPr>
              <a:grpSpLocks/>
            </p:cNvGrpSpPr>
            <p:nvPr/>
          </p:nvGrpSpPr>
          <p:grpSpPr bwMode="auto">
            <a:xfrm>
              <a:off x="4677" y="1896"/>
              <a:ext cx="239" cy="239"/>
              <a:chOff x="3461" y="3471"/>
              <a:chExt cx="239" cy="239"/>
            </a:xfrm>
          </p:grpSpPr>
          <p:pic>
            <p:nvPicPr>
              <p:cNvPr id="6248" name="Picture 41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" name="Picture 4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8" name="Group 414"/>
            <p:cNvGrpSpPr>
              <a:grpSpLocks/>
            </p:cNvGrpSpPr>
            <p:nvPr/>
          </p:nvGrpSpPr>
          <p:grpSpPr bwMode="auto">
            <a:xfrm>
              <a:off x="4687" y="2082"/>
              <a:ext cx="239" cy="239"/>
              <a:chOff x="3461" y="3471"/>
              <a:chExt cx="239" cy="239"/>
            </a:xfrm>
          </p:grpSpPr>
          <p:pic>
            <p:nvPicPr>
              <p:cNvPr id="6246" name="Picture 41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7" name="Picture 4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9" name="Group 417"/>
            <p:cNvGrpSpPr>
              <a:grpSpLocks/>
            </p:cNvGrpSpPr>
            <p:nvPr/>
          </p:nvGrpSpPr>
          <p:grpSpPr bwMode="auto">
            <a:xfrm>
              <a:off x="4641" y="2239"/>
              <a:ext cx="239" cy="239"/>
              <a:chOff x="3461" y="3471"/>
              <a:chExt cx="239" cy="239"/>
            </a:xfrm>
          </p:grpSpPr>
          <p:pic>
            <p:nvPicPr>
              <p:cNvPr id="6244" name="Picture 41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5" name="Picture 4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0" name="Group 420"/>
            <p:cNvGrpSpPr>
              <a:grpSpLocks/>
            </p:cNvGrpSpPr>
            <p:nvPr/>
          </p:nvGrpSpPr>
          <p:grpSpPr bwMode="auto">
            <a:xfrm>
              <a:off x="4213" y="2721"/>
              <a:ext cx="239" cy="239"/>
              <a:chOff x="3461" y="3471"/>
              <a:chExt cx="239" cy="239"/>
            </a:xfrm>
          </p:grpSpPr>
          <p:pic>
            <p:nvPicPr>
              <p:cNvPr id="6242" name="Picture 42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3" name="Picture 4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1" name="Group 423"/>
            <p:cNvGrpSpPr>
              <a:grpSpLocks/>
            </p:cNvGrpSpPr>
            <p:nvPr/>
          </p:nvGrpSpPr>
          <p:grpSpPr bwMode="auto">
            <a:xfrm>
              <a:off x="4058" y="2813"/>
              <a:ext cx="239" cy="239"/>
              <a:chOff x="3461" y="3471"/>
              <a:chExt cx="239" cy="239"/>
            </a:xfrm>
          </p:grpSpPr>
          <p:pic>
            <p:nvPicPr>
              <p:cNvPr id="6240" name="Picture 42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1" name="Picture 4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2" name="Group 426"/>
            <p:cNvGrpSpPr>
              <a:grpSpLocks/>
            </p:cNvGrpSpPr>
            <p:nvPr/>
          </p:nvGrpSpPr>
          <p:grpSpPr bwMode="auto">
            <a:xfrm>
              <a:off x="1389" y="2645"/>
              <a:ext cx="239" cy="239"/>
              <a:chOff x="3461" y="3471"/>
              <a:chExt cx="239" cy="239"/>
            </a:xfrm>
          </p:grpSpPr>
          <p:pic>
            <p:nvPicPr>
              <p:cNvPr id="6238" name="Picture 42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9" name="Picture 4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3" name="Group 429"/>
            <p:cNvGrpSpPr>
              <a:grpSpLocks/>
            </p:cNvGrpSpPr>
            <p:nvPr/>
          </p:nvGrpSpPr>
          <p:grpSpPr bwMode="auto">
            <a:xfrm>
              <a:off x="1544" y="2759"/>
              <a:ext cx="239" cy="239"/>
              <a:chOff x="3461" y="3471"/>
              <a:chExt cx="239" cy="239"/>
            </a:xfrm>
          </p:grpSpPr>
          <p:pic>
            <p:nvPicPr>
              <p:cNvPr id="6236" name="Picture 43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7" name="Picture 4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4" name="Group 432"/>
            <p:cNvGrpSpPr>
              <a:grpSpLocks/>
            </p:cNvGrpSpPr>
            <p:nvPr/>
          </p:nvGrpSpPr>
          <p:grpSpPr bwMode="auto">
            <a:xfrm>
              <a:off x="1709" y="2843"/>
              <a:ext cx="239" cy="239"/>
              <a:chOff x="3461" y="3471"/>
              <a:chExt cx="239" cy="239"/>
            </a:xfrm>
          </p:grpSpPr>
          <p:pic>
            <p:nvPicPr>
              <p:cNvPr id="6234" name="Picture 43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5" name="Picture 4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5" name="Group 435"/>
            <p:cNvGrpSpPr>
              <a:grpSpLocks/>
            </p:cNvGrpSpPr>
            <p:nvPr/>
          </p:nvGrpSpPr>
          <p:grpSpPr bwMode="auto">
            <a:xfrm>
              <a:off x="1875" y="2870"/>
              <a:ext cx="239" cy="239"/>
              <a:chOff x="3461" y="3471"/>
              <a:chExt cx="239" cy="239"/>
            </a:xfrm>
          </p:grpSpPr>
          <p:pic>
            <p:nvPicPr>
              <p:cNvPr id="6232" name="Picture 43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3" name="Picture 43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6" name="Group 438"/>
            <p:cNvGrpSpPr>
              <a:grpSpLocks/>
            </p:cNvGrpSpPr>
            <p:nvPr/>
          </p:nvGrpSpPr>
          <p:grpSpPr bwMode="auto">
            <a:xfrm>
              <a:off x="2057" y="2843"/>
              <a:ext cx="239" cy="239"/>
              <a:chOff x="3461" y="3471"/>
              <a:chExt cx="239" cy="239"/>
            </a:xfrm>
          </p:grpSpPr>
          <p:pic>
            <p:nvPicPr>
              <p:cNvPr id="6230" name="Picture 43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1" name="Picture 44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7" name="Group 441"/>
            <p:cNvGrpSpPr>
              <a:grpSpLocks/>
            </p:cNvGrpSpPr>
            <p:nvPr/>
          </p:nvGrpSpPr>
          <p:grpSpPr bwMode="auto">
            <a:xfrm>
              <a:off x="2326" y="2617"/>
              <a:ext cx="239" cy="239"/>
              <a:chOff x="3461" y="3471"/>
              <a:chExt cx="239" cy="239"/>
            </a:xfrm>
          </p:grpSpPr>
          <p:pic>
            <p:nvPicPr>
              <p:cNvPr id="6228" name="Picture 44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9" name="Picture 4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8" name="Group 444"/>
            <p:cNvGrpSpPr>
              <a:grpSpLocks/>
            </p:cNvGrpSpPr>
            <p:nvPr/>
          </p:nvGrpSpPr>
          <p:grpSpPr bwMode="auto">
            <a:xfrm>
              <a:off x="2614" y="2433"/>
              <a:ext cx="239" cy="239"/>
              <a:chOff x="3461" y="3471"/>
              <a:chExt cx="239" cy="239"/>
            </a:xfrm>
          </p:grpSpPr>
          <p:pic>
            <p:nvPicPr>
              <p:cNvPr id="6226" name="Picture 44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7" name="Picture 44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9" name="Group 447"/>
            <p:cNvGrpSpPr>
              <a:grpSpLocks/>
            </p:cNvGrpSpPr>
            <p:nvPr/>
          </p:nvGrpSpPr>
          <p:grpSpPr bwMode="auto">
            <a:xfrm>
              <a:off x="2969" y="2506"/>
              <a:ext cx="239" cy="239"/>
              <a:chOff x="3461" y="3471"/>
              <a:chExt cx="239" cy="239"/>
            </a:xfrm>
          </p:grpSpPr>
          <p:pic>
            <p:nvPicPr>
              <p:cNvPr id="6224" name="Picture 44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5" name="Picture 44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0" name="Group 450"/>
            <p:cNvGrpSpPr>
              <a:grpSpLocks/>
            </p:cNvGrpSpPr>
            <p:nvPr/>
          </p:nvGrpSpPr>
          <p:grpSpPr bwMode="auto">
            <a:xfrm>
              <a:off x="3132" y="2630"/>
              <a:ext cx="239" cy="239"/>
              <a:chOff x="3461" y="3471"/>
              <a:chExt cx="239" cy="239"/>
            </a:xfrm>
          </p:grpSpPr>
          <p:pic>
            <p:nvPicPr>
              <p:cNvPr id="6222" name="Picture 45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3" name="Picture 4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1" name="Group 453"/>
            <p:cNvGrpSpPr>
              <a:grpSpLocks/>
            </p:cNvGrpSpPr>
            <p:nvPr/>
          </p:nvGrpSpPr>
          <p:grpSpPr bwMode="auto">
            <a:xfrm>
              <a:off x="3274" y="2765"/>
              <a:ext cx="239" cy="239"/>
              <a:chOff x="3461" y="3471"/>
              <a:chExt cx="239" cy="239"/>
            </a:xfrm>
          </p:grpSpPr>
          <p:pic>
            <p:nvPicPr>
              <p:cNvPr id="6220" name="Picture 45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1" name="Picture 4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2" name="Group 456"/>
            <p:cNvGrpSpPr>
              <a:grpSpLocks/>
            </p:cNvGrpSpPr>
            <p:nvPr/>
          </p:nvGrpSpPr>
          <p:grpSpPr bwMode="auto">
            <a:xfrm>
              <a:off x="3441" y="2845"/>
              <a:ext cx="239" cy="239"/>
              <a:chOff x="3461" y="3471"/>
              <a:chExt cx="239" cy="239"/>
            </a:xfrm>
          </p:grpSpPr>
          <p:pic>
            <p:nvPicPr>
              <p:cNvPr id="6218" name="Picture 45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9" name="Picture 45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3" name="Group 459"/>
            <p:cNvGrpSpPr>
              <a:grpSpLocks/>
            </p:cNvGrpSpPr>
            <p:nvPr/>
          </p:nvGrpSpPr>
          <p:grpSpPr bwMode="auto">
            <a:xfrm>
              <a:off x="3602" y="2920"/>
              <a:ext cx="239" cy="239"/>
              <a:chOff x="3461" y="3471"/>
              <a:chExt cx="239" cy="239"/>
            </a:xfrm>
          </p:grpSpPr>
          <p:pic>
            <p:nvPicPr>
              <p:cNvPr id="6216" name="Picture 46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7" name="Picture 46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4" name="Group 462"/>
            <p:cNvGrpSpPr>
              <a:grpSpLocks/>
            </p:cNvGrpSpPr>
            <p:nvPr/>
          </p:nvGrpSpPr>
          <p:grpSpPr bwMode="auto">
            <a:xfrm>
              <a:off x="3778" y="2947"/>
              <a:ext cx="239" cy="239"/>
              <a:chOff x="3461" y="3471"/>
              <a:chExt cx="239" cy="239"/>
            </a:xfrm>
          </p:grpSpPr>
          <p:pic>
            <p:nvPicPr>
              <p:cNvPr id="6214" name="Picture 46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5" name="Picture 4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5" name="Group 465"/>
            <p:cNvGrpSpPr>
              <a:grpSpLocks/>
            </p:cNvGrpSpPr>
            <p:nvPr/>
          </p:nvGrpSpPr>
          <p:grpSpPr bwMode="auto">
            <a:xfrm>
              <a:off x="3922" y="2894"/>
              <a:ext cx="239" cy="239"/>
              <a:chOff x="3461" y="3471"/>
              <a:chExt cx="239" cy="239"/>
            </a:xfrm>
          </p:grpSpPr>
          <p:pic>
            <p:nvPicPr>
              <p:cNvPr id="6212" name="Picture 46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3" name="Picture 4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6" name="Group 468"/>
            <p:cNvGrpSpPr>
              <a:grpSpLocks/>
            </p:cNvGrpSpPr>
            <p:nvPr/>
          </p:nvGrpSpPr>
          <p:grpSpPr bwMode="auto">
            <a:xfrm>
              <a:off x="1187" y="2147"/>
              <a:ext cx="66" cy="141"/>
              <a:chOff x="3461" y="3471"/>
              <a:chExt cx="239" cy="239"/>
            </a:xfrm>
          </p:grpSpPr>
          <p:pic>
            <p:nvPicPr>
              <p:cNvPr id="6210" name="Picture 46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1" name="Picture 47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7" name="Group 471"/>
            <p:cNvGrpSpPr>
              <a:grpSpLocks/>
            </p:cNvGrpSpPr>
            <p:nvPr/>
          </p:nvGrpSpPr>
          <p:grpSpPr bwMode="auto">
            <a:xfrm>
              <a:off x="1171" y="2334"/>
              <a:ext cx="239" cy="239"/>
              <a:chOff x="3461" y="3471"/>
              <a:chExt cx="239" cy="239"/>
            </a:xfrm>
          </p:grpSpPr>
          <p:pic>
            <p:nvPicPr>
              <p:cNvPr id="6208" name="Picture 47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9" name="Picture 47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49" name="Rectangle 147"/>
          <p:cNvSpPr>
            <a:spLocks noChangeArrowheads="1"/>
          </p:cNvSpPr>
          <p:nvPr/>
        </p:nvSpPr>
        <p:spPr bwMode="auto">
          <a:xfrm>
            <a:off x="966788" y="1014413"/>
            <a:ext cx="7329487" cy="4883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52" name="Text Box 144"/>
          <p:cNvSpPr txBox="1">
            <a:spLocks noChangeArrowheads="1"/>
          </p:cNvSpPr>
          <p:nvPr/>
        </p:nvSpPr>
        <p:spPr bwMode="auto">
          <a:xfrm>
            <a:off x="915988" y="1460500"/>
            <a:ext cx="7261225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66FFFF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ယခု</a:t>
            </a:r>
            <a:r>
              <a:rPr lang="en-US" sz="4000" b="1" dirty="0">
                <a:solidFill>
                  <a:srgbClr val="66FFFF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66FFFF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စုစည်းရောက်ရှိလာပြီဖြစ်သည</a:t>
            </a:r>
            <a:r>
              <a:rPr lang="en-US" sz="4000" b="1" dirty="0">
                <a:solidFill>
                  <a:srgbClr val="66FFFF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်…</a:t>
            </a:r>
          </a:p>
        </p:txBody>
      </p:sp>
      <p:sp>
        <p:nvSpPr>
          <p:cNvPr id="119953" name="Text Box 145"/>
          <p:cNvSpPr txBox="1">
            <a:spLocks noChangeArrowheads="1"/>
          </p:cNvSpPr>
          <p:nvPr/>
        </p:nvSpPr>
        <p:spPr bwMode="auto">
          <a:xfrm>
            <a:off x="349251" y="3646214"/>
            <a:ext cx="8667750" cy="11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အလွန်အရေးပါသော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မေးခွန်းနှစ်ခု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ရှိနေသေးသည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20282" name="Rectangle 47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05</a:t>
            </a:r>
          </a:p>
        </p:txBody>
      </p:sp>
      <p:sp>
        <p:nvSpPr>
          <p:cNvPr id="6153" name="Text Box 475"/>
          <p:cNvSpPr txBox="1">
            <a:spLocks noChangeArrowheads="1"/>
          </p:cNvSpPr>
          <p:nvPr/>
        </p:nvSpPr>
        <p:spPr bwMode="auto">
          <a:xfrm>
            <a:off x="8602663" y="6426200"/>
            <a:ext cx="184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52" grpId="0" autoUpdateAnimBg="0"/>
      <p:bldP spid="1199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2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>
            <a:fillRect/>
          </a:stretch>
        </p:blipFill>
        <p:spPr bwMode="auto">
          <a:xfrm>
            <a:off x="163513" y="174625"/>
            <a:ext cx="8832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17" name="Text Box 189"/>
          <p:cNvSpPr txBox="1">
            <a:spLocks noChangeArrowheads="1"/>
          </p:cNvSpPr>
          <p:nvPr/>
        </p:nvSpPr>
        <p:spPr bwMode="auto">
          <a:xfrm>
            <a:off x="231775" y="4630738"/>
            <a:ext cx="8512175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သခင်ယေရှုနှင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မိတ်သဟာယဖွဲ့ခြင်းက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မည်သည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အခြေအနေတွင်ရှိသနည်း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</a:t>
            </a:r>
            <a:endParaRPr lang="en-US" sz="43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173" name="Text Box 192"/>
          <p:cNvSpPr txBox="1">
            <a:spLocks noChangeArrowheads="1"/>
          </p:cNvSpPr>
          <p:nvPr/>
        </p:nvSpPr>
        <p:spPr bwMode="auto">
          <a:xfrm>
            <a:off x="8461375" y="6289675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722" name="Text Box 194"/>
          <p:cNvSpPr txBox="1">
            <a:spLocks noChangeArrowheads="1"/>
          </p:cNvSpPr>
          <p:nvPr/>
        </p:nvSpPr>
        <p:spPr bwMode="auto">
          <a:xfrm>
            <a:off x="590550" y="3154363"/>
            <a:ext cx="7773988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သမ္မာကျမ်းစာကို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လေ့လာပြီးသည</a:t>
            </a:r>
            <a:r>
              <a:rPr lang="en-US" sz="32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နောက်ပိုင်း</a:t>
            </a:r>
            <a:endParaRPr lang="en-US" sz="32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23" name="Text Box 195"/>
          <p:cNvSpPr txBox="1">
            <a:spLocks noChangeArrowheads="1"/>
          </p:cNvSpPr>
          <p:nvPr/>
        </p:nvSpPr>
        <p:spPr bwMode="auto">
          <a:xfrm>
            <a:off x="756443" y="518764"/>
            <a:ext cx="7548563" cy="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rgbClr val="1822CD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defRPr>
            </a:lvl1pPr>
          </a:lstStyle>
          <a:p>
            <a:r>
              <a:rPr lang="en-US" dirty="0"/>
              <a:t>မေးခွန်း၁</a:t>
            </a:r>
          </a:p>
        </p:txBody>
      </p:sp>
      <p:sp>
        <p:nvSpPr>
          <p:cNvPr id="7176" name="Rectangle 196"/>
          <p:cNvSpPr>
            <a:spLocks noChangeArrowheads="1"/>
          </p:cNvSpPr>
          <p:nvPr/>
        </p:nvSpPr>
        <p:spPr bwMode="auto">
          <a:xfrm>
            <a:off x="7926388" y="6423025"/>
            <a:ext cx="339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06</a:t>
            </a:r>
          </a:p>
        </p:txBody>
      </p:sp>
      <p:sp>
        <p:nvSpPr>
          <p:cNvPr id="7177" name="Text Box 198"/>
          <p:cNvSpPr txBox="1">
            <a:spLocks noChangeArrowheads="1"/>
          </p:cNvSpPr>
          <p:nvPr/>
        </p:nvSpPr>
        <p:spPr bwMode="auto">
          <a:xfrm>
            <a:off x="8382000" y="63738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2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178" name="Text Box 199"/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7179" name="Rectangle 200"/>
          <p:cNvSpPr>
            <a:spLocks noChangeArrowheads="1"/>
          </p:cNvSpPr>
          <p:nvPr/>
        </p:nvSpPr>
        <p:spPr bwMode="auto">
          <a:xfrm>
            <a:off x="7464425" y="6424613"/>
            <a:ext cx="6619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17" grpId="0" autoUpdateAnimBg="0"/>
      <p:bldP spid="22722" grpId="0" autoUpdateAnimBg="0"/>
      <p:bldP spid="227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>
            <a:fillRect/>
          </a:stretch>
        </p:blipFill>
        <p:spPr bwMode="auto">
          <a:xfrm>
            <a:off x="163513" y="174625"/>
            <a:ext cx="8832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7926388" y="6423025"/>
            <a:ext cx="339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07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8435975" y="6338888"/>
            <a:ext cx="184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7464425" y="6424613"/>
            <a:ext cx="6619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242888" y="971550"/>
            <a:ext cx="8743950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sz="4000" b="1" dirty="0">
                <a:solidFill>
                  <a:srgbClr val="1822CD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ဘုရားသခင်၏လက်ရုံးတော်ထဲတွင် သင့်အသက်တာလုံခြုံပြီးဖြစ်ကောင်း ဖြစ်နေပါလိမ့်မည်</a:t>
            </a:r>
            <a:endParaRPr lang="en-US" sz="4000" b="1" dirty="0">
              <a:solidFill>
                <a:srgbClr val="1822CD"/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117600" y="4121150"/>
            <a:ext cx="7061200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ထိုသို့မဟုတ်ဘဲ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စိတ်ချမှုမရှိခဲ့လ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ျှင်..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8602663" y="6426200"/>
            <a:ext cx="184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8396288" y="6373813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1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utoUpdateAnimBg="0"/>
      <p:bldP spid="13927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1 Galilee\Aerial Galilee\Jezreel Valley\sr\Mt Tabor aerial from northwest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5432</Words>
  <Application>Microsoft Macintosh PowerPoint</Application>
  <PresentationFormat>On-screen Show (4:3)</PresentationFormat>
  <Paragraphs>262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ＭＳ Ｐゴシック</vt:lpstr>
      <vt:lpstr>Pyidaungsu</vt:lpstr>
      <vt:lpstr>Times</vt:lpstr>
      <vt:lpstr>Wwin_Burmese1</vt:lpstr>
      <vt:lpstr>Arial</vt:lpstr>
      <vt:lpstr>Comic Sans MS</vt:lpstr>
      <vt:lpstr>Cordia New</vt:lpstr>
      <vt:lpstr>Monotype Sorts</vt:lpstr>
      <vt:lpstr>Times New Roman</vt:lpstr>
      <vt:lpstr>Wingdings</vt:lpstr>
      <vt:lpstr>WinInnwa</vt:lpstr>
      <vt:lpstr>Blank</vt:lpstr>
      <vt:lpstr>untitled 1</vt:lpstr>
      <vt:lpstr>Orbit</vt:lpstr>
      <vt:lpstr>1_untitled 1</vt:lpstr>
      <vt:lpstr>2_untitled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 Tabor aerial from northwest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တရားဟောခြင်း အတတ်ပညာ • BibleStudyDownloads.org</vt:lpstr>
      <vt:lpstr>Black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202</cp:revision>
  <dcterms:created xsi:type="dcterms:W3CDTF">2003-03-24T20:02:22Z</dcterms:created>
  <dcterms:modified xsi:type="dcterms:W3CDTF">2025-06-11T14:44:52Z</dcterms:modified>
</cp:coreProperties>
</file>